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96" r:id="rId2"/>
    <p:sldId id="506" r:id="rId3"/>
    <p:sldId id="507" r:id="rId4"/>
    <p:sldId id="413" r:id="rId5"/>
    <p:sldId id="420" r:id="rId6"/>
    <p:sldId id="421" r:id="rId7"/>
    <p:sldId id="264" r:id="rId8"/>
    <p:sldId id="266" r:id="rId9"/>
    <p:sldId id="270" r:id="rId10"/>
    <p:sldId id="271" r:id="rId11"/>
    <p:sldId id="274" r:id="rId12"/>
    <p:sldId id="277" r:id="rId13"/>
    <p:sldId id="28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02" autoAdjust="0"/>
    <p:restoredTop sz="94660"/>
  </p:normalViewPr>
  <p:slideViewPr>
    <p:cSldViewPr snapToGrid="0">
      <p:cViewPr varScale="1">
        <p:scale>
          <a:sx n="67" d="100"/>
          <a:sy n="67" d="100"/>
        </p:scale>
        <p:origin x="68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stha Kumar" userId="f94225b3-263d-47de-91f3-c17c89a7eef3" providerId="ADAL" clId="{D8074D03-BB5F-4453-AE0D-5C4C043B5FE5}"/>
    <pc:docChg chg="undo redo custSel addSld delSld modSld">
      <pc:chgData name="Aastha Kumar" userId="f94225b3-263d-47de-91f3-c17c89a7eef3" providerId="ADAL" clId="{D8074D03-BB5F-4453-AE0D-5C4C043B5FE5}" dt="2024-02-16T07:37:15.992" v="1487" actId="1036"/>
      <pc:docMkLst>
        <pc:docMk/>
      </pc:docMkLst>
      <pc:sldChg chg="add">
        <pc:chgData name="Aastha Kumar" userId="f94225b3-263d-47de-91f3-c17c89a7eef3" providerId="ADAL" clId="{D8074D03-BB5F-4453-AE0D-5C4C043B5FE5}" dt="2024-02-03T07:12:41.040" v="1018"/>
        <pc:sldMkLst>
          <pc:docMk/>
          <pc:sldMk cId="0" sldId="256"/>
        </pc:sldMkLst>
      </pc:sldChg>
      <pc:sldChg chg="modSp add">
        <pc:chgData name="Aastha Kumar" userId="f94225b3-263d-47de-91f3-c17c89a7eef3" providerId="ADAL" clId="{D8074D03-BB5F-4453-AE0D-5C4C043B5FE5}" dt="2024-02-03T07:12:41.040" v="1018"/>
        <pc:sldMkLst>
          <pc:docMk/>
          <pc:sldMk cId="0" sldId="257"/>
        </pc:sldMkLst>
        <pc:spChg chg="mod">
          <ac:chgData name="Aastha Kumar" userId="f94225b3-263d-47de-91f3-c17c89a7eef3" providerId="ADAL" clId="{D8074D03-BB5F-4453-AE0D-5C4C043B5FE5}" dt="2024-02-03T07:12:41.040" v="1018"/>
          <ac:spMkLst>
            <pc:docMk/>
            <pc:sldMk cId="0" sldId="257"/>
            <ac:spMk id="5" creationId="{00000000-0000-0000-0000-000000000000}"/>
          </ac:spMkLst>
        </pc:spChg>
        <pc:spChg chg="mod">
          <ac:chgData name="Aastha Kumar" userId="f94225b3-263d-47de-91f3-c17c89a7eef3" providerId="ADAL" clId="{D8074D03-BB5F-4453-AE0D-5C4C043B5FE5}" dt="2024-02-03T07:12:41.040" v="1018"/>
          <ac:spMkLst>
            <pc:docMk/>
            <pc:sldMk cId="0" sldId="257"/>
            <ac:spMk id="6" creationId="{00000000-0000-0000-0000-000000000000}"/>
          </ac:spMkLst>
        </pc:spChg>
        <pc:spChg chg="mod">
          <ac:chgData name="Aastha Kumar" userId="f94225b3-263d-47de-91f3-c17c89a7eef3" providerId="ADAL" clId="{D8074D03-BB5F-4453-AE0D-5C4C043B5FE5}" dt="2024-02-03T07:12:41.040" v="1018"/>
          <ac:spMkLst>
            <pc:docMk/>
            <pc:sldMk cId="0" sldId="257"/>
            <ac:spMk id="7" creationId="{00000000-0000-0000-0000-000000000000}"/>
          </ac:spMkLst>
        </pc:spChg>
      </pc:sldChg>
      <pc:sldChg chg="modSp add del mod">
        <pc:chgData name="Aastha Kumar" userId="f94225b3-263d-47de-91f3-c17c89a7eef3" providerId="ADAL" clId="{D8074D03-BB5F-4453-AE0D-5C4C043B5FE5}" dt="2024-02-15T14:09:45.922" v="1020" actId="47"/>
        <pc:sldMkLst>
          <pc:docMk/>
          <pc:sldMk cId="0" sldId="258"/>
        </pc:sldMkLst>
        <pc:spChg chg="mod">
          <ac:chgData name="Aastha Kumar" userId="f94225b3-263d-47de-91f3-c17c89a7eef3" providerId="ADAL" clId="{D8074D03-BB5F-4453-AE0D-5C4C043B5FE5}" dt="2024-02-15T14:09:34.967" v="1019" actId="14100"/>
          <ac:spMkLst>
            <pc:docMk/>
            <pc:sldMk cId="0" sldId="258"/>
            <ac:spMk id="2" creationId="{00000000-0000-0000-0000-000000000000}"/>
          </ac:spMkLst>
        </pc:spChg>
        <pc:spChg chg="mod">
          <ac:chgData name="Aastha Kumar" userId="f94225b3-263d-47de-91f3-c17c89a7eef3" providerId="ADAL" clId="{D8074D03-BB5F-4453-AE0D-5C4C043B5FE5}" dt="2024-02-03T07:12:41.040" v="1018"/>
          <ac:spMkLst>
            <pc:docMk/>
            <pc:sldMk cId="0" sldId="258"/>
            <ac:spMk id="5" creationId="{00000000-0000-0000-0000-000000000000}"/>
          </ac:spMkLst>
        </pc:spChg>
        <pc:spChg chg="mod">
          <ac:chgData name="Aastha Kumar" userId="f94225b3-263d-47de-91f3-c17c89a7eef3" providerId="ADAL" clId="{D8074D03-BB5F-4453-AE0D-5C4C043B5FE5}" dt="2024-02-03T07:12:41.040" v="1018"/>
          <ac:spMkLst>
            <pc:docMk/>
            <pc:sldMk cId="0" sldId="258"/>
            <ac:spMk id="6" creationId="{00000000-0000-0000-0000-000000000000}"/>
          </ac:spMkLst>
        </pc:spChg>
        <pc:spChg chg="mod">
          <ac:chgData name="Aastha Kumar" userId="f94225b3-263d-47de-91f3-c17c89a7eef3" providerId="ADAL" clId="{D8074D03-BB5F-4453-AE0D-5C4C043B5FE5}" dt="2024-02-03T07:12:41.040" v="1018"/>
          <ac:spMkLst>
            <pc:docMk/>
            <pc:sldMk cId="0" sldId="258"/>
            <ac:spMk id="7" creationId="{00000000-0000-0000-0000-000000000000}"/>
          </ac:spMkLst>
        </pc:spChg>
      </pc:sldChg>
      <pc:sldChg chg="modSp add mod">
        <pc:chgData name="Aastha Kumar" userId="f94225b3-263d-47de-91f3-c17c89a7eef3" providerId="ADAL" clId="{D8074D03-BB5F-4453-AE0D-5C4C043B5FE5}" dt="2024-02-15T14:10:23.482" v="1023" actId="20577"/>
        <pc:sldMkLst>
          <pc:docMk/>
          <pc:sldMk cId="0" sldId="259"/>
        </pc:sldMkLst>
        <pc:spChg chg="mod">
          <ac:chgData name="Aastha Kumar" userId="f94225b3-263d-47de-91f3-c17c89a7eef3" providerId="ADAL" clId="{D8074D03-BB5F-4453-AE0D-5C4C043B5FE5}" dt="2024-02-15T14:10:23.482" v="1023" actId="20577"/>
          <ac:spMkLst>
            <pc:docMk/>
            <pc:sldMk cId="0" sldId="259"/>
            <ac:spMk id="3" creationId="{00000000-0000-0000-0000-000000000000}"/>
          </ac:spMkLst>
        </pc:spChg>
        <pc:spChg chg="mod">
          <ac:chgData name="Aastha Kumar" userId="f94225b3-263d-47de-91f3-c17c89a7eef3" providerId="ADAL" clId="{D8074D03-BB5F-4453-AE0D-5C4C043B5FE5}" dt="2024-02-03T07:12:41.040" v="1018"/>
          <ac:spMkLst>
            <pc:docMk/>
            <pc:sldMk cId="0" sldId="259"/>
            <ac:spMk id="5" creationId="{00000000-0000-0000-0000-000000000000}"/>
          </ac:spMkLst>
        </pc:spChg>
        <pc:spChg chg="mod">
          <ac:chgData name="Aastha Kumar" userId="f94225b3-263d-47de-91f3-c17c89a7eef3" providerId="ADAL" clId="{D8074D03-BB5F-4453-AE0D-5C4C043B5FE5}" dt="2024-02-03T07:12:41.040" v="1018"/>
          <ac:spMkLst>
            <pc:docMk/>
            <pc:sldMk cId="0" sldId="259"/>
            <ac:spMk id="6" creationId="{00000000-0000-0000-0000-000000000000}"/>
          </ac:spMkLst>
        </pc:spChg>
        <pc:spChg chg="mod">
          <ac:chgData name="Aastha Kumar" userId="f94225b3-263d-47de-91f3-c17c89a7eef3" providerId="ADAL" clId="{D8074D03-BB5F-4453-AE0D-5C4C043B5FE5}" dt="2024-02-03T07:12:41.040" v="1018"/>
          <ac:spMkLst>
            <pc:docMk/>
            <pc:sldMk cId="0" sldId="259"/>
            <ac:spMk id="7" creationId="{00000000-0000-0000-0000-000000000000}"/>
          </ac:spMkLst>
        </pc:spChg>
      </pc:sldChg>
      <pc:sldChg chg="modSp add">
        <pc:chgData name="Aastha Kumar" userId="f94225b3-263d-47de-91f3-c17c89a7eef3" providerId="ADAL" clId="{D8074D03-BB5F-4453-AE0D-5C4C043B5FE5}" dt="2024-02-03T07:12:41.040" v="1018"/>
        <pc:sldMkLst>
          <pc:docMk/>
          <pc:sldMk cId="0" sldId="260"/>
        </pc:sldMkLst>
        <pc:spChg chg="mod">
          <ac:chgData name="Aastha Kumar" userId="f94225b3-263d-47de-91f3-c17c89a7eef3" providerId="ADAL" clId="{D8074D03-BB5F-4453-AE0D-5C4C043B5FE5}" dt="2024-02-03T07:12:41.040" v="1018"/>
          <ac:spMkLst>
            <pc:docMk/>
            <pc:sldMk cId="0" sldId="260"/>
            <ac:spMk id="5" creationId="{00000000-0000-0000-0000-000000000000}"/>
          </ac:spMkLst>
        </pc:spChg>
        <pc:spChg chg="mod">
          <ac:chgData name="Aastha Kumar" userId="f94225b3-263d-47de-91f3-c17c89a7eef3" providerId="ADAL" clId="{D8074D03-BB5F-4453-AE0D-5C4C043B5FE5}" dt="2024-02-03T07:12:41.040" v="1018"/>
          <ac:spMkLst>
            <pc:docMk/>
            <pc:sldMk cId="0" sldId="260"/>
            <ac:spMk id="6" creationId="{00000000-0000-0000-0000-000000000000}"/>
          </ac:spMkLst>
        </pc:spChg>
        <pc:spChg chg="mod">
          <ac:chgData name="Aastha Kumar" userId="f94225b3-263d-47de-91f3-c17c89a7eef3" providerId="ADAL" clId="{D8074D03-BB5F-4453-AE0D-5C4C043B5FE5}" dt="2024-02-03T07:12:41.040" v="1018"/>
          <ac:spMkLst>
            <pc:docMk/>
            <pc:sldMk cId="0" sldId="260"/>
            <ac:spMk id="7" creationId="{00000000-0000-0000-0000-000000000000}"/>
          </ac:spMkLst>
        </pc:spChg>
      </pc:sldChg>
      <pc:sldChg chg="modSp add">
        <pc:chgData name="Aastha Kumar" userId="f94225b3-263d-47de-91f3-c17c89a7eef3" providerId="ADAL" clId="{D8074D03-BB5F-4453-AE0D-5C4C043B5FE5}" dt="2024-02-03T07:12:41.040" v="1018"/>
        <pc:sldMkLst>
          <pc:docMk/>
          <pc:sldMk cId="0" sldId="261"/>
        </pc:sldMkLst>
        <pc:spChg chg="mod">
          <ac:chgData name="Aastha Kumar" userId="f94225b3-263d-47de-91f3-c17c89a7eef3" providerId="ADAL" clId="{D8074D03-BB5F-4453-AE0D-5C4C043B5FE5}" dt="2024-02-03T07:12:41.040" v="1018"/>
          <ac:spMkLst>
            <pc:docMk/>
            <pc:sldMk cId="0" sldId="261"/>
            <ac:spMk id="5" creationId="{00000000-0000-0000-0000-000000000000}"/>
          </ac:spMkLst>
        </pc:spChg>
        <pc:spChg chg="mod">
          <ac:chgData name="Aastha Kumar" userId="f94225b3-263d-47de-91f3-c17c89a7eef3" providerId="ADAL" clId="{D8074D03-BB5F-4453-AE0D-5C4C043B5FE5}" dt="2024-02-03T07:12:41.040" v="1018"/>
          <ac:spMkLst>
            <pc:docMk/>
            <pc:sldMk cId="0" sldId="261"/>
            <ac:spMk id="6" creationId="{00000000-0000-0000-0000-000000000000}"/>
          </ac:spMkLst>
        </pc:spChg>
        <pc:spChg chg="mod">
          <ac:chgData name="Aastha Kumar" userId="f94225b3-263d-47de-91f3-c17c89a7eef3" providerId="ADAL" clId="{D8074D03-BB5F-4453-AE0D-5C4C043B5FE5}" dt="2024-02-03T07:12:41.040" v="1018"/>
          <ac:spMkLst>
            <pc:docMk/>
            <pc:sldMk cId="0" sldId="261"/>
            <ac:spMk id="7" creationId="{00000000-0000-0000-0000-000000000000}"/>
          </ac:spMkLst>
        </pc:spChg>
      </pc:sldChg>
      <pc:sldChg chg="modSp add">
        <pc:chgData name="Aastha Kumar" userId="f94225b3-263d-47de-91f3-c17c89a7eef3" providerId="ADAL" clId="{D8074D03-BB5F-4453-AE0D-5C4C043B5FE5}" dt="2024-02-03T07:12:41.040" v="1018"/>
        <pc:sldMkLst>
          <pc:docMk/>
          <pc:sldMk cId="0" sldId="262"/>
        </pc:sldMkLst>
        <pc:spChg chg="mod">
          <ac:chgData name="Aastha Kumar" userId="f94225b3-263d-47de-91f3-c17c89a7eef3" providerId="ADAL" clId="{D8074D03-BB5F-4453-AE0D-5C4C043B5FE5}" dt="2024-02-03T07:12:41.040" v="1018"/>
          <ac:spMkLst>
            <pc:docMk/>
            <pc:sldMk cId="0" sldId="262"/>
            <ac:spMk id="8" creationId="{00000000-0000-0000-0000-000000000000}"/>
          </ac:spMkLst>
        </pc:spChg>
        <pc:spChg chg="mod">
          <ac:chgData name="Aastha Kumar" userId="f94225b3-263d-47de-91f3-c17c89a7eef3" providerId="ADAL" clId="{D8074D03-BB5F-4453-AE0D-5C4C043B5FE5}" dt="2024-02-03T07:12:41.040" v="1018"/>
          <ac:spMkLst>
            <pc:docMk/>
            <pc:sldMk cId="0" sldId="262"/>
            <ac:spMk id="9" creationId="{00000000-0000-0000-0000-000000000000}"/>
          </ac:spMkLst>
        </pc:spChg>
        <pc:spChg chg="mod">
          <ac:chgData name="Aastha Kumar" userId="f94225b3-263d-47de-91f3-c17c89a7eef3" providerId="ADAL" clId="{D8074D03-BB5F-4453-AE0D-5C4C043B5FE5}" dt="2024-02-03T07:12:41.040" v="1018"/>
          <ac:spMkLst>
            <pc:docMk/>
            <pc:sldMk cId="0" sldId="262"/>
            <ac:spMk id="10" creationId="{00000000-0000-0000-0000-000000000000}"/>
          </ac:spMkLst>
        </pc:spChg>
      </pc:sldChg>
      <pc:sldChg chg="modSp add">
        <pc:chgData name="Aastha Kumar" userId="f94225b3-263d-47de-91f3-c17c89a7eef3" providerId="ADAL" clId="{D8074D03-BB5F-4453-AE0D-5C4C043B5FE5}" dt="2024-02-03T07:12:41.040" v="1018"/>
        <pc:sldMkLst>
          <pc:docMk/>
          <pc:sldMk cId="0" sldId="263"/>
        </pc:sldMkLst>
        <pc:spChg chg="mod">
          <ac:chgData name="Aastha Kumar" userId="f94225b3-263d-47de-91f3-c17c89a7eef3" providerId="ADAL" clId="{D8074D03-BB5F-4453-AE0D-5C4C043B5FE5}" dt="2024-02-03T07:12:41.040" v="1018"/>
          <ac:spMkLst>
            <pc:docMk/>
            <pc:sldMk cId="0" sldId="263"/>
            <ac:spMk id="5" creationId="{00000000-0000-0000-0000-000000000000}"/>
          </ac:spMkLst>
        </pc:spChg>
        <pc:spChg chg="mod">
          <ac:chgData name="Aastha Kumar" userId="f94225b3-263d-47de-91f3-c17c89a7eef3" providerId="ADAL" clId="{D8074D03-BB5F-4453-AE0D-5C4C043B5FE5}" dt="2024-02-03T07:12:41.040" v="1018"/>
          <ac:spMkLst>
            <pc:docMk/>
            <pc:sldMk cId="0" sldId="263"/>
            <ac:spMk id="6" creationId="{00000000-0000-0000-0000-000000000000}"/>
          </ac:spMkLst>
        </pc:spChg>
        <pc:spChg chg="mod">
          <ac:chgData name="Aastha Kumar" userId="f94225b3-263d-47de-91f3-c17c89a7eef3" providerId="ADAL" clId="{D8074D03-BB5F-4453-AE0D-5C4C043B5FE5}" dt="2024-02-03T07:12:41.040" v="1018"/>
          <ac:spMkLst>
            <pc:docMk/>
            <pc:sldMk cId="0" sldId="263"/>
            <ac:spMk id="7" creationId="{00000000-0000-0000-0000-000000000000}"/>
          </ac:spMkLst>
        </pc:spChg>
      </pc:sldChg>
      <pc:sldChg chg="addSp delSp modSp add mod">
        <pc:chgData name="Aastha Kumar" userId="f94225b3-263d-47de-91f3-c17c89a7eef3" providerId="ADAL" clId="{D8074D03-BB5F-4453-AE0D-5C4C043B5FE5}" dt="2024-02-15T15:00:28.293" v="1386" actId="14100"/>
        <pc:sldMkLst>
          <pc:docMk/>
          <pc:sldMk cId="0" sldId="264"/>
        </pc:sldMkLst>
        <pc:spChg chg="mod">
          <ac:chgData name="Aastha Kumar" userId="f94225b3-263d-47de-91f3-c17c89a7eef3" providerId="ADAL" clId="{D8074D03-BB5F-4453-AE0D-5C4C043B5FE5}" dt="2024-02-15T14:59:52.148" v="1379" actId="1076"/>
          <ac:spMkLst>
            <pc:docMk/>
            <pc:sldMk cId="0" sldId="264"/>
            <ac:spMk id="2" creationId="{00000000-0000-0000-0000-000000000000}"/>
          </ac:spMkLst>
        </pc:spChg>
        <pc:spChg chg="mod">
          <ac:chgData name="Aastha Kumar" userId="f94225b3-263d-47de-91f3-c17c89a7eef3" providerId="ADAL" clId="{D8074D03-BB5F-4453-AE0D-5C4C043B5FE5}" dt="2024-02-15T15:00:28.293" v="1386" actId="14100"/>
          <ac:spMkLst>
            <pc:docMk/>
            <pc:sldMk cId="0" sldId="264"/>
            <ac:spMk id="3" creationId="{00000000-0000-0000-0000-000000000000}"/>
          </ac:spMkLst>
        </pc:spChg>
        <pc:spChg chg="mod">
          <ac:chgData name="Aastha Kumar" userId="f94225b3-263d-47de-91f3-c17c89a7eef3" providerId="ADAL" clId="{D8074D03-BB5F-4453-AE0D-5C4C043B5FE5}" dt="2024-02-03T07:12:41.040" v="1018"/>
          <ac:spMkLst>
            <pc:docMk/>
            <pc:sldMk cId="0" sldId="264"/>
            <ac:spMk id="5" creationId="{00000000-0000-0000-0000-000000000000}"/>
          </ac:spMkLst>
        </pc:spChg>
        <pc:spChg chg="mod">
          <ac:chgData name="Aastha Kumar" userId="f94225b3-263d-47de-91f3-c17c89a7eef3" providerId="ADAL" clId="{D8074D03-BB5F-4453-AE0D-5C4C043B5FE5}" dt="2024-02-03T07:12:41.040" v="1018"/>
          <ac:spMkLst>
            <pc:docMk/>
            <pc:sldMk cId="0" sldId="264"/>
            <ac:spMk id="6" creationId="{00000000-0000-0000-0000-000000000000}"/>
          </ac:spMkLst>
        </pc:spChg>
        <pc:spChg chg="mod">
          <ac:chgData name="Aastha Kumar" userId="f94225b3-263d-47de-91f3-c17c89a7eef3" providerId="ADAL" clId="{D8074D03-BB5F-4453-AE0D-5C4C043B5FE5}" dt="2024-02-03T07:12:41.040" v="1018"/>
          <ac:spMkLst>
            <pc:docMk/>
            <pc:sldMk cId="0" sldId="264"/>
            <ac:spMk id="7" creationId="{00000000-0000-0000-0000-000000000000}"/>
          </ac:spMkLst>
        </pc:spChg>
        <pc:picChg chg="del">
          <ac:chgData name="Aastha Kumar" userId="f94225b3-263d-47de-91f3-c17c89a7eef3" providerId="ADAL" clId="{D8074D03-BB5F-4453-AE0D-5C4C043B5FE5}" dt="2024-02-15T14:59:49.058" v="1378" actId="478"/>
          <ac:picMkLst>
            <pc:docMk/>
            <pc:sldMk cId="0" sldId="264"/>
            <ac:picMk id="4" creationId="{00000000-0000-0000-0000-000000000000}"/>
          </ac:picMkLst>
        </pc:picChg>
        <pc:picChg chg="add mod">
          <ac:chgData name="Aastha Kumar" userId="f94225b3-263d-47de-91f3-c17c89a7eef3" providerId="ADAL" clId="{D8074D03-BB5F-4453-AE0D-5C4C043B5FE5}" dt="2024-02-15T15:00:16.495" v="1383" actId="1076"/>
          <ac:picMkLst>
            <pc:docMk/>
            <pc:sldMk cId="0" sldId="264"/>
            <ac:picMk id="4098" creationId="{7C0B6A6C-0909-B976-FECB-1AA78A994209}"/>
          </ac:picMkLst>
        </pc:picChg>
      </pc:sldChg>
      <pc:sldChg chg="delSp modSp add del mod">
        <pc:chgData name="Aastha Kumar" userId="f94225b3-263d-47de-91f3-c17c89a7eef3" providerId="ADAL" clId="{D8074D03-BB5F-4453-AE0D-5C4C043B5FE5}" dt="2024-02-15T15:00:29.732" v="1387" actId="47"/>
        <pc:sldMkLst>
          <pc:docMk/>
          <pc:sldMk cId="0" sldId="265"/>
        </pc:sldMkLst>
        <pc:spChg chg="del mod">
          <ac:chgData name="Aastha Kumar" userId="f94225b3-263d-47de-91f3-c17c89a7eef3" providerId="ADAL" clId="{D8074D03-BB5F-4453-AE0D-5C4C043B5FE5}" dt="2024-02-15T14:59:38.746" v="1372"/>
          <ac:spMkLst>
            <pc:docMk/>
            <pc:sldMk cId="0" sldId="265"/>
            <ac:spMk id="4" creationId="{00000000-0000-0000-0000-000000000000}"/>
          </ac:spMkLst>
        </pc:spChg>
        <pc:spChg chg="mod">
          <ac:chgData name="Aastha Kumar" userId="f94225b3-263d-47de-91f3-c17c89a7eef3" providerId="ADAL" clId="{D8074D03-BB5F-4453-AE0D-5C4C043B5FE5}" dt="2024-02-03T07:12:41.040" v="1018"/>
          <ac:spMkLst>
            <pc:docMk/>
            <pc:sldMk cId="0" sldId="265"/>
            <ac:spMk id="6" creationId="{00000000-0000-0000-0000-000000000000}"/>
          </ac:spMkLst>
        </pc:spChg>
        <pc:spChg chg="mod">
          <ac:chgData name="Aastha Kumar" userId="f94225b3-263d-47de-91f3-c17c89a7eef3" providerId="ADAL" clId="{D8074D03-BB5F-4453-AE0D-5C4C043B5FE5}" dt="2024-02-03T07:12:41.040" v="1018"/>
          <ac:spMkLst>
            <pc:docMk/>
            <pc:sldMk cId="0" sldId="265"/>
            <ac:spMk id="7" creationId="{00000000-0000-0000-0000-000000000000}"/>
          </ac:spMkLst>
        </pc:spChg>
        <pc:spChg chg="mod">
          <ac:chgData name="Aastha Kumar" userId="f94225b3-263d-47de-91f3-c17c89a7eef3" providerId="ADAL" clId="{D8074D03-BB5F-4453-AE0D-5C4C043B5FE5}" dt="2024-02-03T07:12:41.040" v="1018"/>
          <ac:spMkLst>
            <pc:docMk/>
            <pc:sldMk cId="0" sldId="265"/>
            <ac:spMk id="8" creationId="{00000000-0000-0000-0000-000000000000}"/>
          </ac:spMkLst>
        </pc:spChg>
      </pc:sldChg>
      <pc:sldChg chg="addSp delSp modSp add mod">
        <pc:chgData name="Aastha Kumar" userId="f94225b3-263d-47de-91f3-c17c89a7eef3" providerId="ADAL" clId="{D8074D03-BB5F-4453-AE0D-5C4C043B5FE5}" dt="2024-02-15T15:05:26.210" v="1462" actId="14100"/>
        <pc:sldMkLst>
          <pc:docMk/>
          <pc:sldMk cId="0" sldId="266"/>
        </pc:sldMkLst>
        <pc:spChg chg="mod">
          <ac:chgData name="Aastha Kumar" userId="f94225b3-263d-47de-91f3-c17c89a7eef3" providerId="ADAL" clId="{D8074D03-BB5F-4453-AE0D-5C4C043B5FE5}" dt="2024-02-15T15:05:08.360" v="1458" actId="404"/>
          <ac:spMkLst>
            <pc:docMk/>
            <pc:sldMk cId="0" sldId="266"/>
            <ac:spMk id="2" creationId="{00000000-0000-0000-0000-000000000000}"/>
          </ac:spMkLst>
        </pc:spChg>
        <pc:spChg chg="mod">
          <ac:chgData name="Aastha Kumar" userId="f94225b3-263d-47de-91f3-c17c89a7eef3" providerId="ADAL" clId="{D8074D03-BB5F-4453-AE0D-5C4C043B5FE5}" dt="2024-02-15T15:05:26.210" v="1462" actId="14100"/>
          <ac:spMkLst>
            <pc:docMk/>
            <pc:sldMk cId="0" sldId="266"/>
            <ac:spMk id="3" creationId="{00000000-0000-0000-0000-000000000000}"/>
          </ac:spMkLst>
        </pc:spChg>
        <pc:spChg chg="mod">
          <ac:chgData name="Aastha Kumar" userId="f94225b3-263d-47de-91f3-c17c89a7eef3" providerId="ADAL" clId="{D8074D03-BB5F-4453-AE0D-5C4C043B5FE5}" dt="2024-02-03T07:12:41.040" v="1018"/>
          <ac:spMkLst>
            <pc:docMk/>
            <pc:sldMk cId="0" sldId="266"/>
            <ac:spMk id="5" creationId="{00000000-0000-0000-0000-000000000000}"/>
          </ac:spMkLst>
        </pc:spChg>
        <pc:spChg chg="mod">
          <ac:chgData name="Aastha Kumar" userId="f94225b3-263d-47de-91f3-c17c89a7eef3" providerId="ADAL" clId="{D8074D03-BB5F-4453-AE0D-5C4C043B5FE5}" dt="2024-02-03T07:12:41.040" v="1018"/>
          <ac:spMkLst>
            <pc:docMk/>
            <pc:sldMk cId="0" sldId="266"/>
            <ac:spMk id="6" creationId="{00000000-0000-0000-0000-000000000000}"/>
          </ac:spMkLst>
        </pc:spChg>
        <pc:spChg chg="mod">
          <ac:chgData name="Aastha Kumar" userId="f94225b3-263d-47de-91f3-c17c89a7eef3" providerId="ADAL" clId="{D8074D03-BB5F-4453-AE0D-5C4C043B5FE5}" dt="2024-02-03T07:12:41.040" v="1018"/>
          <ac:spMkLst>
            <pc:docMk/>
            <pc:sldMk cId="0" sldId="266"/>
            <ac:spMk id="7" creationId="{00000000-0000-0000-0000-000000000000}"/>
          </ac:spMkLst>
        </pc:spChg>
        <pc:picChg chg="add del">
          <ac:chgData name="Aastha Kumar" userId="f94225b3-263d-47de-91f3-c17c89a7eef3" providerId="ADAL" clId="{D8074D03-BB5F-4453-AE0D-5C4C043B5FE5}" dt="2024-02-15T15:04:51.110" v="1451" actId="478"/>
          <ac:picMkLst>
            <pc:docMk/>
            <pc:sldMk cId="0" sldId="266"/>
            <ac:picMk id="4" creationId="{00000000-0000-0000-0000-000000000000}"/>
          </ac:picMkLst>
        </pc:picChg>
        <pc:picChg chg="add del">
          <ac:chgData name="Aastha Kumar" userId="f94225b3-263d-47de-91f3-c17c89a7eef3" providerId="ADAL" clId="{D8074D03-BB5F-4453-AE0D-5C4C043B5FE5}" dt="2024-02-15T15:04:35.471" v="1428" actId="22"/>
          <ac:picMkLst>
            <pc:docMk/>
            <pc:sldMk cId="0" sldId="266"/>
            <ac:picMk id="9" creationId="{31FD389B-78DE-8977-C9C5-A354D0D434E5}"/>
          </ac:picMkLst>
        </pc:picChg>
        <pc:picChg chg="add mod">
          <ac:chgData name="Aastha Kumar" userId="f94225b3-263d-47de-91f3-c17c89a7eef3" providerId="ADAL" clId="{D8074D03-BB5F-4453-AE0D-5C4C043B5FE5}" dt="2024-02-15T15:04:53.858" v="1452" actId="1076"/>
          <ac:picMkLst>
            <pc:docMk/>
            <pc:sldMk cId="0" sldId="266"/>
            <ac:picMk id="5122" creationId="{12182B17-B6AB-E9A7-5654-89AD169C2EEC}"/>
          </ac:picMkLst>
        </pc:picChg>
      </pc:sldChg>
      <pc:sldChg chg="modSp add del">
        <pc:chgData name="Aastha Kumar" userId="f94225b3-263d-47de-91f3-c17c89a7eef3" providerId="ADAL" clId="{D8074D03-BB5F-4453-AE0D-5C4C043B5FE5}" dt="2024-02-15T15:00:33.368" v="1388" actId="47"/>
        <pc:sldMkLst>
          <pc:docMk/>
          <pc:sldMk cId="0" sldId="267"/>
        </pc:sldMkLst>
        <pc:spChg chg="mod">
          <ac:chgData name="Aastha Kumar" userId="f94225b3-263d-47de-91f3-c17c89a7eef3" providerId="ADAL" clId="{D8074D03-BB5F-4453-AE0D-5C4C043B5FE5}" dt="2024-02-03T07:12:41.040" v="1018"/>
          <ac:spMkLst>
            <pc:docMk/>
            <pc:sldMk cId="0" sldId="267"/>
            <ac:spMk id="10" creationId="{00000000-0000-0000-0000-000000000000}"/>
          </ac:spMkLst>
        </pc:spChg>
        <pc:spChg chg="mod">
          <ac:chgData name="Aastha Kumar" userId="f94225b3-263d-47de-91f3-c17c89a7eef3" providerId="ADAL" clId="{D8074D03-BB5F-4453-AE0D-5C4C043B5FE5}" dt="2024-02-03T07:12:41.040" v="1018"/>
          <ac:spMkLst>
            <pc:docMk/>
            <pc:sldMk cId="0" sldId="267"/>
            <ac:spMk id="11" creationId="{00000000-0000-0000-0000-000000000000}"/>
          </ac:spMkLst>
        </pc:spChg>
        <pc:spChg chg="mod">
          <ac:chgData name="Aastha Kumar" userId="f94225b3-263d-47de-91f3-c17c89a7eef3" providerId="ADAL" clId="{D8074D03-BB5F-4453-AE0D-5C4C043B5FE5}" dt="2024-02-03T07:12:41.040" v="1018"/>
          <ac:spMkLst>
            <pc:docMk/>
            <pc:sldMk cId="0" sldId="267"/>
            <ac:spMk id="12" creationId="{00000000-0000-0000-0000-000000000000}"/>
          </ac:spMkLst>
        </pc:spChg>
      </pc:sldChg>
      <pc:sldChg chg="modSp add del">
        <pc:chgData name="Aastha Kumar" userId="f94225b3-263d-47de-91f3-c17c89a7eef3" providerId="ADAL" clId="{D8074D03-BB5F-4453-AE0D-5C4C043B5FE5}" dt="2024-02-15T15:05:38.090" v="1463" actId="47"/>
        <pc:sldMkLst>
          <pc:docMk/>
          <pc:sldMk cId="0" sldId="268"/>
        </pc:sldMkLst>
        <pc:spChg chg="mod">
          <ac:chgData name="Aastha Kumar" userId="f94225b3-263d-47de-91f3-c17c89a7eef3" providerId="ADAL" clId="{D8074D03-BB5F-4453-AE0D-5C4C043B5FE5}" dt="2024-02-03T07:12:41.040" v="1018"/>
          <ac:spMkLst>
            <pc:docMk/>
            <pc:sldMk cId="0" sldId="268"/>
            <ac:spMk id="5" creationId="{00000000-0000-0000-0000-000000000000}"/>
          </ac:spMkLst>
        </pc:spChg>
        <pc:spChg chg="mod">
          <ac:chgData name="Aastha Kumar" userId="f94225b3-263d-47de-91f3-c17c89a7eef3" providerId="ADAL" clId="{D8074D03-BB5F-4453-AE0D-5C4C043B5FE5}" dt="2024-02-03T07:12:41.040" v="1018"/>
          <ac:spMkLst>
            <pc:docMk/>
            <pc:sldMk cId="0" sldId="268"/>
            <ac:spMk id="6" creationId="{00000000-0000-0000-0000-000000000000}"/>
          </ac:spMkLst>
        </pc:spChg>
        <pc:spChg chg="mod">
          <ac:chgData name="Aastha Kumar" userId="f94225b3-263d-47de-91f3-c17c89a7eef3" providerId="ADAL" clId="{D8074D03-BB5F-4453-AE0D-5C4C043B5FE5}" dt="2024-02-03T07:12:41.040" v="1018"/>
          <ac:spMkLst>
            <pc:docMk/>
            <pc:sldMk cId="0" sldId="268"/>
            <ac:spMk id="7" creationId="{00000000-0000-0000-0000-000000000000}"/>
          </ac:spMkLst>
        </pc:spChg>
      </pc:sldChg>
      <pc:sldChg chg="addSp delSp modSp add del mod">
        <pc:chgData name="Aastha Kumar" userId="f94225b3-263d-47de-91f3-c17c89a7eef3" providerId="ADAL" clId="{D8074D03-BB5F-4453-AE0D-5C4C043B5FE5}" dt="2024-02-15T15:04:58.462" v="1453" actId="47"/>
        <pc:sldMkLst>
          <pc:docMk/>
          <pc:sldMk cId="0" sldId="269"/>
        </pc:sldMkLst>
        <pc:spChg chg="add del mod">
          <ac:chgData name="Aastha Kumar" userId="f94225b3-263d-47de-91f3-c17c89a7eef3" providerId="ADAL" clId="{D8074D03-BB5F-4453-AE0D-5C4C043B5FE5}" dt="2024-02-15T15:04:43.435" v="1447"/>
          <ac:spMkLst>
            <pc:docMk/>
            <pc:sldMk cId="0" sldId="269"/>
            <ac:spMk id="3" creationId="{00000000-0000-0000-0000-000000000000}"/>
          </ac:spMkLst>
        </pc:spChg>
        <pc:spChg chg="mod">
          <ac:chgData name="Aastha Kumar" userId="f94225b3-263d-47de-91f3-c17c89a7eef3" providerId="ADAL" clId="{D8074D03-BB5F-4453-AE0D-5C4C043B5FE5}" dt="2024-02-03T07:12:41.040" v="1018"/>
          <ac:spMkLst>
            <pc:docMk/>
            <pc:sldMk cId="0" sldId="269"/>
            <ac:spMk id="5" creationId="{00000000-0000-0000-0000-000000000000}"/>
          </ac:spMkLst>
        </pc:spChg>
        <pc:spChg chg="mod">
          <ac:chgData name="Aastha Kumar" userId="f94225b3-263d-47de-91f3-c17c89a7eef3" providerId="ADAL" clId="{D8074D03-BB5F-4453-AE0D-5C4C043B5FE5}" dt="2024-02-03T07:12:41.040" v="1018"/>
          <ac:spMkLst>
            <pc:docMk/>
            <pc:sldMk cId="0" sldId="269"/>
            <ac:spMk id="6" creationId="{00000000-0000-0000-0000-000000000000}"/>
          </ac:spMkLst>
        </pc:spChg>
        <pc:spChg chg="mod">
          <ac:chgData name="Aastha Kumar" userId="f94225b3-263d-47de-91f3-c17c89a7eef3" providerId="ADAL" clId="{D8074D03-BB5F-4453-AE0D-5C4C043B5FE5}" dt="2024-02-03T07:12:41.040" v="1018"/>
          <ac:spMkLst>
            <pc:docMk/>
            <pc:sldMk cId="0" sldId="269"/>
            <ac:spMk id="7" creationId="{00000000-0000-0000-0000-000000000000}"/>
          </ac:spMkLst>
        </pc:spChg>
      </pc:sldChg>
      <pc:sldChg chg="modSp add">
        <pc:chgData name="Aastha Kumar" userId="f94225b3-263d-47de-91f3-c17c89a7eef3" providerId="ADAL" clId="{D8074D03-BB5F-4453-AE0D-5C4C043B5FE5}" dt="2024-02-03T07:12:41.040" v="1018"/>
        <pc:sldMkLst>
          <pc:docMk/>
          <pc:sldMk cId="0" sldId="270"/>
        </pc:sldMkLst>
        <pc:spChg chg="mod">
          <ac:chgData name="Aastha Kumar" userId="f94225b3-263d-47de-91f3-c17c89a7eef3" providerId="ADAL" clId="{D8074D03-BB5F-4453-AE0D-5C4C043B5FE5}" dt="2024-02-03T07:12:41.040" v="1018"/>
          <ac:spMkLst>
            <pc:docMk/>
            <pc:sldMk cId="0" sldId="270"/>
            <ac:spMk id="5" creationId="{00000000-0000-0000-0000-000000000000}"/>
          </ac:spMkLst>
        </pc:spChg>
        <pc:spChg chg="mod">
          <ac:chgData name="Aastha Kumar" userId="f94225b3-263d-47de-91f3-c17c89a7eef3" providerId="ADAL" clId="{D8074D03-BB5F-4453-AE0D-5C4C043B5FE5}" dt="2024-02-03T07:12:41.040" v="1018"/>
          <ac:spMkLst>
            <pc:docMk/>
            <pc:sldMk cId="0" sldId="270"/>
            <ac:spMk id="6" creationId="{00000000-0000-0000-0000-000000000000}"/>
          </ac:spMkLst>
        </pc:spChg>
        <pc:spChg chg="mod">
          <ac:chgData name="Aastha Kumar" userId="f94225b3-263d-47de-91f3-c17c89a7eef3" providerId="ADAL" clId="{D8074D03-BB5F-4453-AE0D-5C4C043B5FE5}" dt="2024-02-03T07:12:41.040" v="1018"/>
          <ac:spMkLst>
            <pc:docMk/>
            <pc:sldMk cId="0" sldId="270"/>
            <ac:spMk id="7" creationId="{00000000-0000-0000-0000-000000000000}"/>
          </ac:spMkLst>
        </pc:spChg>
      </pc:sldChg>
      <pc:sldChg chg="addSp delSp modSp add mod">
        <pc:chgData name="Aastha Kumar" userId="f94225b3-263d-47de-91f3-c17c89a7eef3" providerId="ADAL" clId="{D8074D03-BB5F-4453-AE0D-5C4C043B5FE5}" dt="2024-02-15T14:26:05.813" v="1213" actId="12"/>
        <pc:sldMkLst>
          <pc:docMk/>
          <pc:sldMk cId="0" sldId="271"/>
        </pc:sldMkLst>
        <pc:spChg chg="mod">
          <ac:chgData name="Aastha Kumar" userId="f94225b3-263d-47de-91f3-c17c89a7eef3" providerId="ADAL" clId="{D8074D03-BB5F-4453-AE0D-5C4C043B5FE5}" dt="2024-02-15T14:25:45.050" v="1205" actId="404"/>
          <ac:spMkLst>
            <pc:docMk/>
            <pc:sldMk cId="0" sldId="271"/>
            <ac:spMk id="2" creationId="{00000000-0000-0000-0000-000000000000}"/>
          </ac:spMkLst>
        </pc:spChg>
        <pc:spChg chg="mod">
          <ac:chgData name="Aastha Kumar" userId="f94225b3-263d-47de-91f3-c17c89a7eef3" providerId="ADAL" clId="{D8074D03-BB5F-4453-AE0D-5C4C043B5FE5}" dt="2024-02-15T14:26:05.813" v="1213" actId="12"/>
          <ac:spMkLst>
            <pc:docMk/>
            <pc:sldMk cId="0" sldId="271"/>
            <ac:spMk id="3" creationId="{00000000-0000-0000-0000-000000000000}"/>
          </ac:spMkLst>
        </pc:spChg>
        <pc:spChg chg="mod">
          <ac:chgData name="Aastha Kumar" userId="f94225b3-263d-47de-91f3-c17c89a7eef3" providerId="ADAL" clId="{D8074D03-BB5F-4453-AE0D-5C4C043B5FE5}" dt="2024-02-03T07:12:41.040" v="1018"/>
          <ac:spMkLst>
            <pc:docMk/>
            <pc:sldMk cId="0" sldId="271"/>
            <ac:spMk id="5" creationId="{00000000-0000-0000-0000-000000000000}"/>
          </ac:spMkLst>
        </pc:spChg>
        <pc:spChg chg="mod">
          <ac:chgData name="Aastha Kumar" userId="f94225b3-263d-47de-91f3-c17c89a7eef3" providerId="ADAL" clId="{D8074D03-BB5F-4453-AE0D-5C4C043B5FE5}" dt="2024-02-03T07:12:41.040" v="1018"/>
          <ac:spMkLst>
            <pc:docMk/>
            <pc:sldMk cId="0" sldId="271"/>
            <ac:spMk id="6" creationId="{00000000-0000-0000-0000-000000000000}"/>
          </ac:spMkLst>
        </pc:spChg>
        <pc:spChg chg="mod">
          <ac:chgData name="Aastha Kumar" userId="f94225b3-263d-47de-91f3-c17c89a7eef3" providerId="ADAL" clId="{D8074D03-BB5F-4453-AE0D-5C4C043B5FE5}" dt="2024-02-03T07:12:41.040" v="1018"/>
          <ac:spMkLst>
            <pc:docMk/>
            <pc:sldMk cId="0" sldId="271"/>
            <ac:spMk id="7" creationId="{00000000-0000-0000-0000-000000000000}"/>
          </ac:spMkLst>
        </pc:spChg>
        <pc:picChg chg="del">
          <ac:chgData name="Aastha Kumar" userId="f94225b3-263d-47de-91f3-c17c89a7eef3" providerId="ADAL" clId="{D8074D03-BB5F-4453-AE0D-5C4C043B5FE5}" dt="2024-02-15T14:25:36.567" v="1203" actId="478"/>
          <ac:picMkLst>
            <pc:docMk/>
            <pc:sldMk cId="0" sldId="271"/>
            <ac:picMk id="4" creationId="{00000000-0000-0000-0000-000000000000}"/>
          </ac:picMkLst>
        </pc:picChg>
        <pc:picChg chg="add mod">
          <ac:chgData name="Aastha Kumar" userId="f94225b3-263d-47de-91f3-c17c89a7eef3" providerId="ADAL" clId="{D8074D03-BB5F-4453-AE0D-5C4C043B5FE5}" dt="2024-02-15T14:25:30.916" v="1201" actId="1076"/>
          <ac:picMkLst>
            <pc:docMk/>
            <pc:sldMk cId="0" sldId="271"/>
            <ac:picMk id="1026" creationId="{8AFC3616-5773-8969-DAA0-F4C6CF056B04}"/>
          </ac:picMkLst>
        </pc:picChg>
      </pc:sldChg>
      <pc:sldChg chg="modSp add del">
        <pc:chgData name="Aastha Kumar" userId="f94225b3-263d-47de-91f3-c17c89a7eef3" providerId="ADAL" clId="{D8074D03-BB5F-4453-AE0D-5C4C043B5FE5}" dt="2024-02-15T14:26:08.889" v="1214" actId="47"/>
        <pc:sldMkLst>
          <pc:docMk/>
          <pc:sldMk cId="0" sldId="272"/>
        </pc:sldMkLst>
        <pc:spChg chg="mod">
          <ac:chgData name="Aastha Kumar" userId="f94225b3-263d-47de-91f3-c17c89a7eef3" providerId="ADAL" clId="{D8074D03-BB5F-4453-AE0D-5C4C043B5FE5}" dt="2024-02-03T07:12:41.040" v="1018"/>
          <ac:spMkLst>
            <pc:docMk/>
            <pc:sldMk cId="0" sldId="272"/>
            <ac:spMk id="5" creationId="{00000000-0000-0000-0000-000000000000}"/>
          </ac:spMkLst>
        </pc:spChg>
        <pc:spChg chg="mod">
          <ac:chgData name="Aastha Kumar" userId="f94225b3-263d-47de-91f3-c17c89a7eef3" providerId="ADAL" clId="{D8074D03-BB5F-4453-AE0D-5C4C043B5FE5}" dt="2024-02-03T07:12:41.040" v="1018"/>
          <ac:spMkLst>
            <pc:docMk/>
            <pc:sldMk cId="0" sldId="272"/>
            <ac:spMk id="6" creationId="{00000000-0000-0000-0000-000000000000}"/>
          </ac:spMkLst>
        </pc:spChg>
        <pc:spChg chg="mod">
          <ac:chgData name="Aastha Kumar" userId="f94225b3-263d-47de-91f3-c17c89a7eef3" providerId="ADAL" clId="{D8074D03-BB5F-4453-AE0D-5C4C043B5FE5}" dt="2024-02-03T07:12:41.040" v="1018"/>
          <ac:spMkLst>
            <pc:docMk/>
            <pc:sldMk cId="0" sldId="272"/>
            <ac:spMk id="7" creationId="{00000000-0000-0000-0000-000000000000}"/>
          </ac:spMkLst>
        </pc:spChg>
      </pc:sldChg>
      <pc:sldChg chg="addSp delSp modSp add del mod">
        <pc:chgData name="Aastha Kumar" userId="f94225b3-263d-47de-91f3-c17c89a7eef3" providerId="ADAL" clId="{D8074D03-BB5F-4453-AE0D-5C4C043B5FE5}" dt="2024-02-15T14:26:09.643" v="1215" actId="47"/>
        <pc:sldMkLst>
          <pc:docMk/>
          <pc:sldMk cId="0" sldId="273"/>
        </pc:sldMkLst>
        <pc:spChg chg="add del mod">
          <ac:chgData name="Aastha Kumar" userId="f94225b3-263d-47de-91f3-c17c89a7eef3" providerId="ADAL" clId="{D8074D03-BB5F-4453-AE0D-5C4C043B5FE5}" dt="2024-02-15T14:25:05.529" v="1188"/>
          <ac:spMkLst>
            <pc:docMk/>
            <pc:sldMk cId="0" sldId="273"/>
            <ac:spMk id="3" creationId="{00000000-0000-0000-0000-000000000000}"/>
          </ac:spMkLst>
        </pc:spChg>
        <pc:spChg chg="mod">
          <ac:chgData name="Aastha Kumar" userId="f94225b3-263d-47de-91f3-c17c89a7eef3" providerId="ADAL" clId="{D8074D03-BB5F-4453-AE0D-5C4C043B5FE5}" dt="2024-02-03T07:12:41.040" v="1018"/>
          <ac:spMkLst>
            <pc:docMk/>
            <pc:sldMk cId="0" sldId="273"/>
            <ac:spMk id="5" creationId="{00000000-0000-0000-0000-000000000000}"/>
          </ac:spMkLst>
        </pc:spChg>
        <pc:spChg chg="mod">
          <ac:chgData name="Aastha Kumar" userId="f94225b3-263d-47de-91f3-c17c89a7eef3" providerId="ADAL" clId="{D8074D03-BB5F-4453-AE0D-5C4C043B5FE5}" dt="2024-02-03T07:12:41.040" v="1018"/>
          <ac:spMkLst>
            <pc:docMk/>
            <pc:sldMk cId="0" sldId="273"/>
            <ac:spMk id="6" creationId="{00000000-0000-0000-0000-000000000000}"/>
          </ac:spMkLst>
        </pc:spChg>
        <pc:spChg chg="mod">
          <ac:chgData name="Aastha Kumar" userId="f94225b3-263d-47de-91f3-c17c89a7eef3" providerId="ADAL" clId="{D8074D03-BB5F-4453-AE0D-5C4C043B5FE5}" dt="2024-02-03T07:12:41.040" v="1018"/>
          <ac:spMkLst>
            <pc:docMk/>
            <pc:sldMk cId="0" sldId="273"/>
            <ac:spMk id="7" creationId="{00000000-0000-0000-0000-000000000000}"/>
          </ac:spMkLst>
        </pc:spChg>
      </pc:sldChg>
      <pc:sldChg chg="addSp delSp modSp add mod">
        <pc:chgData name="Aastha Kumar" userId="f94225b3-263d-47de-91f3-c17c89a7eef3" providerId="ADAL" clId="{D8074D03-BB5F-4453-AE0D-5C4C043B5FE5}" dt="2024-02-15T14:29:54.631" v="1289" actId="20577"/>
        <pc:sldMkLst>
          <pc:docMk/>
          <pc:sldMk cId="0" sldId="274"/>
        </pc:sldMkLst>
        <pc:spChg chg="mod">
          <ac:chgData name="Aastha Kumar" userId="f94225b3-263d-47de-91f3-c17c89a7eef3" providerId="ADAL" clId="{D8074D03-BB5F-4453-AE0D-5C4C043B5FE5}" dt="2024-02-15T14:29:05.576" v="1249" actId="1076"/>
          <ac:spMkLst>
            <pc:docMk/>
            <pc:sldMk cId="0" sldId="274"/>
            <ac:spMk id="2" creationId="{00000000-0000-0000-0000-000000000000}"/>
          </ac:spMkLst>
        </pc:spChg>
        <pc:spChg chg="mod">
          <ac:chgData name="Aastha Kumar" userId="f94225b3-263d-47de-91f3-c17c89a7eef3" providerId="ADAL" clId="{D8074D03-BB5F-4453-AE0D-5C4C043B5FE5}" dt="2024-02-15T14:29:54.631" v="1289" actId="20577"/>
          <ac:spMkLst>
            <pc:docMk/>
            <pc:sldMk cId="0" sldId="274"/>
            <ac:spMk id="3" creationId="{00000000-0000-0000-0000-000000000000}"/>
          </ac:spMkLst>
        </pc:spChg>
        <pc:spChg chg="mod">
          <ac:chgData name="Aastha Kumar" userId="f94225b3-263d-47de-91f3-c17c89a7eef3" providerId="ADAL" clId="{D8074D03-BB5F-4453-AE0D-5C4C043B5FE5}" dt="2024-02-03T07:12:41.040" v="1018"/>
          <ac:spMkLst>
            <pc:docMk/>
            <pc:sldMk cId="0" sldId="274"/>
            <ac:spMk id="5" creationId="{00000000-0000-0000-0000-000000000000}"/>
          </ac:spMkLst>
        </pc:spChg>
        <pc:spChg chg="mod">
          <ac:chgData name="Aastha Kumar" userId="f94225b3-263d-47de-91f3-c17c89a7eef3" providerId="ADAL" clId="{D8074D03-BB5F-4453-AE0D-5C4C043B5FE5}" dt="2024-02-03T07:12:41.040" v="1018"/>
          <ac:spMkLst>
            <pc:docMk/>
            <pc:sldMk cId="0" sldId="274"/>
            <ac:spMk id="6" creationId="{00000000-0000-0000-0000-000000000000}"/>
          </ac:spMkLst>
        </pc:spChg>
        <pc:spChg chg="mod">
          <ac:chgData name="Aastha Kumar" userId="f94225b3-263d-47de-91f3-c17c89a7eef3" providerId="ADAL" clId="{D8074D03-BB5F-4453-AE0D-5C4C043B5FE5}" dt="2024-02-03T07:12:41.040" v="1018"/>
          <ac:spMkLst>
            <pc:docMk/>
            <pc:sldMk cId="0" sldId="274"/>
            <ac:spMk id="7" creationId="{00000000-0000-0000-0000-000000000000}"/>
          </ac:spMkLst>
        </pc:spChg>
        <pc:picChg chg="del">
          <ac:chgData name="Aastha Kumar" userId="f94225b3-263d-47de-91f3-c17c89a7eef3" providerId="ADAL" clId="{D8074D03-BB5F-4453-AE0D-5C4C043B5FE5}" dt="2024-02-15T14:29:02.130" v="1248" actId="478"/>
          <ac:picMkLst>
            <pc:docMk/>
            <pc:sldMk cId="0" sldId="274"/>
            <ac:picMk id="4" creationId="{00000000-0000-0000-0000-000000000000}"/>
          </ac:picMkLst>
        </pc:picChg>
        <pc:picChg chg="add mod">
          <ac:chgData name="Aastha Kumar" userId="f94225b3-263d-47de-91f3-c17c89a7eef3" providerId="ADAL" clId="{D8074D03-BB5F-4453-AE0D-5C4C043B5FE5}" dt="2024-02-15T14:29:00.483" v="1247" actId="1076"/>
          <ac:picMkLst>
            <pc:docMk/>
            <pc:sldMk cId="0" sldId="274"/>
            <ac:picMk id="2050" creationId="{2E1CC023-4752-7429-0CAC-16E871964CD4}"/>
          </ac:picMkLst>
        </pc:picChg>
      </pc:sldChg>
      <pc:sldChg chg="modSp add del">
        <pc:chgData name="Aastha Kumar" userId="f94225b3-263d-47de-91f3-c17c89a7eef3" providerId="ADAL" clId="{D8074D03-BB5F-4453-AE0D-5C4C043B5FE5}" dt="2024-02-15T14:29:18.257" v="1252" actId="47"/>
        <pc:sldMkLst>
          <pc:docMk/>
          <pc:sldMk cId="0" sldId="275"/>
        </pc:sldMkLst>
        <pc:spChg chg="mod">
          <ac:chgData name="Aastha Kumar" userId="f94225b3-263d-47de-91f3-c17c89a7eef3" providerId="ADAL" clId="{D8074D03-BB5F-4453-AE0D-5C4C043B5FE5}" dt="2024-02-03T07:12:41.040" v="1018"/>
          <ac:spMkLst>
            <pc:docMk/>
            <pc:sldMk cId="0" sldId="275"/>
            <ac:spMk id="5" creationId="{00000000-0000-0000-0000-000000000000}"/>
          </ac:spMkLst>
        </pc:spChg>
        <pc:spChg chg="mod">
          <ac:chgData name="Aastha Kumar" userId="f94225b3-263d-47de-91f3-c17c89a7eef3" providerId="ADAL" clId="{D8074D03-BB5F-4453-AE0D-5C4C043B5FE5}" dt="2024-02-03T07:12:41.040" v="1018"/>
          <ac:spMkLst>
            <pc:docMk/>
            <pc:sldMk cId="0" sldId="275"/>
            <ac:spMk id="6" creationId="{00000000-0000-0000-0000-000000000000}"/>
          </ac:spMkLst>
        </pc:spChg>
        <pc:spChg chg="mod">
          <ac:chgData name="Aastha Kumar" userId="f94225b3-263d-47de-91f3-c17c89a7eef3" providerId="ADAL" clId="{D8074D03-BB5F-4453-AE0D-5C4C043B5FE5}" dt="2024-02-03T07:12:41.040" v="1018"/>
          <ac:spMkLst>
            <pc:docMk/>
            <pc:sldMk cId="0" sldId="275"/>
            <ac:spMk id="7" creationId="{00000000-0000-0000-0000-000000000000}"/>
          </ac:spMkLst>
        </pc:spChg>
      </pc:sldChg>
      <pc:sldChg chg="delSp modSp add del mod">
        <pc:chgData name="Aastha Kumar" userId="f94225b3-263d-47de-91f3-c17c89a7eef3" providerId="ADAL" clId="{D8074D03-BB5F-4453-AE0D-5C4C043B5FE5}" dt="2024-02-15T14:29:18.669" v="1253" actId="47"/>
        <pc:sldMkLst>
          <pc:docMk/>
          <pc:sldMk cId="0" sldId="276"/>
        </pc:sldMkLst>
        <pc:spChg chg="del mod">
          <ac:chgData name="Aastha Kumar" userId="f94225b3-263d-47de-91f3-c17c89a7eef3" providerId="ADAL" clId="{D8074D03-BB5F-4453-AE0D-5C4C043B5FE5}" dt="2024-02-15T14:28:23.716" v="1235"/>
          <ac:spMkLst>
            <pc:docMk/>
            <pc:sldMk cId="0" sldId="276"/>
            <ac:spMk id="3" creationId="{00000000-0000-0000-0000-000000000000}"/>
          </ac:spMkLst>
        </pc:spChg>
        <pc:spChg chg="mod">
          <ac:chgData name="Aastha Kumar" userId="f94225b3-263d-47de-91f3-c17c89a7eef3" providerId="ADAL" clId="{D8074D03-BB5F-4453-AE0D-5C4C043B5FE5}" dt="2024-02-03T07:12:41.040" v="1018"/>
          <ac:spMkLst>
            <pc:docMk/>
            <pc:sldMk cId="0" sldId="276"/>
            <ac:spMk id="5" creationId="{00000000-0000-0000-0000-000000000000}"/>
          </ac:spMkLst>
        </pc:spChg>
        <pc:spChg chg="mod">
          <ac:chgData name="Aastha Kumar" userId="f94225b3-263d-47de-91f3-c17c89a7eef3" providerId="ADAL" clId="{D8074D03-BB5F-4453-AE0D-5C4C043B5FE5}" dt="2024-02-03T07:12:41.040" v="1018"/>
          <ac:spMkLst>
            <pc:docMk/>
            <pc:sldMk cId="0" sldId="276"/>
            <ac:spMk id="6" creationId="{00000000-0000-0000-0000-000000000000}"/>
          </ac:spMkLst>
        </pc:spChg>
        <pc:spChg chg="mod">
          <ac:chgData name="Aastha Kumar" userId="f94225b3-263d-47de-91f3-c17c89a7eef3" providerId="ADAL" clId="{D8074D03-BB5F-4453-AE0D-5C4C043B5FE5}" dt="2024-02-03T07:12:41.040" v="1018"/>
          <ac:spMkLst>
            <pc:docMk/>
            <pc:sldMk cId="0" sldId="276"/>
            <ac:spMk id="7" creationId="{00000000-0000-0000-0000-000000000000}"/>
          </ac:spMkLst>
        </pc:spChg>
      </pc:sldChg>
      <pc:sldChg chg="addSp delSp modSp add mod">
        <pc:chgData name="Aastha Kumar" userId="f94225b3-263d-47de-91f3-c17c89a7eef3" providerId="ADAL" clId="{D8074D03-BB5F-4453-AE0D-5C4C043B5FE5}" dt="2024-02-15T14:33:30.417" v="1354" actId="14100"/>
        <pc:sldMkLst>
          <pc:docMk/>
          <pc:sldMk cId="0" sldId="277"/>
        </pc:sldMkLst>
        <pc:spChg chg="mod">
          <ac:chgData name="Aastha Kumar" userId="f94225b3-263d-47de-91f3-c17c89a7eef3" providerId="ADAL" clId="{D8074D03-BB5F-4453-AE0D-5C4C043B5FE5}" dt="2024-02-15T14:33:14.608" v="1349" actId="1076"/>
          <ac:spMkLst>
            <pc:docMk/>
            <pc:sldMk cId="0" sldId="277"/>
            <ac:spMk id="2" creationId="{00000000-0000-0000-0000-000000000000}"/>
          </ac:spMkLst>
        </pc:spChg>
        <pc:spChg chg="mod">
          <ac:chgData name="Aastha Kumar" userId="f94225b3-263d-47de-91f3-c17c89a7eef3" providerId="ADAL" clId="{D8074D03-BB5F-4453-AE0D-5C4C043B5FE5}" dt="2024-02-15T14:33:30.417" v="1354" actId="14100"/>
          <ac:spMkLst>
            <pc:docMk/>
            <pc:sldMk cId="0" sldId="277"/>
            <ac:spMk id="3" creationId="{00000000-0000-0000-0000-000000000000}"/>
          </ac:spMkLst>
        </pc:spChg>
        <pc:spChg chg="mod">
          <ac:chgData name="Aastha Kumar" userId="f94225b3-263d-47de-91f3-c17c89a7eef3" providerId="ADAL" clId="{D8074D03-BB5F-4453-AE0D-5C4C043B5FE5}" dt="2024-02-03T07:12:41.040" v="1018"/>
          <ac:spMkLst>
            <pc:docMk/>
            <pc:sldMk cId="0" sldId="277"/>
            <ac:spMk id="5" creationId="{00000000-0000-0000-0000-000000000000}"/>
          </ac:spMkLst>
        </pc:spChg>
        <pc:spChg chg="mod">
          <ac:chgData name="Aastha Kumar" userId="f94225b3-263d-47de-91f3-c17c89a7eef3" providerId="ADAL" clId="{D8074D03-BB5F-4453-AE0D-5C4C043B5FE5}" dt="2024-02-03T07:12:41.040" v="1018"/>
          <ac:spMkLst>
            <pc:docMk/>
            <pc:sldMk cId="0" sldId="277"/>
            <ac:spMk id="6" creationId="{00000000-0000-0000-0000-000000000000}"/>
          </ac:spMkLst>
        </pc:spChg>
        <pc:spChg chg="mod">
          <ac:chgData name="Aastha Kumar" userId="f94225b3-263d-47de-91f3-c17c89a7eef3" providerId="ADAL" clId="{D8074D03-BB5F-4453-AE0D-5C4C043B5FE5}" dt="2024-02-03T07:12:41.040" v="1018"/>
          <ac:spMkLst>
            <pc:docMk/>
            <pc:sldMk cId="0" sldId="277"/>
            <ac:spMk id="7" creationId="{00000000-0000-0000-0000-000000000000}"/>
          </ac:spMkLst>
        </pc:spChg>
        <pc:picChg chg="del">
          <ac:chgData name="Aastha Kumar" userId="f94225b3-263d-47de-91f3-c17c89a7eef3" providerId="ADAL" clId="{D8074D03-BB5F-4453-AE0D-5C4C043B5FE5}" dt="2024-02-15T14:33:12.134" v="1348" actId="478"/>
          <ac:picMkLst>
            <pc:docMk/>
            <pc:sldMk cId="0" sldId="277"/>
            <ac:picMk id="4" creationId="{00000000-0000-0000-0000-000000000000}"/>
          </ac:picMkLst>
        </pc:picChg>
        <pc:picChg chg="add mod">
          <ac:chgData name="Aastha Kumar" userId="f94225b3-263d-47de-91f3-c17c89a7eef3" providerId="ADAL" clId="{D8074D03-BB5F-4453-AE0D-5C4C043B5FE5}" dt="2024-02-15T14:33:09.252" v="1347" actId="1076"/>
          <ac:picMkLst>
            <pc:docMk/>
            <pc:sldMk cId="0" sldId="277"/>
            <ac:picMk id="3074" creationId="{BFB0EE18-ACAB-9745-DE7C-C205A1BE85FC}"/>
          </ac:picMkLst>
        </pc:picChg>
      </pc:sldChg>
      <pc:sldChg chg="modSp add del">
        <pc:chgData name="Aastha Kumar" userId="f94225b3-263d-47de-91f3-c17c89a7eef3" providerId="ADAL" clId="{D8074D03-BB5F-4453-AE0D-5C4C043B5FE5}" dt="2024-02-15T14:31:27.251" v="1307" actId="47"/>
        <pc:sldMkLst>
          <pc:docMk/>
          <pc:sldMk cId="0" sldId="278"/>
        </pc:sldMkLst>
        <pc:spChg chg="mod">
          <ac:chgData name="Aastha Kumar" userId="f94225b3-263d-47de-91f3-c17c89a7eef3" providerId="ADAL" clId="{D8074D03-BB5F-4453-AE0D-5C4C043B5FE5}" dt="2024-02-03T07:12:41.040" v="1018"/>
          <ac:spMkLst>
            <pc:docMk/>
            <pc:sldMk cId="0" sldId="278"/>
            <ac:spMk id="5" creationId="{00000000-0000-0000-0000-000000000000}"/>
          </ac:spMkLst>
        </pc:spChg>
        <pc:spChg chg="mod">
          <ac:chgData name="Aastha Kumar" userId="f94225b3-263d-47de-91f3-c17c89a7eef3" providerId="ADAL" clId="{D8074D03-BB5F-4453-AE0D-5C4C043B5FE5}" dt="2024-02-03T07:12:41.040" v="1018"/>
          <ac:spMkLst>
            <pc:docMk/>
            <pc:sldMk cId="0" sldId="278"/>
            <ac:spMk id="6" creationId="{00000000-0000-0000-0000-000000000000}"/>
          </ac:spMkLst>
        </pc:spChg>
        <pc:spChg chg="mod">
          <ac:chgData name="Aastha Kumar" userId="f94225b3-263d-47de-91f3-c17c89a7eef3" providerId="ADAL" clId="{D8074D03-BB5F-4453-AE0D-5C4C043B5FE5}" dt="2024-02-03T07:12:41.040" v="1018"/>
          <ac:spMkLst>
            <pc:docMk/>
            <pc:sldMk cId="0" sldId="278"/>
            <ac:spMk id="7" creationId="{00000000-0000-0000-0000-000000000000}"/>
          </ac:spMkLst>
        </pc:spChg>
      </pc:sldChg>
      <pc:sldChg chg="delSp modSp add del mod">
        <pc:chgData name="Aastha Kumar" userId="f94225b3-263d-47de-91f3-c17c89a7eef3" providerId="ADAL" clId="{D8074D03-BB5F-4453-AE0D-5C4C043B5FE5}" dt="2024-02-15T14:33:34.125" v="1355" actId="47"/>
        <pc:sldMkLst>
          <pc:docMk/>
          <pc:sldMk cId="0" sldId="279"/>
        </pc:sldMkLst>
        <pc:spChg chg="del mod">
          <ac:chgData name="Aastha Kumar" userId="f94225b3-263d-47de-91f3-c17c89a7eef3" providerId="ADAL" clId="{D8074D03-BB5F-4453-AE0D-5C4C043B5FE5}" dt="2024-02-15T14:32:24.907" v="1330"/>
          <ac:spMkLst>
            <pc:docMk/>
            <pc:sldMk cId="0" sldId="279"/>
            <ac:spMk id="3" creationId="{00000000-0000-0000-0000-000000000000}"/>
          </ac:spMkLst>
        </pc:spChg>
        <pc:spChg chg="mod">
          <ac:chgData name="Aastha Kumar" userId="f94225b3-263d-47de-91f3-c17c89a7eef3" providerId="ADAL" clId="{D8074D03-BB5F-4453-AE0D-5C4C043B5FE5}" dt="2024-02-03T07:12:41.040" v="1018"/>
          <ac:spMkLst>
            <pc:docMk/>
            <pc:sldMk cId="0" sldId="279"/>
            <ac:spMk id="5" creationId="{00000000-0000-0000-0000-000000000000}"/>
          </ac:spMkLst>
        </pc:spChg>
        <pc:spChg chg="mod">
          <ac:chgData name="Aastha Kumar" userId="f94225b3-263d-47de-91f3-c17c89a7eef3" providerId="ADAL" clId="{D8074D03-BB5F-4453-AE0D-5C4C043B5FE5}" dt="2024-02-03T07:12:41.040" v="1018"/>
          <ac:spMkLst>
            <pc:docMk/>
            <pc:sldMk cId="0" sldId="279"/>
            <ac:spMk id="6" creationId="{00000000-0000-0000-0000-000000000000}"/>
          </ac:spMkLst>
        </pc:spChg>
        <pc:spChg chg="mod">
          <ac:chgData name="Aastha Kumar" userId="f94225b3-263d-47de-91f3-c17c89a7eef3" providerId="ADAL" clId="{D8074D03-BB5F-4453-AE0D-5C4C043B5FE5}" dt="2024-02-03T07:12:41.040" v="1018"/>
          <ac:spMkLst>
            <pc:docMk/>
            <pc:sldMk cId="0" sldId="279"/>
            <ac:spMk id="7" creationId="{00000000-0000-0000-0000-000000000000}"/>
          </ac:spMkLst>
        </pc:spChg>
      </pc:sldChg>
      <pc:sldChg chg="modSp add del">
        <pc:chgData name="Aastha Kumar" userId="f94225b3-263d-47de-91f3-c17c89a7eef3" providerId="ADAL" clId="{D8074D03-BB5F-4453-AE0D-5C4C043B5FE5}" dt="2024-02-15T14:33:37.419" v="1357" actId="47"/>
        <pc:sldMkLst>
          <pc:docMk/>
          <pc:sldMk cId="0" sldId="280"/>
        </pc:sldMkLst>
        <pc:spChg chg="mod">
          <ac:chgData name="Aastha Kumar" userId="f94225b3-263d-47de-91f3-c17c89a7eef3" providerId="ADAL" clId="{D8074D03-BB5F-4453-AE0D-5C4C043B5FE5}" dt="2024-02-03T07:12:41.040" v="1018"/>
          <ac:spMkLst>
            <pc:docMk/>
            <pc:sldMk cId="0" sldId="280"/>
            <ac:spMk id="5" creationId="{00000000-0000-0000-0000-000000000000}"/>
          </ac:spMkLst>
        </pc:spChg>
        <pc:spChg chg="mod">
          <ac:chgData name="Aastha Kumar" userId="f94225b3-263d-47de-91f3-c17c89a7eef3" providerId="ADAL" clId="{D8074D03-BB5F-4453-AE0D-5C4C043B5FE5}" dt="2024-02-03T07:12:41.040" v="1018"/>
          <ac:spMkLst>
            <pc:docMk/>
            <pc:sldMk cId="0" sldId="280"/>
            <ac:spMk id="6" creationId="{00000000-0000-0000-0000-000000000000}"/>
          </ac:spMkLst>
        </pc:spChg>
        <pc:spChg chg="mod">
          <ac:chgData name="Aastha Kumar" userId="f94225b3-263d-47de-91f3-c17c89a7eef3" providerId="ADAL" clId="{D8074D03-BB5F-4453-AE0D-5C4C043B5FE5}" dt="2024-02-03T07:12:41.040" v="1018"/>
          <ac:spMkLst>
            <pc:docMk/>
            <pc:sldMk cId="0" sldId="280"/>
            <ac:spMk id="7" creationId="{00000000-0000-0000-0000-000000000000}"/>
          </ac:spMkLst>
        </pc:spChg>
      </pc:sldChg>
      <pc:sldChg chg="add del">
        <pc:chgData name="Aastha Kumar" userId="f94225b3-263d-47de-91f3-c17c89a7eef3" providerId="ADAL" clId="{D8074D03-BB5F-4453-AE0D-5C4C043B5FE5}" dt="2024-01-28T16:12:52.403" v="978" actId="47"/>
        <pc:sldMkLst>
          <pc:docMk/>
          <pc:sldMk cId="0" sldId="396"/>
        </pc:sldMkLst>
      </pc:sldChg>
      <pc:sldChg chg="add del">
        <pc:chgData name="Aastha Kumar" userId="f94225b3-263d-47de-91f3-c17c89a7eef3" providerId="ADAL" clId="{D8074D03-BB5F-4453-AE0D-5C4C043B5FE5}" dt="2024-01-28T16:12:54.774" v="979" actId="47"/>
        <pc:sldMkLst>
          <pc:docMk/>
          <pc:sldMk cId="0" sldId="397"/>
        </pc:sldMkLst>
      </pc:sldChg>
      <pc:sldChg chg="del">
        <pc:chgData name="Aastha Kumar" userId="f94225b3-263d-47de-91f3-c17c89a7eef3" providerId="ADAL" clId="{D8074D03-BB5F-4453-AE0D-5C4C043B5FE5}" dt="2024-01-28T16:12:55.483" v="980" actId="47"/>
        <pc:sldMkLst>
          <pc:docMk/>
          <pc:sldMk cId="0" sldId="398"/>
        </pc:sldMkLst>
      </pc:sldChg>
      <pc:sldChg chg="del">
        <pc:chgData name="Aastha Kumar" userId="f94225b3-263d-47de-91f3-c17c89a7eef3" providerId="ADAL" clId="{D8074D03-BB5F-4453-AE0D-5C4C043B5FE5}" dt="2024-01-28T16:12:20.591" v="968" actId="47"/>
        <pc:sldMkLst>
          <pc:docMk/>
          <pc:sldMk cId="0" sldId="401"/>
        </pc:sldMkLst>
      </pc:sldChg>
      <pc:sldChg chg="del">
        <pc:chgData name="Aastha Kumar" userId="f94225b3-263d-47de-91f3-c17c89a7eef3" providerId="ADAL" clId="{D8074D03-BB5F-4453-AE0D-5C4C043B5FE5}" dt="2024-01-28T16:12:25.128" v="969" actId="47"/>
        <pc:sldMkLst>
          <pc:docMk/>
          <pc:sldMk cId="0" sldId="402"/>
        </pc:sldMkLst>
      </pc:sldChg>
      <pc:sldChg chg="del">
        <pc:chgData name="Aastha Kumar" userId="f94225b3-263d-47de-91f3-c17c89a7eef3" providerId="ADAL" clId="{D8074D03-BB5F-4453-AE0D-5C4C043B5FE5}" dt="2024-01-28T16:12:28.862" v="970" actId="47"/>
        <pc:sldMkLst>
          <pc:docMk/>
          <pc:sldMk cId="0" sldId="403"/>
        </pc:sldMkLst>
      </pc:sldChg>
      <pc:sldChg chg="del">
        <pc:chgData name="Aastha Kumar" userId="f94225b3-263d-47de-91f3-c17c89a7eef3" providerId="ADAL" clId="{D8074D03-BB5F-4453-AE0D-5C4C043B5FE5}" dt="2024-01-28T16:12:30.214" v="971" actId="47"/>
        <pc:sldMkLst>
          <pc:docMk/>
          <pc:sldMk cId="0" sldId="404"/>
        </pc:sldMkLst>
      </pc:sldChg>
      <pc:sldChg chg="del">
        <pc:chgData name="Aastha Kumar" userId="f94225b3-263d-47de-91f3-c17c89a7eef3" providerId="ADAL" clId="{D8074D03-BB5F-4453-AE0D-5C4C043B5FE5}" dt="2024-01-28T16:12:32.980" v="972" actId="47"/>
        <pc:sldMkLst>
          <pc:docMk/>
          <pc:sldMk cId="0" sldId="406"/>
        </pc:sldMkLst>
      </pc:sldChg>
      <pc:sldChg chg="del">
        <pc:chgData name="Aastha Kumar" userId="f94225b3-263d-47de-91f3-c17c89a7eef3" providerId="ADAL" clId="{D8074D03-BB5F-4453-AE0D-5C4C043B5FE5}" dt="2024-01-28T16:12:35.126" v="973" actId="47"/>
        <pc:sldMkLst>
          <pc:docMk/>
          <pc:sldMk cId="0" sldId="407"/>
        </pc:sldMkLst>
      </pc:sldChg>
      <pc:sldChg chg="del">
        <pc:chgData name="Aastha Kumar" userId="f94225b3-263d-47de-91f3-c17c89a7eef3" providerId="ADAL" clId="{D8074D03-BB5F-4453-AE0D-5C4C043B5FE5}" dt="2024-01-28T16:12:40.798" v="974" actId="47"/>
        <pc:sldMkLst>
          <pc:docMk/>
          <pc:sldMk cId="0" sldId="409"/>
        </pc:sldMkLst>
      </pc:sldChg>
      <pc:sldChg chg="del">
        <pc:chgData name="Aastha Kumar" userId="f94225b3-263d-47de-91f3-c17c89a7eef3" providerId="ADAL" clId="{D8074D03-BB5F-4453-AE0D-5C4C043B5FE5}" dt="2024-01-28T16:11:59.047" v="967" actId="47"/>
        <pc:sldMkLst>
          <pc:docMk/>
          <pc:sldMk cId="0" sldId="410"/>
        </pc:sldMkLst>
      </pc:sldChg>
      <pc:sldChg chg="addSp delSp modSp mod">
        <pc:chgData name="Aastha Kumar" userId="f94225b3-263d-47de-91f3-c17c89a7eef3" providerId="ADAL" clId="{D8074D03-BB5F-4453-AE0D-5C4C043B5FE5}" dt="2024-02-15T16:25:53.455" v="1483" actId="478"/>
        <pc:sldMkLst>
          <pc:docMk/>
          <pc:sldMk cId="0" sldId="413"/>
        </pc:sldMkLst>
        <pc:spChg chg="del">
          <ac:chgData name="Aastha Kumar" userId="f94225b3-263d-47de-91f3-c17c89a7eef3" providerId="ADAL" clId="{D8074D03-BB5F-4453-AE0D-5C4C043B5FE5}" dt="2024-01-28T16:10:44.543" v="924" actId="478"/>
          <ac:spMkLst>
            <pc:docMk/>
            <pc:sldMk cId="0" sldId="413"/>
            <ac:spMk id="6" creationId="{00000000-0000-0000-0000-000000000000}"/>
          </ac:spMkLst>
        </pc:spChg>
        <pc:spChg chg="del">
          <ac:chgData name="Aastha Kumar" userId="f94225b3-263d-47de-91f3-c17c89a7eef3" providerId="ADAL" clId="{D8074D03-BB5F-4453-AE0D-5C4C043B5FE5}" dt="2024-01-28T16:10:48.820" v="926" actId="478"/>
          <ac:spMkLst>
            <pc:docMk/>
            <pc:sldMk cId="0" sldId="413"/>
            <ac:spMk id="7" creationId="{00000000-0000-0000-0000-000000000000}"/>
          </ac:spMkLst>
        </pc:spChg>
        <pc:spChg chg="del">
          <ac:chgData name="Aastha Kumar" userId="f94225b3-263d-47de-91f3-c17c89a7eef3" providerId="ADAL" clId="{D8074D03-BB5F-4453-AE0D-5C4C043B5FE5}" dt="2024-01-28T16:10:39.622" v="923" actId="478"/>
          <ac:spMkLst>
            <pc:docMk/>
            <pc:sldMk cId="0" sldId="413"/>
            <ac:spMk id="9" creationId="{00000000-0000-0000-0000-000000000000}"/>
          </ac:spMkLst>
        </pc:spChg>
        <pc:spChg chg="add del mod">
          <ac:chgData name="Aastha Kumar" userId="f94225b3-263d-47de-91f3-c17c89a7eef3" providerId="ADAL" clId="{D8074D03-BB5F-4453-AE0D-5C4C043B5FE5}" dt="2024-01-28T16:10:59.926" v="932" actId="478"/>
          <ac:spMkLst>
            <pc:docMk/>
            <pc:sldMk cId="0" sldId="413"/>
            <ac:spMk id="10" creationId="{C17B924D-9429-2443-8DC9-A48F01E98379}"/>
          </ac:spMkLst>
        </pc:spChg>
        <pc:spChg chg="add mod">
          <ac:chgData name="Aastha Kumar" userId="f94225b3-263d-47de-91f3-c17c89a7eef3" providerId="ADAL" clId="{D8074D03-BB5F-4453-AE0D-5C4C043B5FE5}" dt="2024-01-28T16:11:39.295" v="964" actId="403"/>
          <ac:spMkLst>
            <pc:docMk/>
            <pc:sldMk cId="0" sldId="413"/>
            <ac:spMk id="11" creationId="{531752E5-5B43-E1B3-7E82-E393369EA3B8}"/>
          </ac:spMkLst>
        </pc:spChg>
        <pc:grpChg chg="del">
          <ac:chgData name="Aastha Kumar" userId="f94225b3-263d-47de-91f3-c17c89a7eef3" providerId="ADAL" clId="{D8074D03-BB5F-4453-AE0D-5C4C043B5FE5}" dt="2024-01-28T16:10:47.046" v="925" actId="478"/>
          <ac:grpSpMkLst>
            <pc:docMk/>
            <pc:sldMk cId="0" sldId="413"/>
            <ac:grpSpMk id="2" creationId="{00000000-0000-0000-0000-000000000000}"/>
          </ac:grpSpMkLst>
        </pc:grpChg>
        <pc:picChg chg="mod">
          <ac:chgData name="Aastha Kumar" userId="f94225b3-263d-47de-91f3-c17c89a7eef3" providerId="ADAL" clId="{D8074D03-BB5F-4453-AE0D-5C4C043B5FE5}" dt="2024-01-28T16:11:44.882" v="966" actId="14100"/>
          <ac:picMkLst>
            <pc:docMk/>
            <pc:sldMk cId="0" sldId="413"/>
            <ac:picMk id="8" creationId="{00000000-0000-0000-0000-000000000000}"/>
          </ac:picMkLst>
        </pc:picChg>
        <pc:picChg chg="add mod">
          <ac:chgData name="Aastha Kumar" userId="f94225b3-263d-47de-91f3-c17c89a7eef3" providerId="ADAL" clId="{D8074D03-BB5F-4453-AE0D-5C4C043B5FE5}" dt="2024-01-28T16:16:17.859" v="1010"/>
          <ac:picMkLst>
            <pc:docMk/>
            <pc:sldMk cId="0" sldId="413"/>
            <ac:picMk id="12" creationId="{00000000-0000-0000-0000-000000000000}"/>
          </ac:picMkLst>
        </pc:picChg>
        <pc:picChg chg="add del mod">
          <ac:chgData name="Aastha Kumar" userId="f94225b3-263d-47de-91f3-c17c89a7eef3" providerId="ADAL" clId="{D8074D03-BB5F-4453-AE0D-5C4C043B5FE5}" dt="2024-02-15T16:25:53.455" v="1483" actId="478"/>
          <ac:picMkLst>
            <pc:docMk/>
            <pc:sldMk cId="0" sldId="413"/>
            <ac:picMk id="19" creationId="{00000000-0000-0000-0000-000000000000}"/>
          </ac:picMkLst>
        </pc:picChg>
        <pc:cxnChg chg="add del">
          <ac:chgData name="Aastha Kumar" userId="f94225b3-263d-47de-91f3-c17c89a7eef3" providerId="ADAL" clId="{D8074D03-BB5F-4453-AE0D-5C4C043B5FE5}" dt="2024-01-28T16:14:29.067" v="993" actId="11529"/>
          <ac:cxnSpMkLst>
            <pc:docMk/>
            <pc:sldMk cId="0" sldId="413"/>
            <ac:cxnSpMk id="14" creationId="{CACBF2F6-972D-64CE-7DA9-22BA6DA0C971}"/>
          </ac:cxnSpMkLst>
        </pc:cxnChg>
        <pc:cxnChg chg="add mod">
          <ac:chgData name="Aastha Kumar" userId="f94225b3-263d-47de-91f3-c17c89a7eef3" providerId="ADAL" clId="{D8074D03-BB5F-4453-AE0D-5C4C043B5FE5}" dt="2024-01-28T16:15:34.519" v="1001" actId="1582"/>
          <ac:cxnSpMkLst>
            <pc:docMk/>
            <pc:sldMk cId="0" sldId="413"/>
            <ac:cxnSpMk id="16" creationId="{EDD327B1-7E4C-29F8-0B15-57E9FC60EDFD}"/>
          </ac:cxnSpMkLst>
        </pc:cxnChg>
        <pc:cxnChg chg="add mod">
          <ac:chgData name="Aastha Kumar" userId="f94225b3-263d-47de-91f3-c17c89a7eef3" providerId="ADAL" clId="{D8074D03-BB5F-4453-AE0D-5C4C043B5FE5}" dt="2024-01-28T16:15:41.446" v="1003" actId="1076"/>
          <ac:cxnSpMkLst>
            <pc:docMk/>
            <pc:sldMk cId="0" sldId="413"/>
            <ac:cxnSpMk id="18" creationId="{242E5C18-A952-6D2F-170A-49E122A71459}"/>
          </ac:cxnSpMkLst>
        </pc:cxnChg>
      </pc:sldChg>
      <pc:sldChg chg="del">
        <pc:chgData name="Aastha Kumar" userId="f94225b3-263d-47de-91f3-c17c89a7eef3" providerId="ADAL" clId="{D8074D03-BB5F-4453-AE0D-5C4C043B5FE5}" dt="2024-01-28T16:13:02.702" v="981" actId="47"/>
        <pc:sldMkLst>
          <pc:docMk/>
          <pc:sldMk cId="0" sldId="414"/>
        </pc:sldMkLst>
      </pc:sldChg>
      <pc:sldChg chg="addSp delSp del mod">
        <pc:chgData name="Aastha Kumar" userId="f94225b3-263d-47de-91f3-c17c89a7eef3" providerId="ADAL" clId="{D8074D03-BB5F-4453-AE0D-5C4C043B5FE5}" dt="2024-01-28T16:15:48.538" v="1004" actId="47"/>
        <pc:sldMkLst>
          <pc:docMk/>
          <pc:sldMk cId="0" sldId="415"/>
        </pc:sldMkLst>
        <pc:picChg chg="del">
          <ac:chgData name="Aastha Kumar" userId="f94225b3-263d-47de-91f3-c17c89a7eef3" providerId="ADAL" clId="{D8074D03-BB5F-4453-AE0D-5C4C043B5FE5}" dt="2024-01-28T16:13:06.552" v="982" actId="21"/>
          <ac:picMkLst>
            <pc:docMk/>
            <pc:sldMk cId="0" sldId="415"/>
            <ac:picMk id="4" creationId="{00000000-0000-0000-0000-000000000000}"/>
          </ac:picMkLst>
        </pc:picChg>
        <pc:picChg chg="add del">
          <ac:chgData name="Aastha Kumar" userId="f94225b3-263d-47de-91f3-c17c89a7eef3" providerId="ADAL" clId="{D8074D03-BB5F-4453-AE0D-5C4C043B5FE5}" dt="2024-01-28T13:42:13.467" v="4" actId="21"/>
          <ac:picMkLst>
            <pc:docMk/>
            <pc:sldMk cId="0" sldId="415"/>
            <ac:picMk id="5" creationId="{00000000-0000-0000-0000-000000000000}"/>
          </ac:picMkLst>
        </pc:picChg>
      </pc:sldChg>
      <pc:sldChg chg="del">
        <pc:chgData name="Aastha Kumar" userId="f94225b3-263d-47de-91f3-c17c89a7eef3" providerId="ADAL" clId="{D8074D03-BB5F-4453-AE0D-5C4C043B5FE5}" dt="2024-01-28T15:58:47.842" v="921" actId="47"/>
        <pc:sldMkLst>
          <pc:docMk/>
          <pc:sldMk cId="0" sldId="416"/>
        </pc:sldMkLst>
      </pc:sldChg>
      <pc:sldChg chg="del">
        <pc:chgData name="Aastha Kumar" userId="f94225b3-263d-47de-91f3-c17c89a7eef3" providerId="ADAL" clId="{D8074D03-BB5F-4453-AE0D-5C4C043B5FE5}" dt="2024-01-28T15:58:44.276" v="920" actId="47"/>
        <pc:sldMkLst>
          <pc:docMk/>
          <pc:sldMk cId="0" sldId="417"/>
        </pc:sldMkLst>
      </pc:sldChg>
      <pc:sldChg chg="delSp del mod">
        <pc:chgData name="Aastha Kumar" userId="f94225b3-263d-47de-91f3-c17c89a7eef3" providerId="ADAL" clId="{D8074D03-BB5F-4453-AE0D-5C4C043B5FE5}" dt="2024-01-28T16:16:22.961" v="1011" actId="47"/>
        <pc:sldMkLst>
          <pc:docMk/>
          <pc:sldMk cId="0" sldId="418"/>
        </pc:sldMkLst>
        <pc:spChg chg="del">
          <ac:chgData name="Aastha Kumar" userId="f94225b3-263d-47de-91f3-c17c89a7eef3" providerId="ADAL" clId="{D8074D03-BB5F-4453-AE0D-5C4C043B5FE5}" dt="2024-01-28T16:10:12.941" v="922" actId="478"/>
          <ac:spMkLst>
            <pc:docMk/>
            <pc:sldMk cId="0" sldId="418"/>
            <ac:spMk id="4" creationId="{00000000-0000-0000-0000-000000000000}"/>
          </ac:spMkLst>
        </pc:spChg>
        <pc:picChg chg="del">
          <ac:chgData name="Aastha Kumar" userId="f94225b3-263d-47de-91f3-c17c89a7eef3" providerId="ADAL" clId="{D8074D03-BB5F-4453-AE0D-5C4C043B5FE5}" dt="2024-01-28T16:15:53.458" v="1005" actId="21"/>
          <ac:picMkLst>
            <pc:docMk/>
            <pc:sldMk cId="0" sldId="418"/>
            <ac:picMk id="3" creationId="{00000000-0000-0000-0000-000000000000}"/>
          </ac:picMkLst>
        </pc:picChg>
      </pc:sldChg>
      <pc:sldChg chg="del">
        <pc:chgData name="Aastha Kumar" userId="f94225b3-263d-47de-91f3-c17c89a7eef3" providerId="ADAL" clId="{D8074D03-BB5F-4453-AE0D-5C4C043B5FE5}" dt="2024-01-28T15:57:54.905" v="919" actId="47"/>
        <pc:sldMkLst>
          <pc:docMk/>
          <pc:sldMk cId="0" sldId="419"/>
        </pc:sldMkLst>
      </pc:sldChg>
      <pc:sldChg chg="addSp delSp modSp mod">
        <pc:chgData name="Aastha Kumar" userId="f94225b3-263d-47de-91f3-c17c89a7eef3" providerId="ADAL" clId="{D8074D03-BB5F-4453-AE0D-5C4C043B5FE5}" dt="2024-01-28T15:53:44.407" v="916" actId="20577"/>
        <pc:sldMkLst>
          <pc:docMk/>
          <pc:sldMk cId="0" sldId="420"/>
        </pc:sldMkLst>
        <pc:spChg chg="mod">
          <ac:chgData name="Aastha Kumar" userId="f94225b3-263d-47de-91f3-c17c89a7eef3" providerId="ADAL" clId="{D8074D03-BB5F-4453-AE0D-5C4C043B5FE5}" dt="2024-01-28T14:32:02.918" v="765" actId="6549"/>
          <ac:spMkLst>
            <pc:docMk/>
            <pc:sldMk cId="0" sldId="420"/>
            <ac:spMk id="2" creationId="{00000000-0000-0000-0000-000000000000}"/>
          </ac:spMkLst>
        </pc:spChg>
        <pc:spChg chg="del mod">
          <ac:chgData name="Aastha Kumar" userId="f94225b3-263d-47de-91f3-c17c89a7eef3" providerId="ADAL" clId="{D8074D03-BB5F-4453-AE0D-5C4C043B5FE5}" dt="2024-01-28T13:44:19.653" v="57"/>
          <ac:spMkLst>
            <pc:docMk/>
            <pc:sldMk cId="0" sldId="420"/>
            <ac:spMk id="4" creationId="{00000000-0000-0000-0000-000000000000}"/>
          </ac:spMkLst>
        </pc:spChg>
        <pc:spChg chg="mod">
          <ac:chgData name="Aastha Kumar" userId="f94225b3-263d-47de-91f3-c17c89a7eef3" providerId="ADAL" clId="{D8074D03-BB5F-4453-AE0D-5C4C043B5FE5}" dt="2024-01-28T15:53:44.407" v="916" actId="20577"/>
          <ac:spMkLst>
            <pc:docMk/>
            <pc:sldMk cId="0" sldId="420"/>
            <ac:spMk id="5" creationId="{00000000-0000-0000-0000-000000000000}"/>
          </ac:spMkLst>
        </pc:spChg>
        <pc:spChg chg="del">
          <ac:chgData name="Aastha Kumar" userId="f94225b3-263d-47de-91f3-c17c89a7eef3" providerId="ADAL" clId="{D8074D03-BB5F-4453-AE0D-5C4C043B5FE5}" dt="2024-01-28T13:42:31.643" v="5" actId="478"/>
          <ac:spMkLst>
            <pc:docMk/>
            <pc:sldMk cId="0" sldId="420"/>
            <ac:spMk id="6" creationId="{00000000-0000-0000-0000-000000000000}"/>
          </ac:spMkLst>
        </pc:spChg>
        <pc:spChg chg="add mod">
          <ac:chgData name="Aastha Kumar" userId="f94225b3-263d-47de-91f3-c17c89a7eef3" providerId="ADAL" clId="{D8074D03-BB5F-4453-AE0D-5C4C043B5FE5}" dt="2024-01-28T14:34:47.954" v="808" actId="1076"/>
          <ac:spMkLst>
            <pc:docMk/>
            <pc:sldMk cId="0" sldId="420"/>
            <ac:spMk id="22" creationId="{6C1B40DE-79A4-4284-B2A5-AAC901A399B7}"/>
          </ac:spMkLst>
        </pc:spChg>
        <pc:grpChg chg="mod">
          <ac:chgData name="Aastha Kumar" userId="f94225b3-263d-47de-91f3-c17c89a7eef3" providerId="ADAL" clId="{D8074D03-BB5F-4453-AE0D-5C4C043B5FE5}" dt="2024-01-28T14:31:38.960" v="761" actId="1076"/>
          <ac:grpSpMkLst>
            <pc:docMk/>
            <pc:sldMk cId="0" sldId="420"/>
            <ac:grpSpMk id="17" creationId="{B42BEC19-1D35-5754-F70A-CF2D98B936F7}"/>
          </ac:grpSpMkLst>
        </pc:grpChg>
        <pc:graphicFrameChg chg="add mod modGraphic">
          <ac:chgData name="Aastha Kumar" userId="f94225b3-263d-47de-91f3-c17c89a7eef3" providerId="ADAL" clId="{D8074D03-BB5F-4453-AE0D-5C4C043B5FE5}" dt="2024-01-28T14:33:58.566" v="795" actId="1076"/>
          <ac:graphicFrameMkLst>
            <pc:docMk/>
            <pc:sldMk cId="0" sldId="420"/>
            <ac:graphicFrameMk id="19" creationId="{B281C796-D872-F4D6-BF88-EDBDD0E0D2D1}"/>
          </ac:graphicFrameMkLst>
        </pc:graphicFrameChg>
        <pc:picChg chg="add mod">
          <ac:chgData name="Aastha Kumar" userId="f94225b3-263d-47de-91f3-c17c89a7eef3" providerId="ADAL" clId="{D8074D03-BB5F-4453-AE0D-5C4C043B5FE5}" dt="2024-01-28T14:31:20.660" v="758" actId="1076"/>
          <ac:picMkLst>
            <pc:docMk/>
            <pc:sldMk cId="0" sldId="420"/>
            <ac:picMk id="7" creationId="{32518527-0038-7765-2834-79474820DDB9}"/>
          </ac:picMkLst>
        </pc:picChg>
        <pc:picChg chg="add mod">
          <ac:chgData name="Aastha Kumar" userId="f94225b3-263d-47de-91f3-c17c89a7eef3" providerId="ADAL" clId="{D8074D03-BB5F-4453-AE0D-5C4C043B5FE5}" dt="2024-01-28T14:31:53.138" v="763" actId="1076"/>
          <ac:picMkLst>
            <pc:docMk/>
            <pc:sldMk cId="0" sldId="420"/>
            <ac:picMk id="12" creationId="{508C53C3-9181-81D0-2AD1-E4079CDAC961}"/>
          </ac:picMkLst>
        </pc:picChg>
        <pc:picChg chg="add mod">
          <ac:chgData name="Aastha Kumar" userId="f94225b3-263d-47de-91f3-c17c89a7eef3" providerId="ADAL" clId="{D8074D03-BB5F-4453-AE0D-5C4C043B5FE5}" dt="2024-01-28T14:32:57.850" v="781" actId="1076"/>
          <ac:picMkLst>
            <pc:docMk/>
            <pc:sldMk cId="0" sldId="420"/>
            <ac:picMk id="18" creationId="{EF349550-2A41-8255-60DE-5DCE7A0B0CEE}"/>
          </ac:picMkLst>
        </pc:picChg>
        <pc:picChg chg="add mod">
          <ac:chgData name="Aastha Kumar" userId="f94225b3-263d-47de-91f3-c17c89a7eef3" providerId="ADAL" clId="{D8074D03-BB5F-4453-AE0D-5C4C043B5FE5}" dt="2024-01-28T14:34:10.480" v="797" actId="14100"/>
          <ac:picMkLst>
            <pc:docMk/>
            <pc:sldMk cId="0" sldId="420"/>
            <ac:picMk id="20" creationId="{735E0E3A-7DBD-813C-CCAE-C3CC0CCA77FC}"/>
          </ac:picMkLst>
        </pc:picChg>
        <pc:picChg chg="add mod">
          <ac:chgData name="Aastha Kumar" userId="f94225b3-263d-47de-91f3-c17c89a7eef3" providerId="ADAL" clId="{D8074D03-BB5F-4453-AE0D-5C4C043B5FE5}" dt="2024-01-28T14:34:56.954" v="809" actId="1076"/>
          <ac:picMkLst>
            <pc:docMk/>
            <pc:sldMk cId="0" sldId="420"/>
            <ac:picMk id="23" creationId="{208AD7F0-946A-7653-AB33-E8EC7FF972DF}"/>
          </ac:picMkLst>
        </pc:picChg>
        <pc:inkChg chg="add mod">
          <ac:chgData name="Aastha Kumar" userId="f94225b3-263d-47de-91f3-c17c89a7eef3" providerId="ADAL" clId="{D8074D03-BB5F-4453-AE0D-5C4C043B5FE5}" dt="2024-01-28T14:30:54.922" v="754" actId="1076"/>
          <ac:inkMkLst>
            <pc:docMk/>
            <pc:sldMk cId="0" sldId="420"/>
            <ac:inkMk id="8" creationId="{0F24BAEA-9EEE-9FBA-D03F-8BB9AF0CC8E3}"/>
          </ac:inkMkLst>
        </pc:inkChg>
        <pc:inkChg chg="add mod">
          <ac:chgData name="Aastha Kumar" userId="f94225b3-263d-47de-91f3-c17c89a7eef3" providerId="ADAL" clId="{D8074D03-BB5F-4453-AE0D-5C4C043B5FE5}" dt="2024-01-28T14:31:04.960" v="756" actId="1076"/>
          <ac:inkMkLst>
            <pc:docMk/>
            <pc:sldMk cId="0" sldId="420"/>
            <ac:inkMk id="9" creationId="{FE70E5B7-1507-8F0B-FC79-AC3FB23DEF03}"/>
          </ac:inkMkLst>
        </pc:inkChg>
        <pc:inkChg chg="add mod">
          <ac:chgData name="Aastha Kumar" userId="f94225b3-263d-47de-91f3-c17c89a7eef3" providerId="ADAL" clId="{D8074D03-BB5F-4453-AE0D-5C4C043B5FE5}" dt="2024-01-28T14:31:01.636" v="755" actId="1076"/>
          <ac:inkMkLst>
            <pc:docMk/>
            <pc:sldMk cId="0" sldId="420"/>
            <ac:inkMk id="10" creationId="{A2D5E716-71ED-360A-565A-E22EE90C30B6}"/>
          </ac:inkMkLst>
        </pc:inkChg>
        <pc:inkChg chg="add mod">
          <ac:chgData name="Aastha Kumar" userId="f94225b3-263d-47de-91f3-c17c89a7eef3" providerId="ADAL" clId="{D8074D03-BB5F-4453-AE0D-5C4C043B5FE5}" dt="2024-01-28T14:31:08.286" v="757" actId="1076"/>
          <ac:inkMkLst>
            <pc:docMk/>
            <pc:sldMk cId="0" sldId="420"/>
            <ac:inkMk id="11" creationId="{C1A05587-81A0-B9BD-3288-4B56898814E4}"/>
          </ac:inkMkLst>
        </pc:inkChg>
        <pc:inkChg chg="add mod">
          <ac:chgData name="Aastha Kumar" userId="f94225b3-263d-47de-91f3-c17c89a7eef3" providerId="ADAL" clId="{D8074D03-BB5F-4453-AE0D-5C4C043B5FE5}" dt="2024-01-28T14:31:45.251" v="762" actId="1076"/>
          <ac:inkMkLst>
            <pc:docMk/>
            <pc:sldMk cId="0" sldId="420"/>
            <ac:inkMk id="13" creationId="{AC3B3F91-71C1-C1AC-5BA9-3F3114C56B7B}"/>
          </ac:inkMkLst>
        </pc:inkChg>
        <pc:inkChg chg="add mod">
          <ac:chgData name="Aastha Kumar" userId="f94225b3-263d-47de-91f3-c17c89a7eef3" providerId="ADAL" clId="{D8074D03-BB5F-4453-AE0D-5C4C043B5FE5}" dt="2024-01-28T13:53:19.838" v="250"/>
          <ac:inkMkLst>
            <pc:docMk/>
            <pc:sldMk cId="0" sldId="420"/>
            <ac:inkMk id="14" creationId="{80A2C127-218D-AAB1-0E34-8A10A4C3E994}"/>
          </ac:inkMkLst>
        </pc:inkChg>
        <pc:inkChg chg="add mod">
          <ac:chgData name="Aastha Kumar" userId="f94225b3-263d-47de-91f3-c17c89a7eef3" providerId="ADAL" clId="{D8074D03-BB5F-4453-AE0D-5C4C043B5FE5}" dt="2024-01-28T13:53:19.838" v="250"/>
          <ac:inkMkLst>
            <pc:docMk/>
            <pc:sldMk cId="0" sldId="420"/>
            <ac:inkMk id="15" creationId="{7495274E-006A-37E9-0940-08640F81490F}"/>
          </ac:inkMkLst>
        </pc:inkChg>
        <pc:inkChg chg="add mod">
          <ac:chgData name="Aastha Kumar" userId="f94225b3-263d-47de-91f3-c17c89a7eef3" providerId="ADAL" clId="{D8074D03-BB5F-4453-AE0D-5C4C043B5FE5}" dt="2024-01-28T13:53:19.838" v="250"/>
          <ac:inkMkLst>
            <pc:docMk/>
            <pc:sldMk cId="0" sldId="420"/>
            <ac:inkMk id="16" creationId="{8456D387-63A3-B272-7F71-5CA81AB4E2BB}"/>
          </ac:inkMkLst>
        </pc:inkChg>
      </pc:sldChg>
      <pc:sldChg chg="addSp delSp modSp add del mod">
        <pc:chgData name="Aastha Kumar" userId="f94225b3-263d-47de-91f3-c17c89a7eef3" providerId="ADAL" clId="{D8074D03-BB5F-4453-AE0D-5C4C043B5FE5}" dt="2024-01-28T18:00:18.275" v="1017" actId="1076"/>
        <pc:sldMkLst>
          <pc:docMk/>
          <pc:sldMk cId="0" sldId="421"/>
        </pc:sldMkLst>
        <pc:spChg chg="del mod">
          <ac:chgData name="Aastha Kumar" userId="f94225b3-263d-47de-91f3-c17c89a7eef3" providerId="ADAL" clId="{D8074D03-BB5F-4453-AE0D-5C4C043B5FE5}" dt="2024-01-28T14:47:49.240" v="904" actId="478"/>
          <ac:spMkLst>
            <pc:docMk/>
            <pc:sldMk cId="0" sldId="421"/>
            <ac:spMk id="2" creationId="{00000000-0000-0000-0000-000000000000}"/>
          </ac:spMkLst>
        </pc:spChg>
        <pc:spChg chg="del">
          <ac:chgData name="Aastha Kumar" userId="f94225b3-263d-47de-91f3-c17c89a7eef3" providerId="ADAL" clId="{D8074D03-BB5F-4453-AE0D-5C4C043B5FE5}" dt="2024-01-28T14:35:22.066" v="814" actId="478"/>
          <ac:spMkLst>
            <pc:docMk/>
            <pc:sldMk cId="0" sldId="421"/>
            <ac:spMk id="3" creationId="{00000000-0000-0000-0000-000000000000}"/>
          </ac:spMkLst>
        </pc:spChg>
        <pc:spChg chg="add mod">
          <ac:chgData name="Aastha Kumar" userId="f94225b3-263d-47de-91f3-c17c89a7eef3" providerId="ADAL" clId="{D8074D03-BB5F-4453-AE0D-5C4C043B5FE5}" dt="2024-01-28T18:00:18.275" v="1017" actId="1076"/>
          <ac:spMkLst>
            <pc:docMk/>
            <pc:sldMk cId="0" sldId="421"/>
            <ac:spMk id="3" creationId="{D2718B01-B6F8-0DEC-826D-29D74DAC77C7}"/>
          </ac:spMkLst>
        </pc:spChg>
        <pc:spChg chg="mod">
          <ac:chgData name="Aastha Kumar" userId="f94225b3-263d-47de-91f3-c17c89a7eef3" providerId="ADAL" clId="{D8074D03-BB5F-4453-AE0D-5C4C043B5FE5}" dt="2024-01-28T15:54:45.552" v="918" actId="403"/>
          <ac:spMkLst>
            <pc:docMk/>
            <pc:sldMk cId="0" sldId="421"/>
            <ac:spMk id="4" creationId="{00000000-0000-0000-0000-000000000000}"/>
          </ac:spMkLst>
        </pc:spChg>
        <pc:spChg chg="add mod">
          <ac:chgData name="Aastha Kumar" userId="f94225b3-263d-47de-91f3-c17c89a7eef3" providerId="ADAL" clId="{D8074D03-BB5F-4453-AE0D-5C4C043B5FE5}" dt="2024-01-28T14:46:28.510" v="903" actId="20577"/>
          <ac:spMkLst>
            <pc:docMk/>
            <pc:sldMk cId="0" sldId="421"/>
            <ac:spMk id="6" creationId="{8BA1EDB3-649F-ED5C-3C57-5BD2B956E22A}"/>
          </ac:spMkLst>
        </pc:spChg>
        <pc:graphicFrameChg chg="add mod">
          <ac:chgData name="Aastha Kumar" userId="f94225b3-263d-47de-91f3-c17c89a7eef3" providerId="ADAL" clId="{D8074D03-BB5F-4453-AE0D-5C4C043B5FE5}" dt="2024-01-28T14:43:54.953" v="876" actId="1076"/>
          <ac:graphicFrameMkLst>
            <pc:docMk/>
            <pc:sldMk cId="0" sldId="421"/>
            <ac:graphicFrameMk id="7" creationId="{7C53C951-240B-79DE-28EE-E81126D1928A}"/>
          </ac:graphicFrameMkLst>
        </pc:graphicFrameChg>
        <pc:picChg chg="add mod">
          <ac:chgData name="Aastha Kumar" userId="f94225b3-263d-47de-91f3-c17c89a7eef3" providerId="ADAL" clId="{D8074D03-BB5F-4453-AE0D-5C4C043B5FE5}" dt="2024-01-28T14:44:11.898" v="880" actId="1076"/>
          <ac:picMkLst>
            <pc:docMk/>
            <pc:sldMk cId="0" sldId="421"/>
            <ac:picMk id="8" creationId="{E64B3CB9-BED3-4B9D-A6CB-2F4BE84ED176}"/>
          </ac:picMkLst>
        </pc:picChg>
        <pc:picChg chg="add mod">
          <ac:chgData name="Aastha Kumar" userId="f94225b3-263d-47de-91f3-c17c89a7eef3" providerId="ADAL" clId="{D8074D03-BB5F-4453-AE0D-5C4C043B5FE5}" dt="2024-01-28T14:47:53.868" v="906" actId="1076"/>
          <ac:picMkLst>
            <pc:docMk/>
            <pc:sldMk cId="0" sldId="421"/>
            <ac:picMk id="9" creationId="{29A3A2F6-744A-6321-364B-63D131DBAAA8}"/>
          </ac:picMkLst>
        </pc:picChg>
      </pc:sldChg>
      <pc:sldChg chg="add del">
        <pc:chgData name="Aastha Kumar" userId="f94225b3-263d-47de-91f3-c17c89a7eef3" providerId="ADAL" clId="{D8074D03-BB5F-4453-AE0D-5C4C043B5FE5}" dt="2024-01-28T16:18:28.256" v="1012" actId="2696"/>
        <pc:sldMkLst>
          <pc:docMk/>
          <pc:sldMk cId="0" sldId="422"/>
        </pc:sldMkLst>
      </pc:sldChg>
      <pc:sldChg chg="del">
        <pc:chgData name="Aastha Kumar" userId="f94225b3-263d-47de-91f3-c17c89a7eef3" providerId="ADAL" clId="{D8074D03-BB5F-4453-AE0D-5C4C043B5FE5}" dt="2024-01-28T16:18:28.256" v="1012" actId="2696"/>
        <pc:sldMkLst>
          <pc:docMk/>
          <pc:sldMk cId="0" sldId="423"/>
        </pc:sldMkLst>
      </pc:sldChg>
      <pc:sldChg chg="del">
        <pc:chgData name="Aastha Kumar" userId="f94225b3-263d-47de-91f3-c17c89a7eef3" providerId="ADAL" clId="{D8074D03-BB5F-4453-AE0D-5C4C043B5FE5}" dt="2024-01-28T16:18:28.256" v="1012" actId="2696"/>
        <pc:sldMkLst>
          <pc:docMk/>
          <pc:sldMk cId="0" sldId="424"/>
        </pc:sldMkLst>
      </pc:sldChg>
      <pc:sldChg chg="del">
        <pc:chgData name="Aastha Kumar" userId="f94225b3-263d-47de-91f3-c17c89a7eef3" providerId="ADAL" clId="{D8074D03-BB5F-4453-AE0D-5C4C043B5FE5}" dt="2024-01-28T16:18:28.256" v="1012" actId="2696"/>
        <pc:sldMkLst>
          <pc:docMk/>
          <pc:sldMk cId="0" sldId="425"/>
        </pc:sldMkLst>
      </pc:sldChg>
      <pc:sldChg chg="del">
        <pc:chgData name="Aastha Kumar" userId="f94225b3-263d-47de-91f3-c17c89a7eef3" providerId="ADAL" clId="{D8074D03-BB5F-4453-AE0D-5C4C043B5FE5}" dt="2024-01-28T16:18:28.256" v="1012" actId="2696"/>
        <pc:sldMkLst>
          <pc:docMk/>
          <pc:sldMk cId="0" sldId="426"/>
        </pc:sldMkLst>
      </pc:sldChg>
      <pc:sldChg chg="del">
        <pc:chgData name="Aastha Kumar" userId="f94225b3-263d-47de-91f3-c17c89a7eef3" providerId="ADAL" clId="{D8074D03-BB5F-4453-AE0D-5C4C043B5FE5}" dt="2024-01-28T16:18:28.256" v="1012" actId="2696"/>
        <pc:sldMkLst>
          <pc:docMk/>
          <pc:sldMk cId="0" sldId="427"/>
        </pc:sldMkLst>
      </pc:sldChg>
      <pc:sldChg chg="del">
        <pc:chgData name="Aastha Kumar" userId="f94225b3-263d-47de-91f3-c17c89a7eef3" providerId="ADAL" clId="{D8074D03-BB5F-4453-AE0D-5C4C043B5FE5}" dt="2024-01-28T16:18:28.256" v="1012" actId="2696"/>
        <pc:sldMkLst>
          <pc:docMk/>
          <pc:sldMk cId="0" sldId="428"/>
        </pc:sldMkLst>
      </pc:sldChg>
      <pc:sldChg chg="del">
        <pc:chgData name="Aastha Kumar" userId="f94225b3-263d-47de-91f3-c17c89a7eef3" providerId="ADAL" clId="{D8074D03-BB5F-4453-AE0D-5C4C043B5FE5}" dt="2024-01-28T16:18:28.256" v="1012" actId="2696"/>
        <pc:sldMkLst>
          <pc:docMk/>
          <pc:sldMk cId="0" sldId="429"/>
        </pc:sldMkLst>
      </pc:sldChg>
      <pc:sldChg chg="del">
        <pc:chgData name="Aastha Kumar" userId="f94225b3-263d-47de-91f3-c17c89a7eef3" providerId="ADAL" clId="{D8074D03-BB5F-4453-AE0D-5C4C043B5FE5}" dt="2024-01-28T16:18:28.256" v="1012" actId="2696"/>
        <pc:sldMkLst>
          <pc:docMk/>
          <pc:sldMk cId="0" sldId="430"/>
        </pc:sldMkLst>
      </pc:sldChg>
      <pc:sldChg chg="del">
        <pc:chgData name="Aastha Kumar" userId="f94225b3-263d-47de-91f3-c17c89a7eef3" providerId="ADAL" clId="{D8074D03-BB5F-4453-AE0D-5C4C043B5FE5}" dt="2024-01-28T16:18:28.256" v="1012" actId="2696"/>
        <pc:sldMkLst>
          <pc:docMk/>
          <pc:sldMk cId="0" sldId="431"/>
        </pc:sldMkLst>
      </pc:sldChg>
      <pc:sldChg chg="del">
        <pc:chgData name="Aastha Kumar" userId="f94225b3-263d-47de-91f3-c17c89a7eef3" providerId="ADAL" clId="{D8074D03-BB5F-4453-AE0D-5C4C043B5FE5}" dt="2024-01-28T16:18:28.256" v="1012" actId="2696"/>
        <pc:sldMkLst>
          <pc:docMk/>
          <pc:sldMk cId="0" sldId="432"/>
        </pc:sldMkLst>
      </pc:sldChg>
      <pc:sldChg chg="del">
        <pc:chgData name="Aastha Kumar" userId="f94225b3-263d-47de-91f3-c17c89a7eef3" providerId="ADAL" clId="{D8074D03-BB5F-4453-AE0D-5C4C043B5FE5}" dt="2024-01-28T16:18:28.256" v="1012" actId="2696"/>
        <pc:sldMkLst>
          <pc:docMk/>
          <pc:sldMk cId="0" sldId="433"/>
        </pc:sldMkLst>
      </pc:sldChg>
      <pc:sldChg chg="del">
        <pc:chgData name="Aastha Kumar" userId="f94225b3-263d-47de-91f3-c17c89a7eef3" providerId="ADAL" clId="{D8074D03-BB5F-4453-AE0D-5C4C043B5FE5}" dt="2024-01-28T16:18:28.256" v="1012" actId="2696"/>
        <pc:sldMkLst>
          <pc:docMk/>
          <pc:sldMk cId="0" sldId="434"/>
        </pc:sldMkLst>
      </pc:sldChg>
      <pc:sldChg chg="del">
        <pc:chgData name="Aastha Kumar" userId="f94225b3-263d-47de-91f3-c17c89a7eef3" providerId="ADAL" clId="{D8074D03-BB5F-4453-AE0D-5C4C043B5FE5}" dt="2024-01-28T16:18:28.256" v="1012" actId="2696"/>
        <pc:sldMkLst>
          <pc:docMk/>
          <pc:sldMk cId="0" sldId="435"/>
        </pc:sldMkLst>
      </pc:sldChg>
      <pc:sldChg chg="del">
        <pc:chgData name="Aastha Kumar" userId="f94225b3-263d-47de-91f3-c17c89a7eef3" providerId="ADAL" clId="{D8074D03-BB5F-4453-AE0D-5C4C043B5FE5}" dt="2024-01-28T16:18:28.256" v="1012" actId="2696"/>
        <pc:sldMkLst>
          <pc:docMk/>
          <pc:sldMk cId="0" sldId="436"/>
        </pc:sldMkLst>
      </pc:sldChg>
      <pc:sldChg chg="del">
        <pc:chgData name="Aastha Kumar" userId="f94225b3-263d-47de-91f3-c17c89a7eef3" providerId="ADAL" clId="{D8074D03-BB5F-4453-AE0D-5C4C043B5FE5}" dt="2024-01-28T16:18:28.256" v="1012" actId="2696"/>
        <pc:sldMkLst>
          <pc:docMk/>
          <pc:sldMk cId="0" sldId="437"/>
        </pc:sldMkLst>
      </pc:sldChg>
      <pc:sldChg chg="del">
        <pc:chgData name="Aastha Kumar" userId="f94225b3-263d-47de-91f3-c17c89a7eef3" providerId="ADAL" clId="{D8074D03-BB5F-4453-AE0D-5C4C043B5FE5}" dt="2024-01-28T16:18:28.256" v="1012" actId="2696"/>
        <pc:sldMkLst>
          <pc:docMk/>
          <pc:sldMk cId="0" sldId="438"/>
        </pc:sldMkLst>
      </pc:sldChg>
      <pc:sldChg chg="del">
        <pc:chgData name="Aastha Kumar" userId="f94225b3-263d-47de-91f3-c17c89a7eef3" providerId="ADAL" clId="{D8074D03-BB5F-4453-AE0D-5C4C043B5FE5}" dt="2024-01-28T16:18:28.256" v="1012" actId="2696"/>
        <pc:sldMkLst>
          <pc:docMk/>
          <pc:sldMk cId="0" sldId="439"/>
        </pc:sldMkLst>
      </pc:sldChg>
      <pc:sldChg chg="del">
        <pc:chgData name="Aastha Kumar" userId="f94225b3-263d-47de-91f3-c17c89a7eef3" providerId="ADAL" clId="{D8074D03-BB5F-4453-AE0D-5C4C043B5FE5}" dt="2024-01-28T16:18:28.256" v="1012" actId="2696"/>
        <pc:sldMkLst>
          <pc:docMk/>
          <pc:sldMk cId="0" sldId="440"/>
        </pc:sldMkLst>
      </pc:sldChg>
      <pc:sldChg chg="del">
        <pc:chgData name="Aastha Kumar" userId="f94225b3-263d-47de-91f3-c17c89a7eef3" providerId="ADAL" clId="{D8074D03-BB5F-4453-AE0D-5C4C043B5FE5}" dt="2024-01-28T16:18:28.256" v="1012" actId="2696"/>
        <pc:sldMkLst>
          <pc:docMk/>
          <pc:sldMk cId="0" sldId="441"/>
        </pc:sldMkLst>
      </pc:sldChg>
      <pc:sldChg chg="del">
        <pc:chgData name="Aastha Kumar" userId="f94225b3-263d-47de-91f3-c17c89a7eef3" providerId="ADAL" clId="{D8074D03-BB5F-4453-AE0D-5C4C043B5FE5}" dt="2024-01-28T16:18:28.256" v="1012" actId="2696"/>
        <pc:sldMkLst>
          <pc:docMk/>
          <pc:sldMk cId="0" sldId="442"/>
        </pc:sldMkLst>
      </pc:sldChg>
      <pc:sldChg chg="del">
        <pc:chgData name="Aastha Kumar" userId="f94225b3-263d-47de-91f3-c17c89a7eef3" providerId="ADAL" clId="{D8074D03-BB5F-4453-AE0D-5C4C043B5FE5}" dt="2024-01-28T16:18:28.256" v="1012" actId="2696"/>
        <pc:sldMkLst>
          <pc:docMk/>
          <pc:sldMk cId="0" sldId="443"/>
        </pc:sldMkLst>
      </pc:sldChg>
      <pc:sldChg chg="del">
        <pc:chgData name="Aastha Kumar" userId="f94225b3-263d-47de-91f3-c17c89a7eef3" providerId="ADAL" clId="{D8074D03-BB5F-4453-AE0D-5C4C043B5FE5}" dt="2024-01-28T16:18:28.256" v="1012" actId="2696"/>
        <pc:sldMkLst>
          <pc:docMk/>
          <pc:sldMk cId="0" sldId="444"/>
        </pc:sldMkLst>
      </pc:sldChg>
      <pc:sldChg chg="del">
        <pc:chgData name="Aastha Kumar" userId="f94225b3-263d-47de-91f3-c17c89a7eef3" providerId="ADAL" clId="{D8074D03-BB5F-4453-AE0D-5C4C043B5FE5}" dt="2024-01-28T16:18:28.256" v="1012" actId="2696"/>
        <pc:sldMkLst>
          <pc:docMk/>
          <pc:sldMk cId="0" sldId="445"/>
        </pc:sldMkLst>
      </pc:sldChg>
      <pc:sldChg chg="del">
        <pc:chgData name="Aastha Kumar" userId="f94225b3-263d-47de-91f3-c17c89a7eef3" providerId="ADAL" clId="{D8074D03-BB5F-4453-AE0D-5C4C043B5FE5}" dt="2024-01-28T16:18:28.256" v="1012" actId="2696"/>
        <pc:sldMkLst>
          <pc:docMk/>
          <pc:sldMk cId="0" sldId="446"/>
        </pc:sldMkLst>
      </pc:sldChg>
      <pc:sldChg chg="del">
        <pc:chgData name="Aastha Kumar" userId="f94225b3-263d-47de-91f3-c17c89a7eef3" providerId="ADAL" clId="{D8074D03-BB5F-4453-AE0D-5C4C043B5FE5}" dt="2024-01-28T16:18:28.256" v="1012" actId="2696"/>
        <pc:sldMkLst>
          <pc:docMk/>
          <pc:sldMk cId="0" sldId="447"/>
        </pc:sldMkLst>
      </pc:sldChg>
      <pc:sldChg chg="del">
        <pc:chgData name="Aastha Kumar" userId="f94225b3-263d-47de-91f3-c17c89a7eef3" providerId="ADAL" clId="{D8074D03-BB5F-4453-AE0D-5C4C043B5FE5}" dt="2024-01-28T16:18:28.256" v="1012" actId="2696"/>
        <pc:sldMkLst>
          <pc:docMk/>
          <pc:sldMk cId="0" sldId="448"/>
        </pc:sldMkLst>
      </pc:sldChg>
      <pc:sldChg chg="del">
        <pc:chgData name="Aastha Kumar" userId="f94225b3-263d-47de-91f3-c17c89a7eef3" providerId="ADAL" clId="{D8074D03-BB5F-4453-AE0D-5C4C043B5FE5}" dt="2024-01-28T16:18:28.256" v="1012" actId="2696"/>
        <pc:sldMkLst>
          <pc:docMk/>
          <pc:sldMk cId="0" sldId="449"/>
        </pc:sldMkLst>
      </pc:sldChg>
      <pc:sldChg chg="del">
        <pc:chgData name="Aastha Kumar" userId="f94225b3-263d-47de-91f3-c17c89a7eef3" providerId="ADAL" clId="{D8074D03-BB5F-4453-AE0D-5C4C043B5FE5}" dt="2024-01-28T16:18:28.256" v="1012" actId="2696"/>
        <pc:sldMkLst>
          <pc:docMk/>
          <pc:sldMk cId="0" sldId="450"/>
        </pc:sldMkLst>
      </pc:sldChg>
      <pc:sldChg chg="del">
        <pc:chgData name="Aastha Kumar" userId="f94225b3-263d-47de-91f3-c17c89a7eef3" providerId="ADAL" clId="{D8074D03-BB5F-4453-AE0D-5C4C043B5FE5}" dt="2024-01-28T16:18:28.256" v="1012" actId="2696"/>
        <pc:sldMkLst>
          <pc:docMk/>
          <pc:sldMk cId="0" sldId="451"/>
        </pc:sldMkLst>
      </pc:sldChg>
      <pc:sldChg chg="del">
        <pc:chgData name="Aastha Kumar" userId="f94225b3-263d-47de-91f3-c17c89a7eef3" providerId="ADAL" clId="{D8074D03-BB5F-4453-AE0D-5C4C043B5FE5}" dt="2024-01-28T16:18:28.256" v="1012" actId="2696"/>
        <pc:sldMkLst>
          <pc:docMk/>
          <pc:sldMk cId="0" sldId="452"/>
        </pc:sldMkLst>
      </pc:sldChg>
      <pc:sldChg chg="del">
        <pc:chgData name="Aastha Kumar" userId="f94225b3-263d-47de-91f3-c17c89a7eef3" providerId="ADAL" clId="{D8074D03-BB5F-4453-AE0D-5C4C043B5FE5}" dt="2024-01-28T16:18:28.256" v="1012" actId="2696"/>
        <pc:sldMkLst>
          <pc:docMk/>
          <pc:sldMk cId="0" sldId="453"/>
        </pc:sldMkLst>
      </pc:sldChg>
      <pc:sldChg chg="del">
        <pc:chgData name="Aastha Kumar" userId="f94225b3-263d-47de-91f3-c17c89a7eef3" providerId="ADAL" clId="{D8074D03-BB5F-4453-AE0D-5C4C043B5FE5}" dt="2024-01-28T16:18:28.256" v="1012" actId="2696"/>
        <pc:sldMkLst>
          <pc:docMk/>
          <pc:sldMk cId="0" sldId="454"/>
        </pc:sldMkLst>
      </pc:sldChg>
      <pc:sldChg chg="del">
        <pc:chgData name="Aastha Kumar" userId="f94225b3-263d-47de-91f3-c17c89a7eef3" providerId="ADAL" clId="{D8074D03-BB5F-4453-AE0D-5C4C043B5FE5}" dt="2024-01-28T16:18:28.256" v="1012" actId="2696"/>
        <pc:sldMkLst>
          <pc:docMk/>
          <pc:sldMk cId="0" sldId="455"/>
        </pc:sldMkLst>
      </pc:sldChg>
      <pc:sldChg chg="del">
        <pc:chgData name="Aastha Kumar" userId="f94225b3-263d-47de-91f3-c17c89a7eef3" providerId="ADAL" clId="{D8074D03-BB5F-4453-AE0D-5C4C043B5FE5}" dt="2024-01-28T16:18:28.256" v="1012" actId="2696"/>
        <pc:sldMkLst>
          <pc:docMk/>
          <pc:sldMk cId="0" sldId="456"/>
        </pc:sldMkLst>
      </pc:sldChg>
      <pc:sldChg chg="del">
        <pc:chgData name="Aastha Kumar" userId="f94225b3-263d-47de-91f3-c17c89a7eef3" providerId="ADAL" clId="{D8074D03-BB5F-4453-AE0D-5C4C043B5FE5}" dt="2024-01-28T16:18:28.256" v="1012" actId="2696"/>
        <pc:sldMkLst>
          <pc:docMk/>
          <pc:sldMk cId="0" sldId="457"/>
        </pc:sldMkLst>
      </pc:sldChg>
      <pc:sldChg chg="del">
        <pc:chgData name="Aastha Kumar" userId="f94225b3-263d-47de-91f3-c17c89a7eef3" providerId="ADAL" clId="{D8074D03-BB5F-4453-AE0D-5C4C043B5FE5}" dt="2024-01-28T16:18:28.256" v="1012" actId="2696"/>
        <pc:sldMkLst>
          <pc:docMk/>
          <pc:sldMk cId="0" sldId="458"/>
        </pc:sldMkLst>
      </pc:sldChg>
      <pc:sldChg chg="del">
        <pc:chgData name="Aastha Kumar" userId="f94225b3-263d-47de-91f3-c17c89a7eef3" providerId="ADAL" clId="{D8074D03-BB5F-4453-AE0D-5C4C043B5FE5}" dt="2024-01-28T16:18:28.256" v="1012" actId="2696"/>
        <pc:sldMkLst>
          <pc:docMk/>
          <pc:sldMk cId="0" sldId="459"/>
        </pc:sldMkLst>
      </pc:sldChg>
      <pc:sldChg chg="del">
        <pc:chgData name="Aastha Kumar" userId="f94225b3-263d-47de-91f3-c17c89a7eef3" providerId="ADAL" clId="{D8074D03-BB5F-4453-AE0D-5C4C043B5FE5}" dt="2024-01-28T16:18:28.256" v="1012" actId="2696"/>
        <pc:sldMkLst>
          <pc:docMk/>
          <pc:sldMk cId="0" sldId="460"/>
        </pc:sldMkLst>
      </pc:sldChg>
      <pc:sldChg chg="del">
        <pc:chgData name="Aastha Kumar" userId="f94225b3-263d-47de-91f3-c17c89a7eef3" providerId="ADAL" clId="{D8074D03-BB5F-4453-AE0D-5C4C043B5FE5}" dt="2024-01-28T16:18:28.256" v="1012" actId="2696"/>
        <pc:sldMkLst>
          <pc:docMk/>
          <pc:sldMk cId="0" sldId="461"/>
        </pc:sldMkLst>
      </pc:sldChg>
      <pc:sldChg chg="del">
        <pc:chgData name="Aastha Kumar" userId="f94225b3-263d-47de-91f3-c17c89a7eef3" providerId="ADAL" clId="{D8074D03-BB5F-4453-AE0D-5C4C043B5FE5}" dt="2024-01-28T16:18:28.256" v="1012" actId="2696"/>
        <pc:sldMkLst>
          <pc:docMk/>
          <pc:sldMk cId="0" sldId="462"/>
        </pc:sldMkLst>
      </pc:sldChg>
      <pc:sldChg chg="del">
        <pc:chgData name="Aastha Kumar" userId="f94225b3-263d-47de-91f3-c17c89a7eef3" providerId="ADAL" clId="{D8074D03-BB5F-4453-AE0D-5C4C043B5FE5}" dt="2024-01-28T16:18:28.256" v="1012" actId="2696"/>
        <pc:sldMkLst>
          <pc:docMk/>
          <pc:sldMk cId="0" sldId="463"/>
        </pc:sldMkLst>
      </pc:sldChg>
      <pc:sldChg chg="del">
        <pc:chgData name="Aastha Kumar" userId="f94225b3-263d-47de-91f3-c17c89a7eef3" providerId="ADAL" clId="{D8074D03-BB5F-4453-AE0D-5C4C043B5FE5}" dt="2024-01-28T16:18:28.256" v="1012" actId="2696"/>
        <pc:sldMkLst>
          <pc:docMk/>
          <pc:sldMk cId="0" sldId="464"/>
        </pc:sldMkLst>
      </pc:sldChg>
      <pc:sldChg chg="del">
        <pc:chgData name="Aastha Kumar" userId="f94225b3-263d-47de-91f3-c17c89a7eef3" providerId="ADAL" clId="{D8074D03-BB5F-4453-AE0D-5C4C043B5FE5}" dt="2024-01-28T16:18:28.256" v="1012" actId="2696"/>
        <pc:sldMkLst>
          <pc:docMk/>
          <pc:sldMk cId="0" sldId="465"/>
        </pc:sldMkLst>
      </pc:sldChg>
      <pc:sldChg chg="del">
        <pc:chgData name="Aastha Kumar" userId="f94225b3-263d-47de-91f3-c17c89a7eef3" providerId="ADAL" clId="{D8074D03-BB5F-4453-AE0D-5C4C043B5FE5}" dt="2024-01-28T16:18:28.256" v="1012" actId="2696"/>
        <pc:sldMkLst>
          <pc:docMk/>
          <pc:sldMk cId="0" sldId="466"/>
        </pc:sldMkLst>
      </pc:sldChg>
      <pc:sldChg chg="del">
        <pc:chgData name="Aastha Kumar" userId="f94225b3-263d-47de-91f3-c17c89a7eef3" providerId="ADAL" clId="{D8074D03-BB5F-4453-AE0D-5C4C043B5FE5}" dt="2024-01-28T16:18:28.256" v="1012" actId="2696"/>
        <pc:sldMkLst>
          <pc:docMk/>
          <pc:sldMk cId="0" sldId="467"/>
        </pc:sldMkLst>
      </pc:sldChg>
      <pc:sldChg chg="del">
        <pc:chgData name="Aastha Kumar" userId="f94225b3-263d-47de-91f3-c17c89a7eef3" providerId="ADAL" clId="{D8074D03-BB5F-4453-AE0D-5C4C043B5FE5}" dt="2024-01-28T16:18:28.256" v="1012" actId="2696"/>
        <pc:sldMkLst>
          <pc:docMk/>
          <pc:sldMk cId="0" sldId="468"/>
        </pc:sldMkLst>
      </pc:sldChg>
      <pc:sldChg chg="del">
        <pc:chgData name="Aastha Kumar" userId="f94225b3-263d-47de-91f3-c17c89a7eef3" providerId="ADAL" clId="{D8074D03-BB5F-4453-AE0D-5C4C043B5FE5}" dt="2024-01-28T16:18:28.256" v="1012" actId="2696"/>
        <pc:sldMkLst>
          <pc:docMk/>
          <pc:sldMk cId="0" sldId="469"/>
        </pc:sldMkLst>
      </pc:sldChg>
      <pc:sldChg chg="del">
        <pc:chgData name="Aastha Kumar" userId="f94225b3-263d-47de-91f3-c17c89a7eef3" providerId="ADAL" clId="{D8074D03-BB5F-4453-AE0D-5C4C043B5FE5}" dt="2024-01-28T16:18:28.256" v="1012" actId="2696"/>
        <pc:sldMkLst>
          <pc:docMk/>
          <pc:sldMk cId="0" sldId="470"/>
        </pc:sldMkLst>
      </pc:sldChg>
      <pc:sldChg chg="del">
        <pc:chgData name="Aastha Kumar" userId="f94225b3-263d-47de-91f3-c17c89a7eef3" providerId="ADAL" clId="{D8074D03-BB5F-4453-AE0D-5C4C043B5FE5}" dt="2024-01-28T16:18:28.256" v="1012" actId="2696"/>
        <pc:sldMkLst>
          <pc:docMk/>
          <pc:sldMk cId="0" sldId="471"/>
        </pc:sldMkLst>
      </pc:sldChg>
      <pc:sldChg chg="del">
        <pc:chgData name="Aastha Kumar" userId="f94225b3-263d-47de-91f3-c17c89a7eef3" providerId="ADAL" clId="{D8074D03-BB5F-4453-AE0D-5C4C043B5FE5}" dt="2024-01-28T16:18:28.256" v="1012" actId="2696"/>
        <pc:sldMkLst>
          <pc:docMk/>
          <pc:sldMk cId="0" sldId="472"/>
        </pc:sldMkLst>
      </pc:sldChg>
      <pc:sldChg chg="del">
        <pc:chgData name="Aastha Kumar" userId="f94225b3-263d-47de-91f3-c17c89a7eef3" providerId="ADAL" clId="{D8074D03-BB5F-4453-AE0D-5C4C043B5FE5}" dt="2024-01-28T16:18:28.256" v="1012" actId="2696"/>
        <pc:sldMkLst>
          <pc:docMk/>
          <pc:sldMk cId="0" sldId="473"/>
        </pc:sldMkLst>
      </pc:sldChg>
      <pc:sldChg chg="del">
        <pc:chgData name="Aastha Kumar" userId="f94225b3-263d-47de-91f3-c17c89a7eef3" providerId="ADAL" clId="{D8074D03-BB5F-4453-AE0D-5C4C043B5FE5}" dt="2024-01-28T16:18:28.256" v="1012" actId="2696"/>
        <pc:sldMkLst>
          <pc:docMk/>
          <pc:sldMk cId="0" sldId="474"/>
        </pc:sldMkLst>
      </pc:sldChg>
      <pc:sldChg chg="del">
        <pc:chgData name="Aastha Kumar" userId="f94225b3-263d-47de-91f3-c17c89a7eef3" providerId="ADAL" clId="{D8074D03-BB5F-4453-AE0D-5C4C043B5FE5}" dt="2024-01-28T16:18:28.256" v="1012" actId="2696"/>
        <pc:sldMkLst>
          <pc:docMk/>
          <pc:sldMk cId="0" sldId="475"/>
        </pc:sldMkLst>
      </pc:sldChg>
      <pc:sldChg chg="del">
        <pc:chgData name="Aastha Kumar" userId="f94225b3-263d-47de-91f3-c17c89a7eef3" providerId="ADAL" clId="{D8074D03-BB5F-4453-AE0D-5C4C043B5FE5}" dt="2024-01-28T16:18:28.256" v="1012" actId="2696"/>
        <pc:sldMkLst>
          <pc:docMk/>
          <pc:sldMk cId="0" sldId="476"/>
        </pc:sldMkLst>
      </pc:sldChg>
      <pc:sldChg chg="del">
        <pc:chgData name="Aastha Kumar" userId="f94225b3-263d-47de-91f3-c17c89a7eef3" providerId="ADAL" clId="{D8074D03-BB5F-4453-AE0D-5C4C043B5FE5}" dt="2024-01-28T16:18:28.256" v="1012" actId="2696"/>
        <pc:sldMkLst>
          <pc:docMk/>
          <pc:sldMk cId="0" sldId="477"/>
        </pc:sldMkLst>
      </pc:sldChg>
      <pc:sldChg chg="del">
        <pc:chgData name="Aastha Kumar" userId="f94225b3-263d-47de-91f3-c17c89a7eef3" providerId="ADAL" clId="{D8074D03-BB5F-4453-AE0D-5C4C043B5FE5}" dt="2024-01-28T16:18:28.256" v="1012" actId="2696"/>
        <pc:sldMkLst>
          <pc:docMk/>
          <pc:sldMk cId="0" sldId="478"/>
        </pc:sldMkLst>
      </pc:sldChg>
      <pc:sldChg chg="del">
        <pc:chgData name="Aastha Kumar" userId="f94225b3-263d-47de-91f3-c17c89a7eef3" providerId="ADAL" clId="{D8074D03-BB5F-4453-AE0D-5C4C043B5FE5}" dt="2024-01-28T16:18:28.256" v="1012" actId="2696"/>
        <pc:sldMkLst>
          <pc:docMk/>
          <pc:sldMk cId="0" sldId="479"/>
        </pc:sldMkLst>
      </pc:sldChg>
      <pc:sldChg chg="del">
        <pc:chgData name="Aastha Kumar" userId="f94225b3-263d-47de-91f3-c17c89a7eef3" providerId="ADAL" clId="{D8074D03-BB5F-4453-AE0D-5C4C043B5FE5}" dt="2024-01-28T16:18:28.256" v="1012" actId="2696"/>
        <pc:sldMkLst>
          <pc:docMk/>
          <pc:sldMk cId="0" sldId="480"/>
        </pc:sldMkLst>
      </pc:sldChg>
      <pc:sldChg chg="del">
        <pc:chgData name="Aastha Kumar" userId="f94225b3-263d-47de-91f3-c17c89a7eef3" providerId="ADAL" clId="{D8074D03-BB5F-4453-AE0D-5C4C043B5FE5}" dt="2024-01-28T16:18:28.256" v="1012" actId="2696"/>
        <pc:sldMkLst>
          <pc:docMk/>
          <pc:sldMk cId="0" sldId="481"/>
        </pc:sldMkLst>
      </pc:sldChg>
      <pc:sldChg chg="del">
        <pc:chgData name="Aastha Kumar" userId="f94225b3-263d-47de-91f3-c17c89a7eef3" providerId="ADAL" clId="{D8074D03-BB5F-4453-AE0D-5C4C043B5FE5}" dt="2024-01-28T16:18:28.256" v="1012" actId="2696"/>
        <pc:sldMkLst>
          <pc:docMk/>
          <pc:sldMk cId="0" sldId="482"/>
        </pc:sldMkLst>
      </pc:sldChg>
      <pc:sldChg chg="del">
        <pc:chgData name="Aastha Kumar" userId="f94225b3-263d-47de-91f3-c17c89a7eef3" providerId="ADAL" clId="{D8074D03-BB5F-4453-AE0D-5C4C043B5FE5}" dt="2024-01-28T16:18:28.256" v="1012" actId="2696"/>
        <pc:sldMkLst>
          <pc:docMk/>
          <pc:sldMk cId="0" sldId="483"/>
        </pc:sldMkLst>
      </pc:sldChg>
      <pc:sldChg chg="del">
        <pc:chgData name="Aastha Kumar" userId="f94225b3-263d-47de-91f3-c17c89a7eef3" providerId="ADAL" clId="{D8074D03-BB5F-4453-AE0D-5C4C043B5FE5}" dt="2024-01-28T16:18:28.256" v="1012" actId="2696"/>
        <pc:sldMkLst>
          <pc:docMk/>
          <pc:sldMk cId="0" sldId="484"/>
        </pc:sldMkLst>
      </pc:sldChg>
      <pc:sldChg chg="del">
        <pc:chgData name="Aastha Kumar" userId="f94225b3-263d-47de-91f3-c17c89a7eef3" providerId="ADAL" clId="{D8074D03-BB5F-4453-AE0D-5C4C043B5FE5}" dt="2024-01-28T16:18:28.256" v="1012" actId="2696"/>
        <pc:sldMkLst>
          <pc:docMk/>
          <pc:sldMk cId="0" sldId="485"/>
        </pc:sldMkLst>
      </pc:sldChg>
      <pc:sldChg chg="del">
        <pc:chgData name="Aastha Kumar" userId="f94225b3-263d-47de-91f3-c17c89a7eef3" providerId="ADAL" clId="{D8074D03-BB5F-4453-AE0D-5C4C043B5FE5}" dt="2024-01-28T16:18:28.256" v="1012" actId="2696"/>
        <pc:sldMkLst>
          <pc:docMk/>
          <pc:sldMk cId="0" sldId="486"/>
        </pc:sldMkLst>
      </pc:sldChg>
      <pc:sldChg chg="del">
        <pc:chgData name="Aastha Kumar" userId="f94225b3-263d-47de-91f3-c17c89a7eef3" providerId="ADAL" clId="{D8074D03-BB5F-4453-AE0D-5C4C043B5FE5}" dt="2024-01-28T16:18:28.256" v="1012" actId="2696"/>
        <pc:sldMkLst>
          <pc:docMk/>
          <pc:sldMk cId="0" sldId="487"/>
        </pc:sldMkLst>
      </pc:sldChg>
      <pc:sldChg chg="del">
        <pc:chgData name="Aastha Kumar" userId="f94225b3-263d-47de-91f3-c17c89a7eef3" providerId="ADAL" clId="{D8074D03-BB5F-4453-AE0D-5C4C043B5FE5}" dt="2024-01-28T16:18:28.256" v="1012" actId="2696"/>
        <pc:sldMkLst>
          <pc:docMk/>
          <pc:sldMk cId="0" sldId="488"/>
        </pc:sldMkLst>
      </pc:sldChg>
      <pc:sldChg chg="del">
        <pc:chgData name="Aastha Kumar" userId="f94225b3-263d-47de-91f3-c17c89a7eef3" providerId="ADAL" clId="{D8074D03-BB5F-4453-AE0D-5C4C043B5FE5}" dt="2024-01-28T16:18:28.256" v="1012" actId="2696"/>
        <pc:sldMkLst>
          <pc:docMk/>
          <pc:sldMk cId="0" sldId="489"/>
        </pc:sldMkLst>
      </pc:sldChg>
      <pc:sldChg chg="del">
        <pc:chgData name="Aastha Kumar" userId="f94225b3-263d-47de-91f3-c17c89a7eef3" providerId="ADAL" clId="{D8074D03-BB5F-4453-AE0D-5C4C043B5FE5}" dt="2024-01-28T16:18:28.256" v="1012" actId="2696"/>
        <pc:sldMkLst>
          <pc:docMk/>
          <pc:sldMk cId="0" sldId="490"/>
        </pc:sldMkLst>
      </pc:sldChg>
      <pc:sldChg chg="del">
        <pc:chgData name="Aastha Kumar" userId="f94225b3-263d-47de-91f3-c17c89a7eef3" providerId="ADAL" clId="{D8074D03-BB5F-4453-AE0D-5C4C043B5FE5}" dt="2024-01-28T16:18:28.256" v="1012" actId="2696"/>
        <pc:sldMkLst>
          <pc:docMk/>
          <pc:sldMk cId="0" sldId="491"/>
        </pc:sldMkLst>
      </pc:sldChg>
      <pc:sldChg chg="del">
        <pc:chgData name="Aastha Kumar" userId="f94225b3-263d-47de-91f3-c17c89a7eef3" providerId="ADAL" clId="{D8074D03-BB5F-4453-AE0D-5C4C043B5FE5}" dt="2024-01-28T16:18:28.256" v="1012" actId="2696"/>
        <pc:sldMkLst>
          <pc:docMk/>
          <pc:sldMk cId="0" sldId="492"/>
        </pc:sldMkLst>
      </pc:sldChg>
      <pc:sldChg chg="del">
        <pc:chgData name="Aastha Kumar" userId="f94225b3-263d-47de-91f3-c17c89a7eef3" providerId="ADAL" clId="{D8074D03-BB5F-4453-AE0D-5C4C043B5FE5}" dt="2024-01-28T16:18:28.256" v="1012" actId="2696"/>
        <pc:sldMkLst>
          <pc:docMk/>
          <pc:sldMk cId="0" sldId="493"/>
        </pc:sldMkLst>
      </pc:sldChg>
      <pc:sldChg chg="del">
        <pc:chgData name="Aastha Kumar" userId="f94225b3-263d-47de-91f3-c17c89a7eef3" providerId="ADAL" clId="{D8074D03-BB5F-4453-AE0D-5C4C043B5FE5}" dt="2024-01-28T16:18:28.256" v="1012" actId="2696"/>
        <pc:sldMkLst>
          <pc:docMk/>
          <pc:sldMk cId="0" sldId="494"/>
        </pc:sldMkLst>
      </pc:sldChg>
      <pc:sldChg chg="del">
        <pc:chgData name="Aastha Kumar" userId="f94225b3-263d-47de-91f3-c17c89a7eef3" providerId="ADAL" clId="{D8074D03-BB5F-4453-AE0D-5C4C043B5FE5}" dt="2024-01-28T16:18:28.256" v="1012" actId="2696"/>
        <pc:sldMkLst>
          <pc:docMk/>
          <pc:sldMk cId="0" sldId="495"/>
        </pc:sldMkLst>
      </pc:sldChg>
      <pc:sldChg chg="del">
        <pc:chgData name="Aastha Kumar" userId="f94225b3-263d-47de-91f3-c17c89a7eef3" providerId="ADAL" clId="{D8074D03-BB5F-4453-AE0D-5C4C043B5FE5}" dt="2024-01-28T16:18:28.256" v="1012" actId="2696"/>
        <pc:sldMkLst>
          <pc:docMk/>
          <pc:sldMk cId="0" sldId="496"/>
        </pc:sldMkLst>
      </pc:sldChg>
      <pc:sldChg chg="del">
        <pc:chgData name="Aastha Kumar" userId="f94225b3-263d-47de-91f3-c17c89a7eef3" providerId="ADAL" clId="{D8074D03-BB5F-4453-AE0D-5C4C043B5FE5}" dt="2024-01-28T16:18:28.256" v="1012" actId="2696"/>
        <pc:sldMkLst>
          <pc:docMk/>
          <pc:sldMk cId="0" sldId="497"/>
        </pc:sldMkLst>
      </pc:sldChg>
      <pc:sldChg chg="del">
        <pc:chgData name="Aastha Kumar" userId="f94225b3-263d-47de-91f3-c17c89a7eef3" providerId="ADAL" clId="{D8074D03-BB5F-4453-AE0D-5C4C043B5FE5}" dt="2024-01-28T16:18:28.256" v="1012" actId="2696"/>
        <pc:sldMkLst>
          <pc:docMk/>
          <pc:sldMk cId="0" sldId="498"/>
        </pc:sldMkLst>
      </pc:sldChg>
      <pc:sldChg chg="del">
        <pc:chgData name="Aastha Kumar" userId="f94225b3-263d-47de-91f3-c17c89a7eef3" providerId="ADAL" clId="{D8074D03-BB5F-4453-AE0D-5C4C043B5FE5}" dt="2024-01-28T16:18:28.256" v="1012" actId="2696"/>
        <pc:sldMkLst>
          <pc:docMk/>
          <pc:sldMk cId="0" sldId="499"/>
        </pc:sldMkLst>
      </pc:sldChg>
      <pc:sldChg chg="del">
        <pc:chgData name="Aastha Kumar" userId="f94225b3-263d-47de-91f3-c17c89a7eef3" providerId="ADAL" clId="{D8074D03-BB5F-4453-AE0D-5C4C043B5FE5}" dt="2024-01-28T16:18:28.256" v="1012" actId="2696"/>
        <pc:sldMkLst>
          <pc:docMk/>
          <pc:sldMk cId="0" sldId="500"/>
        </pc:sldMkLst>
      </pc:sldChg>
      <pc:sldChg chg="del">
        <pc:chgData name="Aastha Kumar" userId="f94225b3-263d-47de-91f3-c17c89a7eef3" providerId="ADAL" clId="{D8074D03-BB5F-4453-AE0D-5C4C043B5FE5}" dt="2024-01-28T16:18:28.256" v="1012" actId="2696"/>
        <pc:sldMkLst>
          <pc:docMk/>
          <pc:sldMk cId="0" sldId="501"/>
        </pc:sldMkLst>
      </pc:sldChg>
      <pc:sldChg chg="del">
        <pc:chgData name="Aastha Kumar" userId="f94225b3-263d-47de-91f3-c17c89a7eef3" providerId="ADAL" clId="{D8074D03-BB5F-4453-AE0D-5C4C043B5FE5}" dt="2024-01-28T16:18:28.256" v="1012" actId="2696"/>
        <pc:sldMkLst>
          <pc:docMk/>
          <pc:sldMk cId="0" sldId="502"/>
        </pc:sldMkLst>
      </pc:sldChg>
      <pc:sldChg chg="del">
        <pc:chgData name="Aastha Kumar" userId="f94225b3-263d-47de-91f3-c17c89a7eef3" providerId="ADAL" clId="{D8074D03-BB5F-4453-AE0D-5C4C043B5FE5}" dt="2024-01-28T16:18:28.256" v="1012" actId="2696"/>
        <pc:sldMkLst>
          <pc:docMk/>
          <pc:sldMk cId="0" sldId="503"/>
        </pc:sldMkLst>
      </pc:sldChg>
      <pc:sldChg chg="del">
        <pc:chgData name="Aastha Kumar" userId="f94225b3-263d-47de-91f3-c17c89a7eef3" providerId="ADAL" clId="{D8074D03-BB5F-4453-AE0D-5C4C043B5FE5}" dt="2024-01-28T16:18:28.256" v="1012" actId="2696"/>
        <pc:sldMkLst>
          <pc:docMk/>
          <pc:sldMk cId="0" sldId="504"/>
        </pc:sldMkLst>
      </pc:sldChg>
      <pc:sldChg chg="modSp mod">
        <pc:chgData name="Aastha Kumar" userId="f94225b3-263d-47de-91f3-c17c89a7eef3" providerId="ADAL" clId="{D8074D03-BB5F-4453-AE0D-5C4C043B5FE5}" dt="2024-02-15T15:53:51.903" v="1482" actId="20577"/>
        <pc:sldMkLst>
          <pc:docMk/>
          <pc:sldMk cId="2679303059" sldId="505"/>
        </pc:sldMkLst>
        <pc:spChg chg="mod">
          <ac:chgData name="Aastha Kumar" userId="f94225b3-263d-47de-91f3-c17c89a7eef3" providerId="ADAL" clId="{D8074D03-BB5F-4453-AE0D-5C4C043B5FE5}" dt="2024-02-15T15:53:51.903" v="1482" actId="20577"/>
          <ac:spMkLst>
            <pc:docMk/>
            <pc:sldMk cId="2679303059" sldId="505"/>
            <ac:spMk id="3" creationId="{C14FD9D2-A83A-408B-44A6-C920D434F252}"/>
          </ac:spMkLst>
        </pc:spChg>
      </pc:sldChg>
      <pc:sldChg chg="modSp mod">
        <pc:chgData name="Aastha Kumar" userId="f94225b3-263d-47de-91f3-c17c89a7eef3" providerId="ADAL" clId="{D8074D03-BB5F-4453-AE0D-5C4C043B5FE5}" dt="2024-02-16T07:37:15.992" v="1487" actId="1036"/>
        <pc:sldMkLst>
          <pc:docMk/>
          <pc:sldMk cId="520698873" sldId="507"/>
        </pc:sldMkLst>
        <pc:picChg chg="mod">
          <ac:chgData name="Aastha Kumar" userId="f94225b3-263d-47de-91f3-c17c89a7eef3" providerId="ADAL" clId="{D8074D03-BB5F-4453-AE0D-5C4C043B5FE5}" dt="2024-02-16T07:37:15.992" v="1487" actId="1036"/>
          <ac:picMkLst>
            <pc:docMk/>
            <pc:sldMk cId="520698873" sldId="507"/>
            <ac:picMk id="3" creationId="{C00251E0-7ACF-02E8-8FB9-FF3EBB2336D4}"/>
          </ac:picMkLst>
        </pc:picChg>
      </pc:sldChg>
      <pc:sldMasterChg chg="delSldLayout">
        <pc:chgData name="Aastha Kumar" userId="f94225b3-263d-47de-91f3-c17c89a7eef3" providerId="ADAL" clId="{D8074D03-BB5F-4453-AE0D-5C4C043B5FE5}" dt="2024-01-28T16:18:28.256" v="1012" actId="2696"/>
        <pc:sldMasterMkLst>
          <pc:docMk/>
          <pc:sldMasterMk cId="215050608" sldId="2147483648"/>
        </pc:sldMasterMkLst>
        <pc:sldLayoutChg chg="del">
          <pc:chgData name="Aastha Kumar" userId="f94225b3-263d-47de-91f3-c17c89a7eef3" providerId="ADAL" clId="{D8074D03-BB5F-4453-AE0D-5C4C043B5FE5}" dt="2024-01-28T16:18:28.256" v="1012" actId="2696"/>
          <pc:sldLayoutMkLst>
            <pc:docMk/>
            <pc:sldMasterMk cId="215050608" sldId="2147483648"/>
            <pc:sldLayoutMk cId="3522028484" sldId="2147483660"/>
          </pc:sldLayoutMkLst>
        </pc:sldLayoutChg>
      </pc:sldMasterChg>
    </pc:docChg>
  </pc:docChgLst>
  <pc:docChgLst>
    <pc:chgData name="Aastha Kumar" userId="f94225b3-263d-47de-91f3-c17c89a7eef3" providerId="ADAL" clId="{F55B0A27-FE55-43AC-BB86-0C694302015A}"/>
    <pc:docChg chg="undo redo custSel addSld delSld modSld">
      <pc:chgData name="Aastha Kumar" userId="f94225b3-263d-47de-91f3-c17c89a7eef3" providerId="ADAL" clId="{F55B0A27-FE55-43AC-BB86-0C694302015A}" dt="2024-05-17T08:04:37.748" v="13" actId="47"/>
      <pc:docMkLst>
        <pc:docMk/>
      </pc:docMkLst>
      <pc:sldChg chg="del">
        <pc:chgData name="Aastha Kumar" userId="f94225b3-263d-47de-91f3-c17c89a7eef3" providerId="ADAL" clId="{F55B0A27-FE55-43AC-BB86-0C694302015A}" dt="2024-05-11T19:28:47.606" v="0" actId="47"/>
        <pc:sldMkLst>
          <pc:docMk/>
          <pc:sldMk cId="0" sldId="256"/>
        </pc:sldMkLst>
      </pc:sldChg>
      <pc:sldChg chg="del">
        <pc:chgData name="Aastha Kumar" userId="f94225b3-263d-47de-91f3-c17c89a7eef3" providerId="ADAL" clId="{F55B0A27-FE55-43AC-BB86-0C694302015A}" dt="2024-05-11T19:28:49.515" v="1" actId="47"/>
        <pc:sldMkLst>
          <pc:docMk/>
          <pc:sldMk cId="0" sldId="257"/>
        </pc:sldMkLst>
      </pc:sldChg>
      <pc:sldChg chg="del">
        <pc:chgData name="Aastha Kumar" userId="f94225b3-263d-47de-91f3-c17c89a7eef3" providerId="ADAL" clId="{F55B0A27-FE55-43AC-BB86-0C694302015A}" dt="2024-05-11T19:28:50.549" v="2" actId="47"/>
        <pc:sldMkLst>
          <pc:docMk/>
          <pc:sldMk cId="0" sldId="259"/>
        </pc:sldMkLst>
      </pc:sldChg>
      <pc:sldChg chg="del">
        <pc:chgData name="Aastha Kumar" userId="f94225b3-263d-47de-91f3-c17c89a7eef3" providerId="ADAL" clId="{F55B0A27-FE55-43AC-BB86-0C694302015A}" dt="2024-05-11T19:28:51.440" v="3" actId="47"/>
        <pc:sldMkLst>
          <pc:docMk/>
          <pc:sldMk cId="0" sldId="260"/>
        </pc:sldMkLst>
      </pc:sldChg>
      <pc:sldChg chg="del">
        <pc:chgData name="Aastha Kumar" userId="f94225b3-263d-47de-91f3-c17c89a7eef3" providerId="ADAL" clId="{F55B0A27-FE55-43AC-BB86-0C694302015A}" dt="2024-05-11T19:28:52.043" v="4" actId="47"/>
        <pc:sldMkLst>
          <pc:docMk/>
          <pc:sldMk cId="0" sldId="261"/>
        </pc:sldMkLst>
      </pc:sldChg>
      <pc:sldChg chg="del">
        <pc:chgData name="Aastha Kumar" userId="f94225b3-263d-47de-91f3-c17c89a7eef3" providerId="ADAL" clId="{F55B0A27-FE55-43AC-BB86-0C694302015A}" dt="2024-05-11T19:28:52.950" v="5" actId="47"/>
        <pc:sldMkLst>
          <pc:docMk/>
          <pc:sldMk cId="0" sldId="262"/>
        </pc:sldMkLst>
      </pc:sldChg>
      <pc:sldChg chg="del">
        <pc:chgData name="Aastha Kumar" userId="f94225b3-263d-47de-91f3-c17c89a7eef3" providerId="ADAL" clId="{F55B0A27-FE55-43AC-BB86-0C694302015A}" dt="2024-05-11T19:28:54.817" v="6" actId="47"/>
        <pc:sldMkLst>
          <pc:docMk/>
          <pc:sldMk cId="0" sldId="263"/>
        </pc:sldMkLst>
      </pc:sldChg>
      <pc:sldChg chg="del">
        <pc:chgData name="Aastha Kumar" userId="f94225b3-263d-47de-91f3-c17c89a7eef3" providerId="ADAL" clId="{F55B0A27-FE55-43AC-BB86-0C694302015A}" dt="2024-05-17T08:04:37.748" v="13" actId="47"/>
        <pc:sldMkLst>
          <pc:docMk/>
          <pc:sldMk cId="0" sldId="377"/>
        </pc:sldMkLst>
      </pc:sldChg>
      <pc:sldChg chg="modSp mod">
        <pc:chgData name="Aastha Kumar" userId="f94225b3-263d-47de-91f3-c17c89a7eef3" providerId="ADAL" clId="{F55B0A27-FE55-43AC-BB86-0C694302015A}" dt="2024-05-12T09:37:56.515" v="12" actId="1076"/>
        <pc:sldMkLst>
          <pc:docMk/>
          <pc:sldMk cId="0" sldId="396"/>
        </pc:sldMkLst>
        <pc:spChg chg="mod">
          <ac:chgData name="Aastha Kumar" userId="f94225b3-263d-47de-91f3-c17c89a7eef3" providerId="ADAL" clId="{F55B0A27-FE55-43AC-BB86-0C694302015A}" dt="2024-05-12T09:37:56.515" v="12" actId="1076"/>
          <ac:spMkLst>
            <pc:docMk/>
            <pc:sldMk cId="0" sldId="396"/>
            <ac:spMk id="12" creationId="{650004DA-9B19-9046-F9E6-27E7A0663368}"/>
          </ac:spMkLst>
        </pc:spChg>
      </pc:sldChg>
      <pc:sldChg chg="add del">
        <pc:chgData name="Aastha Kumar" userId="f94225b3-263d-47de-91f3-c17c89a7eef3" providerId="ADAL" clId="{F55B0A27-FE55-43AC-BB86-0C694302015A}" dt="2024-05-12T09:37:40.838" v="9" actId="47"/>
        <pc:sldMkLst>
          <pc:docMk/>
          <pc:sldMk cId="2679303059" sldId="505"/>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3:46:54.724"/>
    </inkml:context>
    <inkml:brush xml:id="br0">
      <inkml:brushProperty name="width" value="0.05" units="cm"/>
      <inkml:brushProperty name="height" value="0.05" units="cm"/>
      <inkml:brushProperty name="color" value="#E71224"/>
    </inkml:brush>
  </inkml:definitions>
  <inkml:trace contextRef="#ctx0" brushRef="#br0">1 72 24575,'-1'56'0,"3"64"0,-2-118 0,0 0 0,1 0 0,-1 0 0,1-1 0,-1 1 0,1 0 0,0 0 0,0-1 0,-1 1 0,1 0 0,1-1 0,-1 1 0,0-1 0,0 0 0,0 1 0,1-1 0,-1 0 0,1 0 0,-1 0 0,1 0 0,-1 0 0,1 0 0,0 0 0,-1 0 0,1-1 0,0 1 0,0 0 0,0-1 0,-1 0 0,5 1 0,5 0 0,1 0 0,0-1 0,23-2 0,-14 0 0,326 0 0,-204 2 0,-123 1 0,37 7 0,-37-4 0,37 1 0,-17-4 0,79-3 0,-117 2 0,-1-1 0,1 1 0,0 0 0,0-1 0,0 0 0,-1 1 0,1-1 0,0 0 0,-1 0 0,1 0 0,-1 0 0,1 0 0,-1 0 0,1-1 0,-1 1 0,0 0 0,0-1 0,0 1 0,0-1 0,0 1 0,0-1 0,0 1 0,0-1 0,0 0 0,-1 0 0,1 1 0,-1-1 0,1 0 0,-1 0 0,1-3 0,0-7 0,-1 0 0,1 0 0,-4-22 0,2 12 0,-2-110 0,4 130 0,-1 1 0,0 0 0,-1-1 0,1 1 0,0-1 0,0 1 0,-1 0 0,1-1 0,0 1 0,-1 0 0,0-1 0,1 1 0,-1 0 0,0 0 0,1-1 0,-1 1 0,0 0 0,0 0 0,0 0 0,0 0 0,0 0 0,0 0 0,-3-1 0,3 2 0,-1-1 0,0 1 0,0 0 0,1 0 0,-1 0 0,0 0 0,1 0 0,-1 0 0,0 1 0,1-1 0,-1 0 0,0 1 0,1 0 0,-1-1 0,0 1 0,-1 1 0,-6 3 0,1 1 0,-1 0 0,2 0 0,-1 1 0,-8 9 0,-2-1 0,13-12 0,11-13 0,-2 4 0,1 1 0,0-1 0,0 1 0,1 0 0,-1 0 0,1 0 0,0 1 0,0 0 0,14-7 0,-17 10 0,0 0 0,0 0 0,0 0 0,1 0 0,-1 1 0,0-1 0,1 1 0,-1 0 0,0 0 0,1 0 0,-1 0 0,0 1 0,1-1 0,-1 1 0,0 0 0,0 0 0,0 0 0,1 0 0,-1 1 0,0-1 0,0 1 0,-1 0 0,6 4 0,50 40-1365,-47-36-5461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3:47:00.152"/>
    </inkml:context>
    <inkml:brush xml:id="br0">
      <inkml:brushProperty name="width" value="0.05" units="cm"/>
      <inkml:brushProperty name="height" value="0.05" units="cm"/>
      <inkml:brushProperty name="color" value="#E71224"/>
    </inkml:brush>
  </inkml:definitions>
  <inkml:trace contextRef="#ctx0" brushRef="#br0">1 1 24575,'-1'62'0,"3"70"0,-2-130 0,0 0 0,1 0 0,-1-1 0,1 1 0,0 0 0,-1 0 0,1 0 0,0-1 0,0 1 0,0-1 0,0 1 0,1 0 0,-1-1 0,0 0 0,1 1 0,-1-1 0,1 0 0,-1 0 0,1 0 0,-1 0 0,1 0 0,0 0 0,0 0 0,-1 0 0,1-1 0,0 1 0,0-1 0,0 1 0,0-1 0,3 0 0,9 1 0,-1 0 0,1-1 0,20-3 0,-8 1 0,374 1 0,-221 1 0,-168 1 0,-1 1 0,1-1 0,-1 1 0,0 1 0,17 6 0,-18-5 0,0-1 0,1 0 0,-1-1 0,1 0 0,-1 0 0,15-1 0,-23-1 0,1 0 0,-1 0 0,1 0 0,-1 0 0,0-1 0,1 1 0,-1-1 0,1 1 0,-1-1 0,0 1 0,0-1 0,1 0 0,-1 0 0,0 1 0,0-1 0,0 0 0,0 0 0,0 0 0,0 0 0,1-2 0,0 0 0,-1 0 0,1 0 0,-1 0 0,0 0 0,0 0 0,0 0 0,0-1 0,0-5 0,0-2 0,-1 0 0,-1 0 0,0 0 0,-3-16 0,1 8 0,1 6 0,-1 0 0,0 0 0,-7-18 0,9 29 0,0-1 0,0 1 0,0 0 0,0 0 0,0-1 0,-1 1 0,1 0 0,-1 0 0,1 0 0,-1 1 0,0-1 0,0 0 0,0 1 0,0-1 0,0 1 0,0 0 0,0-1 0,-1 1 0,1 0 0,0 0 0,-1 1 0,1-1 0,-1 0 0,-2 1 0,2 0 0,0 1 0,0 0 0,-1 0 0,1 0 0,0 1 0,0-1 0,0 1 0,1 0 0,-1 0 0,0 0 0,1 0 0,-1 0 0,1 0 0,-5 6 0,9-11 0,0 1 0,1 0 0,-1-1 0,0 1 0,1 0 0,-1 0 0,1 1 0,0-1 0,0 1 0,-1-1 0,1 1 0,0 0 0,0 0 0,0 0 0,1 0 0,-1 0 0,0 1 0,0 0 0,0-1 0,0 1 0,1 0 0,-1 1 0,5 0 0,3 0 0,0 1 0,0 0 0,-1 1 0,1 0 0,15 7 0,-12-2-1365,-2 1-5461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3:47:02.317"/>
    </inkml:context>
    <inkml:brush xml:id="br0">
      <inkml:brushProperty name="width" value="0.05" units="cm"/>
      <inkml:brushProperty name="height" value="0.05" units="cm"/>
      <inkml:brushProperty name="color" value="#E71224"/>
    </inkml:brush>
  </inkml:definitions>
  <inkml:trace contextRef="#ctx0" brushRef="#br0">0 1 24575,'3'0'0,"4"0"0,4 0 0,3 0 0,2 0 0,1 0 0,1 0 0,1 0 0,-1 0 0,1 0 0,-4 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3:47:04.311"/>
    </inkml:context>
    <inkml:brush xml:id="br0">
      <inkml:brushProperty name="width" value="0.05" units="cm"/>
      <inkml:brushProperty name="height" value="0.05" units="cm"/>
      <inkml:brushProperty name="color" value="#E71224"/>
    </inkml:brush>
  </inkml:definitions>
  <inkml:trace contextRef="#ctx0" brushRef="#br0">0 1 24575,'3'0'0,"4"0"0,4 0 0,3 0 0,2 0 0,1 0 0,1 0 0,1 0 0,-1 0 0,0 0 0,1 0 0,-5 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3:53:07.287"/>
    </inkml:context>
    <inkml:brush xml:id="br0">
      <inkml:brushProperty name="width" value="0.05" units="cm"/>
      <inkml:brushProperty name="height" value="0.05" units="cm"/>
      <inkml:brushProperty name="color" value="#E71224"/>
    </inkml:brush>
  </inkml:definitions>
  <inkml:trace contextRef="#ctx0" brushRef="#br0">0 37 24575,'3'0'0,"4"0"0,4 0 0,2 0 0,3 0 0,2-4 0,0 0 0,0 0 0,1 1 0,-1 1 0,0 1 0,0 0 0,-3-2 0,-1-1 0,-1 0 0,2 1 0,0 1 0,-1 1-8191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3:53:11.315"/>
    </inkml:context>
    <inkml:brush xml:id="br0">
      <inkml:brushProperty name="width" value="0.05" units="cm"/>
      <inkml:brushProperty name="height" value="0.05" units="cm"/>
      <inkml:brushProperty name="color" value="#E71224"/>
    </inkml:brush>
  </inkml:definitions>
  <inkml:trace contextRef="#ctx0" brushRef="#br0">1 122 24575,'-1'56'0,"3"64"0,-2-118 0,0-1 0,0 1 0,1 0 0,-1-1 0,1 1 0,-1 0 0,1-1 0,0 1 0,0-1 0,0 1 0,0-1 0,0 1 0,0-1 0,0 0 0,0 1 0,0-1 0,1 0 0,-1 0 0,0 0 0,1 0 0,-1 0 0,1 0 0,-1 0 0,1-1 0,0 1 0,-1 0 0,1-1 0,0 0 0,1 1 0,7 1 0,-1-1 0,1-1 0,-1 0 0,13-1 0,-7 1 0,217-15 0,-168 9 0,7-2 0,-40 3 0,45 0 0,-26 6 0,58-2 0,-106 1 0,-1-1 0,1 1 0,0-1 0,0 1 0,0-1 0,-1 0 0,1 0 0,0 1 0,-1-1 0,1-1 0,0 1 0,-1 0 0,1 0 0,-1 0 0,0-1 0,0 1 0,1-1 0,-1 1 0,0-1 0,0 1 0,0-1 0,0 0 0,-1 0 0,1 1 0,0-1 0,-1 0 0,1 0 0,-1 0 0,0 0 0,1-3 0,0-8 0,0 0 0,-1 0 0,-3-21 0,1 9 0,2-31 0,-1-29 0,1 85 0,0-1 0,0 1 0,0-1 0,0 1 0,0-1 0,0 1 0,0-1 0,0 1 0,0-1 0,0 0 0,-1 1 0,1-1 0,0 1 0,0-1 0,0 1 0,-1-1 0,1 1 0,0 0 0,0-1 0,-1 1 0,1-1 0,0 1 0,-1-1 0,1 1 0,-1 0 0,1-1 0,0 1 0,-1 0 0,1 0 0,-1-1 0,1 1 0,-1 0 0,1 0 0,-1-1 0,-1 2 0,1-1 0,0 1 0,0-1 0,0 1 0,0-1 0,-1 1 0,1 0 0,0-1 0,0 1 0,0 0 0,0 0 0,1 0 0,-2 1 0,-25 35 0,-2 19 0,41-73 0,30-29 0,-41 45 0,0 0 0,1 0 0,-1 0 0,0 0 0,1 1 0,-1-1 0,1 1 0,-1-1 0,1 1 0,-1-1 0,1 1 0,-1 0 0,1 0 0,-1 0 0,1 0 0,-1 0 0,1 0 0,-1 0 0,1 0 0,-1 1 0,1-1 0,-1 1 0,1-1 0,-1 1 0,0-1 0,1 1 0,-1 0 0,0 0 0,1-1 0,-1 1 0,0 0 0,1 2 0,8 4 0,-1 1 0,0 1 0,8 9 0,-7-7 0,0-1-1365,-1-2-5461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3:53:13.665"/>
    </inkml:context>
    <inkml:brush xml:id="br0">
      <inkml:brushProperty name="width" value="0.05" units="cm"/>
      <inkml:brushProperty name="height" value="0.05" units="cm"/>
      <inkml:brushProperty name="color" value="#E71224"/>
    </inkml:brush>
  </inkml:definitions>
  <inkml:trace contextRef="#ctx0" brushRef="#br0">0 37 24575,'5'-4'0,"0"2"0,0-1 0,0 1 0,0 0 0,1 0 0,-1 0 0,1 0 0,-1 1 0,1 0 0,0 1 0,9-1 0,16-3 0,-1-1 0,1 1 0,-1 2 0,42 2 0,-57 0 0,-4 3 171,-11 2 0,-17 9-1878,7-8-5119</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3:53:18.919"/>
    </inkml:context>
    <inkml:brush xml:id="br0">
      <inkml:brushProperty name="width" value="0.05" units="cm"/>
      <inkml:brushProperty name="height" value="0.05" units="cm"/>
      <inkml:brushProperty name="color" value="#E71224"/>
    </inkml:brush>
  </inkml:definitions>
  <inkml:trace contextRef="#ctx0" brushRef="#br0">10 160 24575,'1'37'0,"0"-19"0,-1-1 0,0 1 0,-2-1 0,-5 28 0,7-44 0,-1 1 0,1-1 0,0 0 0,-1 0 0,1 1 0,0-1 0,0 0 0,0 1 0,0-1 0,0 0 0,0 1 0,0-1 0,0 0 0,0 1 0,1-1 0,-1 0 0,0 1 0,1-1 0,-1 0 0,1 0 0,0 0 0,-1 1 0,1-1 0,0 0 0,1 2 0,1-2 0,-1 0 0,1 1 0,-1-1 0,1 0 0,0 0 0,-1-1 0,1 1 0,0-1 0,0 1 0,0-1 0,5 0 0,24-1 0,0-2 0,0-1 0,-1-1 0,34-10 0,55-10 0,-68 18 0,-18 1 0,62-1 0,-53 8 0,54-2 0,-95 1 0,0-1 0,0 1 0,0-1 0,0 1 0,-1-1 0,1 0 0,0 0 0,0 1 0,-1-1 0,1-1 0,-1 1 0,1 0 0,-1 0 0,1 0 0,-1-1 0,0 1 0,1-1 0,-1 1 0,0-1 0,0 0 0,0 1 0,0-1 0,-1 0 0,1 1 0,0-1 0,-1 0 0,1 0 0,-1 0 0,0 0 0,1-3 0,0-8 0,0 0 0,-1 0 0,-3-22 0,1 11 0,2 18 0,0 0 0,0 0 0,-1 0 0,1 0 0,-1 0 0,-3-9 0,4 14 0,-1 0 0,1 0 0,0 0 0,-1 1 0,1-1 0,-1 0 0,1 0 0,-1 1 0,0-1 0,1 0 0,-1 1 0,0-1 0,1 0 0,-1 1 0,0-1 0,0 1 0,0 0 0,1-1 0,-1 1 0,0-1 0,0 1 0,0 0 0,0 0 0,0 0 0,0-1 0,1 1 0,-1 0 0,0 0 0,0 0 0,0 0 0,0 1 0,0-1 0,0 0 0,0 0 0,0 0 0,1 1 0,-1-1 0,0 0 0,0 1 0,0-1 0,0 1 0,1-1 0,-1 1 0,0-1 0,0 2 0,-3 0 0,1 1 0,0 0 0,-1-1 0,1 2 0,0-1 0,1 0 0,-1 0 0,0 1 0,-1 3 0,1-3 0,1 0 0,-1 0 0,0 0 0,0-1 0,0 1 0,-5 3 0,35-40 0,-20 25 0,1 3 0,-1-2 0,0 1 0,-1-1 0,1 0 0,-1-1 0,-1 1 0,0-1 0,6-10 0,-11 17 0,0-1 0,1 1 0,0 0 0,-1 0 0,1-1 0,0 1 0,-1 0 0,1 0 0,0 0 0,0 0 0,0 0 0,0 0 0,0 0 0,0 0 0,0 0 0,0 0 0,1 1 0,-1-1 0,0 0 0,0 1 0,1-1 0,1 0 0,-1 1 0,0 0 0,0 1 0,0-1 0,-1 0 0,1 0 0,0 1 0,0-1 0,-1 1 0,1 0 0,0 0 0,-1-1 0,1 1 0,0 0 0,-1 0 0,2 2 0,3 2 0,0 0 0,-1 1 0,0 0 0,0 0 0,0 0 0,-1 0 0,6 10 0,7 18 0,-76-90 0,56 53 17,-2-3-362,0 0-1,0-1 0,-7-13 1,7 8-6481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BAED9-0FCB-4637-F58C-28B7CE699D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D6A6C33-759D-0626-42C7-C6B280E52F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96B896A-66CE-842E-4B13-279100F0B45E}"/>
              </a:ext>
            </a:extLst>
          </p:cNvPr>
          <p:cNvSpPr>
            <a:spLocks noGrp="1"/>
          </p:cNvSpPr>
          <p:nvPr>
            <p:ph type="dt" sz="half" idx="10"/>
          </p:nvPr>
        </p:nvSpPr>
        <p:spPr/>
        <p:txBody>
          <a:bodyPr/>
          <a:lstStyle/>
          <a:p>
            <a:fld id="{FD875689-DDE6-401E-9204-FC1126BED61F}" type="datetimeFigureOut">
              <a:rPr lang="en-IN" smtClean="0"/>
              <a:t>17-05-2024</a:t>
            </a:fld>
            <a:endParaRPr lang="en-IN"/>
          </a:p>
        </p:txBody>
      </p:sp>
      <p:sp>
        <p:nvSpPr>
          <p:cNvPr id="5" name="Footer Placeholder 4">
            <a:extLst>
              <a:ext uri="{FF2B5EF4-FFF2-40B4-BE49-F238E27FC236}">
                <a16:creationId xmlns:a16="http://schemas.microsoft.com/office/drawing/2014/main" id="{C7F77930-1E7F-917D-C904-FF52643931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DCCA88-EDDB-92AF-CDBF-83E3886E2FB8}"/>
              </a:ext>
            </a:extLst>
          </p:cNvPr>
          <p:cNvSpPr>
            <a:spLocks noGrp="1"/>
          </p:cNvSpPr>
          <p:nvPr>
            <p:ph type="sldNum" sz="quarter" idx="12"/>
          </p:nvPr>
        </p:nvSpPr>
        <p:spPr/>
        <p:txBody>
          <a:bodyPr/>
          <a:lstStyle/>
          <a:p>
            <a:fld id="{6BA271A1-A0AB-44BD-889C-1215186861A3}" type="slidenum">
              <a:rPr lang="en-IN" smtClean="0"/>
              <a:t>‹#›</a:t>
            </a:fld>
            <a:endParaRPr lang="en-IN"/>
          </a:p>
        </p:txBody>
      </p:sp>
    </p:spTree>
    <p:extLst>
      <p:ext uri="{BB962C8B-B14F-4D97-AF65-F5344CB8AC3E}">
        <p14:creationId xmlns:p14="http://schemas.microsoft.com/office/powerpoint/2010/main" val="1841303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21971-8FDB-418E-16BC-59CE7FAEEA3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52AF3C7-A190-F12C-C2E0-914F066ED3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4B8F93-AC82-969D-6BFC-4B03D26DEAE5}"/>
              </a:ext>
            </a:extLst>
          </p:cNvPr>
          <p:cNvSpPr>
            <a:spLocks noGrp="1"/>
          </p:cNvSpPr>
          <p:nvPr>
            <p:ph type="dt" sz="half" idx="10"/>
          </p:nvPr>
        </p:nvSpPr>
        <p:spPr/>
        <p:txBody>
          <a:bodyPr/>
          <a:lstStyle/>
          <a:p>
            <a:fld id="{FD875689-DDE6-401E-9204-FC1126BED61F}" type="datetimeFigureOut">
              <a:rPr lang="en-IN" smtClean="0"/>
              <a:t>17-05-2024</a:t>
            </a:fld>
            <a:endParaRPr lang="en-IN"/>
          </a:p>
        </p:txBody>
      </p:sp>
      <p:sp>
        <p:nvSpPr>
          <p:cNvPr id="5" name="Footer Placeholder 4">
            <a:extLst>
              <a:ext uri="{FF2B5EF4-FFF2-40B4-BE49-F238E27FC236}">
                <a16:creationId xmlns:a16="http://schemas.microsoft.com/office/drawing/2014/main" id="{ED855EAF-CBF1-9242-F9BA-2F1E2668EA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9B9826-F12A-0DAC-7736-A1CC8C1C4FB8}"/>
              </a:ext>
            </a:extLst>
          </p:cNvPr>
          <p:cNvSpPr>
            <a:spLocks noGrp="1"/>
          </p:cNvSpPr>
          <p:nvPr>
            <p:ph type="sldNum" sz="quarter" idx="12"/>
          </p:nvPr>
        </p:nvSpPr>
        <p:spPr/>
        <p:txBody>
          <a:bodyPr/>
          <a:lstStyle/>
          <a:p>
            <a:fld id="{6BA271A1-A0AB-44BD-889C-1215186861A3}" type="slidenum">
              <a:rPr lang="en-IN" smtClean="0"/>
              <a:t>‹#›</a:t>
            </a:fld>
            <a:endParaRPr lang="en-IN"/>
          </a:p>
        </p:txBody>
      </p:sp>
    </p:spTree>
    <p:extLst>
      <p:ext uri="{BB962C8B-B14F-4D97-AF65-F5344CB8AC3E}">
        <p14:creationId xmlns:p14="http://schemas.microsoft.com/office/powerpoint/2010/main" val="2998629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A9234B-3EBF-EC55-E6E3-46F8F77191B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BAB2487-EA96-C8BD-7A4B-4C43266768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F05DA4-F95C-6DAC-9C4A-D91FF7658B96}"/>
              </a:ext>
            </a:extLst>
          </p:cNvPr>
          <p:cNvSpPr>
            <a:spLocks noGrp="1"/>
          </p:cNvSpPr>
          <p:nvPr>
            <p:ph type="dt" sz="half" idx="10"/>
          </p:nvPr>
        </p:nvSpPr>
        <p:spPr/>
        <p:txBody>
          <a:bodyPr/>
          <a:lstStyle/>
          <a:p>
            <a:fld id="{FD875689-DDE6-401E-9204-FC1126BED61F}" type="datetimeFigureOut">
              <a:rPr lang="en-IN" smtClean="0"/>
              <a:t>17-05-2024</a:t>
            </a:fld>
            <a:endParaRPr lang="en-IN"/>
          </a:p>
        </p:txBody>
      </p:sp>
      <p:sp>
        <p:nvSpPr>
          <p:cNvPr id="5" name="Footer Placeholder 4">
            <a:extLst>
              <a:ext uri="{FF2B5EF4-FFF2-40B4-BE49-F238E27FC236}">
                <a16:creationId xmlns:a16="http://schemas.microsoft.com/office/drawing/2014/main" id="{3EAFE2BC-2DDB-AF2D-27B1-BCA6D3D893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48AE1F-2E1F-73B8-7F15-B04B5D9CF0D6}"/>
              </a:ext>
            </a:extLst>
          </p:cNvPr>
          <p:cNvSpPr>
            <a:spLocks noGrp="1"/>
          </p:cNvSpPr>
          <p:nvPr>
            <p:ph type="sldNum" sz="quarter" idx="12"/>
          </p:nvPr>
        </p:nvSpPr>
        <p:spPr/>
        <p:txBody>
          <a:bodyPr/>
          <a:lstStyle/>
          <a:p>
            <a:fld id="{6BA271A1-A0AB-44BD-889C-1215186861A3}" type="slidenum">
              <a:rPr lang="en-IN" smtClean="0"/>
              <a:t>‹#›</a:t>
            </a:fld>
            <a:endParaRPr lang="en-IN"/>
          </a:p>
        </p:txBody>
      </p:sp>
    </p:spTree>
    <p:extLst>
      <p:ext uri="{BB962C8B-B14F-4D97-AF65-F5344CB8AC3E}">
        <p14:creationId xmlns:p14="http://schemas.microsoft.com/office/powerpoint/2010/main" val="3656128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73CA6-E358-F3E3-B3C7-190A2B6FD2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108E52-1943-45FE-074A-6F1DFDFEE6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FAE8AA-E1F2-E43C-BADE-A660A1024C5A}"/>
              </a:ext>
            </a:extLst>
          </p:cNvPr>
          <p:cNvSpPr>
            <a:spLocks noGrp="1"/>
          </p:cNvSpPr>
          <p:nvPr>
            <p:ph type="dt" sz="half" idx="10"/>
          </p:nvPr>
        </p:nvSpPr>
        <p:spPr/>
        <p:txBody>
          <a:bodyPr/>
          <a:lstStyle/>
          <a:p>
            <a:fld id="{FD875689-DDE6-401E-9204-FC1126BED61F}" type="datetimeFigureOut">
              <a:rPr lang="en-IN" smtClean="0"/>
              <a:t>17-05-2024</a:t>
            </a:fld>
            <a:endParaRPr lang="en-IN"/>
          </a:p>
        </p:txBody>
      </p:sp>
      <p:sp>
        <p:nvSpPr>
          <p:cNvPr id="5" name="Footer Placeholder 4">
            <a:extLst>
              <a:ext uri="{FF2B5EF4-FFF2-40B4-BE49-F238E27FC236}">
                <a16:creationId xmlns:a16="http://schemas.microsoft.com/office/drawing/2014/main" id="{6F0AE828-DCEF-6BCB-4745-4A0EBC4842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E4BFC2-FE26-18EF-D9A5-C4FB6C39AEB0}"/>
              </a:ext>
            </a:extLst>
          </p:cNvPr>
          <p:cNvSpPr>
            <a:spLocks noGrp="1"/>
          </p:cNvSpPr>
          <p:nvPr>
            <p:ph type="sldNum" sz="quarter" idx="12"/>
          </p:nvPr>
        </p:nvSpPr>
        <p:spPr/>
        <p:txBody>
          <a:bodyPr/>
          <a:lstStyle/>
          <a:p>
            <a:fld id="{6BA271A1-A0AB-44BD-889C-1215186861A3}" type="slidenum">
              <a:rPr lang="en-IN" smtClean="0"/>
              <a:t>‹#›</a:t>
            </a:fld>
            <a:endParaRPr lang="en-IN"/>
          </a:p>
        </p:txBody>
      </p:sp>
    </p:spTree>
    <p:extLst>
      <p:ext uri="{BB962C8B-B14F-4D97-AF65-F5344CB8AC3E}">
        <p14:creationId xmlns:p14="http://schemas.microsoft.com/office/powerpoint/2010/main" val="2088386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04CD2-F7F0-53F0-52A3-FD47666CB0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C48A416-F698-5009-8FD8-75AC559FAE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8E989C-8C4A-2497-06BE-CAA5DD226C44}"/>
              </a:ext>
            </a:extLst>
          </p:cNvPr>
          <p:cNvSpPr>
            <a:spLocks noGrp="1"/>
          </p:cNvSpPr>
          <p:nvPr>
            <p:ph type="dt" sz="half" idx="10"/>
          </p:nvPr>
        </p:nvSpPr>
        <p:spPr/>
        <p:txBody>
          <a:bodyPr/>
          <a:lstStyle/>
          <a:p>
            <a:fld id="{FD875689-DDE6-401E-9204-FC1126BED61F}" type="datetimeFigureOut">
              <a:rPr lang="en-IN" smtClean="0"/>
              <a:t>17-05-2024</a:t>
            </a:fld>
            <a:endParaRPr lang="en-IN"/>
          </a:p>
        </p:txBody>
      </p:sp>
      <p:sp>
        <p:nvSpPr>
          <p:cNvPr id="5" name="Footer Placeholder 4">
            <a:extLst>
              <a:ext uri="{FF2B5EF4-FFF2-40B4-BE49-F238E27FC236}">
                <a16:creationId xmlns:a16="http://schemas.microsoft.com/office/drawing/2014/main" id="{EB198BD9-577E-F071-1A3B-16278CED5F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2F56FD-A349-8F6D-0D6E-304FB4D00CC3}"/>
              </a:ext>
            </a:extLst>
          </p:cNvPr>
          <p:cNvSpPr>
            <a:spLocks noGrp="1"/>
          </p:cNvSpPr>
          <p:nvPr>
            <p:ph type="sldNum" sz="quarter" idx="12"/>
          </p:nvPr>
        </p:nvSpPr>
        <p:spPr/>
        <p:txBody>
          <a:bodyPr/>
          <a:lstStyle/>
          <a:p>
            <a:fld id="{6BA271A1-A0AB-44BD-889C-1215186861A3}" type="slidenum">
              <a:rPr lang="en-IN" smtClean="0"/>
              <a:t>‹#›</a:t>
            </a:fld>
            <a:endParaRPr lang="en-IN"/>
          </a:p>
        </p:txBody>
      </p:sp>
    </p:spTree>
    <p:extLst>
      <p:ext uri="{BB962C8B-B14F-4D97-AF65-F5344CB8AC3E}">
        <p14:creationId xmlns:p14="http://schemas.microsoft.com/office/powerpoint/2010/main" val="801323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9B38F-F6F7-71AD-012A-6DE3C67FEDE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A8B7A70-829D-2FF8-E718-2555BFE7C9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813EF68-FB5D-E5A0-6357-E495E06CA4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BFEF70A-5C21-C79C-A6A1-8885031709E6}"/>
              </a:ext>
            </a:extLst>
          </p:cNvPr>
          <p:cNvSpPr>
            <a:spLocks noGrp="1"/>
          </p:cNvSpPr>
          <p:nvPr>
            <p:ph type="dt" sz="half" idx="10"/>
          </p:nvPr>
        </p:nvSpPr>
        <p:spPr/>
        <p:txBody>
          <a:bodyPr/>
          <a:lstStyle/>
          <a:p>
            <a:fld id="{FD875689-DDE6-401E-9204-FC1126BED61F}" type="datetimeFigureOut">
              <a:rPr lang="en-IN" smtClean="0"/>
              <a:t>17-05-2024</a:t>
            </a:fld>
            <a:endParaRPr lang="en-IN"/>
          </a:p>
        </p:txBody>
      </p:sp>
      <p:sp>
        <p:nvSpPr>
          <p:cNvPr id="6" name="Footer Placeholder 5">
            <a:extLst>
              <a:ext uri="{FF2B5EF4-FFF2-40B4-BE49-F238E27FC236}">
                <a16:creationId xmlns:a16="http://schemas.microsoft.com/office/drawing/2014/main" id="{CA250FF9-4AC9-1A4F-9610-38DE7681CA8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ADA920D-CCB8-19FB-78C9-473B6C40115D}"/>
              </a:ext>
            </a:extLst>
          </p:cNvPr>
          <p:cNvSpPr>
            <a:spLocks noGrp="1"/>
          </p:cNvSpPr>
          <p:nvPr>
            <p:ph type="sldNum" sz="quarter" idx="12"/>
          </p:nvPr>
        </p:nvSpPr>
        <p:spPr/>
        <p:txBody>
          <a:bodyPr/>
          <a:lstStyle/>
          <a:p>
            <a:fld id="{6BA271A1-A0AB-44BD-889C-1215186861A3}" type="slidenum">
              <a:rPr lang="en-IN" smtClean="0"/>
              <a:t>‹#›</a:t>
            </a:fld>
            <a:endParaRPr lang="en-IN"/>
          </a:p>
        </p:txBody>
      </p:sp>
    </p:spTree>
    <p:extLst>
      <p:ext uri="{BB962C8B-B14F-4D97-AF65-F5344CB8AC3E}">
        <p14:creationId xmlns:p14="http://schemas.microsoft.com/office/powerpoint/2010/main" val="3844148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2CDAA-4FC6-78D7-B2BC-7E9A846727C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D49F80A-A504-496D-941C-93BD67A728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5BC15E-6498-D973-E520-71FBCE36F3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A86A09C-7663-4CBF-B3C7-49575F015A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5AEB52-C8AA-61DE-E59F-4A6DDCCF6C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D351283-41E2-E27A-9BF0-260A3B6A00CF}"/>
              </a:ext>
            </a:extLst>
          </p:cNvPr>
          <p:cNvSpPr>
            <a:spLocks noGrp="1"/>
          </p:cNvSpPr>
          <p:nvPr>
            <p:ph type="dt" sz="half" idx="10"/>
          </p:nvPr>
        </p:nvSpPr>
        <p:spPr/>
        <p:txBody>
          <a:bodyPr/>
          <a:lstStyle/>
          <a:p>
            <a:fld id="{FD875689-DDE6-401E-9204-FC1126BED61F}" type="datetimeFigureOut">
              <a:rPr lang="en-IN" smtClean="0"/>
              <a:t>17-05-2024</a:t>
            </a:fld>
            <a:endParaRPr lang="en-IN"/>
          </a:p>
        </p:txBody>
      </p:sp>
      <p:sp>
        <p:nvSpPr>
          <p:cNvPr id="8" name="Footer Placeholder 7">
            <a:extLst>
              <a:ext uri="{FF2B5EF4-FFF2-40B4-BE49-F238E27FC236}">
                <a16:creationId xmlns:a16="http://schemas.microsoft.com/office/drawing/2014/main" id="{E645D9F3-435F-8D43-2CE4-853B9D4B3AB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09F2BC4-4088-6D3D-7F13-7D113F78F666}"/>
              </a:ext>
            </a:extLst>
          </p:cNvPr>
          <p:cNvSpPr>
            <a:spLocks noGrp="1"/>
          </p:cNvSpPr>
          <p:nvPr>
            <p:ph type="sldNum" sz="quarter" idx="12"/>
          </p:nvPr>
        </p:nvSpPr>
        <p:spPr/>
        <p:txBody>
          <a:bodyPr/>
          <a:lstStyle/>
          <a:p>
            <a:fld id="{6BA271A1-A0AB-44BD-889C-1215186861A3}" type="slidenum">
              <a:rPr lang="en-IN" smtClean="0"/>
              <a:t>‹#›</a:t>
            </a:fld>
            <a:endParaRPr lang="en-IN"/>
          </a:p>
        </p:txBody>
      </p:sp>
    </p:spTree>
    <p:extLst>
      <p:ext uri="{BB962C8B-B14F-4D97-AF65-F5344CB8AC3E}">
        <p14:creationId xmlns:p14="http://schemas.microsoft.com/office/powerpoint/2010/main" val="323707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4B44C-5E93-3585-641C-36592E1F4C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F3C5C60-60F6-8A18-6C72-F23EDC104D5A}"/>
              </a:ext>
            </a:extLst>
          </p:cNvPr>
          <p:cNvSpPr>
            <a:spLocks noGrp="1"/>
          </p:cNvSpPr>
          <p:nvPr>
            <p:ph type="dt" sz="half" idx="10"/>
          </p:nvPr>
        </p:nvSpPr>
        <p:spPr/>
        <p:txBody>
          <a:bodyPr/>
          <a:lstStyle/>
          <a:p>
            <a:fld id="{FD875689-DDE6-401E-9204-FC1126BED61F}" type="datetimeFigureOut">
              <a:rPr lang="en-IN" smtClean="0"/>
              <a:t>17-05-2024</a:t>
            </a:fld>
            <a:endParaRPr lang="en-IN"/>
          </a:p>
        </p:txBody>
      </p:sp>
      <p:sp>
        <p:nvSpPr>
          <p:cNvPr id="4" name="Footer Placeholder 3">
            <a:extLst>
              <a:ext uri="{FF2B5EF4-FFF2-40B4-BE49-F238E27FC236}">
                <a16:creationId xmlns:a16="http://schemas.microsoft.com/office/drawing/2014/main" id="{F5FC64C8-6890-76ED-7B08-DB93473F0B2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4AA6915-175A-4590-1F70-C3568FDB6705}"/>
              </a:ext>
            </a:extLst>
          </p:cNvPr>
          <p:cNvSpPr>
            <a:spLocks noGrp="1"/>
          </p:cNvSpPr>
          <p:nvPr>
            <p:ph type="sldNum" sz="quarter" idx="12"/>
          </p:nvPr>
        </p:nvSpPr>
        <p:spPr/>
        <p:txBody>
          <a:bodyPr/>
          <a:lstStyle/>
          <a:p>
            <a:fld id="{6BA271A1-A0AB-44BD-889C-1215186861A3}" type="slidenum">
              <a:rPr lang="en-IN" smtClean="0"/>
              <a:t>‹#›</a:t>
            </a:fld>
            <a:endParaRPr lang="en-IN"/>
          </a:p>
        </p:txBody>
      </p:sp>
    </p:spTree>
    <p:extLst>
      <p:ext uri="{BB962C8B-B14F-4D97-AF65-F5344CB8AC3E}">
        <p14:creationId xmlns:p14="http://schemas.microsoft.com/office/powerpoint/2010/main" val="1249186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334A4B-3D20-5D08-F5E4-8D7B4C3A2023}"/>
              </a:ext>
            </a:extLst>
          </p:cNvPr>
          <p:cNvSpPr>
            <a:spLocks noGrp="1"/>
          </p:cNvSpPr>
          <p:nvPr>
            <p:ph type="dt" sz="half" idx="10"/>
          </p:nvPr>
        </p:nvSpPr>
        <p:spPr/>
        <p:txBody>
          <a:bodyPr/>
          <a:lstStyle/>
          <a:p>
            <a:fld id="{FD875689-DDE6-401E-9204-FC1126BED61F}" type="datetimeFigureOut">
              <a:rPr lang="en-IN" smtClean="0"/>
              <a:t>17-05-2024</a:t>
            </a:fld>
            <a:endParaRPr lang="en-IN"/>
          </a:p>
        </p:txBody>
      </p:sp>
      <p:sp>
        <p:nvSpPr>
          <p:cNvPr id="3" name="Footer Placeholder 2">
            <a:extLst>
              <a:ext uri="{FF2B5EF4-FFF2-40B4-BE49-F238E27FC236}">
                <a16:creationId xmlns:a16="http://schemas.microsoft.com/office/drawing/2014/main" id="{F766CAA5-095F-FA25-98D4-9EC66271F59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0633F39-8C3B-B7D0-2947-5D433469DC72}"/>
              </a:ext>
            </a:extLst>
          </p:cNvPr>
          <p:cNvSpPr>
            <a:spLocks noGrp="1"/>
          </p:cNvSpPr>
          <p:nvPr>
            <p:ph type="sldNum" sz="quarter" idx="12"/>
          </p:nvPr>
        </p:nvSpPr>
        <p:spPr/>
        <p:txBody>
          <a:bodyPr/>
          <a:lstStyle/>
          <a:p>
            <a:fld id="{6BA271A1-A0AB-44BD-889C-1215186861A3}" type="slidenum">
              <a:rPr lang="en-IN" smtClean="0"/>
              <a:t>‹#›</a:t>
            </a:fld>
            <a:endParaRPr lang="en-IN"/>
          </a:p>
        </p:txBody>
      </p:sp>
    </p:spTree>
    <p:extLst>
      <p:ext uri="{BB962C8B-B14F-4D97-AF65-F5344CB8AC3E}">
        <p14:creationId xmlns:p14="http://schemas.microsoft.com/office/powerpoint/2010/main" val="3682809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55FDF-F5BF-33BA-9FB8-F98DF0D508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5D752AC-D111-3157-F13B-A742371803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DCACEE0-D813-18D9-4157-7FF0579256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B16967-B5F8-ABB5-41D0-AB91AEF62F88}"/>
              </a:ext>
            </a:extLst>
          </p:cNvPr>
          <p:cNvSpPr>
            <a:spLocks noGrp="1"/>
          </p:cNvSpPr>
          <p:nvPr>
            <p:ph type="dt" sz="half" idx="10"/>
          </p:nvPr>
        </p:nvSpPr>
        <p:spPr/>
        <p:txBody>
          <a:bodyPr/>
          <a:lstStyle/>
          <a:p>
            <a:fld id="{FD875689-DDE6-401E-9204-FC1126BED61F}" type="datetimeFigureOut">
              <a:rPr lang="en-IN" smtClean="0"/>
              <a:t>17-05-2024</a:t>
            </a:fld>
            <a:endParaRPr lang="en-IN"/>
          </a:p>
        </p:txBody>
      </p:sp>
      <p:sp>
        <p:nvSpPr>
          <p:cNvPr id="6" name="Footer Placeholder 5">
            <a:extLst>
              <a:ext uri="{FF2B5EF4-FFF2-40B4-BE49-F238E27FC236}">
                <a16:creationId xmlns:a16="http://schemas.microsoft.com/office/drawing/2014/main" id="{AB56DDDA-6903-2872-B1B5-301AE254D7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AA9B747-B078-BD17-CD82-D4B322F6DD99}"/>
              </a:ext>
            </a:extLst>
          </p:cNvPr>
          <p:cNvSpPr>
            <a:spLocks noGrp="1"/>
          </p:cNvSpPr>
          <p:nvPr>
            <p:ph type="sldNum" sz="quarter" idx="12"/>
          </p:nvPr>
        </p:nvSpPr>
        <p:spPr/>
        <p:txBody>
          <a:bodyPr/>
          <a:lstStyle/>
          <a:p>
            <a:fld id="{6BA271A1-A0AB-44BD-889C-1215186861A3}" type="slidenum">
              <a:rPr lang="en-IN" smtClean="0"/>
              <a:t>‹#›</a:t>
            </a:fld>
            <a:endParaRPr lang="en-IN"/>
          </a:p>
        </p:txBody>
      </p:sp>
    </p:spTree>
    <p:extLst>
      <p:ext uri="{BB962C8B-B14F-4D97-AF65-F5344CB8AC3E}">
        <p14:creationId xmlns:p14="http://schemas.microsoft.com/office/powerpoint/2010/main" val="2501958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3E426-F6B1-CB00-39C9-480A5858C3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2E49778-C9FE-A444-7DA7-D25CE0C9D6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90F66C6-2CC4-8DCA-37BF-2DAECA1105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FE1AEA-D866-703F-6DB7-FD96E6C86678}"/>
              </a:ext>
            </a:extLst>
          </p:cNvPr>
          <p:cNvSpPr>
            <a:spLocks noGrp="1"/>
          </p:cNvSpPr>
          <p:nvPr>
            <p:ph type="dt" sz="half" idx="10"/>
          </p:nvPr>
        </p:nvSpPr>
        <p:spPr/>
        <p:txBody>
          <a:bodyPr/>
          <a:lstStyle/>
          <a:p>
            <a:fld id="{FD875689-DDE6-401E-9204-FC1126BED61F}" type="datetimeFigureOut">
              <a:rPr lang="en-IN" smtClean="0"/>
              <a:t>17-05-2024</a:t>
            </a:fld>
            <a:endParaRPr lang="en-IN"/>
          </a:p>
        </p:txBody>
      </p:sp>
      <p:sp>
        <p:nvSpPr>
          <p:cNvPr id="6" name="Footer Placeholder 5">
            <a:extLst>
              <a:ext uri="{FF2B5EF4-FFF2-40B4-BE49-F238E27FC236}">
                <a16:creationId xmlns:a16="http://schemas.microsoft.com/office/drawing/2014/main" id="{C8642E3A-3D6A-EB80-47A4-8B164EA522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5877DC-BAB9-5F60-FBAA-1DC87036074A}"/>
              </a:ext>
            </a:extLst>
          </p:cNvPr>
          <p:cNvSpPr>
            <a:spLocks noGrp="1"/>
          </p:cNvSpPr>
          <p:nvPr>
            <p:ph type="sldNum" sz="quarter" idx="12"/>
          </p:nvPr>
        </p:nvSpPr>
        <p:spPr/>
        <p:txBody>
          <a:bodyPr/>
          <a:lstStyle/>
          <a:p>
            <a:fld id="{6BA271A1-A0AB-44BD-889C-1215186861A3}" type="slidenum">
              <a:rPr lang="en-IN" smtClean="0"/>
              <a:t>‹#›</a:t>
            </a:fld>
            <a:endParaRPr lang="en-IN"/>
          </a:p>
        </p:txBody>
      </p:sp>
    </p:spTree>
    <p:extLst>
      <p:ext uri="{BB962C8B-B14F-4D97-AF65-F5344CB8AC3E}">
        <p14:creationId xmlns:p14="http://schemas.microsoft.com/office/powerpoint/2010/main" val="2417099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49D223-1948-378B-2E39-BC1F2684EF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8BE27BE-1F24-9271-26F1-978C4895DF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A22FAB-2BF8-1882-1B96-AB6211AA23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875689-DDE6-401E-9204-FC1126BED61F}" type="datetimeFigureOut">
              <a:rPr lang="en-IN" smtClean="0"/>
              <a:t>17-05-2024</a:t>
            </a:fld>
            <a:endParaRPr lang="en-IN"/>
          </a:p>
        </p:txBody>
      </p:sp>
      <p:sp>
        <p:nvSpPr>
          <p:cNvPr id="5" name="Footer Placeholder 4">
            <a:extLst>
              <a:ext uri="{FF2B5EF4-FFF2-40B4-BE49-F238E27FC236}">
                <a16:creationId xmlns:a16="http://schemas.microsoft.com/office/drawing/2014/main" id="{598E3DA4-4E30-1100-F21B-7FD93F1F23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1B9D796-310D-D599-1E75-4DB4F69654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A271A1-A0AB-44BD-889C-1215186861A3}" type="slidenum">
              <a:rPr lang="en-IN" smtClean="0"/>
              <a:t>‹#›</a:t>
            </a:fld>
            <a:endParaRPr lang="en-IN"/>
          </a:p>
        </p:txBody>
      </p:sp>
    </p:spTree>
    <p:extLst>
      <p:ext uri="{BB962C8B-B14F-4D97-AF65-F5344CB8AC3E}">
        <p14:creationId xmlns:p14="http://schemas.microsoft.com/office/powerpoint/2010/main" val="2150506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5.png"/><Relationship Id="rId18" Type="http://schemas.openxmlformats.org/officeDocument/2006/relationships/customXml" Target="../ink/ink8.xml"/><Relationship Id="rId3" Type="http://schemas.openxmlformats.org/officeDocument/2006/relationships/customXml" Target="../ink/ink1.xml"/><Relationship Id="rId21" Type="http://schemas.openxmlformats.org/officeDocument/2006/relationships/image" Target="../media/image9.png"/><Relationship Id="rId7" Type="http://schemas.openxmlformats.org/officeDocument/2006/relationships/customXml" Target="../ink/ink3.xml"/><Relationship Id="rId12" Type="http://schemas.openxmlformats.org/officeDocument/2006/relationships/customXml" Target="../ink/ink5.xml"/><Relationship Id="rId17" Type="http://schemas.openxmlformats.org/officeDocument/2006/relationships/image" Target="../media/image17.png"/><Relationship Id="rId2" Type="http://schemas.openxmlformats.org/officeDocument/2006/relationships/image" Target="../media/image6.png"/><Relationship Id="rId16" Type="http://schemas.openxmlformats.org/officeDocument/2006/relationships/customXml" Target="../ink/ink7.xml"/><Relationship Id="rId20"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7.png"/><Relationship Id="rId5" Type="http://schemas.openxmlformats.org/officeDocument/2006/relationships/customXml" Target="../ink/ink2.xml"/><Relationship Id="rId15" Type="http://schemas.openxmlformats.org/officeDocument/2006/relationships/image" Target="../media/image16.png"/><Relationship Id="rId10" Type="http://schemas.openxmlformats.org/officeDocument/2006/relationships/image" Target="../media/image13.png"/><Relationship Id="rId19" Type="http://schemas.openxmlformats.org/officeDocument/2006/relationships/image" Target="../media/image18.png"/><Relationship Id="rId4" Type="http://schemas.openxmlformats.org/officeDocument/2006/relationships/image" Target="../media/image10.png"/><Relationship Id="rId9" Type="http://schemas.openxmlformats.org/officeDocument/2006/relationships/customXml" Target="../ink/ink4.xml"/><Relationship Id="rId14" Type="http://schemas.openxmlformats.org/officeDocument/2006/relationships/customXml" Target="../ink/ink6.xml"/><Relationship Id="rId22"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hyperlink" Target="https://youtu.be/ewHnHWCsFNM?si=dXUiwzZ7Mk9cpa0b" TargetMode="External"/><Relationship Id="rId4" Type="http://schemas.openxmlformats.org/officeDocument/2006/relationships/hyperlink" Target="https://youtu.be/mS2VC7vbbNc?si=zkuEnzCrdTCwoN4x"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4453BE73-1C96-15C0-2E7A-3D04655D0F78}"/>
              </a:ext>
            </a:extLst>
          </p:cNvPr>
          <p:cNvSpPr>
            <a:spLocks noGrp="1"/>
          </p:cNvSpPr>
          <p:nvPr>
            <p:ph type="title"/>
          </p:nvPr>
        </p:nvSpPr>
        <p:spPr/>
        <p:txBody>
          <a:bodyPr/>
          <a:lstStyle/>
          <a:p>
            <a:endParaRPr lang="en-IN"/>
          </a:p>
        </p:txBody>
      </p:sp>
      <p:pic>
        <p:nvPicPr>
          <p:cNvPr id="11" name="Picture 10">
            <a:extLst>
              <a:ext uri="{FF2B5EF4-FFF2-40B4-BE49-F238E27FC236}">
                <a16:creationId xmlns:a16="http://schemas.microsoft.com/office/drawing/2014/main" id="{8548D52E-E1DF-A6AE-F276-3D60F9A0B102}"/>
              </a:ext>
            </a:extLst>
          </p:cNvPr>
          <p:cNvPicPr>
            <a:picLocks noChangeAspect="1"/>
          </p:cNvPicPr>
          <p:nvPr/>
        </p:nvPicPr>
        <p:blipFill>
          <a:blip r:embed="rId2"/>
          <a:stretch>
            <a:fillRect/>
          </a:stretch>
        </p:blipFill>
        <p:spPr>
          <a:xfrm>
            <a:off x="0" y="0"/>
            <a:ext cx="12192000" cy="6858000"/>
          </a:xfrm>
          <a:prstGeom prst="rect">
            <a:avLst/>
          </a:prstGeom>
        </p:spPr>
      </p:pic>
      <p:sp>
        <p:nvSpPr>
          <p:cNvPr id="12" name="TextBox 11">
            <a:extLst>
              <a:ext uri="{FF2B5EF4-FFF2-40B4-BE49-F238E27FC236}">
                <a16:creationId xmlns:a16="http://schemas.microsoft.com/office/drawing/2014/main" id="{650004DA-9B19-9046-F9E6-27E7A0663368}"/>
              </a:ext>
            </a:extLst>
          </p:cNvPr>
          <p:cNvSpPr txBox="1"/>
          <p:nvPr/>
        </p:nvSpPr>
        <p:spPr>
          <a:xfrm>
            <a:off x="5829300" y="5334000"/>
            <a:ext cx="5184000" cy="923330"/>
          </a:xfrm>
          <a:prstGeom prst="rect">
            <a:avLst/>
          </a:prstGeom>
          <a:noFill/>
        </p:spPr>
        <p:txBody>
          <a:bodyPr wrap="square" numCol="2" rtlCol="0">
            <a:spAutoFit/>
          </a:bodyPr>
          <a:lstStyle/>
          <a:p>
            <a:r>
              <a:rPr lang="en-US" dirty="0">
                <a:solidFill>
                  <a:schemeClr val="bg1"/>
                </a:solidFill>
              </a:rPr>
              <a:t>Input: 64bits</a:t>
            </a:r>
          </a:p>
          <a:p>
            <a:r>
              <a:rPr lang="en-US" dirty="0">
                <a:solidFill>
                  <a:schemeClr val="bg1"/>
                </a:solidFill>
              </a:rPr>
              <a:t>Output: 64bits</a:t>
            </a:r>
          </a:p>
          <a:p>
            <a:r>
              <a:rPr lang="en-US" dirty="0" err="1">
                <a:solidFill>
                  <a:schemeClr val="bg1"/>
                </a:solidFill>
              </a:rPr>
              <a:t>Mainkey</a:t>
            </a:r>
            <a:r>
              <a:rPr lang="en-US" dirty="0">
                <a:solidFill>
                  <a:schemeClr val="bg1"/>
                </a:solidFill>
              </a:rPr>
              <a:t>: 64 bits</a:t>
            </a:r>
          </a:p>
          <a:p>
            <a:r>
              <a:rPr lang="en-US" dirty="0">
                <a:solidFill>
                  <a:schemeClr val="bg1"/>
                </a:solidFill>
              </a:rPr>
              <a:t>Subkey: 56bits</a:t>
            </a:r>
          </a:p>
          <a:p>
            <a:r>
              <a:rPr lang="en-US" dirty="0" err="1">
                <a:solidFill>
                  <a:schemeClr val="bg1"/>
                </a:solidFill>
              </a:rPr>
              <a:t>Roundkey</a:t>
            </a:r>
            <a:r>
              <a:rPr lang="en-US" dirty="0">
                <a:solidFill>
                  <a:schemeClr val="bg1"/>
                </a:solidFill>
              </a:rPr>
              <a:t>: 48bits</a:t>
            </a:r>
          </a:p>
          <a:p>
            <a:r>
              <a:rPr lang="en-US" dirty="0">
                <a:solidFill>
                  <a:schemeClr val="bg1"/>
                </a:solidFill>
              </a:rPr>
              <a:t>No. of rounds: 16</a:t>
            </a:r>
            <a:endParaRPr lang="en-IN" dirty="0">
              <a:solidFill>
                <a:schemeClr val="bg1"/>
              </a:solidFill>
            </a:endParaRPr>
          </a:p>
        </p:txBody>
      </p:sp>
      <p:sp>
        <p:nvSpPr>
          <p:cNvPr id="13" name="TextBox 12">
            <a:extLst>
              <a:ext uri="{FF2B5EF4-FFF2-40B4-BE49-F238E27FC236}">
                <a16:creationId xmlns:a16="http://schemas.microsoft.com/office/drawing/2014/main" id="{8AEABCF8-41CD-0CB6-8E06-16680FDD2EBF}"/>
              </a:ext>
            </a:extLst>
          </p:cNvPr>
          <p:cNvSpPr txBox="1"/>
          <p:nvPr/>
        </p:nvSpPr>
        <p:spPr>
          <a:xfrm>
            <a:off x="361949" y="4529137"/>
            <a:ext cx="1533525" cy="646331"/>
          </a:xfrm>
          <a:prstGeom prst="rect">
            <a:avLst/>
          </a:prstGeom>
          <a:noFill/>
        </p:spPr>
        <p:txBody>
          <a:bodyPr wrap="square" rtlCol="0">
            <a:spAutoFit/>
          </a:bodyPr>
          <a:lstStyle/>
          <a:p>
            <a:r>
              <a:rPr lang="en-US" dirty="0">
                <a:solidFill>
                  <a:schemeClr val="bg1"/>
                </a:solidFill>
              </a:rPr>
              <a:t>Feistel Cipher swapping</a:t>
            </a:r>
            <a:endParaRPr lang="en-IN" dirty="0">
              <a:solidFill>
                <a:schemeClr val="bg1"/>
              </a:solidFill>
            </a:endParaRPr>
          </a:p>
        </p:txBody>
      </p:sp>
      <p:cxnSp>
        <p:nvCxnSpPr>
          <p:cNvPr id="15" name="Straight Arrow Connector 14">
            <a:extLst>
              <a:ext uri="{FF2B5EF4-FFF2-40B4-BE49-F238E27FC236}">
                <a16:creationId xmlns:a16="http://schemas.microsoft.com/office/drawing/2014/main" id="{90928322-60F0-3A78-0114-B7BA48DA3B96}"/>
              </a:ext>
            </a:extLst>
          </p:cNvPr>
          <p:cNvCxnSpPr/>
          <p:nvPr/>
        </p:nvCxnSpPr>
        <p:spPr>
          <a:xfrm>
            <a:off x="1552575" y="5048250"/>
            <a:ext cx="619125"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0456" y="99381"/>
            <a:ext cx="5393690" cy="628377"/>
          </a:xfrm>
          <a:prstGeom prst="rect">
            <a:avLst/>
          </a:prstGeom>
        </p:spPr>
        <p:txBody>
          <a:bodyPr vert="horz" wrap="square" lIns="0" tIns="12700" rIns="0" bIns="0" rtlCol="0">
            <a:spAutoFit/>
          </a:bodyPr>
          <a:lstStyle/>
          <a:p>
            <a:pPr marL="12700">
              <a:lnSpc>
                <a:spcPct val="100000"/>
              </a:lnSpc>
              <a:spcBef>
                <a:spcPts val="100"/>
              </a:spcBef>
            </a:pPr>
            <a:r>
              <a:rPr sz="4000" dirty="0"/>
              <a:t>Cipher</a:t>
            </a:r>
            <a:r>
              <a:rPr sz="4000" spc="-55" dirty="0"/>
              <a:t> </a:t>
            </a:r>
            <a:r>
              <a:rPr sz="4000" dirty="0"/>
              <a:t>Feedback</a:t>
            </a:r>
            <a:r>
              <a:rPr sz="4000" spc="-80" dirty="0"/>
              <a:t> </a:t>
            </a:r>
            <a:r>
              <a:rPr sz="4000" dirty="0"/>
              <a:t>(CFB)</a:t>
            </a:r>
          </a:p>
        </p:txBody>
      </p:sp>
      <p:sp>
        <p:nvSpPr>
          <p:cNvPr id="3" name="object 3"/>
          <p:cNvSpPr txBox="1"/>
          <p:nvPr/>
        </p:nvSpPr>
        <p:spPr>
          <a:xfrm>
            <a:off x="276226" y="988300"/>
            <a:ext cx="4571077" cy="5021245"/>
          </a:xfrm>
          <a:prstGeom prst="rect">
            <a:avLst/>
          </a:prstGeom>
        </p:spPr>
        <p:txBody>
          <a:bodyPr vert="horz" wrap="square" lIns="0" tIns="55244" rIns="0" bIns="0" rtlCol="0">
            <a:spAutoFit/>
          </a:bodyPr>
          <a:lstStyle/>
          <a:p>
            <a:pPr marL="24765">
              <a:lnSpc>
                <a:spcPct val="100000"/>
              </a:lnSpc>
              <a:spcBef>
                <a:spcPts val="434"/>
              </a:spcBef>
              <a:tabLst>
                <a:tab pos="367665" algn="l"/>
                <a:tab pos="368300" algn="l"/>
              </a:tabLst>
            </a:pPr>
            <a:r>
              <a:rPr lang="en-US" sz="2000" spc="-5" dirty="0">
                <a:latin typeface="Times New Roman"/>
                <a:cs typeface="Times New Roman"/>
              </a:rPr>
              <a:t>Cipher is given as feedback to the next block of encryption with some new specifications: initial vector IV is used for first encryption and output bits are divided as a set of L and R bits. L bits are selected along with plaintext bits to which an XOR operation is applied. The result is given as input to a shift register which swaps positions of L and R and the process continues. </a:t>
            </a:r>
          </a:p>
          <a:p>
            <a:pPr marL="24765">
              <a:lnSpc>
                <a:spcPct val="100000"/>
              </a:lnSpc>
              <a:spcBef>
                <a:spcPts val="434"/>
              </a:spcBef>
              <a:tabLst>
                <a:tab pos="367665" algn="l"/>
                <a:tab pos="368300" algn="l"/>
              </a:tabLst>
            </a:pPr>
            <a:endParaRPr lang="en-US" spc="-5" dirty="0">
              <a:latin typeface="Times New Roman"/>
              <a:cs typeface="Times New Roman"/>
            </a:endParaRPr>
          </a:p>
          <a:p>
            <a:pPr marL="24765">
              <a:lnSpc>
                <a:spcPct val="100000"/>
              </a:lnSpc>
              <a:spcBef>
                <a:spcPts val="434"/>
              </a:spcBef>
              <a:tabLst>
                <a:tab pos="367665" algn="l"/>
                <a:tab pos="368300" algn="l"/>
              </a:tabLst>
            </a:pPr>
            <a:r>
              <a:rPr lang="en-US" dirty="0">
                <a:latin typeface="Times New Roman"/>
                <a:cs typeface="Times New Roman"/>
              </a:rPr>
              <a:t>Advantages and Limitations of CFB</a:t>
            </a:r>
          </a:p>
          <a:p>
            <a:pPr marL="310515" indent="-285750">
              <a:lnSpc>
                <a:spcPct val="100000"/>
              </a:lnSpc>
              <a:spcBef>
                <a:spcPts val="434"/>
              </a:spcBef>
              <a:buFont typeface="Arial" panose="020B0604020202020204" pitchFamily="34" charset="0"/>
              <a:buChar char="•"/>
              <a:tabLst>
                <a:tab pos="367665" algn="l"/>
                <a:tab pos="368300" algn="l"/>
              </a:tabLst>
            </a:pPr>
            <a:r>
              <a:rPr lang="en-US" dirty="0">
                <a:latin typeface="Times New Roman"/>
                <a:cs typeface="Times New Roman"/>
              </a:rPr>
              <a:t>appropriate when data arrives in bits/bytes (streams) </a:t>
            </a:r>
          </a:p>
          <a:p>
            <a:pPr marL="310515" indent="-285750">
              <a:lnSpc>
                <a:spcPct val="100000"/>
              </a:lnSpc>
              <a:spcBef>
                <a:spcPts val="434"/>
              </a:spcBef>
              <a:buFont typeface="Arial" panose="020B0604020202020204" pitchFamily="34" charset="0"/>
              <a:buChar char="•"/>
              <a:tabLst>
                <a:tab pos="367665" algn="l"/>
                <a:tab pos="368300" algn="l"/>
              </a:tabLst>
            </a:pPr>
            <a:r>
              <a:rPr lang="en-US" dirty="0">
                <a:latin typeface="Times New Roman"/>
                <a:cs typeface="Times New Roman"/>
              </a:rPr>
              <a:t>errors propagate for several blocks after the error</a:t>
            </a:r>
          </a:p>
          <a:p>
            <a:pPr marL="24765">
              <a:lnSpc>
                <a:spcPct val="100000"/>
              </a:lnSpc>
              <a:spcBef>
                <a:spcPts val="434"/>
              </a:spcBef>
              <a:tabLst>
                <a:tab pos="367665" algn="l"/>
                <a:tab pos="368300" algn="l"/>
              </a:tabLst>
            </a:pPr>
            <a:endParaRPr lang="en-US" dirty="0">
              <a:latin typeface="Times New Roman"/>
              <a:cs typeface="Times New Roman"/>
            </a:endParaRPr>
          </a:p>
        </p:txBody>
      </p:sp>
      <p:sp>
        <p:nvSpPr>
          <p:cNvPr id="5" name="object 5"/>
          <p:cNvSpPr txBox="1">
            <a:spLocks noGrp="1"/>
          </p:cNvSpPr>
          <p:nvPr>
            <p:ph type="dt" sz="half" idx="6"/>
          </p:nvPr>
        </p:nvSpPr>
        <p:spPr>
          <a:xfrm>
            <a:off x="5494146" y="6448280"/>
            <a:ext cx="1203959" cy="194309"/>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410"/>
              </a:lnSpc>
            </a:pPr>
            <a:r>
              <a:rPr lang="en-IN" spc="-10"/>
              <a:t>B</a:t>
            </a:r>
            <a:r>
              <a:rPr lang="en-IN"/>
              <a:t>C</a:t>
            </a:r>
            <a:r>
              <a:rPr lang="en-IN" spc="-5"/>
              <a:t>S</a:t>
            </a:r>
            <a:r>
              <a:rPr lang="en-IN"/>
              <a:t>E309</a:t>
            </a:r>
            <a:r>
              <a:rPr lang="en-IN" spc="-25"/>
              <a:t>L</a:t>
            </a:r>
            <a:r>
              <a:rPr lang="en-IN" spc="-5"/>
              <a:t>-M2-</a:t>
            </a:r>
            <a:r>
              <a:rPr lang="en-IN" spc="-25"/>
              <a:t>L</a:t>
            </a:r>
            <a:r>
              <a:rPr lang="en-IN"/>
              <a:t>6</a:t>
            </a:r>
            <a:endParaRPr dirty="0"/>
          </a:p>
        </p:txBody>
      </p:sp>
      <p:sp>
        <p:nvSpPr>
          <p:cNvPr id="6" name="object 6"/>
          <p:cNvSpPr txBox="1">
            <a:spLocks noGrp="1"/>
          </p:cNvSpPr>
          <p:nvPr>
            <p:ph type="ftr" sz="quarter" idx="5"/>
          </p:nvPr>
        </p:nvSpPr>
        <p:spPr>
          <a:xfrm>
            <a:off x="688340" y="6460699"/>
            <a:ext cx="866775" cy="165734"/>
          </a:xfrm>
          <a:prstGeom prst="rect">
            <a:avLst/>
          </a:prstGeom>
        </p:spPr>
        <p:txBody>
          <a:bodyPr vert="horz" wrap="square" lIns="0" tIns="0" rIns="0" bIns="0" rtlCol="0">
            <a:spAutoFit/>
          </a:bodyPr>
          <a:lstStyle>
            <a:defPPr>
              <a:defRPr lang="en-US"/>
            </a:defPPr>
            <a:lvl1pPr marL="0" algn="l" defTabSz="914400" rtl="0" eaLnBrk="1" latinLnBrk="0" hangingPunct="1">
              <a:defRPr sz="1000" b="0" i="0" kern="1200">
                <a:solidFill>
                  <a:srgbClr val="888888"/>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190"/>
              </a:lnSpc>
            </a:pPr>
            <a:r>
              <a:rPr lang="en-IN"/>
              <a:t>30</a:t>
            </a:r>
            <a:r>
              <a:rPr lang="en-IN" spc="-35"/>
              <a:t> </a:t>
            </a:r>
            <a:r>
              <a:rPr lang="en-IN" spc="-5"/>
              <a:t>January</a:t>
            </a:r>
            <a:r>
              <a:rPr lang="en-IN" spc="-20"/>
              <a:t> </a:t>
            </a:r>
            <a:r>
              <a:rPr lang="en-IN"/>
              <a:t>2024</a:t>
            </a:r>
            <a:endParaRPr dirty="0"/>
          </a:p>
        </p:txBody>
      </p:sp>
      <p:sp>
        <p:nvSpPr>
          <p:cNvPr id="7" name="object 7"/>
          <p:cNvSpPr txBox="1">
            <a:spLocks noGrp="1"/>
          </p:cNvSpPr>
          <p:nvPr>
            <p:ph type="sldNum" sz="quarter" idx="7"/>
          </p:nvPr>
        </p:nvSpPr>
        <p:spPr>
          <a:xfrm>
            <a:off x="11431778" y="6473883"/>
            <a:ext cx="228600" cy="194309"/>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410"/>
              </a:lnSpc>
            </a:pPr>
            <a:fld id="{81D60167-4931-47E6-BA6A-407CBD079E47}" type="slidenum">
              <a:rPr lang="en-IN" smtClean="0"/>
              <a:pPr marL="38100">
                <a:lnSpc>
                  <a:spcPts val="1410"/>
                </a:lnSpc>
              </a:pPr>
              <a:t>10</a:t>
            </a:fld>
            <a:endParaRPr dirty="0"/>
          </a:p>
        </p:txBody>
      </p:sp>
      <p:pic>
        <p:nvPicPr>
          <p:cNvPr id="1026" name="Picture 2">
            <a:extLst>
              <a:ext uri="{FF2B5EF4-FFF2-40B4-BE49-F238E27FC236}">
                <a16:creationId xmlns:a16="http://schemas.microsoft.com/office/drawing/2014/main" id="{8AFC3616-5773-8969-DAA0-F4C6CF056B0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027"/>
          <a:stretch/>
        </p:blipFill>
        <p:spPr bwMode="auto">
          <a:xfrm>
            <a:off x="4947521" y="65272"/>
            <a:ext cx="7244479"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825" y="140256"/>
            <a:ext cx="5457825" cy="697230"/>
          </a:xfrm>
          <a:prstGeom prst="rect">
            <a:avLst/>
          </a:prstGeom>
        </p:spPr>
        <p:txBody>
          <a:bodyPr vert="horz" wrap="square" lIns="0" tIns="13335" rIns="0" bIns="0" rtlCol="0">
            <a:spAutoFit/>
          </a:bodyPr>
          <a:lstStyle/>
          <a:p>
            <a:pPr marL="12700">
              <a:lnSpc>
                <a:spcPct val="100000"/>
              </a:lnSpc>
              <a:spcBef>
                <a:spcPts val="105"/>
              </a:spcBef>
            </a:pPr>
            <a:r>
              <a:rPr dirty="0"/>
              <a:t>Output</a:t>
            </a:r>
            <a:r>
              <a:rPr spc="-50" dirty="0"/>
              <a:t> </a:t>
            </a:r>
            <a:r>
              <a:rPr dirty="0"/>
              <a:t>Feedback</a:t>
            </a:r>
            <a:r>
              <a:rPr spc="-55" dirty="0"/>
              <a:t> </a:t>
            </a:r>
            <a:r>
              <a:rPr dirty="0"/>
              <a:t>(OFB)</a:t>
            </a:r>
          </a:p>
        </p:txBody>
      </p:sp>
      <p:sp>
        <p:nvSpPr>
          <p:cNvPr id="3" name="object 3"/>
          <p:cNvSpPr txBox="1"/>
          <p:nvPr/>
        </p:nvSpPr>
        <p:spPr>
          <a:xfrm>
            <a:off x="142875" y="1272387"/>
            <a:ext cx="5238750" cy="4389021"/>
          </a:xfrm>
          <a:prstGeom prst="rect">
            <a:avLst/>
          </a:prstGeom>
        </p:spPr>
        <p:txBody>
          <a:bodyPr vert="horz" wrap="square" lIns="0" tIns="61594" rIns="0" bIns="0" rtlCol="0">
            <a:spAutoFit/>
          </a:bodyPr>
          <a:lstStyle/>
          <a:p>
            <a:pPr marL="38100">
              <a:lnSpc>
                <a:spcPct val="100000"/>
              </a:lnSpc>
              <a:spcBef>
                <a:spcPts val="484"/>
              </a:spcBef>
              <a:tabLst>
                <a:tab pos="380365" algn="l"/>
                <a:tab pos="381000" algn="l"/>
              </a:tabLst>
            </a:pPr>
            <a:r>
              <a:rPr lang="en-US" dirty="0">
                <a:latin typeface="Times New Roman"/>
                <a:cs typeface="Times New Roman"/>
              </a:rPr>
              <a:t>The output feedback mode follows nearly the same process as the Cipher Feedback mode except that it sends the encrypted output as feedback instead of the actual cipher which is XOR output. All bits of the block are sent instead of sending selected L bits. It also decreases the dependency or relationship of the cipher on the plaintext. </a:t>
            </a:r>
          </a:p>
          <a:p>
            <a:pPr marL="38100">
              <a:lnSpc>
                <a:spcPct val="100000"/>
              </a:lnSpc>
              <a:spcBef>
                <a:spcPts val="484"/>
              </a:spcBef>
              <a:tabLst>
                <a:tab pos="380365" algn="l"/>
                <a:tab pos="381000" algn="l"/>
              </a:tabLst>
            </a:pPr>
            <a:endParaRPr lang="en-US" dirty="0">
              <a:latin typeface="Times New Roman"/>
              <a:cs typeface="Times New Roman"/>
            </a:endParaRPr>
          </a:p>
          <a:p>
            <a:pPr marL="38100">
              <a:lnSpc>
                <a:spcPct val="100000"/>
              </a:lnSpc>
              <a:spcBef>
                <a:spcPts val="484"/>
              </a:spcBef>
              <a:tabLst>
                <a:tab pos="380365" algn="l"/>
                <a:tab pos="381000" algn="l"/>
              </a:tabLst>
            </a:pPr>
            <a:r>
              <a:rPr lang="en-US" dirty="0">
                <a:latin typeface="Times New Roman"/>
                <a:cs typeface="Times New Roman"/>
              </a:rPr>
              <a:t>Advantages and Limitations of OFB</a:t>
            </a:r>
          </a:p>
          <a:p>
            <a:pPr marL="495300" indent="-457200">
              <a:lnSpc>
                <a:spcPct val="100000"/>
              </a:lnSpc>
              <a:spcBef>
                <a:spcPts val="484"/>
              </a:spcBef>
              <a:buFont typeface="Arial" panose="020B0604020202020204" pitchFamily="34" charset="0"/>
              <a:buChar char="•"/>
              <a:tabLst>
                <a:tab pos="380365" algn="l"/>
                <a:tab pos="381000" algn="l"/>
              </a:tabLst>
            </a:pPr>
            <a:r>
              <a:rPr lang="en-US" dirty="0">
                <a:latin typeface="Times New Roman"/>
                <a:cs typeface="Times New Roman"/>
              </a:rPr>
              <a:t>needs an IV which is unique for each use</a:t>
            </a:r>
          </a:p>
          <a:p>
            <a:pPr marL="495300" indent="-457200">
              <a:lnSpc>
                <a:spcPct val="100000"/>
              </a:lnSpc>
              <a:spcBef>
                <a:spcPts val="484"/>
              </a:spcBef>
              <a:buFont typeface="Arial" panose="020B0604020202020204" pitchFamily="34" charset="0"/>
              <a:buChar char="•"/>
              <a:tabLst>
                <a:tab pos="380365" algn="l"/>
                <a:tab pos="381000" algn="l"/>
              </a:tabLst>
            </a:pPr>
            <a:r>
              <a:rPr lang="en-US" dirty="0">
                <a:latin typeface="Times New Roman"/>
                <a:cs typeface="Times New Roman"/>
              </a:rPr>
              <a:t>bit errors do not propagate</a:t>
            </a:r>
          </a:p>
          <a:p>
            <a:pPr marL="495300" indent="-457200">
              <a:lnSpc>
                <a:spcPct val="100000"/>
              </a:lnSpc>
              <a:spcBef>
                <a:spcPts val="484"/>
              </a:spcBef>
              <a:buFont typeface="Arial" panose="020B0604020202020204" pitchFamily="34" charset="0"/>
              <a:buChar char="•"/>
              <a:tabLst>
                <a:tab pos="380365" algn="l"/>
                <a:tab pos="381000" algn="l"/>
              </a:tabLst>
            </a:pPr>
            <a:r>
              <a:rPr lang="en-US" dirty="0">
                <a:latin typeface="Times New Roman"/>
                <a:cs typeface="Times New Roman"/>
              </a:rPr>
              <a:t>More prone to modification attack</a:t>
            </a:r>
          </a:p>
          <a:p>
            <a:pPr marL="495300" indent="-457200">
              <a:lnSpc>
                <a:spcPct val="100000"/>
              </a:lnSpc>
              <a:spcBef>
                <a:spcPts val="484"/>
              </a:spcBef>
              <a:buFont typeface="Arial" panose="020B0604020202020204" pitchFamily="34" charset="0"/>
              <a:buChar char="•"/>
              <a:tabLst>
                <a:tab pos="380365" algn="l"/>
                <a:tab pos="381000" algn="l"/>
              </a:tabLst>
            </a:pPr>
            <a:r>
              <a:rPr lang="en-US" dirty="0">
                <a:latin typeface="Times New Roman"/>
                <a:cs typeface="Times New Roman"/>
              </a:rPr>
              <a:t>sender &amp; receiver must remain in sync</a:t>
            </a:r>
          </a:p>
          <a:p>
            <a:pPr marL="38100">
              <a:lnSpc>
                <a:spcPct val="100000"/>
              </a:lnSpc>
              <a:spcBef>
                <a:spcPts val="484"/>
              </a:spcBef>
              <a:tabLst>
                <a:tab pos="380365" algn="l"/>
                <a:tab pos="381000" algn="l"/>
              </a:tabLst>
            </a:pPr>
            <a:endParaRPr lang="en-US" dirty="0">
              <a:latin typeface="Times New Roman"/>
              <a:cs typeface="Times New Roman"/>
            </a:endParaRPr>
          </a:p>
        </p:txBody>
      </p:sp>
      <p:sp>
        <p:nvSpPr>
          <p:cNvPr id="5" name="object 5"/>
          <p:cNvSpPr txBox="1">
            <a:spLocks noGrp="1"/>
          </p:cNvSpPr>
          <p:nvPr>
            <p:ph type="dt" sz="half" idx="6"/>
          </p:nvPr>
        </p:nvSpPr>
        <p:spPr>
          <a:xfrm>
            <a:off x="5494146" y="6448280"/>
            <a:ext cx="1203959" cy="194309"/>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410"/>
              </a:lnSpc>
            </a:pPr>
            <a:r>
              <a:rPr lang="en-IN" spc="-10"/>
              <a:t>B</a:t>
            </a:r>
            <a:r>
              <a:rPr lang="en-IN"/>
              <a:t>C</a:t>
            </a:r>
            <a:r>
              <a:rPr lang="en-IN" spc="-5"/>
              <a:t>S</a:t>
            </a:r>
            <a:r>
              <a:rPr lang="en-IN"/>
              <a:t>E309</a:t>
            </a:r>
            <a:r>
              <a:rPr lang="en-IN" spc="-25"/>
              <a:t>L</a:t>
            </a:r>
            <a:r>
              <a:rPr lang="en-IN" spc="-5"/>
              <a:t>-M2-</a:t>
            </a:r>
            <a:r>
              <a:rPr lang="en-IN" spc="-25"/>
              <a:t>L</a:t>
            </a:r>
            <a:r>
              <a:rPr lang="en-IN"/>
              <a:t>6</a:t>
            </a:r>
            <a:endParaRPr dirty="0"/>
          </a:p>
        </p:txBody>
      </p:sp>
      <p:sp>
        <p:nvSpPr>
          <p:cNvPr id="6" name="object 6"/>
          <p:cNvSpPr txBox="1">
            <a:spLocks noGrp="1"/>
          </p:cNvSpPr>
          <p:nvPr>
            <p:ph type="ftr" sz="quarter" idx="5"/>
          </p:nvPr>
        </p:nvSpPr>
        <p:spPr>
          <a:xfrm>
            <a:off x="688340" y="6460699"/>
            <a:ext cx="866775" cy="165734"/>
          </a:xfrm>
          <a:prstGeom prst="rect">
            <a:avLst/>
          </a:prstGeom>
        </p:spPr>
        <p:txBody>
          <a:bodyPr vert="horz" wrap="square" lIns="0" tIns="0" rIns="0" bIns="0" rtlCol="0">
            <a:spAutoFit/>
          </a:bodyPr>
          <a:lstStyle>
            <a:defPPr>
              <a:defRPr lang="en-US"/>
            </a:defPPr>
            <a:lvl1pPr marL="0" algn="l" defTabSz="914400" rtl="0" eaLnBrk="1" latinLnBrk="0" hangingPunct="1">
              <a:defRPr sz="1000" b="0" i="0" kern="1200">
                <a:solidFill>
                  <a:srgbClr val="888888"/>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190"/>
              </a:lnSpc>
            </a:pPr>
            <a:r>
              <a:rPr lang="en-IN"/>
              <a:t>30</a:t>
            </a:r>
            <a:r>
              <a:rPr lang="en-IN" spc="-35"/>
              <a:t> </a:t>
            </a:r>
            <a:r>
              <a:rPr lang="en-IN" spc="-5"/>
              <a:t>January</a:t>
            </a:r>
            <a:r>
              <a:rPr lang="en-IN" spc="-20"/>
              <a:t> </a:t>
            </a:r>
            <a:r>
              <a:rPr lang="en-IN"/>
              <a:t>2024</a:t>
            </a:r>
            <a:endParaRPr dirty="0"/>
          </a:p>
        </p:txBody>
      </p:sp>
      <p:sp>
        <p:nvSpPr>
          <p:cNvPr id="7" name="object 7"/>
          <p:cNvSpPr txBox="1">
            <a:spLocks noGrp="1"/>
          </p:cNvSpPr>
          <p:nvPr>
            <p:ph type="sldNum" sz="quarter" idx="7"/>
          </p:nvPr>
        </p:nvSpPr>
        <p:spPr>
          <a:xfrm>
            <a:off x="11431778" y="6473883"/>
            <a:ext cx="228600" cy="194309"/>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410"/>
              </a:lnSpc>
            </a:pPr>
            <a:fld id="{81D60167-4931-47E6-BA6A-407CBD079E47}" type="slidenum">
              <a:rPr lang="en-IN" smtClean="0"/>
              <a:pPr marL="38100">
                <a:lnSpc>
                  <a:spcPts val="1410"/>
                </a:lnSpc>
              </a:pPr>
              <a:t>11</a:t>
            </a:fld>
            <a:endParaRPr dirty="0"/>
          </a:p>
        </p:txBody>
      </p:sp>
      <p:pic>
        <p:nvPicPr>
          <p:cNvPr id="2050" name="Picture 2" descr="Lightbox">
            <a:extLst>
              <a:ext uri="{FF2B5EF4-FFF2-40B4-BE49-F238E27FC236}">
                <a16:creationId xmlns:a16="http://schemas.microsoft.com/office/drawing/2014/main" id="{2E1CC023-4752-7429-0CAC-16E871964C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308" r="8657"/>
          <a:stretch/>
        </p:blipFill>
        <p:spPr bwMode="auto">
          <a:xfrm>
            <a:off x="5473299" y="-12903"/>
            <a:ext cx="6715125"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5930" y="164017"/>
            <a:ext cx="3425825" cy="697230"/>
          </a:xfrm>
          <a:prstGeom prst="rect">
            <a:avLst/>
          </a:prstGeom>
        </p:spPr>
        <p:txBody>
          <a:bodyPr vert="horz" wrap="square" lIns="0" tIns="13335" rIns="0" bIns="0" rtlCol="0">
            <a:spAutoFit/>
          </a:bodyPr>
          <a:lstStyle/>
          <a:p>
            <a:pPr marL="12700">
              <a:lnSpc>
                <a:spcPct val="100000"/>
              </a:lnSpc>
              <a:spcBef>
                <a:spcPts val="105"/>
              </a:spcBef>
            </a:pPr>
            <a:r>
              <a:rPr dirty="0"/>
              <a:t>Counter</a:t>
            </a:r>
            <a:r>
              <a:rPr spc="-100" dirty="0"/>
              <a:t> </a:t>
            </a:r>
            <a:r>
              <a:rPr dirty="0"/>
              <a:t>(CTR)</a:t>
            </a:r>
          </a:p>
        </p:txBody>
      </p:sp>
      <p:sp>
        <p:nvSpPr>
          <p:cNvPr id="3" name="object 3"/>
          <p:cNvSpPr txBox="1"/>
          <p:nvPr/>
        </p:nvSpPr>
        <p:spPr>
          <a:xfrm>
            <a:off x="223876" y="1082262"/>
            <a:ext cx="4814850" cy="4184478"/>
          </a:xfrm>
          <a:prstGeom prst="rect">
            <a:avLst/>
          </a:prstGeom>
        </p:spPr>
        <p:txBody>
          <a:bodyPr vert="horz" wrap="square" lIns="0" tIns="110489" rIns="0" bIns="0" rtlCol="0">
            <a:spAutoFit/>
          </a:bodyPr>
          <a:lstStyle/>
          <a:p>
            <a:pPr marL="38100" marR="30480">
              <a:lnSpc>
                <a:spcPct val="100000"/>
              </a:lnSpc>
              <a:spcBef>
                <a:spcPts val="770"/>
              </a:spcBef>
              <a:tabLst>
                <a:tab pos="380365" algn="l"/>
                <a:tab pos="381000" algn="l"/>
                <a:tab pos="1700530" algn="l"/>
                <a:tab pos="2205355" algn="l"/>
                <a:tab pos="3183255" algn="l"/>
                <a:tab pos="3891915" algn="l"/>
                <a:tab pos="5461000" algn="l"/>
                <a:tab pos="6867525" algn="l"/>
                <a:tab pos="7937500" algn="l"/>
                <a:tab pos="9074785" algn="l"/>
                <a:tab pos="9964420" algn="l"/>
              </a:tabLst>
            </a:pPr>
            <a:r>
              <a:rPr lang="en-US" sz="1900" dirty="0">
                <a:latin typeface="Times New Roman"/>
                <a:cs typeface="Times New Roman"/>
              </a:rPr>
              <a:t>Every time a counter-initiated value is encrypted and given as input to XOR with plaintext which results in ciphertext block. The CTR mode is independent of feedback use and thus can be implemented in parallel. </a:t>
            </a:r>
          </a:p>
          <a:p>
            <a:pPr marL="12700">
              <a:lnSpc>
                <a:spcPct val="100000"/>
              </a:lnSpc>
              <a:spcBef>
                <a:spcPts val="755"/>
              </a:spcBef>
            </a:pPr>
            <a:endParaRPr lang="en-US" sz="1900" spc="-5" dirty="0">
              <a:solidFill>
                <a:srgbClr val="3333FF"/>
              </a:solidFill>
              <a:latin typeface="Times New Roman"/>
              <a:cs typeface="Times New Roman"/>
            </a:endParaRPr>
          </a:p>
          <a:p>
            <a:pPr marL="12700">
              <a:lnSpc>
                <a:spcPct val="100000"/>
              </a:lnSpc>
              <a:spcBef>
                <a:spcPts val="755"/>
              </a:spcBef>
            </a:pPr>
            <a:r>
              <a:rPr lang="en-US" sz="1900" spc="-5" dirty="0">
                <a:solidFill>
                  <a:srgbClr val="3333FF"/>
                </a:solidFill>
                <a:latin typeface="Times New Roman"/>
                <a:cs typeface="Times New Roman"/>
              </a:rPr>
              <a:t>Advantages</a:t>
            </a:r>
            <a:r>
              <a:rPr lang="en-US" sz="1900" spc="-10" dirty="0">
                <a:solidFill>
                  <a:srgbClr val="3333FF"/>
                </a:solidFill>
                <a:latin typeface="Times New Roman"/>
                <a:cs typeface="Times New Roman"/>
              </a:rPr>
              <a:t> </a:t>
            </a:r>
            <a:r>
              <a:rPr lang="en-US" sz="1900" spc="-5" dirty="0">
                <a:solidFill>
                  <a:srgbClr val="3333FF"/>
                </a:solidFill>
                <a:latin typeface="Times New Roman"/>
                <a:cs typeface="Times New Roman"/>
              </a:rPr>
              <a:t>and</a:t>
            </a:r>
            <a:r>
              <a:rPr lang="en-US" sz="1900" spc="10" dirty="0">
                <a:solidFill>
                  <a:srgbClr val="3333FF"/>
                </a:solidFill>
                <a:latin typeface="Times New Roman"/>
                <a:cs typeface="Times New Roman"/>
              </a:rPr>
              <a:t> </a:t>
            </a:r>
            <a:r>
              <a:rPr lang="en-US" sz="1900" spc="-5" dirty="0">
                <a:solidFill>
                  <a:srgbClr val="3333FF"/>
                </a:solidFill>
                <a:latin typeface="Times New Roman"/>
                <a:cs typeface="Times New Roman"/>
              </a:rPr>
              <a:t>Limitations</a:t>
            </a:r>
            <a:r>
              <a:rPr lang="en-US" sz="1900" dirty="0">
                <a:solidFill>
                  <a:srgbClr val="3333FF"/>
                </a:solidFill>
                <a:latin typeface="Times New Roman"/>
                <a:cs typeface="Times New Roman"/>
              </a:rPr>
              <a:t> </a:t>
            </a:r>
            <a:r>
              <a:rPr lang="en-US" sz="1900" spc="-5" dirty="0">
                <a:solidFill>
                  <a:srgbClr val="3333FF"/>
                </a:solidFill>
                <a:latin typeface="Times New Roman"/>
                <a:cs typeface="Times New Roman"/>
              </a:rPr>
              <a:t>of</a:t>
            </a:r>
            <a:r>
              <a:rPr lang="en-US" sz="1900" spc="15" dirty="0">
                <a:solidFill>
                  <a:srgbClr val="3333FF"/>
                </a:solidFill>
                <a:latin typeface="Times New Roman"/>
                <a:cs typeface="Times New Roman"/>
              </a:rPr>
              <a:t> </a:t>
            </a:r>
            <a:r>
              <a:rPr lang="en-US" sz="1900" spc="-5" dirty="0">
                <a:solidFill>
                  <a:srgbClr val="3333FF"/>
                </a:solidFill>
                <a:latin typeface="Times New Roman"/>
                <a:cs typeface="Times New Roman"/>
              </a:rPr>
              <a:t>CTR</a:t>
            </a:r>
            <a:endParaRPr lang="en-US" sz="1900" dirty="0">
              <a:latin typeface="Times New Roman"/>
              <a:cs typeface="Times New Roman"/>
            </a:endParaRPr>
          </a:p>
          <a:p>
            <a:pPr marL="469265" indent="-457200">
              <a:spcBef>
                <a:spcPts val="680"/>
              </a:spcBef>
              <a:buFont typeface="Arial" panose="020B0604020202020204" pitchFamily="34" charset="0"/>
              <a:buChar char="•"/>
              <a:tabLst>
                <a:tab pos="756920" algn="l"/>
              </a:tabLst>
            </a:pPr>
            <a:r>
              <a:rPr lang="en-US" sz="1900" dirty="0">
                <a:latin typeface="Times New Roman"/>
                <a:cs typeface="Times New Roman"/>
              </a:rPr>
              <a:t>can do parallel encryptions</a:t>
            </a:r>
          </a:p>
          <a:p>
            <a:pPr marL="469265" indent="-457200">
              <a:spcBef>
                <a:spcPts val="680"/>
              </a:spcBef>
              <a:buFont typeface="Arial" panose="020B0604020202020204" pitchFamily="34" charset="0"/>
              <a:buChar char="•"/>
              <a:tabLst>
                <a:tab pos="756920" algn="l"/>
              </a:tabLst>
            </a:pPr>
            <a:r>
              <a:rPr lang="en-US" sz="1900" dirty="0">
                <a:latin typeface="Times New Roman"/>
                <a:cs typeface="Times New Roman"/>
              </a:rPr>
              <a:t>good for bursty high speed links</a:t>
            </a:r>
          </a:p>
          <a:p>
            <a:pPr marL="469265" indent="-457200">
              <a:spcBef>
                <a:spcPts val="680"/>
              </a:spcBef>
              <a:buFont typeface="Arial" panose="020B0604020202020204" pitchFamily="34" charset="0"/>
              <a:buChar char="•"/>
              <a:tabLst>
                <a:tab pos="756920" algn="l"/>
              </a:tabLst>
            </a:pPr>
            <a:r>
              <a:rPr lang="en-US" sz="1900" dirty="0">
                <a:latin typeface="Times New Roman"/>
                <a:cs typeface="Times New Roman"/>
              </a:rPr>
              <a:t>good security</a:t>
            </a:r>
          </a:p>
          <a:p>
            <a:pPr marL="469265" indent="-457200">
              <a:spcBef>
                <a:spcPts val="680"/>
              </a:spcBef>
              <a:buFont typeface="Arial" panose="020B0604020202020204" pitchFamily="34" charset="0"/>
              <a:buChar char="•"/>
              <a:tabLst>
                <a:tab pos="756920" algn="l"/>
              </a:tabLst>
            </a:pPr>
            <a:r>
              <a:rPr lang="en-US" sz="1900" dirty="0">
                <a:latin typeface="Times New Roman"/>
                <a:cs typeface="Times New Roman"/>
              </a:rPr>
              <a:t>but must ensure never reuse key/counter values,  otherwise could break</a:t>
            </a:r>
          </a:p>
        </p:txBody>
      </p:sp>
      <p:sp>
        <p:nvSpPr>
          <p:cNvPr id="5" name="object 5"/>
          <p:cNvSpPr txBox="1">
            <a:spLocks noGrp="1"/>
          </p:cNvSpPr>
          <p:nvPr>
            <p:ph type="dt" sz="half" idx="6"/>
          </p:nvPr>
        </p:nvSpPr>
        <p:spPr>
          <a:xfrm>
            <a:off x="5494146" y="6448280"/>
            <a:ext cx="1203959" cy="194309"/>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410"/>
              </a:lnSpc>
            </a:pPr>
            <a:r>
              <a:rPr lang="en-IN" spc="-10"/>
              <a:t>B</a:t>
            </a:r>
            <a:r>
              <a:rPr lang="en-IN"/>
              <a:t>C</a:t>
            </a:r>
            <a:r>
              <a:rPr lang="en-IN" spc="-5"/>
              <a:t>S</a:t>
            </a:r>
            <a:r>
              <a:rPr lang="en-IN"/>
              <a:t>E309</a:t>
            </a:r>
            <a:r>
              <a:rPr lang="en-IN" spc="-25"/>
              <a:t>L</a:t>
            </a:r>
            <a:r>
              <a:rPr lang="en-IN" spc="-5"/>
              <a:t>-M2-</a:t>
            </a:r>
            <a:r>
              <a:rPr lang="en-IN" spc="-25"/>
              <a:t>L</a:t>
            </a:r>
            <a:r>
              <a:rPr lang="en-IN"/>
              <a:t>6</a:t>
            </a:r>
            <a:endParaRPr dirty="0"/>
          </a:p>
        </p:txBody>
      </p:sp>
      <p:sp>
        <p:nvSpPr>
          <p:cNvPr id="6" name="object 6"/>
          <p:cNvSpPr txBox="1">
            <a:spLocks noGrp="1"/>
          </p:cNvSpPr>
          <p:nvPr>
            <p:ph type="ftr" sz="quarter" idx="5"/>
          </p:nvPr>
        </p:nvSpPr>
        <p:spPr>
          <a:xfrm>
            <a:off x="688340" y="6460699"/>
            <a:ext cx="866775" cy="165734"/>
          </a:xfrm>
          <a:prstGeom prst="rect">
            <a:avLst/>
          </a:prstGeom>
        </p:spPr>
        <p:txBody>
          <a:bodyPr vert="horz" wrap="square" lIns="0" tIns="0" rIns="0" bIns="0" rtlCol="0">
            <a:spAutoFit/>
          </a:bodyPr>
          <a:lstStyle>
            <a:defPPr>
              <a:defRPr lang="en-US"/>
            </a:defPPr>
            <a:lvl1pPr marL="0" algn="l" defTabSz="914400" rtl="0" eaLnBrk="1" latinLnBrk="0" hangingPunct="1">
              <a:defRPr sz="1000" b="0" i="0" kern="1200">
                <a:solidFill>
                  <a:srgbClr val="888888"/>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190"/>
              </a:lnSpc>
            </a:pPr>
            <a:r>
              <a:rPr lang="en-IN"/>
              <a:t>30</a:t>
            </a:r>
            <a:r>
              <a:rPr lang="en-IN" spc="-35"/>
              <a:t> </a:t>
            </a:r>
            <a:r>
              <a:rPr lang="en-IN" spc="-5"/>
              <a:t>January</a:t>
            </a:r>
            <a:r>
              <a:rPr lang="en-IN" spc="-20"/>
              <a:t> </a:t>
            </a:r>
            <a:r>
              <a:rPr lang="en-IN"/>
              <a:t>2024</a:t>
            </a:r>
            <a:endParaRPr dirty="0"/>
          </a:p>
        </p:txBody>
      </p:sp>
      <p:sp>
        <p:nvSpPr>
          <p:cNvPr id="7" name="object 7"/>
          <p:cNvSpPr txBox="1">
            <a:spLocks noGrp="1"/>
          </p:cNvSpPr>
          <p:nvPr>
            <p:ph type="sldNum" sz="quarter" idx="7"/>
          </p:nvPr>
        </p:nvSpPr>
        <p:spPr>
          <a:xfrm>
            <a:off x="11431778" y="6473883"/>
            <a:ext cx="228600" cy="194309"/>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410"/>
              </a:lnSpc>
            </a:pPr>
            <a:fld id="{81D60167-4931-47E6-BA6A-407CBD079E47}" type="slidenum">
              <a:rPr lang="en-IN" smtClean="0"/>
              <a:pPr marL="38100">
                <a:lnSpc>
                  <a:spcPts val="1410"/>
                </a:lnSpc>
              </a:pPr>
              <a:t>12</a:t>
            </a:fld>
            <a:endParaRPr dirty="0"/>
          </a:p>
        </p:txBody>
      </p:sp>
      <p:pic>
        <p:nvPicPr>
          <p:cNvPr id="3074" name="Picture 2">
            <a:extLst>
              <a:ext uri="{FF2B5EF4-FFF2-40B4-BE49-F238E27FC236}">
                <a16:creationId xmlns:a16="http://schemas.microsoft.com/office/drawing/2014/main" id="{BFB0EE18-ACAB-9745-DE7C-C205A1BE85F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310" r="4288"/>
          <a:stretch/>
        </p:blipFill>
        <p:spPr bwMode="auto">
          <a:xfrm>
            <a:off x="5248428" y="0"/>
            <a:ext cx="7048348"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40302" y="0"/>
            <a:ext cx="5628005" cy="697230"/>
          </a:xfrm>
          <a:prstGeom prst="rect">
            <a:avLst/>
          </a:prstGeom>
        </p:spPr>
        <p:txBody>
          <a:bodyPr vert="horz" wrap="square" lIns="0" tIns="13335" rIns="0" bIns="0" rtlCol="0">
            <a:spAutoFit/>
          </a:bodyPr>
          <a:lstStyle/>
          <a:p>
            <a:pPr marL="12700">
              <a:lnSpc>
                <a:spcPct val="100000"/>
              </a:lnSpc>
              <a:spcBef>
                <a:spcPts val="105"/>
              </a:spcBef>
            </a:pPr>
            <a:r>
              <a:rPr dirty="0"/>
              <a:t>Feedback</a:t>
            </a:r>
            <a:r>
              <a:rPr spc="-95" dirty="0"/>
              <a:t> </a:t>
            </a:r>
            <a:r>
              <a:rPr dirty="0"/>
              <a:t>Characteristics</a:t>
            </a:r>
          </a:p>
        </p:txBody>
      </p:sp>
      <p:pic>
        <p:nvPicPr>
          <p:cNvPr id="3" name="object 3"/>
          <p:cNvPicPr/>
          <p:nvPr/>
        </p:nvPicPr>
        <p:blipFill>
          <a:blip r:embed="rId2" cstate="print"/>
          <a:stretch>
            <a:fillRect/>
          </a:stretch>
        </p:blipFill>
        <p:spPr>
          <a:xfrm>
            <a:off x="2027377" y="974242"/>
            <a:ext cx="7045147" cy="5025231"/>
          </a:xfrm>
          <a:prstGeom prst="rect">
            <a:avLst/>
          </a:prstGeom>
        </p:spPr>
      </p:pic>
      <p:pic>
        <p:nvPicPr>
          <p:cNvPr id="4" name="object 4"/>
          <p:cNvPicPr/>
          <p:nvPr/>
        </p:nvPicPr>
        <p:blipFill>
          <a:blip r:embed="rId3" cstate="print"/>
          <a:stretch>
            <a:fillRect/>
          </a:stretch>
        </p:blipFill>
        <p:spPr>
          <a:xfrm>
            <a:off x="28751" y="65272"/>
            <a:ext cx="2756886" cy="664853"/>
          </a:xfrm>
          <a:prstGeom prst="rect">
            <a:avLst/>
          </a:prstGeom>
        </p:spPr>
      </p:pic>
      <p:sp>
        <p:nvSpPr>
          <p:cNvPr id="5" name="object 5"/>
          <p:cNvSpPr txBox="1">
            <a:spLocks noGrp="1"/>
          </p:cNvSpPr>
          <p:nvPr>
            <p:ph type="dt" sz="half" idx="6"/>
          </p:nvPr>
        </p:nvSpPr>
        <p:spPr>
          <a:xfrm>
            <a:off x="5494146" y="6448280"/>
            <a:ext cx="1203959" cy="194309"/>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410"/>
              </a:lnSpc>
            </a:pPr>
            <a:r>
              <a:rPr lang="en-IN" spc="-10"/>
              <a:t>B</a:t>
            </a:r>
            <a:r>
              <a:rPr lang="en-IN"/>
              <a:t>C</a:t>
            </a:r>
            <a:r>
              <a:rPr lang="en-IN" spc="-5"/>
              <a:t>S</a:t>
            </a:r>
            <a:r>
              <a:rPr lang="en-IN"/>
              <a:t>E309</a:t>
            </a:r>
            <a:r>
              <a:rPr lang="en-IN" spc="-25"/>
              <a:t>L</a:t>
            </a:r>
            <a:r>
              <a:rPr lang="en-IN" spc="-5"/>
              <a:t>-M2-</a:t>
            </a:r>
            <a:r>
              <a:rPr lang="en-IN" spc="-25"/>
              <a:t>L</a:t>
            </a:r>
            <a:r>
              <a:rPr lang="en-IN"/>
              <a:t>6</a:t>
            </a:r>
            <a:endParaRPr dirty="0"/>
          </a:p>
        </p:txBody>
      </p:sp>
      <p:sp>
        <p:nvSpPr>
          <p:cNvPr id="6" name="object 6"/>
          <p:cNvSpPr txBox="1">
            <a:spLocks noGrp="1"/>
          </p:cNvSpPr>
          <p:nvPr>
            <p:ph type="ftr" sz="quarter" idx="5"/>
          </p:nvPr>
        </p:nvSpPr>
        <p:spPr>
          <a:xfrm>
            <a:off x="688340" y="6460699"/>
            <a:ext cx="866775" cy="165734"/>
          </a:xfrm>
          <a:prstGeom prst="rect">
            <a:avLst/>
          </a:prstGeom>
        </p:spPr>
        <p:txBody>
          <a:bodyPr vert="horz" wrap="square" lIns="0" tIns="0" rIns="0" bIns="0" rtlCol="0">
            <a:spAutoFit/>
          </a:bodyPr>
          <a:lstStyle>
            <a:defPPr>
              <a:defRPr lang="en-US"/>
            </a:defPPr>
            <a:lvl1pPr marL="0" algn="l" defTabSz="914400" rtl="0" eaLnBrk="1" latinLnBrk="0" hangingPunct="1">
              <a:defRPr sz="1000" b="0" i="0" kern="1200">
                <a:solidFill>
                  <a:srgbClr val="888888"/>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190"/>
              </a:lnSpc>
            </a:pPr>
            <a:r>
              <a:rPr lang="en-IN"/>
              <a:t>30</a:t>
            </a:r>
            <a:r>
              <a:rPr lang="en-IN" spc="-35"/>
              <a:t> </a:t>
            </a:r>
            <a:r>
              <a:rPr lang="en-IN" spc="-5"/>
              <a:t>January</a:t>
            </a:r>
            <a:r>
              <a:rPr lang="en-IN" spc="-20"/>
              <a:t> </a:t>
            </a:r>
            <a:r>
              <a:rPr lang="en-IN"/>
              <a:t>2024</a:t>
            </a:r>
            <a:endParaRPr dirty="0"/>
          </a:p>
        </p:txBody>
      </p:sp>
      <p:sp>
        <p:nvSpPr>
          <p:cNvPr id="7" name="object 7"/>
          <p:cNvSpPr txBox="1">
            <a:spLocks noGrp="1"/>
          </p:cNvSpPr>
          <p:nvPr>
            <p:ph type="sldNum" sz="quarter" idx="7"/>
          </p:nvPr>
        </p:nvSpPr>
        <p:spPr>
          <a:xfrm>
            <a:off x="11431778" y="6473883"/>
            <a:ext cx="228600" cy="194309"/>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410"/>
              </a:lnSpc>
            </a:pPr>
            <a:fld id="{81D60167-4931-47E6-BA6A-407CBD079E47}" type="slidenum">
              <a:rPr lang="en-IN" smtClean="0"/>
              <a:pPr marL="38100">
                <a:lnSpc>
                  <a:spcPts val="1410"/>
                </a:lnSpc>
              </a:pPr>
              <a:t>13</a:t>
            </a:fld>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0AC898-F98A-B19D-125F-B2FFC9F5FCCE}"/>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729667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0251E0-7ACF-02E8-8FB9-FF3EBB2336D4}"/>
              </a:ext>
            </a:extLst>
          </p:cNvPr>
          <p:cNvPicPr>
            <a:picLocks noChangeAspect="1"/>
          </p:cNvPicPr>
          <p:nvPr/>
        </p:nvPicPr>
        <p:blipFill>
          <a:blip r:embed="rId2"/>
          <a:stretch>
            <a:fillRect/>
          </a:stretch>
        </p:blipFill>
        <p:spPr>
          <a:xfrm>
            <a:off x="-9525" y="28575"/>
            <a:ext cx="12192000" cy="6858000"/>
          </a:xfrm>
          <a:prstGeom prst="rect">
            <a:avLst/>
          </a:prstGeom>
        </p:spPr>
      </p:pic>
    </p:spTree>
    <p:extLst>
      <p:ext uri="{BB962C8B-B14F-4D97-AF65-F5344CB8AC3E}">
        <p14:creationId xmlns:p14="http://schemas.microsoft.com/office/powerpoint/2010/main" val="520698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491427" y="1158949"/>
            <a:ext cx="4080573" cy="5340351"/>
          </a:xfrm>
          <a:prstGeom prst="rect">
            <a:avLst/>
          </a:prstGeom>
        </p:spPr>
      </p:pic>
      <p:sp>
        <p:nvSpPr>
          <p:cNvPr id="11" name="TextBox 10">
            <a:extLst>
              <a:ext uri="{FF2B5EF4-FFF2-40B4-BE49-F238E27FC236}">
                <a16:creationId xmlns:a16="http://schemas.microsoft.com/office/drawing/2014/main" id="{531752E5-5B43-E1B3-7E82-E393369EA3B8}"/>
              </a:ext>
            </a:extLst>
          </p:cNvPr>
          <p:cNvSpPr txBox="1"/>
          <p:nvPr/>
        </p:nvSpPr>
        <p:spPr>
          <a:xfrm>
            <a:off x="1754372" y="358700"/>
            <a:ext cx="6049926" cy="584775"/>
          </a:xfrm>
          <a:prstGeom prst="rect">
            <a:avLst/>
          </a:prstGeom>
          <a:noFill/>
        </p:spPr>
        <p:txBody>
          <a:bodyPr wrap="square" rtlCol="0">
            <a:spAutoFit/>
          </a:bodyPr>
          <a:lstStyle/>
          <a:p>
            <a:r>
              <a:rPr lang="en-US" sz="3200" dirty="0"/>
              <a:t>Simplified DES Algorithm</a:t>
            </a:r>
            <a:endParaRPr lang="en-IN" sz="3200" dirty="0"/>
          </a:p>
        </p:txBody>
      </p:sp>
      <p:pic>
        <p:nvPicPr>
          <p:cNvPr id="12" name="object 4"/>
          <p:cNvPicPr/>
          <p:nvPr/>
        </p:nvPicPr>
        <p:blipFill>
          <a:blip r:embed="rId3" cstate="print"/>
          <a:stretch>
            <a:fillRect/>
          </a:stretch>
        </p:blipFill>
        <p:spPr>
          <a:xfrm>
            <a:off x="1392865" y="1052624"/>
            <a:ext cx="1935125" cy="4082902"/>
          </a:xfrm>
          <a:prstGeom prst="rect">
            <a:avLst/>
          </a:prstGeom>
        </p:spPr>
      </p:pic>
      <p:cxnSp>
        <p:nvCxnSpPr>
          <p:cNvPr id="16" name="Connector: Elbow 15">
            <a:extLst>
              <a:ext uri="{FF2B5EF4-FFF2-40B4-BE49-F238E27FC236}">
                <a16:creationId xmlns:a16="http://schemas.microsoft.com/office/drawing/2014/main" id="{EDD327B1-7E4C-29F8-0B15-57E9FC60EDFD}"/>
              </a:ext>
            </a:extLst>
          </p:cNvPr>
          <p:cNvCxnSpPr/>
          <p:nvPr/>
        </p:nvCxnSpPr>
        <p:spPr>
          <a:xfrm>
            <a:off x="2902688" y="3429000"/>
            <a:ext cx="606056" cy="143540"/>
          </a:xfrm>
          <a:prstGeom prst="bentConnector3">
            <a:avLst>
              <a:gd name="adj1" fmla="val -30702"/>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8" name="Connector: Elbow 17">
            <a:extLst>
              <a:ext uri="{FF2B5EF4-FFF2-40B4-BE49-F238E27FC236}">
                <a16:creationId xmlns:a16="http://schemas.microsoft.com/office/drawing/2014/main" id="{242E5C18-A952-6D2F-170A-49E122A71459}"/>
              </a:ext>
            </a:extLst>
          </p:cNvPr>
          <p:cNvCxnSpPr/>
          <p:nvPr/>
        </p:nvCxnSpPr>
        <p:spPr>
          <a:xfrm>
            <a:off x="2902688" y="4892380"/>
            <a:ext cx="606056" cy="143540"/>
          </a:xfrm>
          <a:prstGeom prst="bentConnector3">
            <a:avLst>
              <a:gd name="adj1" fmla="val -30702"/>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4657" y="177130"/>
            <a:ext cx="11621386" cy="2917932"/>
          </a:xfrm>
          <a:prstGeom prst="rect">
            <a:avLst/>
          </a:prstGeom>
        </p:spPr>
        <p:txBody>
          <a:bodyPr vert="horz" wrap="square" lIns="0" tIns="8145" rIns="0" bIns="0" rtlCol="0">
            <a:spAutoFit/>
          </a:bodyPr>
          <a:lstStyle/>
          <a:p>
            <a:pPr marL="8144">
              <a:lnSpc>
                <a:spcPct val="150000"/>
              </a:lnSpc>
              <a:spcBef>
                <a:spcPts val="64"/>
              </a:spcBef>
            </a:pPr>
            <a:r>
              <a:rPr sz="1100" spc="-3" dirty="0">
                <a:latin typeface="Times New Roman"/>
                <a:cs typeface="Times New Roman"/>
              </a:rPr>
              <a:t>Plain</a:t>
            </a:r>
            <a:r>
              <a:rPr sz="1100" spc="-7" dirty="0">
                <a:latin typeface="Times New Roman"/>
                <a:cs typeface="Times New Roman"/>
              </a:rPr>
              <a:t> </a:t>
            </a:r>
            <a:r>
              <a:rPr sz="1100" spc="-3" dirty="0">
                <a:latin typeface="Times New Roman"/>
                <a:cs typeface="Times New Roman"/>
              </a:rPr>
              <a:t>Text-</a:t>
            </a:r>
            <a:r>
              <a:rPr sz="1100" spc="-11" dirty="0">
                <a:latin typeface="Times New Roman"/>
                <a:cs typeface="Times New Roman"/>
              </a:rPr>
              <a:t> </a:t>
            </a:r>
            <a:r>
              <a:rPr sz="1100" spc="-3" dirty="0">
                <a:latin typeface="Times New Roman"/>
                <a:cs typeface="Times New Roman"/>
              </a:rPr>
              <a:t>10111101</a:t>
            </a:r>
            <a:r>
              <a:rPr lang="en-US" sz="1100" spc="-3" dirty="0">
                <a:latin typeface="Times New Roman"/>
                <a:cs typeface="Times New Roman"/>
              </a:rPr>
              <a:t>	</a:t>
            </a:r>
            <a:r>
              <a:rPr sz="1100" spc="-3" dirty="0">
                <a:latin typeface="Times New Roman"/>
                <a:cs typeface="Times New Roman"/>
              </a:rPr>
              <a:t>Key-</a:t>
            </a:r>
            <a:r>
              <a:rPr sz="1100" spc="-19" dirty="0">
                <a:latin typeface="Times New Roman"/>
                <a:cs typeface="Times New Roman"/>
              </a:rPr>
              <a:t> </a:t>
            </a:r>
            <a:r>
              <a:rPr sz="1100" spc="-3" dirty="0">
                <a:latin typeface="Times New Roman"/>
                <a:cs typeface="Times New Roman"/>
              </a:rPr>
              <a:t>1010000010</a:t>
            </a:r>
            <a:endParaRPr sz="1100" dirty="0">
              <a:latin typeface="Times New Roman"/>
              <a:cs typeface="Times New Roman"/>
            </a:endParaRPr>
          </a:p>
          <a:p>
            <a:pPr>
              <a:lnSpc>
                <a:spcPct val="150000"/>
              </a:lnSpc>
              <a:spcBef>
                <a:spcPts val="35"/>
              </a:spcBef>
            </a:pPr>
            <a:endParaRPr sz="1100" dirty="0">
              <a:latin typeface="Times New Roman"/>
              <a:cs typeface="Times New Roman"/>
            </a:endParaRPr>
          </a:p>
          <a:p>
            <a:pPr marL="8144">
              <a:lnSpc>
                <a:spcPct val="150000"/>
              </a:lnSpc>
            </a:pPr>
            <a:r>
              <a:rPr sz="1100" b="1" dirty="0">
                <a:latin typeface="Times New Roman"/>
                <a:cs typeface="Times New Roman"/>
              </a:rPr>
              <a:t>Obtaining</a:t>
            </a:r>
            <a:r>
              <a:rPr sz="1100" b="1" spc="-3" dirty="0">
                <a:latin typeface="Times New Roman"/>
                <a:cs typeface="Times New Roman"/>
              </a:rPr>
              <a:t> </a:t>
            </a:r>
            <a:r>
              <a:rPr sz="1100" b="1" spc="-7" dirty="0">
                <a:latin typeface="Times New Roman"/>
                <a:cs typeface="Times New Roman"/>
              </a:rPr>
              <a:t>K1</a:t>
            </a:r>
            <a:r>
              <a:rPr sz="1100" b="1" spc="-3" dirty="0">
                <a:latin typeface="Times New Roman"/>
                <a:cs typeface="Times New Roman"/>
              </a:rPr>
              <a:t> &amp; </a:t>
            </a:r>
            <a:r>
              <a:rPr sz="1100" b="1" spc="-7" dirty="0">
                <a:latin typeface="Times New Roman"/>
                <a:cs typeface="Times New Roman"/>
              </a:rPr>
              <a:t>K2</a:t>
            </a:r>
            <a:r>
              <a:rPr sz="1100" b="1" spc="-3" dirty="0">
                <a:latin typeface="Times New Roman"/>
                <a:cs typeface="Times New Roman"/>
              </a:rPr>
              <a:t> from main</a:t>
            </a:r>
            <a:r>
              <a:rPr sz="1100" b="1" dirty="0">
                <a:latin typeface="Times New Roman"/>
                <a:cs typeface="Times New Roman"/>
              </a:rPr>
              <a:t> </a:t>
            </a:r>
            <a:r>
              <a:rPr sz="1100" b="1" spc="-3" dirty="0">
                <a:latin typeface="Times New Roman"/>
                <a:cs typeface="Times New Roman"/>
              </a:rPr>
              <a:t>key:</a:t>
            </a:r>
            <a:endParaRPr lang="en-US" sz="1100" b="1" spc="-3" dirty="0">
              <a:latin typeface="Times New Roman"/>
              <a:cs typeface="Times New Roman"/>
            </a:endParaRPr>
          </a:p>
          <a:p>
            <a:pPr marL="236744" indent="-228600">
              <a:lnSpc>
                <a:spcPct val="150000"/>
              </a:lnSpc>
              <a:buFont typeface="+mj-lt"/>
              <a:buAutoNum type="arabicPeriod"/>
            </a:pPr>
            <a:r>
              <a:rPr sz="1100" spc="-3" dirty="0">
                <a:latin typeface="Times New Roman"/>
                <a:cs typeface="Times New Roman"/>
              </a:rPr>
              <a:t>Applying</a:t>
            </a:r>
            <a:r>
              <a:rPr sz="1100" spc="-11" dirty="0">
                <a:latin typeface="Times New Roman"/>
                <a:cs typeface="Times New Roman"/>
              </a:rPr>
              <a:t> </a:t>
            </a:r>
            <a:r>
              <a:rPr sz="1100" spc="-3" dirty="0">
                <a:latin typeface="Times New Roman"/>
                <a:cs typeface="Times New Roman"/>
              </a:rPr>
              <a:t>P10</a:t>
            </a:r>
            <a:r>
              <a:rPr sz="1100" dirty="0">
                <a:latin typeface="Times New Roman"/>
                <a:cs typeface="Times New Roman"/>
              </a:rPr>
              <a:t> </a:t>
            </a:r>
            <a:r>
              <a:rPr sz="1100" spc="-3" dirty="0">
                <a:latin typeface="Times New Roman"/>
                <a:cs typeface="Times New Roman"/>
              </a:rPr>
              <a:t>on</a:t>
            </a:r>
            <a:r>
              <a:rPr sz="1100" spc="7" dirty="0">
                <a:latin typeface="Times New Roman"/>
                <a:cs typeface="Times New Roman"/>
              </a:rPr>
              <a:t> </a:t>
            </a:r>
            <a:r>
              <a:rPr sz="1100" spc="-3" dirty="0">
                <a:latin typeface="Times New Roman"/>
                <a:cs typeface="Times New Roman"/>
              </a:rPr>
              <a:t>key,</a:t>
            </a:r>
            <a:r>
              <a:rPr sz="1100" dirty="0">
                <a:latin typeface="Times New Roman"/>
                <a:cs typeface="Times New Roman"/>
              </a:rPr>
              <a:t> </a:t>
            </a:r>
            <a:r>
              <a:rPr sz="1100" spc="-3" dirty="0">
                <a:latin typeface="Times New Roman"/>
                <a:cs typeface="Times New Roman"/>
              </a:rPr>
              <a:t>we</a:t>
            </a:r>
            <a:r>
              <a:rPr sz="1100" spc="13" dirty="0">
                <a:latin typeface="Times New Roman"/>
                <a:cs typeface="Times New Roman"/>
              </a:rPr>
              <a:t> </a:t>
            </a:r>
            <a:r>
              <a:rPr sz="1100" spc="-7" dirty="0">
                <a:latin typeface="Times New Roman"/>
                <a:cs typeface="Times New Roman"/>
              </a:rPr>
              <a:t>get:</a:t>
            </a:r>
            <a:r>
              <a:rPr sz="1100" dirty="0">
                <a:latin typeface="Times New Roman"/>
                <a:cs typeface="Times New Roman"/>
              </a:rPr>
              <a:t> </a:t>
            </a:r>
            <a:r>
              <a:rPr sz="1100" u="sng" spc="-3" dirty="0">
                <a:uFill>
                  <a:solidFill>
                    <a:srgbClr val="000000"/>
                  </a:solidFill>
                </a:uFill>
                <a:latin typeface="Times New Roman"/>
                <a:cs typeface="Times New Roman"/>
              </a:rPr>
              <a:t>1000001100</a:t>
            </a:r>
            <a:r>
              <a:rPr lang="en-US" sz="1100" spc="-3" dirty="0">
                <a:uFill>
                  <a:solidFill>
                    <a:srgbClr val="000000"/>
                  </a:solidFill>
                </a:uFill>
                <a:latin typeface="Times New Roman"/>
                <a:cs typeface="Times New Roman"/>
              </a:rPr>
              <a:t>	(3</a:t>
            </a:r>
            <a:r>
              <a:rPr lang="en-US" sz="1100" spc="-3" baseline="30000" dirty="0">
                <a:uFill>
                  <a:solidFill>
                    <a:srgbClr val="000000"/>
                  </a:solidFill>
                </a:uFill>
                <a:latin typeface="Times New Roman"/>
                <a:cs typeface="Times New Roman"/>
              </a:rPr>
              <a:t>rd</a:t>
            </a:r>
            <a:r>
              <a:rPr lang="en-US" sz="1100" spc="-3" dirty="0">
                <a:uFill>
                  <a:solidFill>
                    <a:srgbClr val="000000"/>
                  </a:solidFill>
                </a:uFill>
                <a:latin typeface="Times New Roman"/>
                <a:cs typeface="Times New Roman"/>
              </a:rPr>
              <a:t> bit comes first, 5</a:t>
            </a:r>
            <a:r>
              <a:rPr lang="en-US" sz="1100" spc="-3" baseline="30000" dirty="0">
                <a:uFill>
                  <a:solidFill>
                    <a:srgbClr val="000000"/>
                  </a:solidFill>
                </a:uFill>
                <a:latin typeface="Times New Roman"/>
                <a:cs typeface="Times New Roman"/>
              </a:rPr>
              <a:t>th</a:t>
            </a:r>
            <a:r>
              <a:rPr lang="en-US" sz="1100" spc="-3" dirty="0">
                <a:uFill>
                  <a:solidFill>
                    <a:srgbClr val="000000"/>
                  </a:solidFill>
                </a:uFill>
                <a:latin typeface="Times New Roman"/>
                <a:cs typeface="Times New Roman"/>
              </a:rPr>
              <a:t> bit comes second, 2</a:t>
            </a:r>
            <a:r>
              <a:rPr lang="en-US" sz="1100" spc="-3" baseline="30000" dirty="0">
                <a:uFill>
                  <a:solidFill>
                    <a:srgbClr val="000000"/>
                  </a:solidFill>
                </a:uFill>
                <a:latin typeface="Times New Roman"/>
                <a:cs typeface="Times New Roman"/>
              </a:rPr>
              <a:t>nd</a:t>
            </a:r>
            <a:r>
              <a:rPr lang="en-US" sz="1100" spc="-3" dirty="0">
                <a:uFill>
                  <a:solidFill>
                    <a:srgbClr val="000000"/>
                  </a:solidFill>
                </a:uFill>
                <a:latin typeface="Times New Roman"/>
                <a:cs typeface="Times New Roman"/>
              </a:rPr>
              <a:t> bit comes third and so on..)</a:t>
            </a:r>
            <a:endParaRPr lang="en-US" sz="1100" dirty="0">
              <a:uFill>
                <a:solidFill>
                  <a:srgbClr val="000000"/>
                </a:solidFill>
              </a:uFill>
              <a:latin typeface="Times New Roman"/>
              <a:cs typeface="Times New Roman"/>
            </a:endParaRPr>
          </a:p>
          <a:p>
            <a:pPr marL="236744" indent="-228600">
              <a:lnSpc>
                <a:spcPct val="150000"/>
              </a:lnSpc>
              <a:buFont typeface="+mj-lt"/>
              <a:buAutoNum type="arabicPeriod"/>
            </a:pPr>
            <a:r>
              <a:rPr sz="1100" spc="-3" dirty="0">
                <a:latin typeface="Times New Roman"/>
                <a:cs typeface="Times New Roman"/>
              </a:rPr>
              <a:t>Applying</a:t>
            </a:r>
            <a:r>
              <a:rPr sz="1100" spc="-7" dirty="0">
                <a:latin typeface="Times New Roman"/>
                <a:cs typeface="Times New Roman"/>
              </a:rPr>
              <a:t> </a:t>
            </a:r>
            <a:r>
              <a:rPr sz="1100" spc="-3" dirty="0">
                <a:latin typeface="Times New Roman"/>
                <a:cs typeface="Times New Roman"/>
              </a:rPr>
              <a:t>Circular</a:t>
            </a:r>
            <a:r>
              <a:rPr sz="1100" spc="3" dirty="0">
                <a:latin typeface="Times New Roman"/>
                <a:cs typeface="Times New Roman"/>
              </a:rPr>
              <a:t> </a:t>
            </a:r>
            <a:r>
              <a:rPr sz="1100" spc="-3" dirty="0">
                <a:latin typeface="Times New Roman"/>
                <a:cs typeface="Times New Roman"/>
              </a:rPr>
              <a:t>left</a:t>
            </a:r>
            <a:r>
              <a:rPr sz="1100" spc="7" dirty="0">
                <a:latin typeface="Times New Roman"/>
                <a:cs typeface="Times New Roman"/>
              </a:rPr>
              <a:t> </a:t>
            </a:r>
            <a:r>
              <a:rPr sz="1100" dirty="0">
                <a:latin typeface="Times New Roman"/>
                <a:cs typeface="Times New Roman"/>
              </a:rPr>
              <a:t>shift</a:t>
            </a:r>
            <a:r>
              <a:rPr sz="1100" spc="3" dirty="0">
                <a:latin typeface="Times New Roman"/>
                <a:cs typeface="Times New Roman"/>
              </a:rPr>
              <a:t> </a:t>
            </a:r>
            <a:r>
              <a:rPr sz="1100" dirty="0">
                <a:latin typeface="Times New Roman"/>
                <a:cs typeface="Times New Roman"/>
              </a:rPr>
              <a:t>by</a:t>
            </a:r>
            <a:r>
              <a:rPr sz="1100" spc="-11" dirty="0">
                <a:latin typeface="Times New Roman"/>
                <a:cs typeface="Times New Roman"/>
              </a:rPr>
              <a:t> </a:t>
            </a:r>
            <a:r>
              <a:rPr sz="1100" spc="-3" dirty="0">
                <a:latin typeface="Times New Roman"/>
                <a:cs typeface="Times New Roman"/>
              </a:rPr>
              <a:t>1</a:t>
            </a:r>
            <a:r>
              <a:rPr sz="1100" spc="7" dirty="0">
                <a:latin typeface="Times New Roman"/>
                <a:cs typeface="Times New Roman"/>
              </a:rPr>
              <a:t> </a:t>
            </a:r>
            <a:r>
              <a:rPr sz="1100" spc="-3" dirty="0">
                <a:latin typeface="Times New Roman"/>
                <a:cs typeface="Times New Roman"/>
              </a:rPr>
              <a:t>bit</a:t>
            </a:r>
            <a:r>
              <a:rPr sz="1100" spc="3" dirty="0">
                <a:latin typeface="Times New Roman"/>
                <a:cs typeface="Times New Roman"/>
              </a:rPr>
              <a:t> </a:t>
            </a:r>
            <a:r>
              <a:rPr sz="1100" spc="-3" dirty="0">
                <a:latin typeface="Times New Roman"/>
                <a:cs typeface="Times New Roman"/>
              </a:rPr>
              <a:t>on</a:t>
            </a:r>
            <a:r>
              <a:rPr sz="1100" spc="7" dirty="0">
                <a:latin typeface="Times New Roman"/>
                <a:cs typeface="Times New Roman"/>
              </a:rPr>
              <a:t> </a:t>
            </a:r>
            <a:r>
              <a:rPr sz="1100" spc="-3" dirty="0">
                <a:latin typeface="Times New Roman"/>
                <a:cs typeface="Times New Roman"/>
              </a:rPr>
              <a:t>two</a:t>
            </a:r>
            <a:r>
              <a:rPr sz="1100" spc="7" dirty="0">
                <a:latin typeface="Times New Roman"/>
                <a:cs typeface="Times New Roman"/>
              </a:rPr>
              <a:t> </a:t>
            </a:r>
            <a:r>
              <a:rPr sz="1100" spc="-3" dirty="0">
                <a:latin typeface="Times New Roman"/>
                <a:cs typeface="Times New Roman"/>
              </a:rPr>
              <a:t>5</a:t>
            </a:r>
            <a:r>
              <a:rPr sz="1100" spc="7" dirty="0">
                <a:latin typeface="Times New Roman"/>
                <a:cs typeface="Times New Roman"/>
              </a:rPr>
              <a:t> </a:t>
            </a:r>
            <a:r>
              <a:rPr sz="1100" spc="-3" dirty="0">
                <a:latin typeface="Times New Roman"/>
                <a:cs typeface="Times New Roman"/>
              </a:rPr>
              <a:t>bits</a:t>
            </a:r>
            <a:r>
              <a:rPr sz="1100" spc="3" dirty="0">
                <a:latin typeface="Times New Roman"/>
                <a:cs typeface="Times New Roman"/>
              </a:rPr>
              <a:t> </a:t>
            </a:r>
            <a:r>
              <a:rPr sz="1100" spc="-3" dirty="0">
                <a:latin typeface="Times New Roman"/>
                <a:cs typeface="Times New Roman"/>
              </a:rPr>
              <a:t>part,</a:t>
            </a:r>
            <a:r>
              <a:rPr sz="1100" spc="7" dirty="0">
                <a:latin typeface="Times New Roman"/>
                <a:cs typeface="Times New Roman"/>
              </a:rPr>
              <a:t> </a:t>
            </a:r>
            <a:r>
              <a:rPr sz="1100" spc="-3" dirty="0">
                <a:latin typeface="Times New Roman"/>
                <a:cs typeface="Times New Roman"/>
              </a:rPr>
              <a:t>we</a:t>
            </a:r>
            <a:r>
              <a:rPr sz="1100" spc="11" dirty="0">
                <a:latin typeface="Times New Roman"/>
                <a:cs typeface="Times New Roman"/>
              </a:rPr>
              <a:t> </a:t>
            </a:r>
            <a:r>
              <a:rPr sz="1100" spc="-7" dirty="0">
                <a:latin typeface="Times New Roman"/>
                <a:cs typeface="Times New Roman"/>
              </a:rPr>
              <a:t>get:</a:t>
            </a:r>
            <a:r>
              <a:rPr lang="en-US" sz="1100" spc="-7" dirty="0">
                <a:latin typeface="Times New Roman"/>
                <a:cs typeface="Times New Roman"/>
              </a:rPr>
              <a:t> </a:t>
            </a:r>
            <a:r>
              <a:rPr lang="en-IN" sz="1100" spc="-3" dirty="0">
                <a:uFill>
                  <a:solidFill>
                    <a:srgbClr val="000000"/>
                  </a:solidFill>
                </a:uFill>
                <a:latin typeface="Times New Roman"/>
                <a:cs typeface="Times New Roman"/>
              </a:rPr>
              <a:t>10000       01100</a:t>
            </a:r>
            <a:r>
              <a:rPr sz="1100" spc="7" dirty="0">
                <a:latin typeface="Times New Roman"/>
                <a:cs typeface="Times New Roman"/>
              </a:rPr>
              <a:t> </a:t>
            </a:r>
            <a:r>
              <a:rPr lang="en-US" sz="1100" spc="7" dirty="0">
                <a:latin typeface="Times New Roman"/>
                <a:cs typeface="Times New Roman"/>
              </a:rPr>
              <a:t>     =   </a:t>
            </a:r>
            <a:r>
              <a:rPr sz="1100" u="sng" spc="-3" dirty="0">
                <a:uFill>
                  <a:solidFill>
                    <a:srgbClr val="000000"/>
                  </a:solidFill>
                </a:uFill>
                <a:latin typeface="Times New Roman"/>
                <a:cs typeface="Times New Roman"/>
              </a:rPr>
              <a:t>00001</a:t>
            </a:r>
            <a:r>
              <a:rPr lang="en-US" sz="1100" u="sng" spc="-3" dirty="0">
                <a:uFill>
                  <a:solidFill>
                    <a:srgbClr val="000000"/>
                  </a:solidFill>
                </a:uFill>
                <a:latin typeface="Times New Roman"/>
                <a:cs typeface="Times New Roman"/>
              </a:rPr>
              <a:t>     </a:t>
            </a:r>
            <a:r>
              <a:rPr sz="1100" u="sng" spc="-3" dirty="0">
                <a:uFill>
                  <a:solidFill>
                    <a:srgbClr val="000000"/>
                  </a:solidFill>
                </a:uFill>
                <a:latin typeface="Times New Roman"/>
                <a:cs typeface="Times New Roman"/>
              </a:rPr>
              <a:t>11000</a:t>
            </a:r>
            <a:endParaRPr lang="en-US" sz="1100" u="sng" dirty="0">
              <a:uFill>
                <a:solidFill>
                  <a:srgbClr val="000000"/>
                </a:solidFill>
              </a:uFill>
              <a:latin typeface="Times New Roman"/>
              <a:cs typeface="Times New Roman"/>
            </a:endParaRPr>
          </a:p>
          <a:p>
            <a:pPr marL="8144">
              <a:lnSpc>
                <a:spcPct val="150000"/>
              </a:lnSpc>
            </a:pPr>
            <a:endParaRPr lang="en-IN" sz="1100" u="sng" spc="-3" dirty="0">
              <a:uFill>
                <a:solidFill>
                  <a:srgbClr val="000000"/>
                </a:solidFill>
              </a:uFill>
              <a:latin typeface="Times New Roman"/>
              <a:cs typeface="Times New Roman"/>
            </a:endParaRPr>
          </a:p>
          <a:p>
            <a:pPr marL="236744" indent="-228600">
              <a:lnSpc>
                <a:spcPct val="150000"/>
              </a:lnSpc>
              <a:buFont typeface="+mj-lt"/>
              <a:buAutoNum type="arabicPeriod"/>
            </a:pPr>
            <a:r>
              <a:rPr sz="1100" spc="-3" dirty="0">
                <a:latin typeface="Times New Roman"/>
                <a:cs typeface="Times New Roman"/>
              </a:rPr>
              <a:t>Applying</a:t>
            </a:r>
            <a:r>
              <a:rPr sz="1100" spc="-13" dirty="0">
                <a:latin typeface="Times New Roman"/>
                <a:cs typeface="Times New Roman"/>
              </a:rPr>
              <a:t> </a:t>
            </a:r>
            <a:r>
              <a:rPr sz="1100" spc="-3" dirty="0">
                <a:latin typeface="Times New Roman"/>
                <a:cs typeface="Times New Roman"/>
              </a:rPr>
              <a:t>P8,</a:t>
            </a:r>
            <a:r>
              <a:rPr sz="1100" spc="7" dirty="0">
                <a:latin typeface="Times New Roman"/>
                <a:cs typeface="Times New Roman"/>
              </a:rPr>
              <a:t> </a:t>
            </a:r>
            <a:r>
              <a:rPr sz="1100" spc="-3" dirty="0">
                <a:latin typeface="Times New Roman"/>
                <a:cs typeface="Times New Roman"/>
              </a:rPr>
              <a:t>we</a:t>
            </a:r>
            <a:r>
              <a:rPr sz="1100" spc="3" dirty="0">
                <a:latin typeface="Times New Roman"/>
                <a:cs typeface="Times New Roman"/>
              </a:rPr>
              <a:t> </a:t>
            </a:r>
            <a:r>
              <a:rPr sz="1100" spc="-7" dirty="0">
                <a:latin typeface="Times New Roman"/>
                <a:cs typeface="Times New Roman"/>
              </a:rPr>
              <a:t>get</a:t>
            </a:r>
            <a:r>
              <a:rPr sz="1100" spc="7" dirty="0">
                <a:latin typeface="Times New Roman"/>
                <a:cs typeface="Times New Roman"/>
              </a:rPr>
              <a:t> </a:t>
            </a:r>
            <a:r>
              <a:rPr sz="1100" spc="-3" dirty="0">
                <a:solidFill>
                  <a:srgbClr val="FF0000"/>
                </a:solidFill>
                <a:latin typeface="Times New Roman"/>
                <a:cs typeface="Times New Roman"/>
              </a:rPr>
              <a:t>K1=10100100</a:t>
            </a:r>
            <a:r>
              <a:rPr lang="en-US" sz="1100" spc="-3" dirty="0">
                <a:solidFill>
                  <a:srgbClr val="FF0000"/>
                </a:solidFill>
                <a:latin typeface="Times New Roman"/>
                <a:cs typeface="Times New Roman"/>
              </a:rPr>
              <a:t>	</a:t>
            </a:r>
            <a:r>
              <a:rPr lang="en-US" sz="1100" spc="-3" dirty="0">
                <a:latin typeface="Times New Roman"/>
                <a:cs typeface="Times New Roman"/>
              </a:rPr>
              <a:t>(</a:t>
            </a:r>
            <a:r>
              <a:rPr lang="en-US" sz="1100" spc="-3" dirty="0">
                <a:uFill>
                  <a:solidFill>
                    <a:srgbClr val="000000"/>
                  </a:solidFill>
                </a:uFill>
                <a:latin typeface="Times New Roman"/>
                <a:cs typeface="Times New Roman"/>
              </a:rPr>
              <a:t>6</a:t>
            </a:r>
            <a:r>
              <a:rPr lang="en-US" sz="1100" spc="-3" baseline="30000" dirty="0">
                <a:uFill>
                  <a:solidFill>
                    <a:srgbClr val="000000"/>
                  </a:solidFill>
                </a:uFill>
                <a:latin typeface="Times New Roman"/>
                <a:cs typeface="Times New Roman"/>
              </a:rPr>
              <a:t>th</a:t>
            </a:r>
            <a:r>
              <a:rPr lang="en-US" sz="1100" spc="-3" dirty="0">
                <a:uFill>
                  <a:solidFill>
                    <a:srgbClr val="000000"/>
                  </a:solidFill>
                </a:uFill>
                <a:latin typeface="Times New Roman"/>
                <a:cs typeface="Times New Roman"/>
              </a:rPr>
              <a:t> bit comes first, 3</a:t>
            </a:r>
            <a:r>
              <a:rPr lang="en-US" sz="1100" spc="-3" baseline="30000" dirty="0">
                <a:uFill>
                  <a:solidFill>
                    <a:srgbClr val="000000"/>
                  </a:solidFill>
                </a:uFill>
                <a:latin typeface="Times New Roman"/>
                <a:cs typeface="Times New Roman"/>
              </a:rPr>
              <a:t>rd</a:t>
            </a:r>
            <a:r>
              <a:rPr lang="en-US" sz="1100" spc="-3" dirty="0">
                <a:uFill>
                  <a:solidFill>
                    <a:srgbClr val="000000"/>
                  </a:solidFill>
                </a:uFill>
                <a:latin typeface="Times New Roman"/>
                <a:cs typeface="Times New Roman"/>
              </a:rPr>
              <a:t> bit comes second, 7</a:t>
            </a:r>
            <a:r>
              <a:rPr lang="en-US" sz="1100" spc="-3" baseline="30000" dirty="0">
                <a:uFill>
                  <a:solidFill>
                    <a:srgbClr val="000000"/>
                  </a:solidFill>
                </a:uFill>
                <a:latin typeface="Times New Roman"/>
                <a:cs typeface="Times New Roman"/>
              </a:rPr>
              <a:t>th</a:t>
            </a:r>
            <a:r>
              <a:rPr lang="en-US" sz="1100" spc="-3" dirty="0">
                <a:uFill>
                  <a:solidFill>
                    <a:srgbClr val="000000"/>
                  </a:solidFill>
                </a:uFill>
                <a:latin typeface="Times New Roman"/>
                <a:cs typeface="Times New Roman"/>
              </a:rPr>
              <a:t> bit comes third and so on..)</a:t>
            </a:r>
            <a:endParaRPr lang="en-US" sz="1100" dirty="0">
              <a:uFill>
                <a:solidFill>
                  <a:srgbClr val="000000"/>
                </a:solidFill>
              </a:uFill>
              <a:latin typeface="Times New Roman"/>
              <a:cs typeface="Times New Roman"/>
            </a:endParaRPr>
          </a:p>
          <a:p>
            <a:pPr marL="236744" indent="-228600">
              <a:lnSpc>
                <a:spcPct val="150000"/>
              </a:lnSpc>
              <a:buFont typeface="+mj-lt"/>
              <a:buAutoNum type="arabicPeriod"/>
            </a:pPr>
            <a:r>
              <a:rPr sz="1100" spc="-3" dirty="0">
                <a:latin typeface="Times New Roman"/>
                <a:cs typeface="Times New Roman"/>
              </a:rPr>
              <a:t>Applying</a:t>
            </a:r>
            <a:r>
              <a:rPr sz="1100" spc="-7" dirty="0">
                <a:latin typeface="Times New Roman"/>
                <a:cs typeface="Times New Roman"/>
              </a:rPr>
              <a:t> </a:t>
            </a:r>
            <a:r>
              <a:rPr sz="1100" spc="-3" dirty="0">
                <a:latin typeface="Times New Roman"/>
                <a:cs typeface="Times New Roman"/>
              </a:rPr>
              <a:t>Circular</a:t>
            </a:r>
            <a:r>
              <a:rPr sz="1100" spc="3" dirty="0">
                <a:latin typeface="Times New Roman"/>
                <a:cs typeface="Times New Roman"/>
              </a:rPr>
              <a:t> </a:t>
            </a:r>
            <a:r>
              <a:rPr sz="1100" spc="-3" dirty="0">
                <a:latin typeface="Times New Roman"/>
                <a:cs typeface="Times New Roman"/>
              </a:rPr>
              <a:t>left</a:t>
            </a:r>
            <a:r>
              <a:rPr sz="1100" spc="7" dirty="0">
                <a:latin typeface="Times New Roman"/>
                <a:cs typeface="Times New Roman"/>
              </a:rPr>
              <a:t> </a:t>
            </a:r>
            <a:r>
              <a:rPr sz="1100" dirty="0">
                <a:latin typeface="Times New Roman"/>
                <a:cs typeface="Times New Roman"/>
              </a:rPr>
              <a:t>shift</a:t>
            </a:r>
            <a:r>
              <a:rPr sz="1100" spc="3" dirty="0">
                <a:latin typeface="Times New Roman"/>
                <a:cs typeface="Times New Roman"/>
              </a:rPr>
              <a:t> </a:t>
            </a:r>
            <a:r>
              <a:rPr sz="1100" dirty="0">
                <a:latin typeface="Times New Roman"/>
                <a:cs typeface="Times New Roman"/>
              </a:rPr>
              <a:t>by</a:t>
            </a:r>
            <a:r>
              <a:rPr sz="1100" spc="-11" dirty="0">
                <a:latin typeface="Times New Roman"/>
                <a:cs typeface="Times New Roman"/>
              </a:rPr>
              <a:t> </a:t>
            </a:r>
            <a:r>
              <a:rPr sz="1100" spc="-3" dirty="0">
                <a:latin typeface="Times New Roman"/>
                <a:cs typeface="Times New Roman"/>
              </a:rPr>
              <a:t>2</a:t>
            </a:r>
            <a:r>
              <a:rPr sz="1100" spc="7" dirty="0">
                <a:latin typeface="Times New Roman"/>
                <a:cs typeface="Times New Roman"/>
              </a:rPr>
              <a:t> </a:t>
            </a:r>
            <a:r>
              <a:rPr sz="1100" spc="-3" dirty="0">
                <a:latin typeface="Times New Roman"/>
                <a:cs typeface="Times New Roman"/>
              </a:rPr>
              <a:t>bits</a:t>
            </a:r>
            <a:r>
              <a:rPr sz="1100" spc="3" dirty="0">
                <a:latin typeface="Times New Roman"/>
                <a:cs typeface="Times New Roman"/>
              </a:rPr>
              <a:t> </a:t>
            </a:r>
            <a:r>
              <a:rPr sz="1100" spc="-3" dirty="0">
                <a:latin typeface="Times New Roman"/>
                <a:cs typeface="Times New Roman"/>
              </a:rPr>
              <a:t>on</a:t>
            </a:r>
            <a:r>
              <a:rPr sz="1100" spc="7" dirty="0">
                <a:latin typeface="Times New Roman"/>
                <a:cs typeface="Times New Roman"/>
              </a:rPr>
              <a:t> </a:t>
            </a:r>
            <a:r>
              <a:rPr sz="1100" spc="-3" dirty="0">
                <a:latin typeface="Times New Roman"/>
                <a:cs typeface="Times New Roman"/>
              </a:rPr>
              <a:t>step</a:t>
            </a:r>
            <a:r>
              <a:rPr sz="1100" spc="7" dirty="0">
                <a:latin typeface="Times New Roman"/>
                <a:cs typeface="Times New Roman"/>
              </a:rPr>
              <a:t> </a:t>
            </a:r>
            <a:r>
              <a:rPr sz="1100" spc="-3" dirty="0">
                <a:latin typeface="Times New Roman"/>
                <a:cs typeface="Times New Roman"/>
              </a:rPr>
              <a:t>no.</a:t>
            </a:r>
            <a:r>
              <a:rPr sz="1100" spc="3" dirty="0">
                <a:latin typeface="Times New Roman"/>
                <a:cs typeface="Times New Roman"/>
              </a:rPr>
              <a:t> </a:t>
            </a:r>
            <a:r>
              <a:rPr sz="1100" spc="-3" dirty="0">
                <a:latin typeface="Times New Roman"/>
                <a:cs typeface="Times New Roman"/>
              </a:rPr>
              <a:t>2</a:t>
            </a:r>
            <a:r>
              <a:rPr lang="en-US" sz="1100" spc="-3" dirty="0">
                <a:latin typeface="Times New Roman"/>
                <a:cs typeface="Times New Roman"/>
              </a:rPr>
              <a:t> </a:t>
            </a:r>
            <a:r>
              <a:rPr lang="en-US" sz="1100" spc="-3" dirty="0">
                <a:solidFill>
                  <a:srgbClr val="FF0000"/>
                </a:solidFill>
                <a:latin typeface="Times New Roman"/>
                <a:cs typeface="Times New Roman"/>
              </a:rPr>
              <a:t>(not K1)</a:t>
            </a:r>
            <a:r>
              <a:rPr sz="1100" spc="-3" dirty="0">
                <a:latin typeface="Times New Roman"/>
                <a:cs typeface="Times New Roman"/>
              </a:rPr>
              <a:t>,</a:t>
            </a:r>
            <a:r>
              <a:rPr sz="1100" spc="13" dirty="0">
                <a:latin typeface="Times New Roman"/>
                <a:cs typeface="Times New Roman"/>
              </a:rPr>
              <a:t> </a:t>
            </a:r>
            <a:r>
              <a:rPr sz="1100" spc="-3" dirty="0">
                <a:latin typeface="Times New Roman"/>
                <a:cs typeface="Times New Roman"/>
              </a:rPr>
              <a:t>we</a:t>
            </a:r>
            <a:r>
              <a:rPr sz="1100" spc="11" dirty="0">
                <a:latin typeface="Times New Roman"/>
                <a:cs typeface="Times New Roman"/>
              </a:rPr>
              <a:t> </a:t>
            </a:r>
            <a:r>
              <a:rPr sz="1100" spc="-7" dirty="0">
                <a:latin typeface="Times New Roman"/>
                <a:cs typeface="Times New Roman"/>
              </a:rPr>
              <a:t>get:</a:t>
            </a:r>
            <a:r>
              <a:rPr sz="1100" spc="7" dirty="0">
                <a:latin typeface="Times New Roman"/>
                <a:cs typeface="Times New Roman"/>
              </a:rPr>
              <a:t> </a:t>
            </a:r>
            <a:r>
              <a:rPr lang="en-IN" sz="1100" spc="-3" dirty="0">
                <a:uFill>
                  <a:solidFill>
                    <a:srgbClr val="000000"/>
                  </a:solidFill>
                </a:uFill>
                <a:latin typeface="Times New Roman"/>
                <a:cs typeface="Times New Roman"/>
              </a:rPr>
              <a:t>00001     11000</a:t>
            </a:r>
            <a:r>
              <a:rPr lang="en-IN" sz="1100" dirty="0">
                <a:uFill>
                  <a:solidFill>
                    <a:srgbClr val="000000"/>
                  </a:solidFill>
                </a:uFill>
                <a:latin typeface="Times New Roman"/>
                <a:cs typeface="Times New Roman"/>
              </a:rPr>
              <a:t>          =    </a:t>
            </a:r>
            <a:r>
              <a:rPr sz="1100" u="sng" spc="-3" dirty="0">
                <a:uFill>
                  <a:solidFill>
                    <a:srgbClr val="000000"/>
                  </a:solidFill>
                </a:uFill>
                <a:latin typeface="Times New Roman"/>
                <a:cs typeface="Times New Roman"/>
              </a:rPr>
              <a:t>00100</a:t>
            </a:r>
            <a:r>
              <a:rPr lang="en-US" sz="1100" u="sng" spc="-3" dirty="0">
                <a:uFill>
                  <a:solidFill>
                    <a:srgbClr val="000000"/>
                  </a:solidFill>
                </a:uFill>
                <a:latin typeface="Times New Roman"/>
                <a:cs typeface="Times New Roman"/>
              </a:rPr>
              <a:t>      </a:t>
            </a:r>
            <a:r>
              <a:rPr sz="1100" u="sng" spc="-3" dirty="0">
                <a:uFill>
                  <a:solidFill>
                    <a:srgbClr val="000000"/>
                  </a:solidFill>
                </a:uFill>
                <a:latin typeface="Times New Roman"/>
                <a:cs typeface="Times New Roman"/>
              </a:rPr>
              <a:t>00011</a:t>
            </a:r>
            <a:endParaRPr lang="en-US" sz="1100" u="sng" dirty="0">
              <a:uFill>
                <a:solidFill>
                  <a:srgbClr val="000000"/>
                </a:solidFill>
              </a:uFill>
              <a:latin typeface="Times New Roman"/>
              <a:cs typeface="Times New Roman"/>
            </a:endParaRPr>
          </a:p>
          <a:p>
            <a:pPr marL="236744" indent="-228600">
              <a:lnSpc>
                <a:spcPct val="150000"/>
              </a:lnSpc>
              <a:buFont typeface="+mj-lt"/>
              <a:buAutoNum type="arabicPeriod"/>
            </a:pPr>
            <a:endParaRPr lang="en-IN" sz="1100" u="sng" spc="-3" dirty="0">
              <a:uFill>
                <a:solidFill>
                  <a:srgbClr val="000000"/>
                </a:solidFill>
              </a:uFill>
              <a:latin typeface="Times New Roman"/>
              <a:cs typeface="Times New Roman"/>
            </a:endParaRPr>
          </a:p>
          <a:p>
            <a:pPr marL="236744" indent="-228600">
              <a:lnSpc>
                <a:spcPct val="150000"/>
              </a:lnSpc>
              <a:buFont typeface="+mj-lt"/>
              <a:buAutoNum type="arabicPeriod"/>
            </a:pPr>
            <a:r>
              <a:rPr sz="1100" spc="-3" dirty="0">
                <a:latin typeface="Times New Roman"/>
                <a:cs typeface="Times New Roman"/>
              </a:rPr>
              <a:t>Applying</a:t>
            </a:r>
            <a:r>
              <a:rPr sz="1100" spc="-13" dirty="0">
                <a:latin typeface="Times New Roman"/>
                <a:cs typeface="Times New Roman"/>
              </a:rPr>
              <a:t> </a:t>
            </a:r>
            <a:r>
              <a:rPr sz="1100" spc="-3" dirty="0">
                <a:latin typeface="Times New Roman"/>
                <a:cs typeface="Times New Roman"/>
              </a:rPr>
              <a:t>P8,</a:t>
            </a:r>
            <a:r>
              <a:rPr sz="1100" spc="7" dirty="0">
                <a:latin typeface="Times New Roman"/>
                <a:cs typeface="Times New Roman"/>
              </a:rPr>
              <a:t> </a:t>
            </a:r>
            <a:r>
              <a:rPr sz="1100" spc="-3" dirty="0">
                <a:latin typeface="Times New Roman"/>
                <a:cs typeface="Times New Roman"/>
              </a:rPr>
              <a:t>we</a:t>
            </a:r>
            <a:r>
              <a:rPr sz="1100" spc="3" dirty="0">
                <a:latin typeface="Times New Roman"/>
                <a:cs typeface="Times New Roman"/>
              </a:rPr>
              <a:t> </a:t>
            </a:r>
            <a:r>
              <a:rPr sz="1100" spc="-7" dirty="0">
                <a:latin typeface="Times New Roman"/>
                <a:cs typeface="Times New Roman"/>
              </a:rPr>
              <a:t>get</a:t>
            </a:r>
            <a:r>
              <a:rPr sz="1100" spc="11" dirty="0">
                <a:latin typeface="Times New Roman"/>
                <a:cs typeface="Times New Roman"/>
              </a:rPr>
              <a:t> </a:t>
            </a:r>
            <a:r>
              <a:rPr sz="1100" spc="-3" dirty="0">
                <a:solidFill>
                  <a:srgbClr val="FF0000"/>
                </a:solidFill>
                <a:latin typeface="Times New Roman"/>
                <a:cs typeface="Times New Roman"/>
              </a:rPr>
              <a:t>K2=01000011 </a:t>
            </a:r>
            <a:endParaRPr lang="en-US" sz="1100" spc="-183" dirty="0">
              <a:solidFill>
                <a:srgbClr val="FF0000"/>
              </a:solidFill>
              <a:latin typeface="Times New Roman"/>
              <a:cs typeface="Times New Roman"/>
            </a:endParaRPr>
          </a:p>
          <a:p>
            <a:pPr marL="236744" indent="-228600">
              <a:lnSpc>
                <a:spcPct val="150000"/>
              </a:lnSpc>
              <a:buFont typeface="+mj-lt"/>
              <a:buAutoNum type="arabicPeriod"/>
            </a:pPr>
            <a:r>
              <a:rPr sz="1100" spc="-3" dirty="0">
                <a:latin typeface="Times New Roman"/>
                <a:cs typeface="Times New Roman"/>
              </a:rPr>
              <a:t>Now</a:t>
            </a:r>
            <a:r>
              <a:rPr sz="1100" spc="-7" dirty="0">
                <a:latin typeface="Times New Roman"/>
                <a:cs typeface="Times New Roman"/>
              </a:rPr>
              <a:t> </a:t>
            </a:r>
            <a:r>
              <a:rPr sz="1100" spc="-3" dirty="0">
                <a:latin typeface="Times New Roman"/>
                <a:cs typeface="Times New Roman"/>
              </a:rPr>
              <a:t>we have:</a:t>
            </a:r>
            <a:r>
              <a:rPr sz="1100" dirty="0">
                <a:latin typeface="Times New Roman"/>
                <a:cs typeface="Times New Roman"/>
              </a:rPr>
              <a:t> </a:t>
            </a:r>
            <a:r>
              <a:rPr sz="1100" spc="-3" dirty="0">
                <a:latin typeface="Times New Roman"/>
                <a:cs typeface="Times New Roman"/>
              </a:rPr>
              <a:t>PT=10111101</a:t>
            </a:r>
            <a:r>
              <a:rPr lang="en-US" sz="1100" spc="-3" dirty="0">
                <a:latin typeface="Times New Roman"/>
                <a:cs typeface="Times New Roman"/>
              </a:rPr>
              <a:t>. </a:t>
            </a:r>
            <a:r>
              <a:rPr sz="1100" spc="-3" dirty="0">
                <a:latin typeface="Times New Roman"/>
                <a:cs typeface="Times New Roman"/>
              </a:rPr>
              <a:t>Key=1010000010</a:t>
            </a:r>
            <a:r>
              <a:rPr lang="en-US" sz="1100" spc="-3" dirty="0">
                <a:latin typeface="Times New Roman"/>
                <a:cs typeface="Times New Roman"/>
              </a:rPr>
              <a:t>, </a:t>
            </a:r>
            <a:r>
              <a:rPr lang="en-IN" sz="1100" spc="-13" dirty="0">
                <a:latin typeface="Times New Roman"/>
                <a:cs typeface="Times New Roman"/>
              </a:rPr>
              <a:t>K</a:t>
            </a:r>
            <a:r>
              <a:rPr lang="en-IN" sz="1100" spc="-3" dirty="0">
                <a:latin typeface="Times New Roman"/>
                <a:cs typeface="Times New Roman"/>
              </a:rPr>
              <a:t>1</a:t>
            </a:r>
            <a:r>
              <a:rPr lang="en-IN" sz="1100" dirty="0">
                <a:latin typeface="Times New Roman"/>
                <a:cs typeface="Times New Roman"/>
              </a:rPr>
              <a:t>=</a:t>
            </a:r>
            <a:r>
              <a:rPr lang="en-IN" sz="1100" spc="-3" dirty="0">
                <a:latin typeface="Times New Roman"/>
                <a:cs typeface="Times New Roman"/>
              </a:rPr>
              <a:t>10100100 , </a:t>
            </a:r>
            <a:r>
              <a:rPr lang="en-IN" sz="1100" spc="-13" dirty="0">
                <a:latin typeface="Times New Roman"/>
                <a:cs typeface="Times New Roman"/>
              </a:rPr>
              <a:t>K</a:t>
            </a:r>
            <a:r>
              <a:rPr lang="en-IN" sz="1100" spc="-3" dirty="0">
                <a:latin typeface="Times New Roman"/>
                <a:cs typeface="Times New Roman"/>
              </a:rPr>
              <a:t>2</a:t>
            </a:r>
            <a:r>
              <a:rPr lang="en-IN" sz="1100" dirty="0">
                <a:latin typeface="Times New Roman"/>
                <a:cs typeface="Times New Roman"/>
              </a:rPr>
              <a:t>=</a:t>
            </a:r>
            <a:r>
              <a:rPr lang="en-IN" sz="1100" spc="-3" dirty="0">
                <a:latin typeface="Times New Roman"/>
                <a:cs typeface="Times New Roman"/>
              </a:rPr>
              <a:t>01000011</a:t>
            </a:r>
            <a:endParaRPr lang="en-IN" sz="1100" dirty="0">
              <a:latin typeface="Times New Roman"/>
              <a:cs typeface="Times New Roman"/>
            </a:endParaRPr>
          </a:p>
          <a:p>
            <a:pPr marL="594100">
              <a:lnSpc>
                <a:spcPts val="885"/>
              </a:lnSpc>
            </a:pPr>
            <a:endParaRPr sz="1000" dirty="0">
              <a:latin typeface="Times New Roman"/>
              <a:cs typeface="Times New Roman"/>
            </a:endParaRPr>
          </a:p>
        </p:txBody>
      </p:sp>
      <p:sp>
        <p:nvSpPr>
          <p:cNvPr id="3" name="object 3"/>
          <p:cNvSpPr txBox="1"/>
          <p:nvPr/>
        </p:nvSpPr>
        <p:spPr>
          <a:xfrm>
            <a:off x="3057955" y="2867331"/>
            <a:ext cx="48869" cy="126847"/>
          </a:xfrm>
          <a:prstGeom prst="rect">
            <a:avLst/>
          </a:prstGeom>
        </p:spPr>
        <p:txBody>
          <a:bodyPr vert="horz" wrap="square" lIns="0" tIns="8145" rIns="0" bIns="0" rtlCol="0">
            <a:spAutoFit/>
          </a:bodyPr>
          <a:lstStyle/>
          <a:p>
            <a:pPr marL="8144">
              <a:spcBef>
                <a:spcPts val="64"/>
              </a:spcBef>
            </a:pPr>
            <a:r>
              <a:rPr sz="771" spc="-3" dirty="0">
                <a:latin typeface="Times New Roman"/>
                <a:cs typeface="Times New Roman"/>
              </a:rPr>
              <a:t>`</a:t>
            </a:r>
            <a:endParaRPr sz="771">
              <a:latin typeface="Times New Roman"/>
              <a:cs typeface="Times New Roman"/>
            </a:endParaRPr>
          </a:p>
        </p:txBody>
      </p:sp>
      <p:sp>
        <p:nvSpPr>
          <p:cNvPr id="5" name="object 5"/>
          <p:cNvSpPr txBox="1"/>
          <p:nvPr/>
        </p:nvSpPr>
        <p:spPr>
          <a:xfrm>
            <a:off x="120650" y="3403859"/>
            <a:ext cx="9665438" cy="3337469"/>
          </a:xfrm>
          <a:prstGeom prst="rect">
            <a:avLst/>
          </a:prstGeom>
        </p:spPr>
        <p:txBody>
          <a:bodyPr vert="horz" wrap="square" lIns="0" tIns="8145" rIns="0" bIns="0" rtlCol="0">
            <a:spAutoFit/>
          </a:bodyPr>
          <a:lstStyle/>
          <a:p>
            <a:pPr marL="8144">
              <a:lnSpc>
                <a:spcPct val="150000"/>
              </a:lnSpc>
              <a:spcBef>
                <a:spcPts val="64"/>
              </a:spcBef>
            </a:pPr>
            <a:r>
              <a:rPr sz="1200" b="1" spc="-3" dirty="0">
                <a:latin typeface="Times New Roman"/>
                <a:cs typeface="Times New Roman"/>
              </a:rPr>
              <a:t>Steps </a:t>
            </a:r>
            <a:r>
              <a:rPr sz="1200" b="1" dirty="0">
                <a:latin typeface="Times New Roman"/>
                <a:cs typeface="Times New Roman"/>
              </a:rPr>
              <a:t>for</a:t>
            </a:r>
            <a:r>
              <a:rPr sz="1200" b="1" spc="-7" dirty="0">
                <a:latin typeface="Times New Roman"/>
                <a:cs typeface="Times New Roman"/>
              </a:rPr>
              <a:t> </a:t>
            </a:r>
            <a:r>
              <a:rPr sz="1200" b="1" spc="-3" dirty="0">
                <a:latin typeface="Times New Roman"/>
                <a:cs typeface="Times New Roman"/>
              </a:rPr>
              <a:t>S-DES</a:t>
            </a:r>
            <a:r>
              <a:rPr sz="1200" b="1" spc="3" dirty="0">
                <a:latin typeface="Times New Roman"/>
                <a:cs typeface="Times New Roman"/>
              </a:rPr>
              <a:t> </a:t>
            </a:r>
            <a:r>
              <a:rPr sz="1200" b="1" spc="-3" dirty="0">
                <a:latin typeface="Times New Roman"/>
                <a:cs typeface="Times New Roman"/>
              </a:rPr>
              <a:t>Encryption:</a:t>
            </a:r>
            <a:endParaRPr lang="en-IN" sz="1200" b="1" spc="-3" dirty="0">
              <a:latin typeface="Times New Roman"/>
              <a:cs typeface="Times New Roman"/>
            </a:endParaRPr>
          </a:p>
          <a:p>
            <a:pPr marL="236744" indent="-228600">
              <a:lnSpc>
                <a:spcPct val="150000"/>
              </a:lnSpc>
              <a:spcBef>
                <a:spcPts val="64"/>
              </a:spcBef>
              <a:buFont typeface="+mj-lt"/>
              <a:buAutoNum type="arabicPeriod"/>
            </a:pPr>
            <a:r>
              <a:rPr sz="1200" spc="-3" dirty="0">
                <a:latin typeface="Times New Roman"/>
                <a:cs typeface="Times New Roman"/>
              </a:rPr>
              <a:t>Initial</a:t>
            </a:r>
            <a:r>
              <a:rPr sz="1200" spc="3" dirty="0">
                <a:latin typeface="Times New Roman"/>
                <a:cs typeface="Times New Roman"/>
              </a:rPr>
              <a:t> </a:t>
            </a:r>
            <a:r>
              <a:rPr sz="1200" spc="-3" dirty="0">
                <a:latin typeface="Times New Roman"/>
                <a:cs typeface="Times New Roman"/>
              </a:rPr>
              <a:t>permutation</a:t>
            </a:r>
            <a:r>
              <a:rPr sz="1200" spc="3" dirty="0">
                <a:latin typeface="Times New Roman"/>
                <a:cs typeface="Times New Roman"/>
              </a:rPr>
              <a:t> </a:t>
            </a:r>
            <a:r>
              <a:rPr sz="1200" spc="-3" dirty="0">
                <a:latin typeface="Times New Roman"/>
                <a:cs typeface="Times New Roman"/>
              </a:rPr>
              <a:t>on</a:t>
            </a:r>
            <a:r>
              <a:rPr sz="1200" spc="3" dirty="0">
                <a:latin typeface="Times New Roman"/>
                <a:cs typeface="Times New Roman"/>
              </a:rPr>
              <a:t> </a:t>
            </a:r>
            <a:r>
              <a:rPr sz="1200" spc="-3" dirty="0">
                <a:latin typeface="Times New Roman"/>
                <a:cs typeface="Times New Roman"/>
              </a:rPr>
              <a:t>plain</a:t>
            </a:r>
            <a:r>
              <a:rPr sz="1200" spc="3" dirty="0">
                <a:latin typeface="Times New Roman"/>
                <a:cs typeface="Times New Roman"/>
              </a:rPr>
              <a:t> </a:t>
            </a:r>
            <a:r>
              <a:rPr sz="1200" dirty="0">
                <a:latin typeface="Times New Roman"/>
                <a:cs typeface="Times New Roman"/>
              </a:rPr>
              <a:t>text:</a:t>
            </a:r>
            <a:r>
              <a:rPr sz="1200" spc="7" dirty="0">
                <a:latin typeface="Times New Roman"/>
                <a:cs typeface="Times New Roman"/>
              </a:rPr>
              <a:t> </a:t>
            </a:r>
            <a:r>
              <a:rPr sz="1200" spc="-7" dirty="0">
                <a:latin typeface="Times New Roman"/>
                <a:cs typeface="Times New Roman"/>
              </a:rPr>
              <a:t>IP(PT)</a:t>
            </a:r>
            <a:r>
              <a:rPr sz="1200" dirty="0">
                <a:latin typeface="Times New Roman"/>
                <a:cs typeface="Times New Roman"/>
              </a:rPr>
              <a:t> </a:t>
            </a:r>
            <a:r>
              <a:rPr sz="1200" spc="-3" dirty="0">
                <a:latin typeface="Times New Roman"/>
                <a:cs typeface="Times New Roman"/>
              </a:rPr>
              <a:t>=</a:t>
            </a:r>
            <a:r>
              <a:rPr sz="1200" spc="7" dirty="0">
                <a:latin typeface="Times New Roman"/>
                <a:cs typeface="Times New Roman"/>
              </a:rPr>
              <a:t> </a:t>
            </a:r>
            <a:r>
              <a:rPr sz="1200" u="sng" spc="-3" dirty="0">
                <a:uFill>
                  <a:solidFill>
                    <a:srgbClr val="000000"/>
                  </a:solidFill>
                </a:uFill>
                <a:latin typeface="Times New Roman"/>
                <a:cs typeface="Times New Roman"/>
              </a:rPr>
              <a:t>0111</a:t>
            </a:r>
            <a:r>
              <a:rPr sz="1200" u="sng" spc="-3" dirty="0">
                <a:solidFill>
                  <a:srgbClr val="FF0000"/>
                </a:solidFill>
                <a:uFill>
                  <a:solidFill>
                    <a:srgbClr val="000000"/>
                  </a:solidFill>
                </a:uFill>
                <a:latin typeface="Times New Roman"/>
                <a:cs typeface="Times New Roman"/>
              </a:rPr>
              <a:t>1110</a:t>
            </a:r>
            <a:r>
              <a:rPr lang="en-US" sz="1200" spc="-3" dirty="0">
                <a:uFill>
                  <a:solidFill>
                    <a:srgbClr val="000000"/>
                  </a:solidFill>
                </a:uFill>
                <a:latin typeface="Times New Roman"/>
                <a:cs typeface="Times New Roman"/>
              </a:rPr>
              <a:t>      </a:t>
            </a:r>
            <a:r>
              <a:rPr lang="en-US" sz="1200" spc="-3" dirty="0">
                <a:latin typeface="Times New Roman"/>
                <a:cs typeface="Times New Roman"/>
              </a:rPr>
              <a:t>(</a:t>
            </a:r>
            <a:r>
              <a:rPr lang="en-US" sz="1200" spc="-3" dirty="0">
                <a:uFill>
                  <a:solidFill>
                    <a:srgbClr val="000000"/>
                  </a:solidFill>
                </a:uFill>
                <a:latin typeface="Times New Roman"/>
                <a:cs typeface="Times New Roman"/>
              </a:rPr>
              <a:t>2</a:t>
            </a:r>
            <a:r>
              <a:rPr lang="en-US" sz="1200" spc="-3" baseline="30000" dirty="0">
                <a:uFill>
                  <a:solidFill>
                    <a:srgbClr val="000000"/>
                  </a:solidFill>
                </a:uFill>
                <a:latin typeface="Times New Roman"/>
                <a:cs typeface="Times New Roman"/>
              </a:rPr>
              <a:t>nd</a:t>
            </a:r>
            <a:r>
              <a:rPr lang="en-US" sz="1200" spc="-3" dirty="0">
                <a:uFill>
                  <a:solidFill>
                    <a:srgbClr val="000000"/>
                  </a:solidFill>
                </a:uFill>
                <a:latin typeface="Times New Roman"/>
                <a:cs typeface="Times New Roman"/>
              </a:rPr>
              <a:t>  bit comes first, 6</a:t>
            </a:r>
            <a:r>
              <a:rPr lang="en-US" sz="1200" spc="-3" baseline="30000" dirty="0">
                <a:uFill>
                  <a:solidFill>
                    <a:srgbClr val="000000"/>
                  </a:solidFill>
                </a:uFill>
                <a:latin typeface="Times New Roman"/>
                <a:cs typeface="Times New Roman"/>
              </a:rPr>
              <a:t>th</a:t>
            </a:r>
            <a:r>
              <a:rPr lang="en-US" sz="1200" spc="-3" dirty="0">
                <a:uFill>
                  <a:solidFill>
                    <a:srgbClr val="000000"/>
                  </a:solidFill>
                </a:uFill>
                <a:latin typeface="Times New Roman"/>
                <a:cs typeface="Times New Roman"/>
              </a:rPr>
              <a:t>  bit comes second, 3</a:t>
            </a:r>
            <a:r>
              <a:rPr lang="en-US" sz="1200" spc="-3" baseline="30000" dirty="0">
                <a:uFill>
                  <a:solidFill>
                    <a:srgbClr val="000000"/>
                  </a:solidFill>
                </a:uFill>
                <a:latin typeface="Times New Roman"/>
                <a:cs typeface="Times New Roman"/>
              </a:rPr>
              <a:t>rd</a:t>
            </a:r>
            <a:r>
              <a:rPr lang="en-US" sz="1200" spc="-3" dirty="0">
                <a:uFill>
                  <a:solidFill>
                    <a:srgbClr val="000000"/>
                  </a:solidFill>
                </a:uFill>
                <a:latin typeface="Times New Roman"/>
                <a:cs typeface="Times New Roman"/>
              </a:rPr>
              <a:t> bit comes third and so on..)</a:t>
            </a:r>
            <a:endParaRPr lang="en-US" sz="1200" dirty="0">
              <a:uFill>
                <a:solidFill>
                  <a:srgbClr val="000000"/>
                </a:solidFill>
              </a:uFill>
              <a:latin typeface="Times New Roman"/>
              <a:cs typeface="Times New Roman"/>
            </a:endParaRPr>
          </a:p>
          <a:p>
            <a:pPr marL="236744" indent="-228600">
              <a:lnSpc>
                <a:spcPct val="150000"/>
              </a:lnSpc>
              <a:spcBef>
                <a:spcPts val="64"/>
              </a:spcBef>
              <a:buFont typeface="+mj-lt"/>
              <a:buAutoNum type="arabicPeriod"/>
            </a:pPr>
            <a:r>
              <a:rPr lang="en-US" sz="1200" spc="-3" dirty="0">
                <a:uFill>
                  <a:solidFill>
                    <a:srgbClr val="000000"/>
                  </a:solidFill>
                </a:uFill>
                <a:latin typeface="Times New Roman"/>
                <a:cs typeface="Times New Roman"/>
              </a:rPr>
              <a:t>Divide IP into 2 halves: left 4 bit get changed while right 4 bits remain unchanged after 1</a:t>
            </a:r>
            <a:r>
              <a:rPr lang="en-US" sz="1200" spc="-3" baseline="30000" dirty="0">
                <a:uFill>
                  <a:solidFill>
                    <a:srgbClr val="000000"/>
                  </a:solidFill>
                </a:uFill>
                <a:latin typeface="Times New Roman"/>
                <a:cs typeface="Times New Roman"/>
              </a:rPr>
              <a:t>st</a:t>
            </a:r>
            <a:r>
              <a:rPr lang="en-US" sz="1200" spc="-3" dirty="0">
                <a:uFill>
                  <a:solidFill>
                    <a:srgbClr val="000000"/>
                  </a:solidFill>
                </a:uFill>
                <a:latin typeface="Times New Roman"/>
                <a:cs typeface="Times New Roman"/>
              </a:rPr>
              <a:t> round but right 4 bits go into F</a:t>
            </a:r>
          </a:p>
          <a:p>
            <a:pPr marL="236744" indent="-228600">
              <a:lnSpc>
                <a:spcPct val="150000"/>
              </a:lnSpc>
              <a:spcBef>
                <a:spcPts val="64"/>
              </a:spcBef>
              <a:buFont typeface="+mj-lt"/>
              <a:buAutoNum type="arabicPeriod"/>
            </a:pPr>
            <a:r>
              <a:rPr sz="1200" spc="-3" dirty="0">
                <a:latin typeface="Times New Roman"/>
                <a:cs typeface="Times New Roman"/>
              </a:rPr>
              <a:t>fk1(01111110)</a:t>
            </a:r>
            <a:r>
              <a:rPr sz="1200" dirty="0">
                <a:latin typeface="Times New Roman"/>
                <a:cs typeface="Times New Roman"/>
              </a:rPr>
              <a:t> </a:t>
            </a:r>
            <a:r>
              <a:rPr sz="1200" spc="-3" dirty="0">
                <a:latin typeface="Times New Roman"/>
                <a:cs typeface="Times New Roman"/>
              </a:rPr>
              <a:t>=</a:t>
            </a:r>
            <a:r>
              <a:rPr sz="1200" spc="11" dirty="0">
                <a:latin typeface="Times New Roman"/>
                <a:cs typeface="Times New Roman"/>
              </a:rPr>
              <a:t> </a:t>
            </a:r>
            <a:r>
              <a:rPr sz="1200" spc="-3" dirty="0">
                <a:latin typeface="Times New Roman"/>
                <a:cs typeface="Times New Roman"/>
              </a:rPr>
              <a:t>[(0111)</a:t>
            </a:r>
            <a:r>
              <a:rPr sz="1200" spc="11" dirty="0">
                <a:latin typeface="Times New Roman"/>
                <a:cs typeface="Times New Roman"/>
              </a:rPr>
              <a:t> </a:t>
            </a:r>
            <a:r>
              <a:rPr sz="1200" spc="-3" dirty="0">
                <a:latin typeface="Times New Roman"/>
                <a:cs typeface="Times New Roman"/>
              </a:rPr>
              <a:t>XOR</a:t>
            </a:r>
            <a:r>
              <a:rPr sz="1200" spc="7" dirty="0">
                <a:latin typeface="Times New Roman"/>
                <a:cs typeface="Times New Roman"/>
              </a:rPr>
              <a:t> </a:t>
            </a:r>
            <a:r>
              <a:rPr sz="1200" spc="-3" dirty="0">
                <a:latin typeface="Times New Roman"/>
                <a:cs typeface="Times New Roman"/>
              </a:rPr>
              <a:t>(F(1110,</a:t>
            </a:r>
            <a:r>
              <a:rPr sz="1200" b="1" spc="-3" dirty="0">
                <a:highlight>
                  <a:srgbClr val="FFFF00"/>
                </a:highlight>
                <a:latin typeface="Times New Roman"/>
                <a:cs typeface="Times New Roman"/>
              </a:rPr>
              <a:t>sk</a:t>
            </a:r>
            <a:r>
              <a:rPr sz="1200" spc="-3" dirty="0">
                <a:latin typeface="Times New Roman"/>
                <a:cs typeface="Times New Roman"/>
              </a:rPr>
              <a:t>))</a:t>
            </a:r>
            <a:r>
              <a:rPr sz="1200" dirty="0">
                <a:latin typeface="Times New Roman"/>
                <a:cs typeface="Times New Roman"/>
              </a:rPr>
              <a:t> </a:t>
            </a:r>
            <a:r>
              <a:rPr sz="1200" spc="-3" dirty="0">
                <a:latin typeface="Times New Roman"/>
                <a:cs typeface="Times New Roman"/>
              </a:rPr>
              <a:t>,(1110)]</a:t>
            </a:r>
            <a:endParaRPr sz="1200" dirty="0">
              <a:latin typeface="Times New Roman"/>
              <a:cs typeface="Times New Roman"/>
            </a:endParaRPr>
          </a:p>
          <a:p>
            <a:pPr marL="594508" lvl="1" indent="-206450">
              <a:lnSpc>
                <a:spcPct val="150000"/>
              </a:lnSpc>
              <a:spcBef>
                <a:spcPts val="3"/>
              </a:spcBef>
              <a:buAutoNum type="romanLcParenR"/>
              <a:tabLst>
                <a:tab pos="594100" algn="l"/>
                <a:tab pos="594508" algn="l"/>
              </a:tabLst>
            </a:pPr>
            <a:r>
              <a:rPr sz="1200" dirty="0">
                <a:latin typeface="Times New Roman"/>
                <a:cs typeface="Times New Roman"/>
              </a:rPr>
              <a:t>Apply</a:t>
            </a:r>
            <a:r>
              <a:rPr sz="1200" spc="-19" dirty="0">
                <a:latin typeface="Times New Roman"/>
                <a:cs typeface="Times New Roman"/>
              </a:rPr>
              <a:t> </a:t>
            </a:r>
            <a:r>
              <a:rPr sz="1200" dirty="0">
                <a:latin typeface="Times New Roman"/>
                <a:cs typeface="Times New Roman"/>
              </a:rPr>
              <a:t>E/P</a:t>
            </a:r>
            <a:r>
              <a:rPr sz="1200" spc="-7" dirty="0">
                <a:latin typeface="Times New Roman"/>
                <a:cs typeface="Times New Roman"/>
              </a:rPr>
              <a:t> </a:t>
            </a:r>
            <a:r>
              <a:rPr sz="1200" spc="-3" dirty="0">
                <a:latin typeface="Times New Roman"/>
                <a:cs typeface="Times New Roman"/>
              </a:rPr>
              <a:t>on</a:t>
            </a:r>
            <a:r>
              <a:rPr sz="1200" dirty="0">
                <a:latin typeface="Times New Roman"/>
                <a:cs typeface="Times New Roman"/>
              </a:rPr>
              <a:t> </a:t>
            </a:r>
            <a:r>
              <a:rPr sz="1200" spc="-3" dirty="0">
                <a:solidFill>
                  <a:srgbClr val="FF0000"/>
                </a:solidFill>
                <a:latin typeface="Times New Roman"/>
                <a:cs typeface="Times New Roman"/>
              </a:rPr>
              <a:t>1110</a:t>
            </a:r>
            <a:r>
              <a:rPr sz="1200" dirty="0">
                <a:latin typeface="Times New Roman"/>
                <a:cs typeface="Times New Roman"/>
              </a:rPr>
              <a:t> </a:t>
            </a:r>
            <a:r>
              <a:rPr sz="1200" spc="-3" dirty="0">
                <a:latin typeface="Times New Roman"/>
                <a:cs typeface="Times New Roman"/>
              </a:rPr>
              <a:t>we</a:t>
            </a:r>
            <a:r>
              <a:rPr sz="1200" dirty="0">
                <a:latin typeface="Times New Roman"/>
                <a:cs typeface="Times New Roman"/>
              </a:rPr>
              <a:t> </a:t>
            </a:r>
            <a:r>
              <a:rPr sz="1200" spc="-3" dirty="0">
                <a:latin typeface="Times New Roman"/>
                <a:cs typeface="Times New Roman"/>
              </a:rPr>
              <a:t>get:</a:t>
            </a:r>
            <a:r>
              <a:rPr sz="1200" dirty="0">
                <a:latin typeface="Times New Roman"/>
                <a:cs typeface="Times New Roman"/>
              </a:rPr>
              <a:t> </a:t>
            </a:r>
            <a:r>
              <a:rPr sz="1200" spc="-3" dirty="0">
                <a:latin typeface="Times New Roman"/>
                <a:cs typeface="Times New Roman"/>
              </a:rPr>
              <a:t>0111</a:t>
            </a:r>
            <a:r>
              <a:rPr sz="1200" dirty="0">
                <a:latin typeface="Times New Roman"/>
                <a:cs typeface="Times New Roman"/>
              </a:rPr>
              <a:t> </a:t>
            </a:r>
            <a:r>
              <a:rPr sz="1200" spc="-3" dirty="0">
                <a:latin typeface="Times New Roman"/>
                <a:cs typeface="Times New Roman"/>
              </a:rPr>
              <a:t>1101</a:t>
            </a:r>
            <a:endParaRPr sz="1200" dirty="0">
              <a:latin typeface="Times New Roman"/>
              <a:cs typeface="Times New Roman"/>
            </a:endParaRPr>
          </a:p>
          <a:p>
            <a:pPr marL="594508" lvl="1" indent="-233731">
              <a:lnSpc>
                <a:spcPct val="150000"/>
              </a:lnSpc>
              <a:buAutoNum type="romanLcParenR"/>
              <a:tabLst>
                <a:tab pos="594100" algn="l"/>
                <a:tab pos="594508" algn="l"/>
              </a:tabLst>
            </a:pPr>
            <a:r>
              <a:rPr lang="en-US" sz="1200" spc="-3" dirty="0">
                <a:latin typeface="Times New Roman"/>
                <a:cs typeface="Times New Roman"/>
              </a:rPr>
              <a:t>After </a:t>
            </a:r>
            <a:r>
              <a:rPr sz="1200" spc="-3" dirty="0">
                <a:latin typeface="Times New Roman"/>
                <a:cs typeface="Times New Roman"/>
              </a:rPr>
              <a:t>XOR</a:t>
            </a:r>
            <a:r>
              <a:rPr sz="1200" spc="-11" dirty="0">
                <a:latin typeface="Times New Roman"/>
                <a:cs typeface="Times New Roman"/>
              </a:rPr>
              <a:t> </a:t>
            </a:r>
            <a:r>
              <a:rPr sz="1200" spc="-3" dirty="0">
                <a:latin typeface="Times New Roman"/>
                <a:cs typeface="Times New Roman"/>
              </a:rPr>
              <a:t>with</a:t>
            </a:r>
            <a:r>
              <a:rPr sz="1200" spc="180" dirty="0">
                <a:latin typeface="Times New Roman"/>
                <a:cs typeface="Times New Roman"/>
              </a:rPr>
              <a:t> </a:t>
            </a:r>
            <a:r>
              <a:rPr sz="1200" spc="-3" dirty="0">
                <a:latin typeface="Times New Roman"/>
                <a:cs typeface="Times New Roman"/>
              </a:rPr>
              <a:t>K1</a:t>
            </a:r>
            <a:r>
              <a:rPr lang="en-US" sz="1200" spc="-3" dirty="0">
                <a:latin typeface="Times New Roman"/>
                <a:cs typeface="Times New Roman"/>
              </a:rPr>
              <a:t> = </a:t>
            </a:r>
            <a:r>
              <a:rPr sz="1200" u="sng" spc="-3" dirty="0">
                <a:uFill>
                  <a:solidFill>
                    <a:srgbClr val="000000"/>
                  </a:solidFill>
                </a:uFill>
                <a:latin typeface="Times New Roman"/>
                <a:cs typeface="Times New Roman"/>
              </a:rPr>
              <a:t>1101</a:t>
            </a:r>
            <a:r>
              <a:rPr lang="en-US" sz="1200" u="sng" spc="-3" dirty="0">
                <a:uFill>
                  <a:solidFill>
                    <a:srgbClr val="000000"/>
                  </a:solidFill>
                </a:uFill>
                <a:latin typeface="Times New Roman"/>
                <a:cs typeface="Times New Roman"/>
              </a:rPr>
              <a:t>    </a:t>
            </a:r>
            <a:r>
              <a:rPr sz="1200" u="sng" spc="-3" dirty="0">
                <a:uFill>
                  <a:solidFill>
                    <a:srgbClr val="000000"/>
                  </a:solidFill>
                </a:uFill>
                <a:latin typeface="Times New Roman"/>
                <a:cs typeface="Times New Roman"/>
              </a:rPr>
              <a:t>1001</a:t>
            </a:r>
            <a:endParaRPr sz="1200" dirty="0">
              <a:latin typeface="Times New Roman"/>
              <a:cs typeface="Times New Roman"/>
            </a:endParaRPr>
          </a:p>
          <a:p>
            <a:pPr marL="594508" lvl="1" indent="-261012">
              <a:lnSpc>
                <a:spcPct val="150000"/>
              </a:lnSpc>
              <a:buAutoNum type="romanLcParenR"/>
              <a:tabLst>
                <a:tab pos="594100" algn="l"/>
                <a:tab pos="594508" algn="l"/>
              </a:tabLst>
            </a:pPr>
            <a:r>
              <a:rPr sz="1200" spc="-3" dirty="0">
                <a:latin typeface="Times New Roman"/>
                <a:cs typeface="Times New Roman"/>
              </a:rPr>
              <a:t>Pass 1101</a:t>
            </a:r>
            <a:r>
              <a:rPr sz="1200" dirty="0">
                <a:latin typeface="Times New Roman"/>
                <a:cs typeface="Times New Roman"/>
              </a:rPr>
              <a:t> </a:t>
            </a:r>
            <a:r>
              <a:rPr sz="1200" spc="-3" dirty="0">
                <a:latin typeface="Times New Roman"/>
                <a:cs typeface="Times New Roman"/>
              </a:rPr>
              <a:t>to</a:t>
            </a:r>
            <a:r>
              <a:rPr sz="1200" dirty="0">
                <a:latin typeface="Times New Roman"/>
                <a:cs typeface="Times New Roman"/>
              </a:rPr>
              <a:t> </a:t>
            </a:r>
            <a:r>
              <a:rPr sz="1200" spc="-7" dirty="0">
                <a:latin typeface="Times New Roman"/>
                <a:cs typeface="Times New Roman"/>
              </a:rPr>
              <a:t>S0</a:t>
            </a:r>
            <a:r>
              <a:rPr sz="1200" dirty="0">
                <a:latin typeface="Times New Roman"/>
                <a:cs typeface="Times New Roman"/>
              </a:rPr>
              <a:t> </a:t>
            </a:r>
            <a:r>
              <a:rPr sz="1200" spc="-3" dirty="0">
                <a:latin typeface="Times New Roman"/>
                <a:cs typeface="Times New Roman"/>
              </a:rPr>
              <a:t>box</a:t>
            </a:r>
            <a:r>
              <a:rPr sz="1200" spc="7" dirty="0">
                <a:latin typeface="Times New Roman"/>
                <a:cs typeface="Times New Roman"/>
              </a:rPr>
              <a:t> </a:t>
            </a:r>
            <a:r>
              <a:rPr sz="1200" spc="-3" dirty="0">
                <a:latin typeface="Times New Roman"/>
                <a:cs typeface="Times New Roman"/>
              </a:rPr>
              <a:t>and</a:t>
            </a:r>
            <a:r>
              <a:rPr sz="1200" spc="3" dirty="0">
                <a:latin typeface="Times New Roman"/>
                <a:cs typeface="Times New Roman"/>
              </a:rPr>
              <a:t> </a:t>
            </a:r>
            <a:r>
              <a:rPr sz="1200" spc="-3" dirty="0">
                <a:latin typeface="Times New Roman"/>
                <a:cs typeface="Times New Roman"/>
              </a:rPr>
              <a:t>we</a:t>
            </a:r>
            <a:r>
              <a:rPr sz="1200" spc="3" dirty="0">
                <a:latin typeface="Times New Roman"/>
                <a:cs typeface="Times New Roman"/>
              </a:rPr>
              <a:t> </a:t>
            </a:r>
            <a:r>
              <a:rPr sz="1200" spc="-7" dirty="0">
                <a:latin typeface="Times New Roman"/>
                <a:cs typeface="Times New Roman"/>
              </a:rPr>
              <a:t>get</a:t>
            </a:r>
            <a:r>
              <a:rPr sz="1200" dirty="0">
                <a:latin typeface="Times New Roman"/>
                <a:cs typeface="Times New Roman"/>
              </a:rPr>
              <a:t> </a:t>
            </a:r>
            <a:r>
              <a:rPr sz="1200" spc="-3" dirty="0">
                <a:latin typeface="Times New Roman"/>
                <a:cs typeface="Times New Roman"/>
              </a:rPr>
              <a:t>:</a:t>
            </a:r>
            <a:r>
              <a:rPr sz="1200" dirty="0">
                <a:latin typeface="Times New Roman"/>
                <a:cs typeface="Times New Roman"/>
              </a:rPr>
              <a:t> </a:t>
            </a:r>
            <a:r>
              <a:rPr sz="1200" spc="-3" dirty="0">
                <a:latin typeface="Times New Roman"/>
                <a:cs typeface="Times New Roman"/>
              </a:rPr>
              <a:t>11</a:t>
            </a:r>
            <a:endParaRPr sz="1200" dirty="0">
              <a:latin typeface="Times New Roman"/>
              <a:cs typeface="Times New Roman"/>
            </a:endParaRPr>
          </a:p>
          <a:p>
            <a:pPr marL="594508" lvl="1" indent="-255312">
              <a:lnSpc>
                <a:spcPct val="150000"/>
              </a:lnSpc>
              <a:buAutoNum type="romanLcParenR"/>
              <a:tabLst>
                <a:tab pos="594100" algn="l"/>
                <a:tab pos="594508" algn="l"/>
              </a:tabLst>
            </a:pPr>
            <a:r>
              <a:rPr sz="1200" spc="-3" dirty="0">
                <a:latin typeface="Times New Roman"/>
                <a:cs typeface="Times New Roman"/>
              </a:rPr>
              <a:t>Pass 1001</a:t>
            </a:r>
            <a:r>
              <a:rPr sz="1200" dirty="0">
                <a:latin typeface="Times New Roman"/>
                <a:cs typeface="Times New Roman"/>
              </a:rPr>
              <a:t> </a:t>
            </a:r>
            <a:r>
              <a:rPr sz="1200" spc="-3" dirty="0">
                <a:latin typeface="Times New Roman"/>
                <a:cs typeface="Times New Roman"/>
              </a:rPr>
              <a:t>to</a:t>
            </a:r>
            <a:r>
              <a:rPr sz="1200" dirty="0">
                <a:latin typeface="Times New Roman"/>
                <a:cs typeface="Times New Roman"/>
              </a:rPr>
              <a:t> </a:t>
            </a:r>
            <a:r>
              <a:rPr sz="1200" spc="-7" dirty="0">
                <a:latin typeface="Times New Roman"/>
                <a:cs typeface="Times New Roman"/>
              </a:rPr>
              <a:t>S1</a:t>
            </a:r>
            <a:r>
              <a:rPr sz="1200" dirty="0">
                <a:latin typeface="Times New Roman"/>
                <a:cs typeface="Times New Roman"/>
              </a:rPr>
              <a:t> </a:t>
            </a:r>
            <a:r>
              <a:rPr sz="1200" spc="-3" dirty="0">
                <a:latin typeface="Times New Roman"/>
                <a:cs typeface="Times New Roman"/>
              </a:rPr>
              <a:t>box</a:t>
            </a:r>
            <a:r>
              <a:rPr sz="1200" spc="7" dirty="0">
                <a:latin typeface="Times New Roman"/>
                <a:cs typeface="Times New Roman"/>
              </a:rPr>
              <a:t> </a:t>
            </a:r>
            <a:r>
              <a:rPr sz="1200" spc="-3" dirty="0">
                <a:latin typeface="Times New Roman"/>
                <a:cs typeface="Times New Roman"/>
              </a:rPr>
              <a:t>and</a:t>
            </a:r>
            <a:r>
              <a:rPr sz="1200" spc="3" dirty="0">
                <a:latin typeface="Times New Roman"/>
                <a:cs typeface="Times New Roman"/>
              </a:rPr>
              <a:t> </a:t>
            </a:r>
            <a:r>
              <a:rPr sz="1200" spc="-3" dirty="0">
                <a:latin typeface="Times New Roman"/>
                <a:cs typeface="Times New Roman"/>
              </a:rPr>
              <a:t>we</a:t>
            </a:r>
            <a:r>
              <a:rPr sz="1200" spc="3" dirty="0">
                <a:latin typeface="Times New Roman"/>
                <a:cs typeface="Times New Roman"/>
              </a:rPr>
              <a:t> </a:t>
            </a:r>
            <a:r>
              <a:rPr sz="1200" spc="-7" dirty="0">
                <a:latin typeface="Times New Roman"/>
                <a:cs typeface="Times New Roman"/>
              </a:rPr>
              <a:t>get</a:t>
            </a:r>
            <a:r>
              <a:rPr sz="1200" dirty="0">
                <a:latin typeface="Times New Roman"/>
                <a:cs typeface="Times New Roman"/>
              </a:rPr>
              <a:t> </a:t>
            </a:r>
            <a:r>
              <a:rPr sz="1200" spc="-3" dirty="0">
                <a:latin typeface="Times New Roman"/>
                <a:cs typeface="Times New Roman"/>
              </a:rPr>
              <a:t>:</a:t>
            </a:r>
            <a:r>
              <a:rPr sz="1200" dirty="0">
                <a:latin typeface="Times New Roman"/>
                <a:cs typeface="Times New Roman"/>
              </a:rPr>
              <a:t> </a:t>
            </a:r>
            <a:r>
              <a:rPr sz="1200" spc="-3" dirty="0">
                <a:latin typeface="Times New Roman"/>
                <a:cs typeface="Times New Roman"/>
              </a:rPr>
              <a:t>10</a:t>
            </a:r>
            <a:endParaRPr sz="1200" dirty="0">
              <a:latin typeface="Times New Roman"/>
              <a:cs typeface="Times New Roman"/>
            </a:endParaRPr>
          </a:p>
          <a:p>
            <a:pPr marL="594508" lvl="1" indent="-228030">
              <a:lnSpc>
                <a:spcPct val="150000"/>
              </a:lnSpc>
              <a:buAutoNum type="romanLcParenR"/>
              <a:tabLst>
                <a:tab pos="594100" algn="l"/>
                <a:tab pos="594508" algn="l"/>
              </a:tabLst>
            </a:pPr>
            <a:r>
              <a:rPr sz="1200" spc="-3" dirty="0">
                <a:latin typeface="Times New Roman"/>
                <a:cs typeface="Times New Roman"/>
              </a:rPr>
              <a:t>Combining</a:t>
            </a:r>
            <a:r>
              <a:rPr sz="1200" spc="-13" dirty="0">
                <a:latin typeface="Times New Roman"/>
                <a:cs typeface="Times New Roman"/>
              </a:rPr>
              <a:t> </a:t>
            </a:r>
            <a:r>
              <a:rPr sz="1200" spc="-3" dirty="0">
                <a:latin typeface="Times New Roman"/>
                <a:cs typeface="Times New Roman"/>
              </a:rPr>
              <a:t>both</a:t>
            </a:r>
            <a:r>
              <a:rPr sz="1200" spc="3" dirty="0">
                <a:latin typeface="Times New Roman"/>
                <a:cs typeface="Times New Roman"/>
              </a:rPr>
              <a:t> </a:t>
            </a:r>
            <a:r>
              <a:rPr sz="1200" spc="-3" dirty="0">
                <a:latin typeface="Times New Roman"/>
                <a:cs typeface="Times New Roman"/>
              </a:rPr>
              <a:t>results</a:t>
            </a:r>
            <a:r>
              <a:rPr sz="1200" spc="3" dirty="0">
                <a:latin typeface="Times New Roman"/>
                <a:cs typeface="Times New Roman"/>
              </a:rPr>
              <a:t> </a:t>
            </a:r>
            <a:r>
              <a:rPr sz="1200" spc="-3" dirty="0">
                <a:latin typeface="Times New Roman"/>
                <a:cs typeface="Times New Roman"/>
              </a:rPr>
              <a:t>from</a:t>
            </a:r>
            <a:r>
              <a:rPr sz="1200" spc="3" dirty="0">
                <a:latin typeface="Times New Roman"/>
                <a:cs typeface="Times New Roman"/>
              </a:rPr>
              <a:t> </a:t>
            </a:r>
            <a:r>
              <a:rPr sz="1200" spc="-3" dirty="0">
                <a:latin typeface="Times New Roman"/>
                <a:cs typeface="Times New Roman"/>
              </a:rPr>
              <a:t>S-boxes</a:t>
            </a:r>
            <a:r>
              <a:rPr sz="1200" spc="3" dirty="0">
                <a:latin typeface="Times New Roman"/>
                <a:cs typeface="Times New Roman"/>
              </a:rPr>
              <a:t> </a:t>
            </a:r>
            <a:r>
              <a:rPr sz="1200" spc="-3" dirty="0">
                <a:latin typeface="Times New Roman"/>
                <a:cs typeface="Times New Roman"/>
              </a:rPr>
              <a:t>we</a:t>
            </a:r>
            <a:r>
              <a:rPr sz="1200" spc="11" dirty="0">
                <a:latin typeface="Times New Roman"/>
                <a:cs typeface="Times New Roman"/>
              </a:rPr>
              <a:t> </a:t>
            </a:r>
            <a:r>
              <a:rPr sz="1200" spc="-7" dirty="0">
                <a:latin typeface="Times New Roman"/>
                <a:cs typeface="Times New Roman"/>
              </a:rPr>
              <a:t>get</a:t>
            </a:r>
            <a:r>
              <a:rPr sz="1200" spc="3" dirty="0">
                <a:latin typeface="Times New Roman"/>
                <a:cs typeface="Times New Roman"/>
              </a:rPr>
              <a:t> </a:t>
            </a:r>
            <a:r>
              <a:rPr sz="1200" spc="-3" dirty="0">
                <a:latin typeface="Times New Roman"/>
                <a:cs typeface="Times New Roman"/>
              </a:rPr>
              <a:t>:</a:t>
            </a:r>
            <a:r>
              <a:rPr sz="1200" spc="3" dirty="0">
                <a:latin typeface="Times New Roman"/>
                <a:cs typeface="Times New Roman"/>
              </a:rPr>
              <a:t> </a:t>
            </a:r>
            <a:r>
              <a:rPr sz="1200" dirty="0">
                <a:latin typeface="Times New Roman"/>
                <a:cs typeface="Times New Roman"/>
              </a:rPr>
              <a:t>11</a:t>
            </a:r>
            <a:r>
              <a:rPr lang="en-US" sz="1200" dirty="0">
                <a:latin typeface="Times New Roman"/>
                <a:cs typeface="Times New Roman"/>
              </a:rPr>
              <a:t>10</a:t>
            </a:r>
            <a:endParaRPr sz="1200" dirty="0">
              <a:latin typeface="Times New Roman"/>
              <a:cs typeface="Times New Roman"/>
            </a:endParaRPr>
          </a:p>
          <a:p>
            <a:pPr marL="594508" lvl="1" indent="-255312">
              <a:lnSpc>
                <a:spcPct val="150000"/>
              </a:lnSpc>
              <a:buAutoNum type="romanLcParenR"/>
              <a:tabLst>
                <a:tab pos="594100" algn="l"/>
                <a:tab pos="594508" algn="l"/>
              </a:tabLst>
            </a:pPr>
            <a:r>
              <a:rPr sz="1200" spc="-3" dirty="0">
                <a:latin typeface="Times New Roman"/>
                <a:cs typeface="Times New Roman"/>
              </a:rPr>
              <a:t>Then</a:t>
            </a:r>
            <a:r>
              <a:rPr sz="1200" dirty="0">
                <a:latin typeface="Times New Roman"/>
                <a:cs typeface="Times New Roman"/>
              </a:rPr>
              <a:t> </a:t>
            </a:r>
            <a:r>
              <a:rPr sz="1200" spc="-3" dirty="0">
                <a:latin typeface="Times New Roman"/>
                <a:cs typeface="Times New Roman"/>
              </a:rPr>
              <a:t>applying</a:t>
            </a:r>
            <a:r>
              <a:rPr sz="1200" dirty="0">
                <a:latin typeface="Times New Roman"/>
                <a:cs typeface="Times New Roman"/>
              </a:rPr>
              <a:t> </a:t>
            </a:r>
            <a:r>
              <a:rPr sz="1200" spc="-7" dirty="0">
                <a:latin typeface="Times New Roman"/>
                <a:cs typeface="Times New Roman"/>
              </a:rPr>
              <a:t>P4</a:t>
            </a:r>
            <a:r>
              <a:rPr sz="1200" dirty="0">
                <a:latin typeface="Times New Roman"/>
                <a:cs typeface="Times New Roman"/>
              </a:rPr>
              <a:t> </a:t>
            </a:r>
            <a:r>
              <a:rPr sz="1200" spc="-3" dirty="0">
                <a:latin typeface="Times New Roman"/>
                <a:cs typeface="Times New Roman"/>
              </a:rPr>
              <a:t>on</a:t>
            </a:r>
            <a:r>
              <a:rPr sz="1200" dirty="0">
                <a:latin typeface="Times New Roman"/>
                <a:cs typeface="Times New Roman"/>
              </a:rPr>
              <a:t> </a:t>
            </a:r>
            <a:r>
              <a:rPr sz="1200" spc="-3" dirty="0">
                <a:latin typeface="Times New Roman"/>
                <a:cs typeface="Times New Roman"/>
              </a:rPr>
              <a:t>it</a:t>
            </a:r>
            <a:r>
              <a:rPr sz="1200" dirty="0">
                <a:latin typeface="Times New Roman"/>
                <a:cs typeface="Times New Roman"/>
              </a:rPr>
              <a:t> we</a:t>
            </a:r>
            <a:r>
              <a:rPr sz="1200" spc="3" dirty="0">
                <a:latin typeface="Times New Roman"/>
                <a:cs typeface="Times New Roman"/>
              </a:rPr>
              <a:t> </a:t>
            </a:r>
            <a:r>
              <a:rPr sz="1200" spc="-7" dirty="0">
                <a:latin typeface="Times New Roman"/>
                <a:cs typeface="Times New Roman"/>
              </a:rPr>
              <a:t>get</a:t>
            </a:r>
            <a:r>
              <a:rPr sz="1200" dirty="0">
                <a:latin typeface="Times New Roman"/>
                <a:cs typeface="Times New Roman"/>
              </a:rPr>
              <a:t> </a:t>
            </a:r>
            <a:r>
              <a:rPr sz="1200" spc="-3" dirty="0">
                <a:latin typeface="Times New Roman"/>
                <a:cs typeface="Times New Roman"/>
              </a:rPr>
              <a:t>:</a:t>
            </a:r>
            <a:r>
              <a:rPr sz="1200" spc="3" dirty="0">
                <a:latin typeface="Times New Roman"/>
                <a:cs typeface="Times New Roman"/>
              </a:rPr>
              <a:t> </a:t>
            </a:r>
            <a:r>
              <a:rPr sz="1200" spc="-3" dirty="0">
                <a:latin typeface="Times New Roman"/>
                <a:cs typeface="Times New Roman"/>
              </a:rPr>
              <a:t>1011</a:t>
            </a:r>
            <a:endParaRPr sz="1200" dirty="0">
              <a:latin typeface="Times New Roman"/>
              <a:cs typeface="Times New Roman"/>
            </a:endParaRPr>
          </a:p>
          <a:p>
            <a:pPr>
              <a:lnSpc>
                <a:spcPct val="150000"/>
              </a:lnSpc>
              <a:spcBef>
                <a:spcPts val="32"/>
              </a:spcBef>
            </a:pPr>
            <a:endParaRPr sz="1200" dirty="0">
              <a:latin typeface="Times New Roman"/>
              <a:cs typeface="Times New Roman"/>
            </a:endParaRPr>
          </a:p>
          <a:p>
            <a:pPr marL="300919">
              <a:lnSpc>
                <a:spcPct val="150000"/>
              </a:lnSpc>
              <a:spcBef>
                <a:spcPts val="3"/>
              </a:spcBef>
            </a:pPr>
            <a:r>
              <a:rPr sz="1200" spc="-3" dirty="0">
                <a:latin typeface="Times New Roman"/>
                <a:cs typeface="Times New Roman"/>
              </a:rPr>
              <a:t>This</a:t>
            </a:r>
            <a:r>
              <a:rPr sz="1200" dirty="0">
                <a:latin typeface="Times New Roman"/>
                <a:cs typeface="Times New Roman"/>
              </a:rPr>
              <a:t> </a:t>
            </a:r>
            <a:r>
              <a:rPr sz="1200" spc="-3" dirty="0">
                <a:latin typeface="Times New Roman"/>
                <a:cs typeface="Times New Roman"/>
              </a:rPr>
              <a:t>is</a:t>
            </a:r>
            <a:r>
              <a:rPr sz="1200" spc="3" dirty="0">
                <a:latin typeface="Times New Roman"/>
                <a:cs typeface="Times New Roman"/>
              </a:rPr>
              <a:t> </a:t>
            </a:r>
            <a:r>
              <a:rPr sz="1200" spc="-3" dirty="0">
                <a:latin typeface="Times New Roman"/>
                <a:cs typeface="Times New Roman"/>
              </a:rPr>
              <a:t>our required</a:t>
            </a:r>
            <a:r>
              <a:rPr sz="1200" spc="16" dirty="0">
                <a:latin typeface="Times New Roman"/>
                <a:cs typeface="Times New Roman"/>
              </a:rPr>
              <a:t> </a:t>
            </a:r>
            <a:r>
              <a:rPr sz="1200" spc="-11" dirty="0">
                <a:latin typeface="Times New Roman"/>
                <a:cs typeface="Times New Roman"/>
              </a:rPr>
              <a:t>F,</a:t>
            </a:r>
            <a:r>
              <a:rPr sz="1200" dirty="0">
                <a:latin typeface="Times New Roman"/>
                <a:cs typeface="Times New Roman"/>
              </a:rPr>
              <a:t> </a:t>
            </a:r>
            <a:r>
              <a:rPr sz="1200" spc="-3" dirty="0">
                <a:latin typeface="Times New Roman"/>
                <a:cs typeface="Times New Roman"/>
              </a:rPr>
              <a:t>that</a:t>
            </a:r>
            <a:r>
              <a:rPr sz="1200" spc="3" dirty="0">
                <a:latin typeface="Times New Roman"/>
                <a:cs typeface="Times New Roman"/>
              </a:rPr>
              <a:t> </a:t>
            </a:r>
            <a:r>
              <a:rPr sz="1200" spc="-3" dirty="0">
                <a:latin typeface="Times New Roman"/>
                <a:cs typeface="Times New Roman"/>
              </a:rPr>
              <a:t>is,</a:t>
            </a:r>
            <a:r>
              <a:rPr sz="1200" spc="11" dirty="0">
                <a:latin typeface="Times New Roman"/>
                <a:cs typeface="Times New Roman"/>
              </a:rPr>
              <a:t> </a:t>
            </a:r>
            <a:r>
              <a:rPr sz="1200" spc="-3" dirty="0">
                <a:latin typeface="Times New Roman"/>
                <a:cs typeface="Times New Roman"/>
              </a:rPr>
              <a:t>F(1110,</a:t>
            </a:r>
            <a:r>
              <a:rPr sz="1200" dirty="0">
                <a:latin typeface="Times New Roman"/>
                <a:cs typeface="Times New Roman"/>
              </a:rPr>
              <a:t> </a:t>
            </a:r>
            <a:r>
              <a:rPr sz="1200" spc="-3" dirty="0">
                <a:latin typeface="Times New Roman"/>
                <a:cs typeface="Times New Roman"/>
              </a:rPr>
              <a:t>sk)</a:t>
            </a:r>
            <a:r>
              <a:rPr sz="1200" dirty="0">
                <a:latin typeface="Times New Roman"/>
                <a:cs typeface="Times New Roman"/>
              </a:rPr>
              <a:t> </a:t>
            </a:r>
            <a:r>
              <a:rPr sz="1200" spc="-3" dirty="0">
                <a:latin typeface="Times New Roman"/>
                <a:cs typeface="Times New Roman"/>
              </a:rPr>
              <a:t>=</a:t>
            </a:r>
            <a:r>
              <a:rPr sz="1200" spc="3" dirty="0">
                <a:latin typeface="Times New Roman"/>
                <a:cs typeface="Times New Roman"/>
              </a:rPr>
              <a:t> </a:t>
            </a:r>
            <a:r>
              <a:rPr sz="1200" spc="-3" dirty="0">
                <a:latin typeface="Times New Roman"/>
                <a:cs typeface="Times New Roman"/>
              </a:rPr>
              <a:t>1101</a:t>
            </a:r>
            <a:endParaRPr sz="1200" dirty="0">
              <a:latin typeface="Times New Roman"/>
              <a:cs typeface="Times New Roman"/>
            </a:endParaRPr>
          </a:p>
        </p:txBody>
      </p:sp>
      <p:pic>
        <p:nvPicPr>
          <p:cNvPr id="7" name="object 5">
            <a:extLst>
              <a:ext uri="{FF2B5EF4-FFF2-40B4-BE49-F238E27FC236}">
                <a16:creationId xmlns:a16="http://schemas.microsoft.com/office/drawing/2014/main" id="{32518527-0038-7765-2834-79474820DDB9}"/>
              </a:ext>
            </a:extLst>
          </p:cNvPr>
          <p:cNvPicPr/>
          <p:nvPr/>
        </p:nvPicPr>
        <p:blipFill>
          <a:blip r:embed="rId2" cstate="print"/>
          <a:stretch>
            <a:fillRect/>
          </a:stretch>
        </p:blipFill>
        <p:spPr>
          <a:xfrm>
            <a:off x="7734640" y="939751"/>
            <a:ext cx="2030791" cy="261925"/>
          </a:xfrm>
          <a:prstGeom prst="rect">
            <a:avLst/>
          </a:prstGeom>
        </p:spPr>
      </p:pic>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0F24BAEA-9EEE-9FBA-D03F-8BB9AF0CC8E3}"/>
                  </a:ext>
                </a:extLst>
              </p14:cNvPr>
              <p14:cNvContentPartPr/>
              <p14:nvPr/>
            </p14:nvContentPartPr>
            <p14:xfrm>
              <a:off x="3924470" y="1385842"/>
              <a:ext cx="384480" cy="108720"/>
            </p14:xfrm>
          </p:contentPart>
        </mc:Choice>
        <mc:Fallback xmlns="">
          <p:pic>
            <p:nvPicPr>
              <p:cNvPr id="8" name="Ink 7">
                <a:extLst>
                  <a:ext uri="{FF2B5EF4-FFF2-40B4-BE49-F238E27FC236}">
                    <a16:creationId xmlns:a16="http://schemas.microsoft.com/office/drawing/2014/main" id="{0F24BAEA-9EEE-9FBA-D03F-8BB9AF0CC8E3}"/>
                  </a:ext>
                </a:extLst>
              </p:cNvPr>
              <p:cNvPicPr/>
              <p:nvPr/>
            </p:nvPicPr>
            <p:blipFill>
              <a:blip r:embed="rId4"/>
              <a:stretch>
                <a:fillRect/>
              </a:stretch>
            </p:blipFill>
            <p:spPr>
              <a:xfrm>
                <a:off x="3915470" y="1377202"/>
                <a:ext cx="402120" cy="1263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FE70E5B7-1507-8F0B-FC79-AC3FB23DEF03}"/>
                  </a:ext>
                </a:extLst>
              </p14:cNvPr>
              <p14:cNvContentPartPr/>
              <p14:nvPr/>
            </p14:nvContentPartPr>
            <p14:xfrm>
              <a:off x="4529460" y="1418473"/>
              <a:ext cx="353160" cy="95400"/>
            </p14:xfrm>
          </p:contentPart>
        </mc:Choice>
        <mc:Fallback xmlns="">
          <p:pic>
            <p:nvPicPr>
              <p:cNvPr id="9" name="Ink 8">
                <a:extLst>
                  <a:ext uri="{FF2B5EF4-FFF2-40B4-BE49-F238E27FC236}">
                    <a16:creationId xmlns:a16="http://schemas.microsoft.com/office/drawing/2014/main" id="{FE70E5B7-1507-8F0B-FC79-AC3FB23DEF03}"/>
                  </a:ext>
                </a:extLst>
              </p:cNvPr>
              <p:cNvPicPr/>
              <p:nvPr/>
            </p:nvPicPr>
            <p:blipFill>
              <a:blip r:embed="rId6"/>
              <a:stretch>
                <a:fillRect/>
              </a:stretch>
            </p:blipFill>
            <p:spPr>
              <a:xfrm>
                <a:off x="4520460" y="1409833"/>
                <a:ext cx="370800" cy="1130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Ink 9">
                <a:extLst>
                  <a:ext uri="{FF2B5EF4-FFF2-40B4-BE49-F238E27FC236}">
                    <a16:creationId xmlns:a16="http://schemas.microsoft.com/office/drawing/2014/main" id="{A2D5E716-71ED-360A-565A-E22EE90C30B6}"/>
                  </a:ext>
                </a:extLst>
              </p14:cNvPr>
              <p14:cNvContentPartPr/>
              <p14:nvPr/>
            </p14:nvContentPartPr>
            <p14:xfrm>
              <a:off x="3896030" y="1392613"/>
              <a:ext cx="56880" cy="360"/>
            </p14:xfrm>
          </p:contentPart>
        </mc:Choice>
        <mc:Fallback xmlns="">
          <p:pic>
            <p:nvPicPr>
              <p:cNvPr id="10" name="Ink 9">
                <a:extLst>
                  <a:ext uri="{FF2B5EF4-FFF2-40B4-BE49-F238E27FC236}">
                    <a16:creationId xmlns:a16="http://schemas.microsoft.com/office/drawing/2014/main" id="{A2D5E716-71ED-360A-565A-E22EE90C30B6}"/>
                  </a:ext>
                </a:extLst>
              </p:cNvPr>
              <p:cNvPicPr/>
              <p:nvPr/>
            </p:nvPicPr>
            <p:blipFill>
              <a:blip r:embed="rId8"/>
              <a:stretch>
                <a:fillRect/>
              </a:stretch>
            </p:blipFill>
            <p:spPr>
              <a:xfrm>
                <a:off x="3887030" y="1383973"/>
                <a:ext cx="745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C1A05587-81A0-B9BD-3288-4B56898814E4}"/>
                  </a:ext>
                </a:extLst>
              </p14:cNvPr>
              <p14:cNvContentPartPr/>
              <p14:nvPr/>
            </p14:nvContentPartPr>
            <p14:xfrm>
              <a:off x="4483572" y="1419307"/>
              <a:ext cx="63000" cy="360"/>
            </p14:xfrm>
          </p:contentPart>
        </mc:Choice>
        <mc:Fallback xmlns="">
          <p:pic>
            <p:nvPicPr>
              <p:cNvPr id="11" name="Ink 10">
                <a:extLst>
                  <a:ext uri="{FF2B5EF4-FFF2-40B4-BE49-F238E27FC236}">
                    <a16:creationId xmlns:a16="http://schemas.microsoft.com/office/drawing/2014/main" id="{C1A05587-81A0-B9BD-3288-4B56898814E4}"/>
                  </a:ext>
                </a:extLst>
              </p:cNvPr>
              <p:cNvPicPr/>
              <p:nvPr/>
            </p:nvPicPr>
            <p:blipFill>
              <a:blip r:embed="rId10"/>
              <a:stretch>
                <a:fillRect/>
              </a:stretch>
            </p:blipFill>
            <p:spPr>
              <a:xfrm>
                <a:off x="4474572" y="1410307"/>
                <a:ext cx="80640" cy="18000"/>
              </a:xfrm>
              <a:prstGeom prst="rect">
                <a:avLst/>
              </a:prstGeom>
            </p:spPr>
          </p:pic>
        </mc:Fallback>
      </mc:AlternateContent>
      <p:pic>
        <p:nvPicPr>
          <p:cNvPr id="12" name="object 6">
            <a:extLst>
              <a:ext uri="{FF2B5EF4-FFF2-40B4-BE49-F238E27FC236}">
                <a16:creationId xmlns:a16="http://schemas.microsoft.com/office/drawing/2014/main" id="{508C53C3-9181-81D0-2AD1-E4079CDAC961}"/>
              </a:ext>
            </a:extLst>
          </p:cNvPr>
          <p:cNvPicPr/>
          <p:nvPr/>
        </p:nvPicPr>
        <p:blipFill>
          <a:blip r:embed="rId11" cstate="print"/>
          <a:stretch>
            <a:fillRect/>
          </a:stretch>
        </p:blipFill>
        <p:spPr>
          <a:xfrm>
            <a:off x="7737147" y="1718367"/>
            <a:ext cx="1623547" cy="257407"/>
          </a:xfrm>
          <a:prstGeom prst="rect">
            <a:avLst/>
          </a:prstGeom>
        </p:spPr>
      </p:pic>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AC3B3F91-71C1-C1AC-5BA9-3F3114C56B7B}"/>
                  </a:ext>
                </a:extLst>
              </p14:cNvPr>
              <p14:cNvContentPartPr/>
              <p14:nvPr/>
            </p14:nvContentPartPr>
            <p14:xfrm>
              <a:off x="4214493" y="2172899"/>
              <a:ext cx="94680" cy="13320"/>
            </p14:xfrm>
          </p:contentPart>
        </mc:Choice>
        <mc:Fallback xmlns="">
          <p:pic>
            <p:nvPicPr>
              <p:cNvPr id="13" name="Ink 12">
                <a:extLst>
                  <a:ext uri="{FF2B5EF4-FFF2-40B4-BE49-F238E27FC236}">
                    <a16:creationId xmlns:a16="http://schemas.microsoft.com/office/drawing/2014/main" id="{AC3B3F91-71C1-C1AC-5BA9-3F3114C56B7B}"/>
                  </a:ext>
                </a:extLst>
              </p:cNvPr>
              <p:cNvPicPr/>
              <p:nvPr/>
            </p:nvPicPr>
            <p:blipFill>
              <a:blip r:embed="rId13"/>
              <a:stretch>
                <a:fillRect/>
              </a:stretch>
            </p:blipFill>
            <p:spPr>
              <a:xfrm>
                <a:off x="4205493" y="2164259"/>
                <a:ext cx="112320" cy="30960"/>
              </a:xfrm>
              <a:prstGeom prst="rect">
                <a:avLst/>
              </a:prstGeom>
            </p:spPr>
          </p:pic>
        </mc:Fallback>
      </mc:AlternateContent>
      <p:grpSp>
        <p:nvGrpSpPr>
          <p:cNvPr id="17" name="Group 16">
            <a:extLst>
              <a:ext uri="{FF2B5EF4-FFF2-40B4-BE49-F238E27FC236}">
                <a16:creationId xmlns:a16="http://schemas.microsoft.com/office/drawing/2014/main" id="{B42BEC19-1D35-5754-F70A-CF2D98B936F7}"/>
              </a:ext>
            </a:extLst>
          </p:cNvPr>
          <p:cNvGrpSpPr/>
          <p:nvPr/>
        </p:nvGrpSpPr>
        <p:grpSpPr>
          <a:xfrm>
            <a:off x="4342323" y="2132864"/>
            <a:ext cx="784440" cy="129240"/>
            <a:chOff x="3377640" y="1688520"/>
            <a:chExt cx="784440" cy="129240"/>
          </a:xfrm>
        </p:grpSpPr>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80A2C127-218D-AAB1-0E34-8A10A4C3E994}"/>
                    </a:ext>
                  </a:extLst>
                </p14:cNvPr>
                <p14:cNvContentPartPr/>
                <p14:nvPr/>
              </p14:nvContentPartPr>
              <p14:xfrm>
                <a:off x="3377640" y="1696080"/>
                <a:ext cx="313920" cy="121680"/>
              </p14:xfrm>
            </p:contentPart>
          </mc:Choice>
          <mc:Fallback xmlns="">
            <p:pic>
              <p:nvPicPr>
                <p:cNvPr id="14" name="Ink 13">
                  <a:extLst>
                    <a:ext uri="{FF2B5EF4-FFF2-40B4-BE49-F238E27FC236}">
                      <a16:creationId xmlns:a16="http://schemas.microsoft.com/office/drawing/2014/main" id="{80A2C127-218D-AAB1-0E34-8A10A4C3E994}"/>
                    </a:ext>
                  </a:extLst>
                </p:cNvPr>
                <p:cNvPicPr/>
                <p:nvPr/>
              </p:nvPicPr>
              <p:blipFill>
                <a:blip r:embed="rId15"/>
                <a:stretch>
                  <a:fillRect/>
                </a:stretch>
              </p:blipFill>
              <p:spPr>
                <a:xfrm>
                  <a:off x="3368640" y="1687080"/>
                  <a:ext cx="331560" cy="1393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5" name="Ink 14">
                  <a:extLst>
                    <a:ext uri="{FF2B5EF4-FFF2-40B4-BE49-F238E27FC236}">
                      <a16:creationId xmlns:a16="http://schemas.microsoft.com/office/drawing/2014/main" id="{7495274E-006A-37E9-0940-08640F81490F}"/>
                    </a:ext>
                  </a:extLst>
                </p14:cNvPr>
                <p14:cNvContentPartPr/>
                <p14:nvPr/>
              </p14:nvContentPartPr>
              <p14:xfrm>
                <a:off x="3803520" y="1726680"/>
                <a:ext cx="106200" cy="13320"/>
              </p14:xfrm>
            </p:contentPart>
          </mc:Choice>
          <mc:Fallback xmlns="">
            <p:pic>
              <p:nvPicPr>
                <p:cNvPr id="15" name="Ink 14">
                  <a:extLst>
                    <a:ext uri="{FF2B5EF4-FFF2-40B4-BE49-F238E27FC236}">
                      <a16:creationId xmlns:a16="http://schemas.microsoft.com/office/drawing/2014/main" id="{7495274E-006A-37E9-0940-08640F81490F}"/>
                    </a:ext>
                  </a:extLst>
                </p:cNvPr>
                <p:cNvPicPr/>
                <p:nvPr/>
              </p:nvPicPr>
              <p:blipFill>
                <a:blip r:embed="rId17"/>
                <a:stretch>
                  <a:fillRect/>
                </a:stretch>
              </p:blipFill>
              <p:spPr>
                <a:xfrm>
                  <a:off x="3794520" y="1717680"/>
                  <a:ext cx="12384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6" name="Ink 15">
                  <a:extLst>
                    <a:ext uri="{FF2B5EF4-FFF2-40B4-BE49-F238E27FC236}">
                      <a16:creationId xmlns:a16="http://schemas.microsoft.com/office/drawing/2014/main" id="{8456D387-63A3-B272-7F71-5CA81AB4E2BB}"/>
                    </a:ext>
                  </a:extLst>
                </p14:cNvPr>
                <p14:cNvContentPartPr/>
                <p14:nvPr/>
              </p14:nvContentPartPr>
              <p14:xfrm>
                <a:off x="3863280" y="1688520"/>
                <a:ext cx="298800" cy="128160"/>
              </p14:xfrm>
            </p:contentPart>
          </mc:Choice>
          <mc:Fallback xmlns="">
            <p:pic>
              <p:nvPicPr>
                <p:cNvPr id="16" name="Ink 15">
                  <a:extLst>
                    <a:ext uri="{FF2B5EF4-FFF2-40B4-BE49-F238E27FC236}">
                      <a16:creationId xmlns:a16="http://schemas.microsoft.com/office/drawing/2014/main" id="{8456D387-63A3-B272-7F71-5CA81AB4E2BB}"/>
                    </a:ext>
                  </a:extLst>
                </p:cNvPr>
                <p:cNvPicPr/>
                <p:nvPr/>
              </p:nvPicPr>
              <p:blipFill>
                <a:blip r:embed="rId19"/>
                <a:stretch>
                  <a:fillRect/>
                </a:stretch>
              </p:blipFill>
              <p:spPr>
                <a:xfrm>
                  <a:off x="3854640" y="1679880"/>
                  <a:ext cx="316440" cy="145800"/>
                </a:xfrm>
                <a:prstGeom prst="rect">
                  <a:avLst/>
                </a:prstGeom>
              </p:spPr>
            </p:pic>
          </mc:Fallback>
        </mc:AlternateContent>
      </p:grpSp>
      <p:pic>
        <p:nvPicPr>
          <p:cNvPr id="18" name="object 7">
            <a:extLst>
              <a:ext uri="{FF2B5EF4-FFF2-40B4-BE49-F238E27FC236}">
                <a16:creationId xmlns:a16="http://schemas.microsoft.com/office/drawing/2014/main" id="{EF349550-2A41-8255-60DE-5DCE7A0B0CEE}"/>
              </a:ext>
            </a:extLst>
          </p:cNvPr>
          <p:cNvPicPr/>
          <p:nvPr/>
        </p:nvPicPr>
        <p:blipFill>
          <a:blip r:embed="rId20" cstate="print"/>
          <a:stretch>
            <a:fillRect/>
          </a:stretch>
        </p:blipFill>
        <p:spPr>
          <a:xfrm>
            <a:off x="8616856" y="3723856"/>
            <a:ext cx="1623557" cy="251539"/>
          </a:xfrm>
          <a:prstGeom prst="rect">
            <a:avLst/>
          </a:prstGeom>
        </p:spPr>
      </p:pic>
      <p:graphicFrame>
        <p:nvGraphicFramePr>
          <p:cNvPr id="19" name="Table 18">
            <a:extLst>
              <a:ext uri="{FF2B5EF4-FFF2-40B4-BE49-F238E27FC236}">
                <a16:creationId xmlns:a16="http://schemas.microsoft.com/office/drawing/2014/main" id="{B281C796-D872-F4D6-BF88-EDBDD0E0D2D1}"/>
              </a:ext>
            </a:extLst>
          </p:cNvPr>
          <p:cNvGraphicFramePr>
            <a:graphicFrameLocks noGrp="1"/>
          </p:cNvGraphicFramePr>
          <p:nvPr>
            <p:extLst>
              <p:ext uri="{D42A27DB-BD31-4B8C-83A1-F6EECF244321}">
                <p14:modId xmlns:p14="http://schemas.microsoft.com/office/powerpoint/2010/main" val="4053676349"/>
              </p:ext>
            </p:extLst>
          </p:nvPr>
        </p:nvGraphicFramePr>
        <p:xfrm>
          <a:off x="3860047" y="4599648"/>
          <a:ext cx="1764432" cy="449648"/>
        </p:xfrm>
        <a:graphic>
          <a:graphicData uri="http://schemas.openxmlformats.org/drawingml/2006/table">
            <a:tbl>
              <a:tblPr firstRow="1" bandRow="1">
                <a:tableStyleId>{5C22544A-7EE6-4342-B048-85BDC9FD1C3A}</a:tableStyleId>
              </a:tblPr>
              <a:tblGrid>
                <a:gridCol w="220554">
                  <a:extLst>
                    <a:ext uri="{9D8B030D-6E8A-4147-A177-3AD203B41FA5}">
                      <a16:colId xmlns:a16="http://schemas.microsoft.com/office/drawing/2014/main" val="2329081268"/>
                    </a:ext>
                  </a:extLst>
                </a:gridCol>
                <a:gridCol w="220554">
                  <a:extLst>
                    <a:ext uri="{9D8B030D-6E8A-4147-A177-3AD203B41FA5}">
                      <a16:colId xmlns:a16="http://schemas.microsoft.com/office/drawing/2014/main" val="2570883581"/>
                    </a:ext>
                  </a:extLst>
                </a:gridCol>
                <a:gridCol w="220554">
                  <a:extLst>
                    <a:ext uri="{9D8B030D-6E8A-4147-A177-3AD203B41FA5}">
                      <a16:colId xmlns:a16="http://schemas.microsoft.com/office/drawing/2014/main" val="2624196062"/>
                    </a:ext>
                  </a:extLst>
                </a:gridCol>
                <a:gridCol w="220554">
                  <a:extLst>
                    <a:ext uri="{9D8B030D-6E8A-4147-A177-3AD203B41FA5}">
                      <a16:colId xmlns:a16="http://schemas.microsoft.com/office/drawing/2014/main" val="3125973228"/>
                    </a:ext>
                  </a:extLst>
                </a:gridCol>
                <a:gridCol w="220554">
                  <a:extLst>
                    <a:ext uri="{9D8B030D-6E8A-4147-A177-3AD203B41FA5}">
                      <a16:colId xmlns:a16="http://schemas.microsoft.com/office/drawing/2014/main" val="2213119345"/>
                    </a:ext>
                  </a:extLst>
                </a:gridCol>
                <a:gridCol w="220554">
                  <a:extLst>
                    <a:ext uri="{9D8B030D-6E8A-4147-A177-3AD203B41FA5}">
                      <a16:colId xmlns:a16="http://schemas.microsoft.com/office/drawing/2014/main" val="769159142"/>
                    </a:ext>
                  </a:extLst>
                </a:gridCol>
                <a:gridCol w="220554">
                  <a:extLst>
                    <a:ext uri="{9D8B030D-6E8A-4147-A177-3AD203B41FA5}">
                      <a16:colId xmlns:a16="http://schemas.microsoft.com/office/drawing/2014/main" val="2766288301"/>
                    </a:ext>
                  </a:extLst>
                </a:gridCol>
                <a:gridCol w="220554">
                  <a:extLst>
                    <a:ext uri="{9D8B030D-6E8A-4147-A177-3AD203B41FA5}">
                      <a16:colId xmlns:a16="http://schemas.microsoft.com/office/drawing/2014/main" val="1032009826"/>
                    </a:ext>
                  </a:extLst>
                </a:gridCol>
              </a:tblGrid>
              <a:tr h="169947">
                <a:tc gridSpan="8">
                  <a:txBody>
                    <a:bodyPr/>
                    <a:lstStyle/>
                    <a:p>
                      <a:pPr algn="ctr"/>
                      <a:r>
                        <a:rPr lang="en-US" sz="1100" b="0" dirty="0">
                          <a:solidFill>
                            <a:schemeClr val="tx1"/>
                          </a:solidFill>
                        </a:rPr>
                        <a:t>E/P</a:t>
                      </a:r>
                      <a:endParaRPr lang="en-IN" sz="1100" b="0" dirty="0">
                        <a:solidFill>
                          <a:schemeClr val="tx1"/>
                        </a:solidFill>
                      </a:endParaRPr>
                    </a:p>
                  </a:txBody>
                  <a:tcPr marL="57184" marR="57184" marT="28592" marB="285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2001046421"/>
                  </a:ext>
                </a:extLst>
              </a:tr>
              <a:tr h="169947">
                <a:tc>
                  <a:txBody>
                    <a:bodyPr/>
                    <a:lstStyle/>
                    <a:p>
                      <a:r>
                        <a:rPr lang="en-US" sz="1100" dirty="0"/>
                        <a:t>4</a:t>
                      </a:r>
                      <a:endParaRPr lang="en-IN" sz="1100" dirty="0"/>
                    </a:p>
                  </a:txBody>
                  <a:tcPr marL="57184" marR="57184" marT="28592" marB="28592">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r>
                        <a:rPr lang="en-US" sz="1100" dirty="0"/>
                        <a:t>1</a:t>
                      </a:r>
                      <a:endParaRPr lang="en-IN" sz="1100" dirty="0"/>
                    </a:p>
                  </a:txBody>
                  <a:tcPr marL="57184" marR="57184" marT="28592" marB="2859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r>
                        <a:rPr lang="en-US" sz="1100" dirty="0"/>
                        <a:t>2</a:t>
                      </a:r>
                      <a:endParaRPr lang="en-IN" sz="1100" dirty="0"/>
                    </a:p>
                  </a:txBody>
                  <a:tcPr marL="57184" marR="57184" marT="28592" marB="2859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r>
                        <a:rPr lang="en-US" sz="1100" dirty="0"/>
                        <a:t>3</a:t>
                      </a:r>
                      <a:endParaRPr lang="en-IN" sz="1100" dirty="0"/>
                    </a:p>
                  </a:txBody>
                  <a:tcPr marL="57184" marR="57184" marT="28592" marB="2859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r>
                        <a:rPr lang="en-US" sz="1100" dirty="0"/>
                        <a:t>2</a:t>
                      </a:r>
                      <a:endParaRPr lang="en-IN" sz="1100" dirty="0"/>
                    </a:p>
                  </a:txBody>
                  <a:tcPr marL="57184" marR="57184" marT="28592" marB="2859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r>
                        <a:rPr lang="en-US" sz="1100" dirty="0"/>
                        <a:t>3</a:t>
                      </a:r>
                      <a:endParaRPr lang="en-IN" sz="1100" dirty="0"/>
                    </a:p>
                  </a:txBody>
                  <a:tcPr marL="57184" marR="57184" marT="28592" marB="2859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r>
                        <a:rPr lang="en-US" sz="1100" dirty="0"/>
                        <a:t>4</a:t>
                      </a:r>
                      <a:endParaRPr lang="en-IN" sz="1100" dirty="0"/>
                    </a:p>
                  </a:txBody>
                  <a:tcPr marL="57184" marR="57184" marT="28592" marB="2859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r>
                        <a:rPr lang="en-US" sz="1100" dirty="0"/>
                        <a:t>1</a:t>
                      </a:r>
                      <a:endParaRPr lang="en-IN" sz="1100" dirty="0"/>
                    </a:p>
                  </a:txBody>
                  <a:tcPr marL="57184" marR="57184" marT="28592" marB="28592">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779381305"/>
                  </a:ext>
                </a:extLst>
              </a:tr>
            </a:tbl>
          </a:graphicData>
        </a:graphic>
      </p:graphicFrame>
      <p:pic>
        <p:nvPicPr>
          <p:cNvPr id="20" name="object 8">
            <a:extLst>
              <a:ext uri="{FF2B5EF4-FFF2-40B4-BE49-F238E27FC236}">
                <a16:creationId xmlns:a16="http://schemas.microsoft.com/office/drawing/2014/main" id="{735E0E3A-7DBD-813C-CCAE-C3CC0CCA77FC}"/>
              </a:ext>
            </a:extLst>
          </p:cNvPr>
          <p:cNvPicPr/>
          <p:nvPr/>
        </p:nvPicPr>
        <p:blipFill>
          <a:blip r:embed="rId21" cstate="print"/>
          <a:stretch>
            <a:fillRect/>
          </a:stretch>
        </p:blipFill>
        <p:spPr>
          <a:xfrm>
            <a:off x="7924800" y="4284192"/>
            <a:ext cx="3861243" cy="1134475"/>
          </a:xfrm>
          <a:prstGeom prst="rect">
            <a:avLst/>
          </a:prstGeom>
        </p:spPr>
      </p:pic>
      <p:sp>
        <p:nvSpPr>
          <p:cNvPr id="22" name="TextBox 21">
            <a:extLst>
              <a:ext uri="{FF2B5EF4-FFF2-40B4-BE49-F238E27FC236}">
                <a16:creationId xmlns:a16="http://schemas.microsoft.com/office/drawing/2014/main" id="{6C1B40DE-79A4-4284-B2A5-AAC901A399B7}"/>
              </a:ext>
            </a:extLst>
          </p:cNvPr>
          <p:cNvSpPr txBox="1"/>
          <p:nvPr/>
        </p:nvSpPr>
        <p:spPr>
          <a:xfrm>
            <a:off x="5975350" y="5599997"/>
            <a:ext cx="5810693" cy="1080873"/>
          </a:xfrm>
          <a:prstGeom prst="rect">
            <a:avLst/>
          </a:prstGeom>
          <a:noFill/>
        </p:spPr>
        <p:txBody>
          <a:bodyPr wrap="square">
            <a:spAutoFit/>
          </a:bodyPr>
          <a:lstStyle/>
          <a:p>
            <a:pPr>
              <a:lnSpc>
                <a:spcPct val="150000"/>
              </a:lnSpc>
            </a:pPr>
            <a:r>
              <a:rPr lang="en-US" sz="1100" spc="-3" dirty="0">
                <a:latin typeface="Times New Roman"/>
                <a:cs typeface="Times New Roman"/>
              </a:rPr>
              <a:t>The first and fourth input bits are treated as a </a:t>
            </a:r>
            <a:r>
              <a:rPr lang="en-US" sz="1100" dirty="0">
                <a:latin typeface="Times New Roman"/>
                <a:cs typeface="Times New Roman"/>
              </a:rPr>
              <a:t>2-bit </a:t>
            </a:r>
            <a:r>
              <a:rPr lang="en-US" sz="1100" spc="-3" dirty="0">
                <a:latin typeface="Times New Roman"/>
                <a:cs typeface="Times New Roman"/>
              </a:rPr>
              <a:t>number that </a:t>
            </a:r>
            <a:r>
              <a:rPr lang="en-US" sz="1100" dirty="0">
                <a:latin typeface="Times New Roman"/>
                <a:cs typeface="Times New Roman"/>
              </a:rPr>
              <a:t>specify </a:t>
            </a:r>
            <a:r>
              <a:rPr lang="en-US" sz="1100" spc="-3" dirty="0">
                <a:latin typeface="Times New Roman"/>
                <a:cs typeface="Times New Roman"/>
              </a:rPr>
              <a:t>a</a:t>
            </a:r>
            <a:r>
              <a:rPr lang="en-US" sz="1100" spc="187" dirty="0">
                <a:latin typeface="Times New Roman"/>
                <a:cs typeface="Times New Roman"/>
              </a:rPr>
              <a:t> </a:t>
            </a:r>
            <a:r>
              <a:rPr lang="en-US" sz="1100" spc="-3" dirty="0">
                <a:latin typeface="Times New Roman"/>
                <a:cs typeface="Times New Roman"/>
              </a:rPr>
              <a:t>row of </a:t>
            </a:r>
            <a:r>
              <a:rPr lang="en-US" sz="1100" dirty="0">
                <a:latin typeface="Times New Roman"/>
                <a:cs typeface="Times New Roman"/>
              </a:rPr>
              <a:t>the </a:t>
            </a:r>
            <a:r>
              <a:rPr lang="en-US" sz="1100" spc="-3" dirty="0">
                <a:latin typeface="Times New Roman"/>
                <a:cs typeface="Times New Roman"/>
              </a:rPr>
              <a:t>S-box, </a:t>
            </a:r>
            <a:r>
              <a:rPr lang="en-US" sz="1100" dirty="0">
                <a:latin typeface="Times New Roman"/>
                <a:cs typeface="Times New Roman"/>
              </a:rPr>
              <a:t> </a:t>
            </a:r>
            <a:r>
              <a:rPr lang="en-US" sz="1100" spc="-3" dirty="0">
                <a:latin typeface="Times New Roman"/>
                <a:cs typeface="Times New Roman"/>
              </a:rPr>
              <a:t>and the second and third input bits specify a column of </a:t>
            </a:r>
            <a:r>
              <a:rPr lang="en-US" sz="1100" dirty="0">
                <a:latin typeface="Times New Roman"/>
                <a:cs typeface="Times New Roman"/>
              </a:rPr>
              <a:t>the S-box</a:t>
            </a:r>
          </a:p>
          <a:p>
            <a:pPr>
              <a:lnSpc>
                <a:spcPct val="150000"/>
              </a:lnSpc>
            </a:pPr>
            <a:r>
              <a:rPr lang="en-US" sz="1100" dirty="0" err="1">
                <a:latin typeface="Times New Roman"/>
                <a:cs typeface="Times New Roman"/>
              </a:rPr>
              <a:t>Eg</a:t>
            </a:r>
            <a:r>
              <a:rPr lang="en-US" sz="1100" dirty="0">
                <a:latin typeface="Times New Roman"/>
                <a:cs typeface="Times New Roman"/>
              </a:rPr>
              <a:t>: 1101	11 = 3</a:t>
            </a:r>
            <a:r>
              <a:rPr lang="en-US" sz="1100" baseline="30000" dirty="0">
                <a:latin typeface="Times New Roman"/>
                <a:cs typeface="Times New Roman"/>
              </a:rPr>
              <a:t>rd</a:t>
            </a:r>
            <a:r>
              <a:rPr lang="en-US" sz="1100" dirty="0">
                <a:latin typeface="Times New Roman"/>
                <a:cs typeface="Times New Roman"/>
              </a:rPr>
              <a:t> row and 10 = 2</a:t>
            </a:r>
            <a:r>
              <a:rPr lang="en-US" sz="1100" baseline="30000" dirty="0">
                <a:latin typeface="Times New Roman"/>
                <a:cs typeface="Times New Roman"/>
              </a:rPr>
              <a:t>nd</a:t>
            </a:r>
            <a:r>
              <a:rPr lang="en-US" sz="1100" dirty="0">
                <a:latin typeface="Times New Roman"/>
                <a:cs typeface="Times New Roman"/>
              </a:rPr>
              <a:t> column 	= 3 (from S0 table) = 11</a:t>
            </a:r>
          </a:p>
          <a:p>
            <a:pPr>
              <a:lnSpc>
                <a:spcPct val="150000"/>
              </a:lnSpc>
            </a:pPr>
            <a:r>
              <a:rPr lang="en-US" sz="1100" dirty="0" err="1">
                <a:latin typeface="Times New Roman"/>
                <a:cs typeface="Times New Roman"/>
              </a:rPr>
              <a:t>Eg</a:t>
            </a:r>
            <a:r>
              <a:rPr lang="en-US" sz="1100" dirty="0">
                <a:latin typeface="Times New Roman"/>
                <a:cs typeface="Times New Roman"/>
              </a:rPr>
              <a:t>: 1001	11 = 3</a:t>
            </a:r>
            <a:r>
              <a:rPr lang="en-US" sz="1100" baseline="30000" dirty="0">
                <a:latin typeface="Times New Roman"/>
                <a:cs typeface="Times New Roman"/>
              </a:rPr>
              <a:t>rd</a:t>
            </a:r>
            <a:r>
              <a:rPr lang="en-US" sz="1100" dirty="0">
                <a:latin typeface="Times New Roman"/>
                <a:cs typeface="Times New Roman"/>
              </a:rPr>
              <a:t> row and 00 = 0</a:t>
            </a:r>
            <a:r>
              <a:rPr lang="en-US" sz="1100" baseline="30000" dirty="0">
                <a:latin typeface="Times New Roman"/>
                <a:cs typeface="Times New Roman"/>
              </a:rPr>
              <a:t>th</a:t>
            </a:r>
            <a:r>
              <a:rPr lang="en-US" sz="1100" dirty="0">
                <a:latin typeface="Times New Roman"/>
                <a:cs typeface="Times New Roman"/>
              </a:rPr>
              <a:t> column	= 2 (from S1 table) = 10</a:t>
            </a:r>
            <a:endParaRPr lang="en-IN" sz="3200" dirty="0"/>
          </a:p>
        </p:txBody>
      </p:sp>
      <p:pic>
        <p:nvPicPr>
          <p:cNvPr id="23" name="object 4">
            <a:extLst>
              <a:ext uri="{FF2B5EF4-FFF2-40B4-BE49-F238E27FC236}">
                <a16:creationId xmlns:a16="http://schemas.microsoft.com/office/drawing/2014/main" id="{208AD7F0-946A-7653-AB33-E8EC7FF972DF}"/>
              </a:ext>
            </a:extLst>
          </p:cNvPr>
          <p:cNvPicPr/>
          <p:nvPr/>
        </p:nvPicPr>
        <p:blipFill>
          <a:blip r:embed="rId22" cstate="print"/>
          <a:stretch>
            <a:fillRect/>
          </a:stretch>
        </p:blipFill>
        <p:spPr>
          <a:xfrm>
            <a:off x="3406980" y="5986212"/>
            <a:ext cx="807513" cy="25887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7612940" y="116498"/>
            <a:ext cx="4212947" cy="1947217"/>
          </a:xfrm>
          <a:prstGeom prst="rect">
            <a:avLst/>
          </a:prstGeom>
        </p:spPr>
        <p:txBody>
          <a:bodyPr vert="horz" wrap="square" lIns="0" tIns="8145" rIns="0" bIns="0" rtlCol="0">
            <a:spAutoFit/>
          </a:bodyPr>
          <a:lstStyle/>
          <a:p>
            <a:pPr marL="8144">
              <a:spcBef>
                <a:spcPts val="64"/>
              </a:spcBef>
            </a:pPr>
            <a:r>
              <a:rPr sz="1400" dirty="0">
                <a:solidFill>
                  <a:srgbClr val="4BAE50"/>
                </a:solidFill>
                <a:latin typeface="Arial MT"/>
                <a:cs typeface="Arial MT"/>
              </a:rPr>
              <a:t>Practice</a:t>
            </a:r>
            <a:r>
              <a:rPr sz="1400" spc="-32" dirty="0">
                <a:solidFill>
                  <a:srgbClr val="4BAE50"/>
                </a:solidFill>
                <a:latin typeface="Arial MT"/>
                <a:cs typeface="Arial MT"/>
              </a:rPr>
              <a:t> </a:t>
            </a:r>
            <a:r>
              <a:rPr sz="1400" dirty="0">
                <a:solidFill>
                  <a:srgbClr val="4BAE50"/>
                </a:solidFill>
                <a:latin typeface="Arial MT"/>
                <a:cs typeface="Arial MT"/>
              </a:rPr>
              <a:t>Problems</a:t>
            </a:r>
            <a:endParaRPr sz="1400" dirty="0">
              <a:latin typeface="Arial MT"/>
              <a:cs typeface="Arial MT"/>
            </a:endParaRPr>
          </a:p>
          <a:p>
            <a:pPr>
              <a:spcBef>
                <a:spcPts val="19"/>
              </a:spcBef>
            </a:pPr>
            <a:endParaRPr sz="1400" dirty="0">
              <a:latin typeface="Arial MT"/>
              <a:cs typeface="Arial MT"/>
            </a:endParaRPr>
          </a:p>
          <a:p>
            <a:pPr marL="8144" marR="3259" algn="just">
              <a:buAutoNum type="arabicParenR"/>
              <a:tabLst>
                <a:tab pos="179166" algn="l"/>
              </a:tabLst>
            </a:pPr>
            <a:r>
              <a:rPr sz="1400" spc="-3" dirty="0">
                <a:solidFill>
                  <a:srgbClr val="4BAE50"/>
                </a:solidFill>
                <a:latin typeface="Arial MT"/>
                <a:cs typeface="Arial MT"/>
              </a:rPr>
              <a:t>Let </a:t>
            </a:r>
            <a:r>
              <a:rPr sz="1400" dirty="0">
                <a:solidFill>
                  <a:srgbClr val="4BAE50"/>
                </a:solidFill>
                <a:latin typeface="Arial MT"/>
                <a:cs typeface="Arial MT"/>
              </a:rPr>
              <a:t>the 8 - </a:t>
            </a:r>
            <a:r>
              <a:rPr sz="1400" spc="-3" dirty="0">
                <a:solidFill>
                  <a:srgbClr val="4BAE50"/>
                </a:solidFill>
                <a:latin typeface="Arial MT"/>
                <a:cs typeface="Arial MT"/>
              </a:rPr>
              <a:t>bits plain </a:t>
            </a:r>
            <a:r>
              <a:rPr sz="1400" dirty="0">
                <a:solidFill>
                  <a:srgbClr val="4BAE50"/>
                </a:solidFill>
                <a:latin typeface="Arial MT"/>
                <a:cs typeface="Arial MT"/>
              </a:rPr>
              <a:t>text </a:t>
            </a:r>
            <a:r>
              <a:rPr sz="1400" spc="-3" dirty="0">
                <a:solidFill>
                  <a:srgbClr val="4BAE50"/>
                </a:solidFill>
                <a:latin typeface="Arial MT"/>
                <a:cs typeface="Arial MT"/>
              </a:rPr>
              <a:t>be 10010111 and </a:t>
            </a:r>
            <a:r>
              <a:rPr sz="1400" dirty="0">
                <a:solidFill>
                  <a:srgbClr val="4BAE50"/>
                </a:solidFill>
                <a:latin typeface="Arial MT"/>
                <a:cs typeface="Arial MT"/>
              </a:rPr>
              <a:t>the </a:t>
            </a:r>
            <a:r>
              <a:rPr sz="1400" spc="-3" dirty="0">
                <a:solidFill>
                  <a:srgbClr val="4BAE50"/>
                </a:solidFill>
                <a:latin typeface="Arial MT"/>
                <a:cs typeface="Arial MT"/>
              </a:rPr>
              <a:t>10 </a:t>
            </a:r>
            <a:r>
              <a:rPr sz="1400" dirty="0">
                <a:solidFill>
                  <a:srgbClr val="4BAE50"/>
                </a:solidFill>
                <a:latin typeface="Arial MT"/>
                <a:cs typeface="Arial MT"/>
              </a:rPr>
              <a:t>- </a:t>
            </a:r>
            <a:r>
              <a:rPr sz="1400" spc="-3" dirty="0">
                <a:solidFill>
                  <a:srgbClr val="4BAE50"/>
                </a:solidFill>
                <a:latin typeface="Arial MT"/>
                <a:cs typeface="Arial MT"/>
              </a:rPr>
              <a:t>bits </a:t>
            </a:r>
            <a:r>
              <a:rPr sz="1400" dirty="0">
                <a:solidFill>
                  <a:srgbClr val="4BAE50"/>
                </a:solidFill>
                <a:latin typeface="Arial MT"/>
                <a:cs typeface="Arial MT"/>
              </a:rPr>
              <a:t>key </a:t>
            </a:r>
            <a:r>
              <a:rPr sz="1400" spc="-3" dirty="0">
                <a:solidFill>
                  <a:srgbClr val="4BAE50"/>
                </a:solidFill>
                <a:latin typeface="Arial MT"/>
                <a:cs typeface="Arial MT"/>
              </a:rPr>
              <a:t>be </a:t>
            </a:r>
            <a:r>
              <a:rPr sz="1400" spc="-315" dirty="0">
                <a:solidFill>
                  <a:srgbClr val="4BAE50"/>
                </a:solidFill>
                <a:latin typeface="Arial MT"/>
                <a:cs typeface="Arial MT"/>
              </a:rPr>
              <a:t> </a:t>
            </a:r>
            <a:r>
              <a:rPr sz="1400" spc="-3" dirty="0">
                <a:solidFill>
                  <a:srgbClr val="4BAE50"/>
                </a:solidFill>
                <a:latin typeface="Arial MT"/>
                <a:cs typeface="Arial MT"/>
              </a:rPr>
              <a:t>1010000010. Compute </a:t>
            </a:r>
            <a:r>
              <a:rPr sz="1400" dirty="0">
                <a:solidFill>
                  <a:srgbClr val="4BAE50"/>
                </a:solidFill>
                <a:latin typeface="Arial MT"/>
                <a:cs typeface="Arial MT"/>
              </a:rPr>
              <a:t>the cipher text </a:t>
            </a:r>
            <a:r>
              <a:rPr sz="1400" spc="-3" dirty="0">
                <a:solidFill>
                  <a:srgbClr val="4BAE50"/>
                </a:solidFill>
                <a:latin typeface="Arial MT"/>
                <a:cs typeface="Arial MT"/>
              </a:rPr>
              <a:t>using </a:t>
            </a:r>
            <a:r>
              <a:rPr sz="1400" dirty="0">
                <a:solidFill>
                  <a:srgbClr val="4BAE50"/>
                </a:solidFill>
                <a:latin typeface="Arial MT"/>
                <a:cs typeface="Arial MT"/>
              </a:rPr>
              <a:t>the Simplified - </a:t>
            </a:r>
            <a:r>
              <a:rPr sz="1400" spc="-3" dirty="0">
                <a:solidFill>
                  <a:srgbClr val="4BAE50"/>
                </a:solidFill>
                <a:latin typeface="Arial MT"/>
                <a:cs typeface="Arial MT"/>
              </a:rPr>
              <a:t>DES </a:t>
            </a:r>
            <a:r>
              <a:rPr sz="1400" spc="-315" dirty="0">
                <a:solidFill>
                  <a:srgbClr val="4BAE50"/>
                </a:solidFill>
                <a:latin typeface="Arial MT"/>
                <a:cs typeface="Arial MT"/>
              </a:rPr>
              <a:t> </a:t>
            </a:r>
            <a:r>
              <a:rPr sz="1400" spc="-3" dirty="0">
                <a:solidFill>
                  <a:srgbClr val="4BAE50"/>
                </a:solidFill>
                <a:latin typeface="Arial MT"/>
                <a:cs typeface="Arial MT"/>
              </a:rPr>
              <a:t>algorithm.</a:t>
            </a:r>
            <a:endParaRPr sz="1400" dirty="0">
              <a:latin typeface="Arial MT"/>
              <a:cs typeface="Arial MT"/>
            </a:endParaRPr>
          </a:p>
          <a:p>
            <a:pPr>
              <a:spcBef>
                <a:spcPts val="23"/>
              </a:spcBef>
              <a:buClr>
                <a:srgbClr val="4BAE50"/>
              </a:buClr>
              <a:buFont typeface="Arial MT"/>
              <a:buAutoNum type="arabicParenR"/>
            </a:pPr>
            <a:endParaRPr sz="1400" dirty="0">
              <a:latin typeface="Arial MT"/>
              <a:cs typeface="Arial MT"/>
            </a:endParaRPr>
          </a:p>
          <a:p>
            <a:pPr marL="8144" marR="3259" algn="just">
              <a:buAutoNum type="arabicParenR"/>
              <a:tabLst>
                <a:tab pos="179166" algn="l"/>
              </a:tabLst>
            </a:pPr>
            <a:r>
              <a:rPr sz="1400" spc="-3" dirty="0">
                <a:solidFill>
                  <a:srgbClr val="4BAE50"/>
                </a:solidFill>
                <a:latin typeface="Arial MT"/>
                <a:cs typeface="Arial MT"/>
              </a:rPr>
              <a:t>Let </a:t>
            </a:r>
            <a:r>
              <a:rPr sz="1400" dirty="0">
                <a:solidFill>
                  <a:srgbClr val="4BAE50"/>
                </a:solidFill>
                <a:latin typeface="Arial MT"/>
                <a:cs typeface="Arial MT"/>
              </a:rPr>
              <a:t>the 8 - </a:t>
            </a:r>
            <a:r>
              <a:rPr sz="1400" spc="-3" dirty="0">
                <a:solidFill>
                  <a:srgbClr val="4BAE50"/>
                </a:solidFill>
                <a:latin typeface="Arial MT"/>
                <a:cs typeface="Arial MT"/>
              </a:rPr>
              <a:t>bits plain </a:t>
            </a:r>
            <a:r>
              <a:rPr sz="1400" dirty="0">
                <a:solidFill>
                  <a:srgbClr val="4BAE50"/>
                </a:solidFill>
                <a:latin typeface="Arial MT"/>
                <a:cs typeface="Arial MT"/>
              </a:rPr>
              <a:t>text </a:t>
            </a:r>
            <a:r>
              <a:rPr sz="1400" spc="-3" dirty="0">
                <a:solidFill>
                  <a:srgbClr val="4BAE50"/>
                </a:solidFill>
                <a:latin typeface="Arial MT"/>
                <a:cs typeface="Arial MT"/>
              </a:rPr>
              <a:t>be 00101000 and </a:t>
            </a:r>
            <a:r>
              <a:rPr sz="1400" dirty="0">
                <a:solidFill>
                  <a:srgbClr val="4BAE50"/>
                </a:solidFill>
                <a:latin typeface="Arial MT"/>
                <a:cs typeface="Arial MT"/>
              </a:rPr>
              <a:t>the </a:t>
            </a:r>
            <a:r>
              <a:rPr sz="1400" spc="-3" dirty="0">
                <a:solidFill>
                  <a:srgbClr val="4BAE50"/>
                </a:solidFill>
                <a:latin typeface="Arial MT"/>
                <a:cs typeface="Arial MT"/>
              </a:rPr>
              <a:t>10 </a:t>
            </a:r>
            <a:r>
              <a:rPr sz="1400" dirty="0">
                <a:solidFill>
                  <a:srgbClr val="4BAE50"/>
                </a:solidFill>
                <a:latin typeface="Arial MT"/>
                <a:cs typeface="Arial MT"/>
              </a:rPr>
              <a:t>- </a:t>
            </a:r>
            <a:r>
              <a:rPr sz="1400" spc="-3" dirty="0">
                <a:solidFill>
                  <a:srgbClr val="4BAE50"/>
                </a:solidFill>
                <a:latin typeface="Arial MT"/>
                <a:cs typeface="Arial MT"/>
              </a:rPr>
              <a:t>bits </a:t>
            </a:r>
            <a:r>
              <a:rPr sz="1400" dirty="0">
                <a:solidFill>
                  <a:srgbClr val="4BAE50"/>
                </a:solidFill>
                <a:latin typeface="Arial MT"/>
                <a:cs typeface="Arial MT"/>
              </a:rPr>
              <a:t>key </a:t>
            </a:r>
            <a:r>
              <a:rPr sz="1400" spc="-3" dirty="0">
                <a:solidFill>
                  <a:srgbClr val="4BAE50"/>
                </a:solidFill>
                <a:latin typeface="Arial MT"/>
                <a:cs typeface="Arial MT"/>
              </a:rPr>
              <a:t>be </a:t>
            </a:r>
            <a:r>
              <a:rPr sz="1400" spc="-315" dirty="0">
                <a:solidFill>
                  <a:srgbClr val="4BAE50"/>
                </a:solidFill>
                <a:latin typeface="Arial MT"/>
                <a:cs typeface="Arial MT"/>
              </a:rPr>
              <a:t> </a:t>
            </a:r>
            <a:r>
              <a:rPr sz="1400" spc="-3" dirty="0">
                <a:solidFill>
                  <a:srgbClr val="4BAE50"/>
                </a:solidFill>
                <a:latin typeface="Arial MT"/>
                <a:cs typeface="Arial MT"/>
              </a:rPr>
              <a:t>1100011110. Compute </a:t>
            </a:r>
            <a:r>
              <a:rPr sz="1400" dirty="0">
                <a:solidFill>
                  <a:srgbClr val="4BAE50"/>
                </a:solidFill>
                <a:latin typeface="Arial MT"/>
                <a:cs typeface="Arial MT"/>
              </a:rPr>
              <a:t>the cipher text </a:t>
            </a:r>
            <a:r>
              <a:rPr sz="1400" spc="-3" dirty="0">
                <a:solidFill>
                  <a:srgbClr val="4BAE50"/>
                </a:solidFill>
                <a:latin typeface="Arial MT"/>
                <a:cs typeface="Arial MT"/>
              </a:rPr>
              <a:t>using </a:t>
            </a:r>
            <a:r>
              <a:rPr sz="1400" dirty="0">
                <a:solidFill>
                  <a:srgbClr val="4BAE50"/>
                </a:solidFill>
                <a:latin typeface="Arial MT"/>
                <a:cs typeface="Arial MT"/>
              </a:rPr>
              <a:t>the Simplified - </a:t>
            </a:r>
            <a:r>
              <a:rPr sz="1400" spc="-3" dirty="0">
                <a:solidFill>
                  <a:srgbClr val="4BAE50"/>
                </a:solidFill>
                <a:latin typeface="Arial MT"/>
                <a:cs typeface="Arial MT"/>
              </a:rPr>
              <a:t>DES </a:t>
            </a:r>
            <a:r>
              <a:rPr sz="1400" spc="-315" dirty="0">
                <a:solidFill>
                  <a:srgbClr val="4BAE50"/>
                </a:solidFill>
                <a:latin typeface="Arial MT"/>
                <a:cs typeface="Arial MT"/>
              </a:rPr>
              <a:t> </a:t>
            </a:r>
            <a:r>
              <a:rPr sz="1400" spc="-3" dirty="0">
                <a:solidFill>
                  <a:srgbClr val="4BAE50"/>
                </a:solidFill>
                <a:latin typeface="Arial MT"/>
                <a:cs typeface="Arial MT"/>
              </a:rPr>
              <a:t>algorithm.</a:t>
            </a:r>
            <a:endParaRPr sz="1400" dirty="0">
              <a:latin typeface="Arial MT"/>
              <a:cs typeface="Arial MT"/>
            </a:endParaRPr>
          </a:p>
        </p:txBody>
      </p:sp>
      <p:sp>
        <p:nvSpPr>
          <p:cNvPr id="6" name="TextBox 5">
            <a:extLst>
              <a:ext uri="{FF2B5EF4-FFF2-40B4-BE49-F238E27FC236}">
                <a16:creationId xmlns:a16="http://schemas.microsoft.com/office/drawing/2014/main" id="{8BA1EDB3-649F-ED5C-3C57-5BD2B956E22A}"/>
              </a:ext>
            </a:extLst>
          </p:cNvPr>
          <p:cNvSpPr txBox="1"/>
          <p:nvPr/>
        </p:nvSpPr>
        <p:spPr>
          <a:xfrm>
            <a:off x="41627" y="69319"/>
            <a:ext cx="6096000" cy="6568593"/>
          </a:xfrm>
          <a:prstGeom prst="rect">
            <a:avLst/>
          </a:prstGeom>
          <a:noFill/>
        </p:spPr>
        <p:txBody>
          <a:bodyPr wrap="square">
            <a:spAutoFit/>
          </a:bodyPr>
          <a:lstStyle/>
          <a:p>
            <a:pPr marL="529519" indent="-228600">
              <a:lnSpc>
                <a:spcPct val="150000"/>
              </a:lnSpc>
              <a:buFont typeface="+mj-lt"/>
              <a:buAutoNum type="arabicPeriod" startAt="4"/>
            </a:pPr>
            <a:r>
              <a:rPr lang="en-US" sz="1200" spc="-7" dirty="0">
                <a:latin typeface="Times New Roman"/>
                <a:cs typeface="Times New Roman"/>
              </a:rPr>
              <a:t>fk1</a:t>
            </a:r>
            <a:r>
              <a:rPr lang="en-US" sz="1200" spc="11" dirty="0">
                <a:latin typeface="Times New Roman"/>
                <a:cs typeface="Times New Roman"/>
              </a:rPr>
              <a:t> </a:t>
            </a:r>
            <a:r>
              <a:rPr lang="en-US" sz="1200" spc="-3" dirty="0">
                <a:latin typeface="Times New Roman"/>
                <a:cs typeface="Times New Roman"/>
              </a:rPr>
              <a:t>(01111110)</a:t>
            </a:r>
            <a:r>
              <a:rPr lang="en-US" sz="1200" dirty="0">
                <a:latin typeface="Times New Roman"/>
                <a:cs typeface="Times New Roman"/>
              </a:rPr>
              <a:t> </a:t>
            </a:r>
            <a:r>
              <a:rPr lang="en-US" sz="1200" spc="-3" dirty="0">
                <a:latin typeface="Times New Roman"/>
                <a:cs typeface="Times New Roman"/>
              </a:rPr>
              <a:t>=</a:t>
            </a:r>
            <a:r>
              <a:rPr lang="en-US" sz="1200" spc="11" dirty="0">
                <a:latin typeface="Times New Roman"/>
                <a:cs typeface="Times New Roman"/>
              </a:rPr>
              <a:t> </a:t>
            </a:r>
            <a:r>
              <a:rPr lang="en-US" sz="1200" spc="-3" dirty="0">
                <a:latin typeface="Times New Roman"/>
                <a:cs typeface="Times New Roman"/>
              </a:rPr>
              <a:t>[(0111)</a:t>
            </a:r>
            <a:r>
              <a:rPr lang="en-US" sz="1200" dirty="0">
                <a:latin typeface="Times New Roman"/>
                <a:cs typeface="Times New Roman"/>
              </a:rPr>
              <a:t> </a:t>
            </a:r>
            <a:r>
              <a:rPr lang="en-US" sz="1200" spc="-3" dirty="0">
                <a:latin typeface="Times New Roman"/>
                <a:cs typeface="Times New Roman"/>
              </a:rPr>
              <a:t>XOR</a:t>
            </a:r>
            <a:r>
              <a:rPr lang="en-US" sz="1200" spc="7" dirty="0">
                <a:latin typeface="Times New Roman"/>
                <a:cs typeface="Times New Roman"/>
              </a:rPr>
              <a:t> </a:t>
            </a:r>
            <a:r>
              <a:rPr lang="en-US" sz="1200" spc="-3" dirty="0">
                <a:latin typeface="Times New Roman"/>
                <a:cs typeface="Times New Roman"/>
              </a:rPr>
              <a:t>(F(1110,</a:t>
            </a:r>
            <a:r>
              <a:rPr lang="en-US" sz="1200" b="1" spc="11" dirty="0">
                <a:highlight>
                  <a:srgbClr val="FFFF00"/>
                </a:highlight>
                <a:latin typeface="Times New Roman"/>
                <a:cs typeface="Times New Roman"/>
              </a:rPr>
              <a:t> </a:t>
            </a:r>
            <a:r>
              <a:rPr lang="en-US" sz="1200" b="1" spc="-3" dirty="0">
                <a:highlight>
                  <a:srgbClr val="FFFF00"/>
                </a:highlight>
                <a:latin typeface="Times New Roman"/>
                <a:cs typeface="Times New Roman"/>
              </a:rPr>
              <a:t>K1</a:t>
            </a:r>
            <a:r>
              <a:rPr lang="en-US" sz="1200" spc="-3" dirty="0">
                <a:latin typeface="Times New Roman"/>
                <a:cs typeface="Times New Roman"/>
              </a:rPr>
              <a:t>)),</a:t>
            </a:r>
            <a:r>
              <a:rPr lang="en-US" sz="1200" spc="7" dirty="0">
                <a:latin typeface="Times New Roman"/>
                <a:cs typeface="Times New Roman"/>
              </a:rPr>
              <a:t> </a:t>
            </a:r>
            <a:r>
              <a:rPr lang="en-US" sz="1200" spc="-3" dirty="0">
                <a:latin typeface="Times New Roman"/>
                <a:cs typeface="Times New Roman"/>
              </a:rPr>
              <a:t>(1110)]</a:t>
            </a:r>
          </a:p>
          <a:p>
            <a:pPr marL="936145">
              <a:lnSpc>
                <a:spcPct val="150000"/>
              </a:lnSpc>
            </a:pPr>
            <a:r>
              <a:rPr lang="en-US" sz="1200" spc="-3" dirty="0">
                <a:latin typeface="Times New Roman"/>
                <a:cs typeface="Times New Roman"/>
              </a:rPr>
              <a:t>=</a:t>
            </a:r>
            <a:r>
              <a:rPr lang="en-US" sz="1200" dirty="0">
                <a:latin typeface="Times New Roman"/>
                <a:cs typeface="Times New Roman"/>
              </a:rPr>
              <a:t> </a:t>
            </a:r>
            <a:r>
              <a:rPr lang="en-US" sz="1200" spc="-3" dirty="0">
                <a:latin typeface="Times New Roman"/>
                <a:cs typeface="Times New Roman"/>
              </a:rPr>
              <a:t>[(0111) XOR 1101),</a:t>
            </a:r>
            <a:r>
              <a:rPr lang="en-US" sz="1200" dirty="0">
                <a:latin typeface="Times New Roman"/>
                <a:cs typeface="Times New Roman"/>
              </a:rPr>
              <a:t> </a:t>
            </a:r>
            <a:r>
              <a:rPr lang="en-US" sz="1200" spc="-3" dirty="0">
                <a:latin typeface="Times New Roman"/>
                <a:cs typeface="Times New Roman"/>
              </a:rPr>
              <a:t>(1110)]</a:t>
            </a:r>
            <a:endParaRPr lang="en-US" sz="1200" dirty="0">
              <a:latin typeface="Times New Roman"/>
              <a:cs typeface="Times New Roman"/>
            </a:endParaRPr>
          </a:p>
          <a:p>
            <a:pPr marL="936145">
              <a:lnSpc>
                <a:spcPct val="150000"/>
              </a:lnSpc>
            </a:pPr>
            <a:r>
              <a:rPr lang="en-US" sz="1200" spc="-3" dirty="0">
                <a:latin typeface="Times New Roman"/>
                <a:cs typeface="Times New Roman"/>
              </a:rPr>
              <a:t>=</a:t>
            </a:r>
            <a:r>
              <a:rPr lang="en-US" sz="1200" spc="-11" dirty="0">
                <a:latin typeface="Times New Roman"/>
                <a:cs typeface="Times New Roman"/>
              </a:rPr>
              <a:t> </a:t>
            </a:r>
            <a:r>
              <a:rPr lang="en-US" sz="1200" spc="-3" dirty="0">
                <a:latin typeface="Times New Roman"/>
                <a:cs typeface="Times New Roman"/>
              </a:rPr>
              <a:t>[(1100),</a:t>
            </a:r>
            <a:r>
              <a:rPr lang="en-US" sz="1200" spc="-7" dirty="0">
                <a:latin typeface="Times New Roman"/>
                <a:cs typeface="Times New Roman"/>
              </a:rPr>
              <a:t> </a:t>
            </a:r>
            <a:r>
              <a:rPr lang="en-US" sz="1200" spc="-3" dirty="0">
                <a:latin typeface="Times New Roman"/>
                <a:cs typeface="Times New Roman"/>
              </a:rPr>
              <a:t>(1110)]</a:t>
            </a:r>
          </a:p>
          <a:p>
            <a:pPr marL="529519" indent="-228600">
              <a:lnSpc>
                <a:spcPct val="150000"/>
              </a:lnSpc>
              <a:buFont typeface="+mj-lt"/>
              <a:buAutoNum type="arabicPeriod" startAt="5"/>
            </a:pPr>
            <a:r>
              <a:rPr lang="en-US" sz="1200" dirty="0">
                <a:latin typeface="Times New Roman"/>
                <a:cs typeface="Times New Roman"/>
              </a:rPr>
              <a:t>Applying SW we get: 1110 </a:t>
            </a:r>
            <a:r>
              <a:rPr lang="en-US" sz="1200" dirty="0">
                <a:solidFill>
                  <a:srgbClr val="FF0000"/>
                </a:solidFill>
                <a:latin typeface="Times New Roman"/>
                <a:cs typeface="Times New Roman"/>
              </a:rPr>
              <a:t>1100</a:t>
            </a:r>
          </a:p>
          <a:p>
            <a:pPr marL="529519" indent="-228600">
              <a:lnSpc>
                <a:spcPct val="150000"/>
              </a:lnSpc>
              <a:buFont typeface="+mj-lt"/>
              <a:buAutoNum type="arabicPeriod" startAt="5"/>
            </a:pPr>
            <a:r>
              <a:rPr lang="da-DK" sz="1200" dirty="0">
                <a:latin typeface="Times New Roman"/>
                <a:cs typeface="Times New Roman"/>
              </a:rPr>
              <a:t>fk2(11101100) = [(1110) XOR (F(1100,sk)) ,(1100)]</a:t>
            </a:r>
          </a:p>
          <a:p>
            <a:pPr marL="791102" lvl="2" indent="-146998">
              <a:lnSpc>
                <a:spcPct val="150000"/>
              </a:lnSpc>
              <a:buAutoNum type="romanLcParenR"/>
              <a:tabLst>
                <a:tab pos="333494" algn="l"/>
                <a:tab pos="333902" algn="l"/>
              </a:tabLst>
            </a:pPr>
            <a:r>
              <a:rPr lang="en-US" sz="1100" dirty="0">
                <a:latin typeface="Times New Roman"/>
                <a:cs typeface="Times New Roman"/>
              </a:rPr>
              <a:t>Apply</a:t>
            </a:r>
            <a:r>
              <a:rPr lang="en-US" sz="1100" spc="-19" dirty="0">
                <a:latin typeface="Times New Roman"/>
                <a:cs typeface="Times New Roman"/>
              </a:rPr>
              <a:t> </a:t>
            </a:r>
            <a:r>
              <a:rPr lang="en-US" sz="1100" dirty="0">
                <a:latin typeface="Times New Roman"/>
                <a:cs typeface="Times New Roman"/>
              </a:rPr>
              <a:t>E/P</a:t>
            </a:r>
            <a:r>
              <a:rPr lang="en-US" sz="1100" spc="-7" dirty="0">
                <a:latin typeface="Times New Roman"/>
                <a:cs typeface="Times New Roman"/>
              </a:rPr>
              <a:t> </a:t>
            </a:r>
            <a:r>
              <a:rPr lang="en-US" sz="1100" spc="-3" dirty="0">
                <a:latin typeface="Times New Roman"/>
                <a:cs typeface="Times New Roman"/>
              </a:rPr>
              <a:t>on</a:t>
            </a:r>
            <a:r>
              <a:rPr lang="en-US" sz="1100" dirty="0">
                <a:latin typeface="Times New Roman"/>
                <a:cs typeface="Times New Roman"/>
              </a:rPr>
              <a:t> </a:t>
            </a:r>
            <a:r>
              <a:rPr lang="en-US" sz="1100" spc="-3" dirty="0">
                <a:solidFill>
                  <a:srgbClr val="FF0000"/>
                </a:solidFill>
                <a:latin typeface="Times New Roman"/>
                <a:cs typeface="Times New Roman"/>
              </a:rPr>
              <a:t>1100</a:t>
            </a:r>
            <a:r>
              <a:rPr lang="en-US" sz="1100" dirty="0">
                <a:latin typeface="Times New Roman"/>
                <a:cs typeface="Times New Roman"/>
              </a:rPr>
              <a:t> </a:t>
            </a:r>
            <a:r>
              <a:rPr lang="en-US" sz="1100" spc="-3" dirty="0">
                <a:latin typeface="Times New Roman"/>
                <a:cs typeface="Times New Roman"/>
              </a:rPr>
              <a:t>we</a:t>
            </a:r>
            <a:r>
              <a:rPr lang="en-US" sz="1100" dirty="0">
                <a:latin typeface="Times New Roman"/>
                <a:cs typeface="Times New Roman"/>
              </a:rPr>
              <a:t> </a:t>
            </a:r>
            <a:r>
              <a:rPr lang="en-US" sz="1100" spc="-3" dirty="0">
                <a:latin typeface="Times New Roman"/>
                <a:cs typeface="Times New Roman"/>
              </a:rPr>
              <a:t>get:</a:t>
            </a:r>
            <a:r>
              <a:rPr lang="en-US" sz="1100" dirty="0">
                <a:latin typeface="Times New Roman"/>
                <a:cs typeface="Times New Roman"/>
              </a:rPr>
              <a:t> </a:t>
            </a:r>
            <a:r>
              <a:rPr lang="en-US" sz="1100" spc="-3" dirty="0">
                <a:latin typeface="Times New Roman"/>
                <a:cs typeface="Times New Roman"/>
              </a:rPr>
              <a:t>0110</a:t>
            </a:r>
            <a:r>
              <a:rPr lang="en-US" sz="1100" dirty="0">
                <a:latin typeface="Times New Roman"/>
                <a:cs typeface="Times New Roman"/>
              </a:rPr>
              <a:t> </a:t>
            </a:r>
            <a:r>
              <a:rPr lang="en-US" sz="1100" spc="-3" dirty="0">
                <a:latin typeface="Times New Roman"/>
                <a:cs typeface="Times New Roman"/>
              </a:rPr>
              <a:t>1001</a:t>
            </a:r>
            <a:endParaRPr lang="en-US" sz="1100" dirty="0">
              <a:latin typeface="Times New Roman"/>
              <a:cs typeface="Times New Roman"/>
            </a:endParaRPr>
          </a:p>
          <a:p>
            <a:pPr marL="791102" lvl="2" indent="-146998">
              <a:lnSpc>
                <a:spcPct val="150000"/>
              </a:lnSpc>
              <a:buAutoNum type="romanLcParenR"/>
              <a:tabLst>
                <a:tab pos="333902" algn="l"/>
              </a:tabLst>
            </a:pPr>
            <a:r>
              <a:rPr lang="en-US" sz="1100" spc="-3" dirty="0">
                <a:latin typeface="Times New Roman"/>
                <a:cs typeface="Times New Roman"/>
              </a:rPr>
              <a:t>XOR</a:t>
            </a:r>
            <a:r>
              <a:rPr lang="en-US" sz="1100" spc="-7" dirty="0">
                <a:latin typeface="Times New Roman"/>
                <a:cs typeface="Times New Roman"/>
              </a:rPr>
              <a:t> </a:t>
            </a:r>
            <a:r>
              <a:rPr lang="en-US" sz="1100" spc="-3" dirty="0">
                <a:latin typeface="Times New Roman"/>
                <a:cs typeface="Times New Roman"/>
              </a:rPr>
              <a:t>with</a:t>
            </a:r>
            <a:r>
              <a:rPr lang="en-US" sz="1100" spc="-7" dirty="0">
                <a:latin typeface="Times New Roman"/>
                <a:cs typeface="Times New Roman"/>
              </a:rPr>
              <a:t> K2:</a:t>
            </a:r>
            <a:r>
              <a:rPr lang="en-US" sz="1100" spc="-3" dirty="0">
                <a:latin typeface="Times New Roman"/>
                <a:cs typeface="Times New Roman"/>
              </a:rPr>
              <a:t> 0010</a:t>
            </a:r>
            <a:r>
              <a:rPr lang="en-US" sz="1100" spc="-7" dirty="0">
                <a:latin typeface="Times New Roman"/>
                <a:cs typeface="Times New Roman"/>
              </a:rPr>
              <a:t> </a:t>
            </a:r>
            <a:r>
              <a:rPr lang="en-US" sz="1100" dirty="0">
                <a:latin typeface="Times New Roman"/>
                <a:cs typeface="Times New Roman"/>
              </a:rPr>
              <a:t>1010</a:t>
            </a:r>
          </a:p>
          <a:p>
            <a:pPr marL="791102" lvl="2" indent="-146998">
              <a:lnSpc>
                <a:spcPct val="150000"/>
              </a:lnSpc>
              <a:buAutoNum type="romanLcParenR"/>
              <a:tabLst>
                <a:tab pos="333902" algn="l"/>
              </a:tabLst>
            </a:pPr>
            <a:r>
              <a:rPr lang="en-US" sz="1100" spc="-3" dirty="0">
                <a:latin typeface="Times New Roman"/>
                <a:cs typeface="Times New Roman"/>
              </a:rPr>
              <a:t>Pass 0010</a:t>
            </a:r>
            <a:r>
              <a:rPr lang="en-US" sz="1100" dirty="0">
                <a:latin typeface="Times New Roman"/>
                <a:cs typeface="Times New Roman"/>
              </a:rPr>
              <a:t> </a:t>
            </a:r>
            <a:r>
              <a:rPr lang="en-US" sz="1100" spc="-3" dirty="0">
                <a:latin typeface="Times New Roman"/>
                <a:cs typeface="Times New Roman"/>
              </a:rPr>
              <a:t>to</a:t>
            </a:r>
            <a:r>
              <a:rPr lang="en-US" sz="1100" dirty="0">
                <a:latin typeface="Times New Roman"/>
                <a:cs typeface="Times New Roman"/>
              </a:rPr>
              <a:t> </a:t>
            </a:r>
            <a:r>
              <a:rPr lang="en-US" sz="1100" spc="-7" dirty="0">
                <a:latin typeface="Times New Roman"/>
                <a:cs typeface="Times New Roman"/>
              </a:rPr>
              <a:t>S0</a:t>
            </a:r>
            <a:r>
              <a:rPr lang="en-US" sz="1100" dirty="0">
                <a:latin typeface="Times New Roman"/>
                <a:cs typeface="Times New Roman"/>
              </a:rPr>
              <a:t> </a:t>
            </a:r>
            <a:r>
              <a:rPr lang="en-US" sz="1100" spc="-3" dirty="0">
                <a:latin typeface="Times New Roman"/>
                <a:cs typeface="Times New Roman"/>
              </a:rPr>
              <a:t>box</a:t>
            </a:r>
            <a:r>
              <a:rPr lang="en-US" sz="1100" spc="7" dirty="0">
                <a:latin typeface="Times New Roman"/>
                <a:cs typeface="Times New Roman"/>
              </a:rPr>
              <a:t> </a:t>
            </a:r>
            <a:r>
              <a:rPr lang="en-US" sz="1100" spc="-3" dirty="0">
                <a:latin typeface="Times New Roman"/>
                <a:cs typeface="Times New Roman"/>
              </a:rPr>
              <a:t>and</a:t>
            </a:r>
            <a:r>
              <a:rPr lang="en-US" sz="1100" spc="7" dirty="0">
                <a:latin typeface="Times New Roman"/>
                <a:cs typeface="Times New Roman"/>
              </a:rPr>
              <a:t> </a:t>
            </a:r>
            <a:r>
              <a:rPr lang="en-US" sz="1100" spc="-3" dirty="0">
                <a:latin typeface="Times New Roman"/>
                <a:cs typeface="Times New Roman"/>
              </a:rPr>
              <a:t>we</a:t>
            </a:r>
            <a:r>
              <a:rPr lang="en-US" sz="1100" spc="3" dirty="0">
                <a:latin typeface="Times New Roman"/>
                <a:cs typeface="Times New Roman"/>
              </a:rPr>
              <a:t> </a:t>
            </a:r>
            <a:r>
              <a:rPr lang="en-US" sz="1100" spc="-7" dirty="0">
                <a:latin typeface="Times New Roman"/>
                <a:cs typeface="Times New Roman"/>
              </a:rPr>
              <a:t>get:</a:t>
            </a:r>
            <a:r>
              <a:rPr lang="en-US" sz="1100" dirty="0">
                <a:latin typeface="Times New Roman"/>
                <a:cs typeface="Times New Roman"/>
              </a:rPr>
              <a:t> </a:t>
            </a:r>
            <a:r>
              <a:rPr lang="en-US" sz="1100" spc="-3" dirty="0">
                <a:latin typeface="Times New Roman"/>
                <a:cs typeface="Times New Roman"/>
              </a:rPr>
              <a:t>00</a:t>
            </a:r>
            <a:endParaRPr lang="en-US" sz="1100" dirty="0">
              <a:latin typeface="Times New Roman"/>
              <a:cs typeface="Times New Roman"/>
            </a:endParaRPr>
          </a:p>
          <a:p>
            <a:pPr marL="791102" lvl="2" indent="-146998">
              <a:lnSpc>
                <a:spcPct val="150000"/>
              </a:lnSpc>
              <a:buAutoNum type="romanLcParenR"/>
              <a:tabLst>
                <a:tab pos="333902" algn="l"/>
              </a:tabLst>
            </a:pPr>
            <a:r>
              <a:rPr lang="en-US" sz="1100" spc="-3" dirty="0">
                <a:latin typeface="Times New Roman"/>
                <a:cs typeface="Times New Roman"/>
              </a:rPr>
              <a:t>Pass 1010</a:t>
            </a:r>
            <a:r>
              <a:rPr lang="en-US" sz="1100" dirty="0">
                <a:latin typeface="Times New Roman"/>
                <a:cs typeface="Times New Roman"/>
              </a:rPr>
              <a:t> </a:t>
            </a:r>
            <a:r>
              <a:rPr lang="en-US" sz="1100" spc="-3" dirty="0">
                <a:latin typeface="Times New Roman"/>
                <a:cs typeface="Times New Roman"/>
              </a:rPr>
              <a:t>to</a:t>
            </a:r>
            <a:r>
              <a:rPr lang="en-US" sz="1100" dirty="0">
                <a:latin typeface="Times New Roman"/>
                <a:cs typeface="Times New Roman"/>
              </a:rPr>
              <a:t> </a:t>
            </a:r>
            <a:r>
              <a:rPr lang="en-US" sz="1100" spc="-7" dirty="0">
                <a:latin typeface="Times New Roman"/>
                <a:cs typeface="Times New Roman"/>
              </a:rPr>
              <a:t>S1</a:t>
            </a:r>
            <a:r>
              <a:rPr lang="en-US" sz="1100" dirty="0">
                <a:latin typeface="Times New Roman"/>
                <a:cs typeface="Times New Roman"/>
              </a:rPr>
              <a:t> </a:t>
            </a:r>
            <a:r>
              <a:rPr lang="en-US" sz="1100" spc="-3" dirty="0">
                <a:latin typeface="Times New Roman"/>
                <a:cs typeface="Times New Roman"/>
              </a:rPr>
              <a:t>box</a:t>
            </a:r>
            <a:r>
              <a:rPr lang="en-US" sz="1100" spc="7" dirty="0">
                <a:latin typeface="Times New Roman"/>
                <a:cs typeface="Times New Roman"/>
              </a:rPr>
              <a:t> </a:t>
            </a:r>
            <a:r>
              <a:rPr lang="en-US" sz="1100" spc="-3" dirty="0">
                <a:latin typeface="Times New Roman"/>
                <a:cs typeface="Times New Roman"/>
              </a:rPr>
              <a:t>and</a:t>
            </a:r>
            <a:r>
              <a:rPr lang="en-US" sz="1100" spc="7" dirty="0">
                <a:latin typeface="Times New Roman"/>
                <a:cs typeface="Times New Roman"/>
              </a:rPr>
              <a:t> </a:t>
            </a:r>
            <a:r>
              <a:rPr lang="en-US" sz="1100" spc="-3" dirty="0">
                <a:latin typeface="Times New Roman"/>
                <a:cs typeface="Times New Roman"/>
              </a:rPr>
              <a:t>we</a:t>
            </a:r>
            <a:r>
              <a:rPr lang="en-US" sz="1100" spc="3" dirty="0">
                <a:latin typeface="Times New Roman"/>
                <a:cs typeface="Times New Roman"/>
              </a:rPr>
              <a:t> </a:t>
            </a:r>
            <a:r>
              <a:rPr lang="en-US" sz="1100" spc="-7" dirty="0">
                <a:latin typeface="Times New Roman"/>
                <a:cs typeface="Times New Roman"/>
              </a:rPr>
              <a:t>get:</a:t>
            </a:r>
            <a:r>
              <a:rPr lang="en-US" sz="1100" dirty="0">
                <a:latin typeface="Times New Roman"/>
                <a:cs typeface="Times New Roman"/>
              </a:rPr>
              <a:t> </a:t>
            </a:r>
            <a:r>
              <a:rPr lang="en-US" sz="1100" spc="-3" dirty="0">
                <a:latin typeface="Times New Roman"/>
                <a:cs typeface="Times New Roman"/>
              </a:rPr>
              <a:t>00</a:t>
            </a:r>
            <a:endParaRPr lang="en-US" sz="1100" dirty="0">
              <a:latin typeface="Times New Roman"/>
              <a:cs typeface="Times New Roman"/>
            </a:endParaRPr>
          </a:p>
          <a:p>
            <a:pPr marL="791102" lvl="2" indent="-146998">
              <a:lnSpc>
                <a:spcPct val="150000"/>
              </a:lnSpc>
              <a:buAutoNum type="romanLcParenR"/>
              <a:tabLst>
                <a:tab pos="333902" algn="l"/>
              </a:tabLst>
            </a:pPr>
            <a:r>
              <a:rPr lang="en-US" sz="1100" spc="-3" dirty="0">
                <a:latin typeface="Times New Roman"/>
                <a:cs typeface="Times New Roman"/>
              </a:rPr>
              <a:t>Combining</a:t>
            </a:r>
            <a:r>
              <a:rPr lang="en-US" sz="1100" spc="-16" dirty="0">
                <a:latin typeface="Times New Roman"/>
                <a:cs typeface="Times New Roman"/>
              </a:rPr>
              <a:t> </a:t>
            </a:r>
            <a:r>
              <a:rPr lang="en-US" sz="1100" spc="-3" dirty="0">
                <a:latin typeface="Times New Roman"/>
                <a:cs typeface="Times New Roman"/>
              </a:rPr>
              <a:t>both</a:t>
            </a:r>
            <a:r>
              <a:rPr lang="en-US" sz="1100" spc="3" dirty="0">
                <a:latin typeface="Times New Roman"/>
                <a:cs typeface="Times New Roman"/>
              </a:rPr>
              <a:t> </a:t>
            </a:r>
            <a:r>
              <a:rPr lang="en-US" sz="1100" spc="-3" dirty="0">
                <a:latin typeface="Times New Roman"/>
                <a:cs typeface="Times New Roman"/>
              </a:rPr>
              <a:t>results</a:t>
            </a:r>
            <a:r>
              <a:rPr lang="en-US" sz="1100" spc="3" dirty="0">
                <a:latin typeface="Times New Roman"/>
                <a:cs typeface="Times New Roman"/>
              </a:rPr>
              <a:t> </a:t>
            </a:r>
            <a:r>
              <a:rPr lang="en-US" sz="1100" spc="-3" dirty="0">
                <a:latin typeface="Times New Roman"/>
                <a:cs typeface="Times New Roman"/>
              </a:rPr>
              <a:t>from </a:t>
            </a:r>
            <a:r>
              <a:rPr lang="en-US" sz="1100" dirty="0">
                <a:latin typeface="Times New Roman"/>
                <a:cs typeface="Times New Roman"/>
              </a:rPr>
              <a:t>boxes’</a:t>
            </a:r>
            <a:r>
              <a:rPr lang="en-US" sz="1100" spc="-3" dirty="0">
                <a:latin typeface="Times New Roman"/>
                <a:cs typeface="Times New Roman"/>
              </a:rPr>
              <a:t> we</a:t>
            </a:r>
            <a:r>
              <a:rPr lang="en-US" sz="1100" spc="7" dirty="0">
                <a:latin typeface="Times New Roman"/>
                <a:cs typeface="Times New Roman"/>
              </a:rPr>
              <a:t> </a:t>
            </a:r>
            <a:r>
              <a:rPr lang="en-US" sz="1100" spc="-3" dirty="0">
                <a:latin typeface="Times New Roman"/>
                <a:cs typeface="Times New Roman"/>
              </a:rPr>
              <a:t>get</a:t>
            </a:r>
            <a:r>
              <a:rPr lang="en-US" sz="1100" spc="3" dirty="0">
                <a:latin typeface="Times New Roman"/>
                <a:cs typeface="Times New Roman"/>
              </a:rPr>
              <a:t> </a:t>
            </a:r>
            <a:r>
              <a:rPr lang="en-US" sz="1100" spc="-3" dirty="0">
                <a:latin typeface="Times New Roman"/>
                <a:cs typeface="Times New Roman"/>
              </a:rPr>
              <a:t>:</a:t>
            </a:r>
            <a:r>
              <a:rPr lang="en-US" sz="1100" spc="3" dirty="0">
                <a:latin typeface="Times New Roman"/>
                <a:cs typeface="Times New Roman"/>
              </a:rPr>
              <a:t> </a:t>
            </a:r>
            <a:r>
              <a:rPr lang="en-US" sz="1100" spc="-3" dirty="0">
                <a:latin typeface="Times New Roman"/>
                <a:cs typeface="Times New Roman"/>
              </a:rPr>
              <a:t>0000</a:t>
            </a:r>
            <a:endParaRPr lang="en-US" sz="1100" dirty="0">
              <a:latin typeface="Times New Roman"/>
              <a:cs typeface="Times New Roman"/>
            </a:endParaRPr>
          </a:p>
          <a:p>
            <a:pPr marL="791102" lvl="2" indent="-146998">
              <a:lnSpc>
                <a:spcPct val="150000"/>
              </a:lnSpc>
              <a:buAutoNum type="romanLcParenR"/>
              <a:tabLst>
                <a:tab pos="333902" algn="l"/>
              </a:tabLst>
            </a:pPr>
            <a:r>
              <a:rPr lang="en-US" sz="1100" spc="-3" dirty="0">
                <a:latin typeface="Times New Roman"/>
                <a:cs typeface="Times New Roman"/>
              </a:rPr>
              <a:t>Then </a:t>
            </a:r>
            <a:r>
              <a:rPr lang="en-US" sz="1100" dirty="0">
                <a:latin typeface="Times New Roman"/>
                <a:cs typeface="Times New Roman"/>
              </a:rPr>
              <a:t>Apply</a:t>
            </a:r>
            <a:r>
              <a:rPr lang="en-US" sz="1100" spc="-16" dirty="0">
                <a:latin typeface="Times New Roman"/>
                <a:cs typeface="Times New Roman"/>
              </a:rPr>
              <a:t> </a:t>
            </a:r>
            <a:r>
              <a:rPr lang="en-US" sz="1100" spc="-3" dirty="0">
                <a:latin typeface="Times New Roman"/>
                <a:cs typeface="Times New Roman"/>
              </a:rPr>
              <a:t>p4</a:t>
            </a:r>
            <a:r>
              <a:rPr lang="en-US" sz="1100" dirty="0">
                <a:latin typeface="Times New Roman"/>
                <a:cs typeface="Times New Roman"/>
              </a:rPr>
              <a:t> </a:t>
            </a:r>
            <a:r>
              <a:rPr lang="en-US" sz="1100" spc="-3" dirty="0">
                <a:latin typeface="Times New Roman"/>
                <a:cs typeface="Times New Roman"/>
              </a:rPr>
              <a:t>on</a:t>
            </a:r>
            <a:r>
              <a:rPr lang="en-US" sz="1100" dirty="0">
                <a:latin typeface="Times New Roman"/>
                <a:cs typeface="Times New Roman"/>
              </a:rPr>
              <a:t> </a:t>
            </a:r>
            <a:r>
              <a:rPr lang="en-US" sz="1100" spc="-3" dirty="0">
                <a:latin typeface="Times New Roman"/>
                <a:cs typeface="Times New Roman"/>
              </a:rPr>
              <a:t>it</a:t>
            </a:r>
            <a:r>
              <a:rPr lang="en-US" sz="1100" dirty="0">
                <a:latin typeface="Times New Roman"/>
                <a:cs typeface="Times New Roman"/>
              </a:rPr>
              <a:t> </a:t>
            </a:r>
            <a:r>
              <a:rPr lang="en-US" sz="1100" spc="-3" dirty="0">
                <a:latin typeface="Times New Roman"/>
                <a:cs typeface="Times New Roman"/>
              </a:rPr>
              <a:t>we</a:t>
            </a:r>
            <a:r>
              <a:rPr lang="en-US" sz="1100" spc="3" dirty="0">
                <a:latin typeface="Times New Roman"/>
                <a:cs typeface="Times New Roman"/>
              </a:rPr>
              <a:t> </a:t>
            </a:r>
            <a:r>
              <a:rPr lang="en-US" sz="1100" spc="-7" dirty="0">
                <a:latin typeface="Times New Roman"/>
                <a:cs typeface="Times New Roman"/>
              </a:rPr>
              <a:t>get:</a:t>
            </a:r>
            <a:r>
              <a:rPr lang="en-US" sz="1100" dirty="0">
                <a:latin typeface="Times New Roman"/>
                <a:cs typeface="Times New Roman"/>
              </a:rPr>
              <a:t> </a:t>
            </a:r>
            <a:r>
              <a:rPr lang="en-US" sz="1100" spc="-3" dirty="0">
                <a:latin typeface="Times New Roman"/>
                <a:cs typeface="Times New Roman"/>
              </a:rPr>
              <a:t>0000</a:t>
            </a:r>
            <a:endParaRPr lang="en-US" sz="1100" dirty="0">
              <a:latin typeface="Times New Roman"/>
              <a:cs typeface="Times New Roman"/>
            </a:endParaRPr>
          </a:p>
          <a:p>
            <a:pPr marL="300919">
              <a:lnSpc>
                <a:spcPct val="150000"/>
              </a:lnSpc>
            </a:pPr>
            <a:r>
              <a:rPr lang="en-US" sz="1200" dirty="0">
                <a:latin typeface="Times New Roman"/>
                <a:cs typeface="Times New Roman"/>
              </a:rPr>
              <a:t>This is our required F, that is F(1100, </a:t>
            </a:r>
            <a:r>
              <a:rPr lang="en-US" sz="1200" dirty="0" err="1">
                <a:latin typeface="Times New Roman"/>
                <a:cs typeface="Times New Roman"/>
              </a:rPr>
              <a:t>sk</a:t>
            </a:r>
            <a:r>
              <a:rPr lang="en-US" sz="1200" dirty="0">
                <a:latin typeface="Times New Roman"/>
                <a:cs typeface="Times New Roman"/>
              </a:rPr>
              <a:t>) = 0000</a:t>
            </a:r>
          </a:p>
          <a:p>
            <a:pPr marL="300919">
              <a:lnSpc>
                <a:spcPct val="150000"/>
              </a:lnSpc>
            </a:pPr>
            <a:endParaRPr lang="en-US" sz="1200" dirty="0">
              <a:latin typeface="Times New Roman"/>
              <a:cs typeface="Times New Roman"/>
            </a:endParaRPr>
          </a:p>
          <a:p>
            <a:pPr marL="529519" indent="-228600">
              <a:lnSpc>
                <a:spcPct val="150000"/>
              </a:lnSpc>
              <a:buFont typeface="+mj-lt"/>
              <a:buAutoNum type="arabicPeriod" startAt="5"/>
            </a:pPr>
            <a:r>
              <a:rPr lang="en-US" sz="1200" dirty="0">
                <a:latin typeface="Times New Roman"/>
                <a:cs typeface="Times New Roman"/>
              </a:rPr>
              <a:t>fk2 (11101100) = [(1110) XOR (F(1100, </a:t>
            </a:r>
            <a:r>
              <a:rPr lang="en-US" sz="1200" dirty="0">
                <a:highlight>
                  <a:srgbClr val="FFFF00"/>
                </a:highlight>
                <a:latin typeface="Times New Roman"/>
                <a:cs typeface="Times New Roman"/>
              </a:rPr>
              <a:t>K2</a:t>
            </a:r>
            <a:r>
              <a:rPr lang="en-US" sz="1200" dirty="0">
                <a:latin typeface="Times New Roman"/>
                <a:cs typeface="Times New Roman"/>
              </a:rPr>
              <a:t>)), (1100)]</a:t>
            </a:r>
          </a:p>
          <a:p>
            <a:pPr marL="1215319" lvl="2">
              <a:lnSpc>
                <a:spcPct val="150000"/>
              </a:lnSpc>
            </a:pPr>
            <a:r>
              <a:rPr lang="en-US" sz="1200" dirty="0">
                <a:latin typeface="Times New Roman"/>
                <a:cs typeface="Times New Roman"/>
              </a:rPr>
              <a:t>= [(1110) XOR 0000), (1100)]</a:t>
            </a:r>
          </a:p>
          <a:p>
            <a:pPr marL="1215319" lvl="2">
              <a:lnSpc>
                <a:spcPct val="150000"/>
              </a:lnSpc>
            </a:pPr>
            <a:r>
              <a:rPr lang="en-US" sz="1200" dirty="0">
                <a:latin typeface="Times New Roman"/>
                <a:cs typeface="Times New Roman"/>
              </a:rPr>
              <a:t>= [(1110), (1100)]</a:t>
            </a:r>
          </a:p>
          <a:p>
            <a:pPr marL="529519" indent="-228600">
              <a:lnSpc>
                <a:spcPct val="150000"/>
              </a:lnSpc>
              <a:buFont typeface="+mj-lt"/>
              <a:buAutoNum type="arabicPeriod" startAt="5"/>
            </a:pPr>
            <a:endParaRPr lang="en-US" sz="1200" dirty="0">
              <a:latin typeface="Times New Roman"/>
              <a:cs typeface="Times New Roman"/>
            </a:endParaRPr>
          </a:p>
          <a:p>
            <a:pPr marL="529519" indent="-228600">
              <a:lnSpc>
                <a:spcPct val="150000"/>
              </a:lnSpc>
              <a:buFont typeface="+mj-lt"/>
              <a:buAutoNum type="arabicPeriod" startAt="5"/>
            </a:pPr>
            <a:r>
              <a:rPr lang="en-US" sz="1200" dirty="0">
                <a:latin typeface="Times New Roman"/>
                <a:cs typeface="Times New Roman"/>
              </a:rPr>
              <a:t>Now we have at the end: 1110 1100</a:t>
            </a:r>
          </a:p>
          <a:p>
            <a:pPr marL="529519" indent="-228600">
              <a:lnSpc>
                <a:spcPct val="150000"/>
              </a:lnSpc>
              <a:buFont typeface="+mj-lt"/>
              <a:buAutoNum type="arabicPeriod" startAt="5"/>
            </a:pPr>
            <a:r>
              <a:rPr lang="en-US" sz="1200" dirty="0">
                <a:latin typeface="Times New Roman"/>
                <a:cs typeface="Times New Roman"/>
              </a:rPr>
              <a:t>Apply IP-1 on it we get: 0111 0101 which is our Cipher Text  CT= 01110101</a:t>
            </a:r>
          </a:p>
          <a:p>
            <a:pPr marL="529519" indent="-228600">
              <a:lnSpc>
                <a:spcPct val="150000"/>
              </a:lnSpc>
              <a:buFont typeface="+mj-lt"/>
              <a:buAutoNum type="arabicPeriod" startAt="5"/>
            </a:pPr>
            <a:endParaRPr lang="en-US" sz="1200" dirty="0">
              <a:latin typeface="Times New Roman"/>
              <a:cs typeface="Times New Roman"/>
            </a:endParaRPr>
          </a:p>
          <a:p>
            <a:pPr marL="529519" indent="-228600">
              <a:lnSpc>
                <a:spcPct val="150000"/>
              </a:lnSpc>
              <a:buFont typeface="+mj-lt"/>
              <a:buAutoNum type="arabicPeriod" startAt="5"/>
            </a:pPr>
            <a:endParaRPr lang="da-DK" sz="1200" dirty="0">
              <a:latin typeface="Times New Roman"/>
              <a:cs typeface="Times New Roman"/>
            </a:endParaRPr>
          </a:p>
          <a:p>
            <a:pPr marL="529519" indent="-228600">
              <a:lnSpc>
                <a:spcPct val="150000"/>
              </a:lnSpc>
              <a:buFont typeface="+mj-lt"/>
              <a:buAutoNum type="arabicPeriod" startAt="5"/>
            </a:pPr>
            <a:endParaRPr lang="en-US" sz="1200" dirty="0">
              <a:latin typeface="Times New Roman"/>
              <a:cs typeface="Times New Roman"/>
            </a:endParaRPr>
          </a:p>
          <a:p>
            <a:pPr marL="529519" indent="-228600">
              <a:lnSpc>
                <a:spcPct val="150000"/>
              </a:lnSpc>
              <a:buFont typeface="+mj-lt"/>
              <a:buAutoNum type="arabicPeriod" startAt="5"/>
            </a:pPr>
            <a:endParaRPr lang="en-US" sz="1200" dirty="0">
              <a:latin typeface="Times New Roman"/>
              <a:cs typeface="Times New Roman"/>
            </a:endParaRPr>
          </a:p>
          <a:p>
            <a:pPr marL="936145">
              <a:lnSpc>
                <a:spcPct val="150000"/>
              </a:lnSpc>
            </a:pPr>
            <a:endParaRPr lang="en-US" sz="1200" spc="-3" dirty="0">
              <a:latin typeface="Times New Roman"/>
              <a:cs typeface="Times New Roman"/>
            </a:endParaRPr>
          </a:p>
        </p:txBody>
      </p:sp>
      <p:graphicFrame>
        <p:nvGraphicFramePr>
          <p:cNvPr id="7" name="Table 6">
            <a:extLst>
              <a:ext uri="{FF2B5EF4-FFF2-40B4-BE49-F238E27FC236}">
                <a16:creationId xmlns:a16="http://schemas.microsoft.com/office/drawing/2014/main" id="{7C53C951-240B-79DE-28EE-E81126D1928A}"/>
              </a:ext>
            </a:extLst>
          </p:cNvPr>
          <p:cNvGraphicFramePr>
            <a:graphicFrameLocks noGrp="1"/>
          </p:cNvGraphicFramePr>
          <p:nvPr>
            <p:extLst>
              <p:ext uri="{D42A27DB-BD31-4B8C-83A1-F6EECF244321}">
                <p14:modId xmlns:p14="http://schemas.microsoft.com/office/powerpoint/2010/main" val="4157356437"/>
              </p:ext>
            </p:extLst>
          </p:nvPr>
        </p:nvGraphicFramePr>
        <p:xfrm>
          <a:off x="4418847" y="1507198"/>
          <a:ext cx="1764432" cy="449648"/>
        </p:xfrm>
        <a:graphic>
          <a:graphicData uri="http://schemas.openxmlformats.org/drawingml/2006/table">
            <a:tbl>
              <a:tblPr firstRow="1" bandRow="1">
                <a:tableStyleId>{5C22544A-7EE6-4342-B048-85BDC9FD1C3A}</a:tableStyleId>
              </a:tblPr>
              <a:tblGrid>
                <a:gridCol w="220554">
                  <a:extLst>
                    <a:ext uri="{9D8B030D-6E8A-4147-A177-3AD203B41FA5}">
                      <a16:colId xmlns:a16="http://schemas.microsoft.com/office/drawing/2014/main" val="2329081268"/>
                    </a:ext>
                  </a:extLst>
                </a:gridCol>
                <a:gridCol w="220554">
                  <a:extLst>
                    <a:ext uri="{9D8B030D-6E8A-4147-A177-3AD203B41FA5}">
                      <a16:colId xmlns:a16="http://schemas.microsoft.com/office/drawing/2014/main" val="2570883581"/>
                    </a:ext>
                  </a:extLst>
                </a:gridCol>
                <a:gridCol w="220554">
                  <a:extLst>
                    <a:ext uri="{9D8B030D-6E8A-4147-A177-3AD203B41FA5}">
                      <a16:colId xmlns:a16="http://schemas.microsoft.com/office/drawing/2014/main" val="2624196062"/>
                    </a:ext>
                  </a:extLst>
                </a:gridCol>
                <a:gridCol w="220554">
                  <a:extLst>
                    <a:ext uri="{9D8B030D-6E8A-4147-A177-3AD203B41FA5}">
                      <a16:colId xmlns:a16="http://schemas.microsoft.com/office/drawing/2014/main" val="3125973228"/>
                    </a:ext>
                  </a:extLst>
                </a:gridCol>
                <a:gridCol w="220554">
                  <a:extLst>
                    <a:ext uri="{9D8B030D-6E8A-4147-A177-3AD203B41FA5}">
                      <a16:colId xmlns:a16="http://schemas.microsoft.com/office/drawing/2014/main" val="2213119345"/>
                    </a:ext>
                  </a:extLst>
                </a:gridCol>
                <a:gridCol w="220554">
                  <a:extLst>
                    <a:ext uri="{9D8B030D-6E8A-4147-A177-3AD203B41FA5}">
                      <a16:colId xmlns:a16="http://schemas.microsoft.com/office/drawing/2014/main" val="769159142"/>
                    </a:ext>
                  </a:extLst>
                </a:gridCol>
                <a:gridCol w="220554">
                  <a:extLst>
                    <a:ext uri="{9D8B030D-6E8A-4147-A177-3AD203B41FA5}">
                      <a16:colId xmlns:a16="http://schemas.microsoft.com/office/drawing/2014/main" val="2766288301"/>
                    </a:ext>
                  </a:extLst>
                </a:gridCol>
                <a:gridCol w="220554">
                  <a:extLst>
                    <a:ext uri="{9D8B030D-6E8A-4147-A177-3AD203B41FA5}">
                      <a16:colId xmlns:a16="http://schemas.microsoft.com/office/drawing/2014/main" val="1032009826"/>
                    </a:ext>
                  </a:extLst>
                </a:gridCol>
              </a:tblGrid>
              <a:tr h="169947">
                <a:tc gridSpan="8">
                  <a:txBody>
                    <a:bodyPr/>
                    <a:lstStyle/>
                    <a:p>
                      <a:pPr algn="ctr"/>
                      <a:r>
                        <a:rPr lang="en-US" sz="1100" b="0" dirty="0">
                          <a:solidFill>
                            <a:schemeClr val="tx1"/>
                          </a:solidFill>
                        </a:rPr>
                        <a:t>E/P</a:t>
                      </a:r>
                      <a:endParaRPr lang="en-IN" sz="1100" b="0" dirty="0">
                        <a:solidFill>
                          <a:schemeClr val="tx1"/>
                        </a:solidFill>
                      </a:endParaRPr>
                    </a:p>
                  </a:txBody>
                  <a:tcPr marL="57184" marR="57184" marT="28592" marB="285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2001046421"/>
                  </a:ext>
                </a:extLst>
              </a:tr>
              <a:tr h="169947">
                <a:tc>
                  <a:txBody>
                    <a:bodyPr/>
                    <a:lstStyle/>
                    <a:p>
                      <a:r>
                        <a:rPr lang="en-US" sz="1100" dirty="0"/>
                        <a:t>4</a:t>
                      </a:r>
                      <a:endParaRPr lang="en-IN" sz="1100" dirty="0"/>
                    </a:p>
                  </a:txBody>
                  <a:tcPr marL="57184" marR="57184" marT="28592" marB="28592">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r>
                        <a:rPr lang="en-US" sz="1100" dirty="0"/>
                        <a:t>1</a:t>
                      </a:r>
                      <a:endParaRPr lang="en-IN" sz="1100" dirty="0"/>
                    </a:p>
                  </a:txBody>
                  <a:tcPr marL="57184" marR="57184" marT="28592" marB="2859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r>
                        <a:rPr lang="en-US" sz="1100" dirty="0"/>
                        <a:t>2</a:t>
                      </a:r>
                      <a:endParaRPr lang="en-IN" sz="1100" dirty="0"/>
                    </a:p>
                  </a:txBody>
                  <a:tcPr marL="57184" marR="57184" marT="28592" marB="2859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r>
                        <a:rPr lang="en-US" sz="1100" dirty="0"/>
                        <a:t>3</a:t>
                      </a:r>
                      <a:endParaRPr lang="en-IN" sz="1100" dirty="0"/>
                    </a:p>
                  </a:txBody>
                  <a:tcPr marL="57184" marR="57184" marT="28592" marB="2859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r>
                        <a:rPr lang="en-US" sz="1100" dirty="0"/>
                        <a:t>2</a:t>
                      </a:r>
                      <a:endParaRPr lang="en-IN" sz="1100" dirty="0"/>
                    </a:p>
                  </a:txBody>
                  <a:tcPr marL="57184" marR="57184" marT="28592" marB="2859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r>
                        <a:rPr lang="en-US" sz="1100" dirty="0"/>
                        <a:t>3</a:t>
                      </a:r>
                      <a:endParaRPr lang="en-IN" sz="1100" dirty="0"/>
                    </a:p>
                  </a:txBody>
                  <a:tcPr marL="57184" marR="57184" marT="28592" marB="2859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r>
                        <a:rPr lang="en-US" sz="1100" dirty="0"/>
                        <a:t>4</a:t>
                      </a:r>
                      <a:endParaRPr lang="en-IN" sz="1100" dirty="0"/>
                    </a:p>
                  </a:txBody>
                  <a:tcPr marL="57184" marR="57184" marT="28592" marB="2859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r>
                        <a:rPr lang="en-US" sz="1100" dirty="0"/>
                        <a:t>1</a:t>
                      </a:r>
                      <a:endParaRPr lang="en-IN" sz="1100" dirty="0"/>
                    </a:p>
                  </a:txBody>
                  <a:tcPr marL="57184" marR="57184" marT="28592" marB="28592">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779381305"/>
                  </a:ext>
                </a:extLst>
              </a:tr>
            </a:tbl>
          </a:graphicData>
        </a:graphic>
      </p:graphicFrame>
      <p:pic>
        <p:nvPicPr>
          <p:cNvPr id="8" name="object 4">
            <a:extLst>
              <a:ext uri="{FF2B5EF4-FFF2-40B4-BE49-F238E27FC236}">
                <a16:creationId xmlns:a16="http://schemas.microsoft.com/office/drawing/2014/main" id="{E64B3CB9-BED3-4B9D-A6CB-2F4BE84ED176}"/>
              </a:ext>
            </a:extLst>
          </p:cNvPr>
          <p:cNvPicPr/>
          <p:nvPr/>
        </p:nvPicPr>
        <p:blipFill>
          <a:blip r:embed="rId2" cstate="print"/>
          <a:stretch>
            <a:fillRect/>
          </a:stretch>
        </p:blipFill>
        <p:spPr>
          <a:xfrm>
            <a:off x="4683330" y="2716311"/>
            <a:ext cx="807513" cy="258873"/>
          </a:xfrm>
          <a:prstGeom prst="rect">
            <a:avLst/>
          </a:prstGeom>
        </p:spPr>
      </p:pic>
      <p:pic>
        <p:nvPicPr>
          <p:cNvPr id="9" name="object 5">
            <a:extLst>
              <a:ext uri="{FF2B5EF4-FFF2-40B4-BE49-F238E27FC236}">
                <a16:creationId xmlns:a16="http://schemas.microsoft.com/office/drawing/2014/main" id="{29A3A2F6-744A-6321-364B-63D131DBAAA8}"/>
              </a:ext>
            </a:extLst>
          </p:cNvPr>
          <p:cNvPicPr/>
          <p:nvPr/>
        </p:nvPicPr>
        <p:blipFill>
          <a:blip r:embed="rId3" cstate="print"/>
          <a:stretch>
            <a:fillRect/>
          </a:stretch>
        </p:blipFill>
        <p:spPr>
          <a:xfrm>
            <a:off x="5990309" y="4901155"/>
            <a:ext cx="1622631" cy="280797"/>
          </a:xfrm>
          <a:prstGeom prst="rect">
            <a:avLst/>
          </a:prstGeom>
        </p:spPr>
      </p:pic>
      <p:sp>
        <p:nvSpPr>
          <p:cNvPr id="3" name="TextBox 2">
            <a:extLst>
              <a:ext uri="{FF2B5EF4-FFF2-40B4-BE49-F238E27FC236}">
                <a16:creationId xmlns:a16="http://schemas.microsoft.com/office/drawing/2014/main" id="{D2718B01-B6F8-0DEC-826D-29D74DAC77C7}"/>
              </a:ext>
            </a:extLst>
          </p:cNvPr>
          <p:cNvSpPr txBox="1"/>
          <p:nvPr/>
        </p:nvSpPr>
        <p:spPr>
          <a:xfrm>
            <a:off x="6183279" y="5818172"/>
            <a:ext cx="6096000" cy="923330"/>
          </a:xfrm>
          <a:prstGeom prst="rect">
            <a:avLst/>
          </a:prstGeom>
          <a:noFill/>
        </p:spPr>
        <p:txBody>
          <a:bodyPr wrap="square">
            <a:spAutoFit/>
          </a:bodyPr>
          <a:lstStyle/>
          <a:p>
            <a:r>
              <a:rPr lang="en-IN" dirty="0">
                <a:hlinkClick r:id="rId4"/>
              </a:rPr>
              <a:t>https://youtu.be/mS2VC7vbbNc?si=zkuEnzCrdTCwoN4x</a:t>
            </a:r>
            <a:endParaRPr lang="en-IN" dirty="0"/>
          </a:p>
          <a:p>
            <a:r>
              <a:rPr lang="en-IN" dirty="0">
                <a:hlinkClick r:id="rId5"/>
              </a:rPr>
              <a:t>https://youtu.be/ewHnHWCsFNM?si=dXUiwzZ7Mk9cpa0b</a:t>
            </a:r>
            <a:endParaRPr lang="en-IN" dirty="0"/>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8075" y="115570"/>
            <a:ext cx="6590030" cy="696595"/>
          </a:xfrm>
          <a:prstGeom prst="rect">
            <a:avLst/>
          </a:prstGeom>
        </p:spPr>
        <p:txBody>
          <a:bodyPr vert="horz" wrap="square" lIns="0" tIns="12700" rIns="0" bIns="0" rtlCol="0">
            <a:spAutoFit/>
          </a:bodyPr>
          <a:lstStyle/>
          <a:p>
            <a:pPr marL="12700">
              <a:lnSpc>
                <a:spcPct val="100000"/>
              </a:lnSpc>
              <a:spcBef>
                <a:spcPts val="100"/>
              </a:spcBef>
            </a:pPr>
            <a:r>
              <a:rPr dirty="0"/>
              <a:t>Electronic</a:t>
            </a:r>
            <a:r>
              <a:rPr spc="-45" dirty="0"/>
              <a:t> </a:t>
            </a:r>
            <a:r>
              <a:rPr dirty="0"/>
              <a:t>Code</a:t>
            </a:r>
            <a:r>
              <a:rPr spc="-40" dirty="0"/>
              <a:t> </a:t>
            </a:r>
            <a:r>
              <a:rPr dirty="0"/>
              <a:t>Book</a:t>
            </a:r>
            <a:r>
              <a:rPr spc="-45" dirty="0"/>
              <a:t> </a:t>
            </a:r>
            <a:r>
              <a:rPr dirty="0"/>
              <a:t>(ECB)</a:t>
            </a:r>
          </a:p>
        </p:txBody>
      </p:sp>
      <p:sp>
        <p:nvSpPr>
          <p:cNvPr id="3" name="object 3"/>
          <p:cNvSpPr txBox="1">
            <a:spLocks noGrp="1"/>
          </p:cNvSpPr>
          <p:nvPr>
            <p:ph type="body" idx="1"/>
          </p:nvPr>
        </p:nvSpPr>
        <p:spPr>
          <a:xfrm>
            <a:off x="28576" y="1045219"/>
            <a:ext cx="5219699" cy="4886594"/>
          </a:xfrm>
          <a:prstGeom prst="rect">
            <a:avLst/>
          </a:prstGeom>
        </p:spPr>
        <p:txBody>
          <a:bodyPr vert="horz" wrap="square" lIns="0" tIns="13335" rIns="0" bIns="0" rtlCol="0">
            <a:spAutoFit/>
          </a:bodyPr>
          <a:lstStyle/>
          <a:p>
            <a:pPr marL="440055" marR="43815" indent="0">
              <a:lnSpc>
                <a:spcPct val="100000"/>
              </a:lnSpc>
              <a:spcBef>
                <a:spcPts val="105"/>
              </a:spcBef>
              <a:buNone/>
              <a:tabLst>
                <a:tab pos="782955" algn="l"/>
                <a:tab pos="783590" algn="l"/>
                <a:tab pos="2479675" algn="l"/>
                <a:tab pos="3068320" algn="l"/>
                <a:tab pos="4514215" algn="l"/>
                <a:tab pos="5462270" algn="l"/>
                <a:tab pos="7767320" algn="l"/>
                <a:tab pos="9146540" algn="l"/>
                <a:tab pos="10457180" algn="l"/>
              </a:tabLst>
            </a:pPr>
            <a:r>
              <a:rPr lang="en-US" sz="2000" dirty="0"/>
              <a:t>Electronic code book is the easiest block cipher mode of functioning. It is easier because of direct encryption of each block of input plaintext and output is in form of blocks of encrypted ciphertext. Generally, if a message is larger than b bits in size, it can be broken down into a bunch of blocks and the procedure is repeated. </a:t>
            </a:r>
          </a:p>
          <a:p>
            <a:pPr marL="440055" marR="43815" indent="0">
              <a:lnSpc>
                <a:spcPct val="100000"/>
              </a:lnSpc>
              <a:spcBef>
                <a:spcPts val="105"/>
              </a:spcBef>
              <a:buNone/>
              <a:tabLst>
                <a:tab pos="782955" algn="l"/>
                <a:tab pos="783590" algn="l"/>
                <a:tab pos="2479675" algn="l"/>
                <a:tab pos="3068320" algn="l"/>
                <a:tab pos="4514215" algn="l"/>
                <a:tab pos="5462270" algn="l"/>
                <a:tab pos="7767320" algn="l"/>
                <a:tab pos="9146540" algn="l"/>
                <a:tab pos="10457180" algn="l"/>
              </a:tabLst>
            </a:pPr>
            <a:endParaRPr lang="en-US" sz="2000" dirty="0"/>
          </a:p>
          <a:p>
            <a:pPr marL="12700">
              <a:lnSpc>
                <a:spcPct val="100000"/>
              </a:lnSpc>
              <a:spcBef>
                <a:spcPts val="1540"/>
              </a:spcBef>
            </a:pPr>
            <a:r>
              <a:rPr lang="en-US" sz="2000" spc="-5" dirty="0">
                <a:solidFill>
                  <a:srgbClr val="3333FF"/>
                </a:solidFill>
                <a:latin typeface="Times New Roman"/>
                <a:cs typeface="Times New Roman"/>
              </a:rPr>
              <a:t>Advantages</a:t>
            </a:r>
            <a:r>
              <a:rPr lang="en-US" sz="2000" spc="-15" dirty="0">
                <a:solidFill>
                  <a:srgbClr val="3333FF"/>
                </a:solidFill>
                <a:latin typeface="Times New Roman"/>
                <a:cs typeface="Times New Roman"/>
              </a:rPr>
              <a:t> </a:t>
            </a:r>
            <a:r>
              <a:rPr lang="en-US" sz="2000" dirty="0">
                <a:solidFill>
                  <a:srgbClr val="3333FF"/>
                </a:solidFill>
                <a:latin typeface="Times New Roman"/>
                <a:cs typeface="Times New Roman"/>
              </a:rPr>
              <a:t>and</a:t>
            </a:r>
            <a:r>
              <a:rPr lang="en-US" sz="2000" spc="-10" dirty="0">
                <a:solidFill>
                  <a:srgbClr val="3333FF"/>
                </a:solidFill>
                <a:latin typeface="Times New Roman"/>
                <a:cs typeface="Times New Roman"/>
              </a:rPr>
              <a:t> </a:t>
            </a:r>
            <a:r>
              <a:rPr lang="en-US" sz="2000" spc="-5" dirty="0">
                <a:solidFill>
                  <a:srgbClr val="3333FF"/>
                </a:solidFill>
                <a:latin typeface="Times New Roman"/>
                <a:cs typeface="Times New Roman"/>
              </a:rPr>
              <a:t>Limitations</a:t>
            </a:r>
            <a:r>
              <a:rPr lang="en-US" sz="2000" spc="-30" dirty="0">
                <a:solidFill>
                  <a:srgbClr val="3333FF"/>
                </a:solidFill>
                <a:latin typeface="Times New Roman"/>
                <a:cs typeface="Times New Roman"/>
              </a:rPr>
              <a:t> </a:t>
            </a:r>
            <a:r>
              <a:rPr lang="en-US" sz="2000" dirty="0">
                <a:solidFill>
                  <a:srgbClr val="3333FF"/>
                </a:solidFill>
                <a:latin typeface="Times New Roman"/>
                <a:cs typeface="Times New Roman"/>
              </a:rPr>
              <a:t>of ECB</a:t>
            </a:r>
            <a:endParaRPr lang="en-US" sz="2000" dirty="0">
              <a:latin typeface="Times New Roman"/>
              <a:cs typeface="Times New Roman"/>
            </a:endParaRPr>
          </a:p>
          <a:p>
            <a:pPr marL="299085" indent="-287020">
              <a:lnSpc>
                <a:spcPct val="100000"/>
              </a:lnSpc>
              <a:spcBef>
                <a:spcPts val="1445"/>
              </a:spcBef>
              <a:buFont typeface="Arial MT"/>
              <a:buChar char="•"/>
              <a:tabLst>
                <a:tab pos="299085" algn="l"/>
                <a:tab pos="299720" algn="l"/>
              </a:tabLst>
            </a:pPr>
            <a:r>
              <a:rPr lang="en-US" sz="2000" spc="-5" dirty="0">
                <a:latin typeface="Times New Roman"/>
                <a:cs typeface="Times New Roman"/>
              </a:rPr>
              <a:t>Parallel encryption of blocks of bits is possible, thus it is a faster way of encryption.</a:t>
            </a:r>
          </a:p>
          <a:p>
            <a:pPr marL="299085" indent="-287020">
              <a:lnSpc>
                <a:spcPct val="100000"/>
              </a:lnSpc>
              <a:spcBef>
                <a:spcPts val="1445"/>
              </a:spcBef>
              <a:buFont typeface="Arial MT"/>
              <a:buChar char="•"/>
              <a:tabLst>
                <a:tab pos="299085" algn="l"/>
                <a:tab pos="299720" algn="l"/>
              </a:tabLst>
            </a:pPr>
            <a:r>
              <a:rPr lang="en-US" sz="2000" spc="-5" dirty="0">
                <a:latin typeface="Times New Roman"/>
                <a:cs typeface="Times New Roman"/>
              </a:rPr>
              <a:t>Prone to cryptanalysis since there is a direct relationship between plaintext and ciphertext. </a:t>
            </a:r>
            <a:endParaRPr lang="en-US" sz="2000" dirty="0">
              <a:latin typeface="Times New Roman"/>
              <a:cs typeface="Times New Roman"/>
            </a:endParaRPr>
          </a:p>
        </p:txBody>
      </p:sp>
      <p:sp>
        <p:nvSpPr>
          <p:cNvPr id="5" name="object 5"/>
          <p:cNvSpPr txBox="1">
            <a:spLocks noGrp="1"/>
          </p:cNvSpPr>
          <p:nvPr>
            <p:ph type="dt" sz="half" idx="6"/>
          </p:nvPr>
        </p:nvSpPr>
        <p:spPr>
          <a:xfrm>
            <a:off x="5494146" y="6448280"/>
            <a:ext cx="1203959" cy="194309"/>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410"/>
              </a:lnSpc>
            </a:pPr>
            <a:r>
              <a:rPr lang="en-IN" spc="-10"/>
              <a:t>B</a:t>
            </a:r>
            <a:r>
              <a:rPr lang="en-IN"/>
              <a:t>C</a:t>
            </a:r>
            <a:r>
              <a:rPr lang="en-IN" spc="-5"/>
              <a:t>S</a:t>
            </a:r>
            <a:r>
              <a:rPr lang="en-IN"/>
              <a:t>E309</a:t>
            </a:r>
            <a:r>
              <a:rPr lang="en-IN" spc="-25"/>
              <a:t>L</a:t>
            </a:r>
            <a:r>
              <a:rPr lang="en-IN" spc="-5"/>
              <a:t>-M2-</a:t>
            </a:r>
            <a:r>
              <a:rPr lang="en-IN" spc="-25"/>
              <a:t>L</a:t>
            </a:r>
            <a:r>
              <a:rPr lang="en-IN"/>
              <a:t>6</a:t>
            </a:r>
            <a:endParaRPr dirty="0"/>
          </a:p>
        </p:txBody>
      </p:sp>
      <p:sp>
        <p:nvSpPr>
          <p:cNvPr id="6" name="object 6"/>
          <p:cNvSpPr txBox="1">
            <a:spLocks noGrp="1"/>
          </p:cNvSpPr>
          <p:nvPr>
            <p:ph type="ftr" sz="quarter" idx="5"/>
          </p:nvPr>
        </p:nvSpPr>
        <p:spPr>
          <a:xfrm>
            <a:off x="688340" y="6460699"/>
            <a:ext cx="866775" cy="165734"/>
          </a:xfrm>
          <a:prstGeom prst="rect">
            <a:avLst/>
          </a:prstGeom>
        </p:spPr>
        <p:txBody>
          <a:bodyPr vert="horz" wrap="square" lIns="0" tIns="0" rIns="0" bIns="0" rtlCol="0">
            <a:spAutoFit/>
          </a:bodyPr>
          <a:lstStyle>
            <a:defPPr>
              <a:defRPr lang="en-US"/>
            </a:defPPr>
            <a:lvl1pPr marL="0" algn="l" defTabSz="914400" rtl="0" eaLnBrk="1" latinLnBrk="0" hangingPunct="1">
              <a:defRPr sz="1000" b="0" i="0" kern="1200">
                <a:solidFill>
                  <a:srgbClr val="888888"/>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190"/>
              </a:lnSpc>
            </a:pPr>
            <a:r>
              <a:rPr lang="en-IN"/>
              <a:t>30</a:t>
            </a:r>
            <a:r>
              <a:rPr lang="en-IN" spc="-35"/>
              <a:t> </a:t>
            </a:r>
            <a:r>
              <a:rPr lang="en-IN" spc="-5"/>
              <a:t>January</a:t>
            </a:r>
            <a:r>
              <a:rPr lang="en-IN" spc="-20"/>
              <a:t> </a:t>
            </a:r>
            <a:r>
              <a:rPr lang="en-IN"/>
              <a:t>2024</a:t>
            </a:r>
            <a:endParaRPr dirty="0"/>
          </a:p>
        </p:txBody>
      </p:sp>
      <p:sp>
        <p:nvSpPr>
          <p:cNvPr id="7" name="object 7"/>
          <p:cNvSpPr txBox="1">
            <a:spLocks noGrp="1"/>
          </p:cNvSpPr>
          <p:nvPr>
            <p:ph type="sldNum" sz="quarter" idx="7"/>
          </p:nvPr>
        </p:nvSpPr>
        <p:spPr>
          <a:xfrm>
            <a:off x="11431778" y="6473883"/>
            <a:ext cx="228600" cy="194309"/>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410"/>
              </a:lnSpc>
            </a:pPr>
            <a:fld id="{81D60167-4931-47E6-BA6A-407CBD079E47}" type="slidenum">
              <a:rPr lang="en-IN" smtClean="0"/>
              <a:pPr marL="38100">
                <a:lnSpc>
                  <a:spcPts val="1410"/>
                </a:lnSpc>
              </a:pPr>
              <a:t>7</a:t>
            </a:fld>
            <a:endParaRPr dirty="0"/>
          </a:p>
        </p:txBody>
      </p:sp>
      <p:pic>
        <p:nvPicPr>
          <p:cNvPr id="4098" name="Picture 2">
            <a:extLst>
              <a:ext uri="{FF2B5EF4-FFF2-40B4-BE49-F238E27FC236}">
                <a16:creationId xmlns:a16="http://schemas.microsoft.com/office/drawing/2014/main" id="{7C0B6A6C-0909-B976-FECB-1AA78A99420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81" r="10306"/>
          <a:stretch/>
        </p:blipFill>
        <p:spPr bwMode="auto">
          <a:xfrm>
            <a:off x="5715000" y="838200"/>
            <a:ext cx="6477000" cy="5181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982" y="205945"/>
            <a:ext cx="6840220" cy="443711"/>
          </a:xfrm>
          <a:prstGeom prst="rect">
            <a:avLst/>
          </a:prstGeom>
        </p:spPr>
        <p:txBody>
          <a:bodyPr vert="horz" wrap="square" lIns="0" tIns="12700" rIns="0" bIns="0" rtlCol="0">
            <a:spAutoFit/>
          </a:bodyPr>
          <a:lstStyle/>
          <a:p>
            <a:pPr marL="12700">
              <a:lnSpc>
                <a:spcPct val="100000"/>
              </a:lnSpc>
              <a:spcBef>
                <a:spcPts val="100"/>
              </a:spcBef>
            </a:pPr>
            <a:r>
              <a:rPr sz="2800" dirty="0"/>
              <a:t>Cipher</a:t>
            </a:r>
            <a:r>
              <a:rPr sz="2800" spc="-40" dirty="0"/>
              <a:t> </a:t>
            </a:r>
            <a:r>
              <a:rPr sz="2800" dirty="0"/>
              <a:t>Block</a:t>
            </a:r>
            <a:r>
              <a:rPr sz="2800" spc="-40" dirty="0"/>
              <a:t> </a:t>
            </a:r>
            <a:r>
              <a:rPr sz="2800" dirty="0"/>
              <a:t>Chaining</a:t>
            </a:r>
            <a:r>
              <a:rPr sz="2800" spc="-40" dirty="0"/>
              <a:t> </a:t>
            </a:r>
            <a:r>
              <a:rPr sz="2800" dirty="0"/>
              <a:t>(CBC)</a:t>
            </a:r>
          </a:p>
        </p:txBody>
      </p:sp>
      <p:sp>
        <p:nvSpPr>
          <p:cNvPr id="3" name="object 3"/>
          <p:cNvSpPr txBox="1"/>
          <p:nvPr/>
        </p:nvSpPr>
        <p:spPr>
          <a:xfrm>
            <a:off x="109983" y="747162"/>
            <a:ext cx="3852417" cy="6164508"/>
          </a:xfrm>
          <a:prstGeom prst="rect">
            <a:avLst/>
          </a:prstGeom>
        </p:spPr>
        <p:txBody>
          <a:bodyPr vert="horz" wrap="square" lIns="0" tIns="110490" rIns="0" bIns="0" rtlCol="0">
            <a:spAutoFit/>
          </a:bodyPr>
          <a:lstStyle/>
          <a:p>
            <a:pPr marL="367665" indent="-342900">
              <a:lnSpc>
                <a:spcPct val="100000"/>
              </a:lnSpc>
              <a:spcBef>
                <a:spcPts val="870"/>
              </a:spcBef>
              <a:buFont typeface="Arial MT"/>
              <a:buChar char="•"/>
              <a:tabLst>
                <a:tab pos="367665" algn="l"/>
                <a:tab pos="368300" algn="l"/>
              </a:tabLst>
            </a:pPr>
            <a:r>
              <a:rPr lang="en-US" dirty="0">
                <a:latin typeface="Times New Roman"/>
                <a:cs typeface="Times New Roman"/>
              </a:rPr>
              <a:t> In CBC, the previous cipher block is given as input to the next encryption algorithm after XOR with the original plaintext block. In a nutshell here, a cipher block is produced by encrypting an XOR output of the previous cipher block and present plaintext block. </a:t>
            </a:r>
          </a:p>
          <a:p>
            <a:pPr marL="367665" indent="-342900">
              <a:lnSpc>
                <a:spcPct val="100000"/>
              </a:lnSpc>
              <a:spcBef>
                <a:spcPts val="870"/>
              </a:spcBef>
              <a:buFont typeface="Arial MT"/>
              <a:buChar char="•"/>
              <a:tabLst>
                <a:tab pos="367665" algn="l"/>
                <a:tab pos="368300" algn="l"/>
              </a:tabLst>
            </a:pPr>
            <a:r>
              <a:rPr lang="en-US" dirty="0">
                <a:solidFill>
                  <a:srgbClr val="00CC00"/>
                </a:solidFill>
                <a:latin typeface="Times New Roman"/>
                <a:cs typeface="Times New Roman"/>
              </a:rPr>
              <a:t>uses:</a:t>
            </a:r>
            <a:r>
              <a:rPr lang="en-US" spc="-5" dirty="0">
                <a:solidFill>
                  <a:srgbClr val="00CC00"/>
                </a:solidFill>
                <a:latin typeface="Times New Roman"/>
                <a:cs typeface="Times New Roman"/>
              </a:rPr>
              <a:t> </a:t>
            </a:r>
            <a:r>
              <a:rPr lang="en-US" dirty="0">
                <a:latin typeface="Times New Roman"/>
                <a:cs typeface="Times New Roman"/>
              </a:rPr>
              <a:t>bulk</a:t>
            </a:r>
            <a:r>
              <a:rPr lang="en-US" spc="-20" dirty="0">
                <a:latin typeface="Times New Roman"/>
                <a:cs typeface="Times New Roman"/>
              </a:rPr>
              <a:t> </a:t>
            </a:r>
            <a:r>
              <a:rPr lang="en-US" dirty="0">
                <a:latin typeface="Times New Roman"/>
                <a:cs typeface="Times New Roman"/>
              </a:rPr>
              <a:t>data</a:t>
            </a:r>
            <a:r>
              <a:rPr lang="en-US" spc="-20" dirty="0">
                <a:latin typeface="Times New Roman"/>
                <a:cs typeface="Times New Roman"/>
              </a:rPr>
              <a:t> </a:t>
            </a:r>
            <a:r>
              <a:rPr lang="en-US" dirty="0">
                <a:latin typeface="Times New Roman"/>
                <a:cs typeface="Times New Roman"/>
              </a:rPr>
              <a:t>encryption,</a:t>
            </a:r>
            <a:r>
              <a:rPr lang="en-US" spc="-45" dirty="0">
                <a:latin typeface="Times New Roman"/>
                <a:cs typeface="Times New Roman"/>
              </a:rPr>
              <a:t> </a:t>
            </a:r>
            <a:r>
              <a:rPr lang="en-US" dirty="0">
                <a:latin typeface="Times New Roman"/>
                <a:cs typeface="Times New Roman"/>
              </a:rPr>
              <a:t>authentication</a:t>
            </a:r>
          </a:p>
          <a:p>
            <a:pPr marL="367665" indent="-342900">
              <a:lnSpc>
                <a:spcPct val="100000"/>
              </a:lnSpc>
              <a:spcBef>
                <a:spcPts val="870"/>
              </a:spcBef>
              <a:buFont typeface="Arial MT"/>
              <a:buChar char="•"/>
              <a:tabLst>
                <a:tab pos="367665" algn="l"/>
                <a:tab pos="368300" algn="l"/>
              </a:tabLst>
            </a:pPr>
            <a:endParaRPr lang="en-US" dirty="0">
              <a:latin typeface="Times New Roman"/>
              <a:cs typeface="Times New Roman"/>
            </a:endParaRPr>
          </a:p>
          <a:p>
            <a:pPr marL="12700">
              <a:lnSpc>
                <a:spcPct val="100000"/>
              </a:lnSpc>
              <a:spcBef>
                <a:spcPts val="434"/>
              </a:spcBef>
            </a:pPr>
            <a:r>
              <a:rPr lang="en-US" spc="-5" dirty="0">
                <a:solidFill>
                  <a:srgbClr val="3333FF"/>
                </a:solidFill>
                <a:latin typeface="Times New Roman"/>
                <a:cs typeface="Times New Roman"/>
              </a:rPr>
              <a:t>Advantages</a:t>
            </a:r>
            <a:r>
              <a:rPr lang="en-US" spc="-15" dirty="0">
                <a:solidFill>
                  <a:srgbClr val="3333FF"/>
                </a:solidFill>
                <a:latin typeface="Times New Roman"/>
                <a:cs typeface="Times New Roman"/>
              </a:rPr>
              <a:t> </a:t>
            </a:r>
            <a:r>
              <a:rPr lang="en-US" spc="-5" dirty="0">
                <a:solidFill>
                  <a:srgbClr val="3333FF"/>
                </a:solidFill>
                <a:latin typeface="Times New Roman"/>
                <a:cs typeface="Times New Roman"/>
              </a:rPr>
              <a:t>and</a:t>
            </a:r>
            <a:r>
              <a:rPr lang="en-US" dirty="0">
                <a:solidFill>
                  <a:srgbClr val="3333FF"/>
                </a:solidFill>
                <a:latin typeface="Times New Roman"/>
                <a:cs typeface="Times New Roman"/>
              </a:rPr>
              <a:t> </a:t>
            </a:r>
            <a:r>
              <a:rPr lang="en-US" spc="-5" dirty="0">
                <a:solidFill>
                  <a:srgbClr val="3333FF"/>
                </a:solidFill>
                <a:latin typeface="Times New Roman"/>
                <a:cs typeface="Times New Roman"/>
              </a:rPr>
              <a:t>Limitations</a:t>
            </a:r>
            <a:r>
              <a:rPr lang="en-US" spc="-10" dirty="0">
                <a:solidFill>
                  <a:srgbClr val="3333FF"/>
                </a:solidFill>
                <a:latin typeface="Times New Roman"/>
                <a:cs typeface="Times New Roman"/>
              </a:rPr>
              <a:t> </a:t>
            </a:r>
            <a:r>
              <a:rPr lang="en-US" dirty="0">
                <a:solidFill>
                  <a:srgbClr val="3333FF"/>
                </a:solidFill>
                <a:latin typeface="Times New Roman"/>
                <a:cs typeface="Times New Roman"/>
              </a:rPr>
              <a:t>of</a:t>
            </a:r>
            <a:r>
              <a:rPr lang="en-US" spc="5" dirty="0">
                <a:solidFill>
                  <a:srgbClr val="3333FF"/>
                </a:solidFill>
                <a:latin typeface="Times New Roman"/>
                <a:cs typeface="Times New Roman"/>
              </a:rPr>
              <a:t> </a:t>
            </a:r>
            <a:r>
              <a:rPr lang="en-US" spc="-10" dirty="0">
                <a:solidFill>
                  <a:srgbClr val="3333FF"/>
                </a:solidFill>
                <a:latin typeface="Times New Roman"/>
                <a:cs typeface="Times New Roman"/>
              </a:rPr>
              <a:t>CBC</a:t>
            </a:r>
            <a:endParaRPr lang="en-US" dirty="0">
              <a:latin typeface="Times New Roman"/>
              <a:cs typeface="Times New Roman"/>
            </a:endParaRPr>
          </a:p>
          <a:p>
            <a:pPr marL="354965" indent="-342900">
              <a:lnSpc>
                <a:spcPct val="100000"/>
              </a:lnSpc>
              <a:spcBef>
                <a:spcPts val="335"/>
              </a:spcBef>
              <a:buFont typeface="Arial MT"/>
              <a:buChar char="•"/>
              <a:tabLst>
                <a:tab pos="354965" algn="l"/>
                <a:tab pos="355600" algn="l"/>
              </a:tabLst>
            </a:pPr>
            <a:r>
              <a:rPr lang="en-US" spc="-5" dirty="0">
                <a:latin typeface="Times New Roman"/>
                <a:cs typeface="Times New Roman"/>
              </a:rPr>
              <a:t>Better resistive nature towards cryptanalysis than ECB.</a:t>
            </a:r>
          </a:p>
          <a:p>
            <a:pPr marL="354965" indent="-342900">
              <a:lnSpc>
                <a:spcPct val="100000"/>
              </a:lnSpc>
              <a:spcBef>
                <a:spcPts val="335"/>
              </a:spcBef>
              <a:buFont typeface="Arial MT"/>
              <a:buChar char="•"/>
              <a:tabLst>
                <a:tab pos="354965" algn="l"/>
                <a:tab pos="355600" algn="l"/>
              </a:tabLst>
            </a:pPr>
            <a:r>
              <a:rPr lang="en-US" spc="-5" dirty="0">
                <a:latin typeface="Times New Roman"/>
                <a:cs typeface="Times New Roman"/>
              </a:rPr>
              <a:t>need</a:t>
            </a:r>
            <a:r>
              <a:rPr lang="en-US" spc="-10" dirty="0">
                <a:latin typeface="Times New Roman"/>
                <a:cs typeface="Times New Roman"/>
              </a:rPr>
              <a:t> </a:t>
            </a:r>
            <a:r>
              <a:rPr lang="en-US" b="1" spc="-5" dirty="0">
                <a:latin typeface="Times New Roman"/>
                <a:cs typeface="Times New Roman"/>
              </a:rPr>
              <a:t>Initialization</a:t>
            </a:r>
            <a:r>
              <a:rPr lang="en-US" b="1" spc="-40" dirty="0">
                <a:latin typeface="Times New Roman"/>
                <a:cs typeface="Times New Roman"/>
              </a:rPr>
              <a:t> </a:t>
            </a:r>
            <a:r>
              <a:rPr lang="en-US" b="1" spc="-50" dirty="0">
                <a:latin typeface="Times New Roman"/>
                <a:cs typeface="Times New Roman"/>
              </a:rPr>
              <a:t>Vector</a:t>
            </a:r>
            <a:r>
              <a:rPr lang="en-US" b="1" spc="5" dirty="0">
                <a:latin typeface="Times New Roman"/>
                <a:cs typeface="Times New Roman"/>
              </a:rPr>
              <a:t> </a:t>
            </a:r>
            <a:r>
              <a:rPr lang="en-US" spc="-5" dirty="0">
                <a:latin typeface="Times New Roman"/>
                <a:cs typeface="Times New Roman"/>
              </a:rPr>
              <a:t>(IV) which </a:t>
            </a:r>
            <a:r>
              <a:rPr lang="en-US" spc="-10" dirty="0">
                <a:latin typeface="Times New Roman"/>
                <a:cs typeface="Times New Roman"/>
              </a:rPr>
              <a:t>must</a:t>
            </a:r>
            <a:r>
              <a:rPr lang="en-US" spc="5" dirty="0">
                <a:latin typeface="Times New Roman"/>
                <a:cs typeface="Times New Roman"/>
              </a:rPr>
              <a:t> </a:t>
            </a:r>
            <a:r>
              <a:rPr lang="en-US" spc="-5" dirty="0">
                <a:latin typeface="Times New Roman"/>
                <a:cs typeface="Times New Roman"/>
              </a:rPr>
              <a:t>be known </a:t>
            </a:r>
            <a:r>
              <a:rPr lang="en-US" dirty="0">
                <a:latin typeface="Times New Roman"/>
                <a:cs typeface="Times New Roman"/>
              </a:rPr>
              <a:t>to</a:t>
            </a:r>
            <a:r>
              <a:rPr lang="en-US" spc="-5" dirty="0">
                <a:latin typeface="Times New Roman"/>
                <a:cs typeface="Times New Roman"/>
              </a:rPr>
              <a:t> </a:t>
            </a:r>
            <a:r>
              <a:rPr lang="en-US" dirty="0">
                <a:latin typeface="Times New Roman"/>
                <a:cs typeface="Times New Roman"/>
              </a:rPr>
              <a:t>sender</a:t>
            </a:r>
            <a:r>
              <a:rPr lang="en-US" spc="-10" dirty="0">
                <a:latin typeface="Times New Roman"/>
                <a:cs typeface="Times New Roman"/>
              </a:rPr>
              <a:t> </a:t>
            </a:r>
            <a:r>
              <a:rPr lang="en-US" dirty="0">
                <a:latin typeface="Times New Roman"/>
                <a:cs typeface="Times New Roman"/>
              </a:rPr>
              <a:t>&amp;</a:t>
            </a:r>
            <a:r>
              <a:rPr lang="en-US" spc="-10" dirty="0">
                <a:latin typeface="Times New Roman"/>
                <a:cs typeface="Times New Roman"/>
              </a:rPr>
              <a:t> </a:t>
            </a:r>
            <a:r>
              <a:rPr lang="en-US" dirty="0">
                <a:latin typeface="Times New Roman"/>
                <a:cs typeface="Times New Roman"/>
              </a:rPr>
              <a:t>receiver</a:t>
            </a:r>
          </a:p>
          <a:p>
            <a:pPr marL="354965" indent="-342900">
              <a:lnSpc>
                <a:spcPct val="100000"/>
              </a:lnSpc>
              <a:spcBef>
                <a:spcPts val="340"/>
              </a:spcBef>
              <a:buFont typeface="Arial MT"/>
              <a:buChar char="•"/>
              <a:tabLst>
                <a:tab pos="354965" algn="l"/>
                <a:tab pos="355600" algn="l"/>
              </a:tabLst>
            </a:pPr>
            <a:r>
              <a:rPr lang="en-US" dirty="0">
                <a:latin typeface="Times New Roman"/>
                <a:cs typeface="Times New Roman"/>
              </a:rPr>
              <a:t>Parallel encryption is not possible since every encryption requires a previous cipher. </a:t>
            </a:r>
          </a:p>
          <a:p>
            <a:pPr marL="367665" indent="-342900">
              <a:lnSpc>
                <a:spcPct val="100000"/>
              </a:lnSpc>
              <a:spcBef>
                <a:spcPts val="870"/>
              </a:spcBef>
              <a:buFont typeface="Arial MT"/>
              <a:buChar char="•"/>
              <a:tabLst>
                <a:tab pos="367665" algn="l"/>
                <a:tab pos="368300" algn="l"/>
              </a:tabLst>
            </a:pPr>
            <a:endParaRPr lang="en-US" dirty="0">
              <a:latin typeface="Times New Roman"/>
              <a:cs typeface="Times New Roman"/>
            </a:endParaRPr>
          </a:p>
        </p:txBody>
      </p:sp>
      <p:sp>
        <p:nvSpPr>
          <p:cNvPr id="5" name="object 5"/>
          <p:cNvSpPr txBox="1">
            <a:spLocks noGrp="1"/>
          </p:cNvSpPr>
          <p:nvPr>
            <p:ph type="dt" sz="half" idx="6"/>
          </p:nvPr>
        </p:nvSpPr>
        <p:spPr>
          <a:xfrm>
            <a:off x="5494146" y="6448280"/>
            <a:ext cx="1203959" cy="194309"/>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410"/>
              </a:lnSpc>
            </a:pPr>
            <a:r>
              <a:rPr lang="en-IN" spc="-10"/>
              <a:t>B</a:t>
            </a:r>
            <a:r>
              <a:rPr lang="en-IN"/>
              <a:t>C</a:t>
            </a:r>
            <a:r>
              <a:rPr lang="en-IN" spc="-5"/>
              <a:t>S</a:t>
            </a:r>
            <a:r>
              <a:rPr lang="en-IN"/>
              <a:t>E309</a:t>
            </a:r>
            <a:r>
              <a:rPr lang="en-IN" spc="-25"/>
              <a:t>L</a:t>
            </a:r>
            <a:r>
              <a:rPr lang="en-IN" spc="-5"/>
              <a:t>-M2-</a:t>
            </a:r>
            <a:r>
              <a:rPr lang="en-IN" spc="-25"/>
              <a:t>L</a:t>
            </a:r>
            <a:r>
              <a:rPr lang="en-IN"/>
              <a:t>6</a:t>
            </a:r>
            <a:endParaRPr dirty="0"/>
          </a:p>
        </p:txBody>
      </p:sp>
      <p:sp>
        <p:nvSpPr>
          <p:cNvPr id="6" name="object 6"/>
          <p:cNvSpPr txBox="1">
            <a:spLocks noGrp="1"/>
          </p:cNvSpPr>
          <p:nvPr>
            <p:ph type="ftr" sz="quarter" idx="5"/>
          </p:nvPr>
        </p:nvSpPr>
        <p:spPr>
          <a:xfrm>
            <a:off x="688340" y="6460699"/>
            <a:ext cx="866775" cy="165734"/>
          </a:xfrm>
          <a:prstGeom prst="rect">
            <a:avLst/>
          </a:prstGeom>
        </p:spPr>
        <p:txBody>
          <a:bodyPr vert="horz" wrap="square" lIns="0" tIns="0" rIns="0" bIns="0" rtlCol="0">
            <a:spAutoFit/>
          </a:bodyPr>
          <a:lstStyle>
            <a:defPPr>
              <a:defRPr lang="en-US"/>
            </a:defPPr>
            <a:lvl1pPr marL="0" algn="l" defTabSz="914400" rtl="0" eaLnBrk="1" latinLnBrk="0" hangingPunct="1">
              <a:defRPr sz="1000" b="0" i="0" kern="1200">
                <a:solidFill>
                  <a:srgbClr val="888888"/>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190"/>
              </a:lnSpc>
            </a:pPr>
            <a:r>
              <a:rPr lang="en-IN"/>
              <a:t>30</a:t>
            </a:r>
            <a:r>
              <a:rPr lang="en-IN" spc="-35"/>
              <a:t> </a:t>
            </a:r>
            <a:r>
              <a:rPr lang="en-IN" spc="-5"/>
              <a:t>January</a:t>
            </a:r>
            <a:r>
              <a:rPr lang="en-IN" spc="-20"/>
              <a:t> </a:t>
            </a:r>
            <a:r>
              <a:rPr lang="en-IN"/>
              <a:t>2024</a:t>
            </a:r>
            <a:endParaRPr dirty="0"/>
          </a:p>
        </p:txBody>
      </p:sp>
      <p:sp>
        <p:nvSpPr>
          <p:cNvPr id="7" name="object 7"/>
          <p:cNvSpPr txBox="1">
            <a:spLocks noGrp="1"/>
          </p:cNvSpPr>
          <p:nvPr>
            <p:ph type="sldNum" sz="quarter" idx="7"/>
          </p:nvPr>
        </p:nvSpPr>
        <p:spPr>
          <a:xfrm>
            <a:off x="11431778" y="6473883"/>
            <a:ext cx="228600" cy="194309"/>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410"/>
              </a:lnSpc>
            </a:pPr>
            <a:fld id="{81D60167-4931-47E6-BA6A-407CBD079E47}" type="slidenum">
              <a:rPr lang="en-IN" smtClean="0"/>
              <a:pPr marL="38100">
                <a:lnSpc>
                  <a:spcPts val="1410"/>
                </a:lnSpc>
              </a:pPr>
              <a:t>8</a:t>
            </a:fld>
            <a:endParaRPr dirty="0"/>
          </a:p>
        </p:txBody>
      </p:sp>
      <p:pic>
        <p:nvPicPr>
          <p:cNvPr id="5122" name="Picture 2">
            <a:extLst>
              <a:ext uri="{FF2B5EF4-FFF2-40B4-BE49-F238E27FC236}">
                <a16:creationId xmlns:a16="http://schemas.microsoft.com/office/drawing/2014/main" id="{12182B17-B6AB-E9A7-5654-89AD169C2E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1950" y="108439"/>
            <a:ext cx="8020050" cy="65341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97098" y="10744"/>
            <a:ext cx="6251575" cy="697230"/>
          </a:xfrm>
          <a:prstGeom prst="rect">
            <a:avLst/>
          </a:prstGeom>
        </p:spPr>
        <p:txBody>
          <a:bodyPr vert="horz" wrap="square" lIns="0" tIns="13335" rIns="0" bIns="0" rtlCol="0">
            <a:spAutoFit/>
          </a:bodyPr>
          <a:lstStyle/>
          <a:p>
            <a:pPr marL="12700">
              <a:lnSpc>
                <a:spcPct val="100000"/>
              </a:lnSpc>
              <a:spcBef>
                <a:spcPts val="105"/>
              </a:spcBef>
            </a:pPr>
            <a:r>
              <a:rPr dirty="0"/>
              <a:t>Stream</a:t>
            </a:r>
            <a:r>
              <a:rPr spc="-35" dirty="0"/>
              <a:t> </a:t>
            </a:r>
            <a:r>
              <a:rPr dirty="0"/>
              <a:t>Modes</a:t>
            </a:r>
            <a:r>
              <a:rPr spc="-15" dirty="0"/>
              <a:t> </a:t>
            </a:r>
            <a:r>
              <a:rPr dirty="0"/>
              <a:t>of</a:t>
            </a:r>
            <a:r>
              <a:rPr spc="-40" dirty="0"/>
              <a:t> </a:t>
            </a:r>
            <a:r>
              <a:rPr dirty="0"/>
              <a:t>Operation</a:t>
            </a:r>
          </a:p>
        </p:txBody>
      </p:sp>
      <p:sp>
        <p:nvSpPr>
          <p:cNvPr id="3" name="object 3"/>
          <p:cNvSpPr txBox="1"/>
          <p:nvPr/>
        </p:nvSpPr>
        <p:spPr>
          <a:xfrm>
            <a:off x="990396" y="787185"/>
            <a:ext cx="10078085" cy="4904105"/>
          </a:xfrm>
          <a:prstGeom prst="rect">
            <a:avLst/>
          </a:prstGeom>
        </p:spPr>
        <p:txBody>
          <a:bodyPr vert="horz" wrap="square" lIns="0" tIns="110489" rIns="0" bIns="0" rtlCol="0">
            <a:spAutoFit/>
          </a:bodyPr>
          <a:lstStyle/>
          <a:p>
            <a:pPr marL="354965" indent="-342900">
              <a:lnSpc>
                <a:spcPct val="100000"/>
              </a:lnSpc>
              <a:spcBef>
                <a:spcPts val="869"/>
              </a:spcBef>
              <a:buFont typeface="Arial MT"/>
              <a:buChar char="•"/>
              <a:tabLst>
                <a:tab pos="354965" algn="l"/>
                <a:tab pos="355600" algn="l"/>
              </a:tabLst>
            </a:pPr>
            <a:r>
              <a:rPr sz="3200" dirty="0">
                <a:latin typeface="Times New Roman"/>
                <a:cs typeface="Times New Roman"/>
              </a:rPr>
              <a:t>block</a:t>
            </a:r>
            <a:r>
              <a:rPr sz="3200" spc="-30" dirty="0">
                <a:latin typeface="Times New Roman"/>
                <a:cs typeface="Times New Roman"/>
              </a:rPr>
              <a:t> </a:t>
            </a:r>
            <a:r>
              <a:rPr sz="3200" dirty="0">
                <a:latin typeface="Times New Roman"/>
                <a:cs typeface="Times New Roman"/>
              </a:rPr>
              <a:t>modes</a:t>
            </a:r>
            <a:r>
              <a:rPr sz="3200" spc="-15" dirty="0">
                <a:latin typeface="Times New Roman"/>
                <a:cs typeface="Times New Roman"/>
              </a:rPr>
              <a:t> </a:t>
            </a:r>
            <a:r>
              <a:rPr sz="3200" dirty="0">
                <a:latin typeface="Times New Roman"/>
                <a:cs typeface="Times New Roman"/>
              </a:rPr>
              <a:t>encrypt</a:t>
            </a:r>
            <a:r>
              <a:rPr sz="3200" spc="-40" dirty="0">
                <a:latin typeface="Times New Roman"/>
                <a:cs typeface="Times New Roman"/>
              </a:rPr>
              <a:t> </a:t>
            </a:r>
            <a:r>
              <a:rPr sz="3200" dirty="0">
                <a:latin typeface="Times New Roman"/>
                <a:cs typeface="Times New Roman"/>
              </a:rPr>
              <a:t>entire</a:t>
            </a:r>
            <a:r>
              <a:rPr sz="3200" spc="-15" dirty="0">
                <a:latin typeface="Times New Roman"/>
                <a:cs typeface="Times New Roman"/>
              </a:rPr>
              <a:t> </a:t>
            </a:r>
            <a:r>
              <a:rPr sz="3200" dirty="0">
                <a:latin typeface="Times New Roman"/>
                <a:cs typeface="Times New Roman"/>
              </a:rPr>
              <a:t>block</a:t>
            </a:r>
          </a:p>
          <a:p>
            <a:pPr marL="354965" indent="-342900">
              <a:lnSpc>
                <a:spcPct val="100000"/>
              </a:lnSpc>
              <a:spcBef>
                <a:spcPts val="770"/>
              </a:spcBef>
              <a:buFont typeface="Arial MT"/>
              <a:buChar char="•"/>
              <a:tabLst>
                <a:tab pos="354965" algn="l"/>
                <a:tab pos="355600" algn="l"/>
              </a:tabLst>
            </a:pPr>
            <a:r>
              <a:rPr sz="3200" dirty="0">
                <a:latin typeface="Times New Roman"/>
                <a:cs typeface="Times New Roman"/>
              </a:rPr>
              <a:t>may</a:t>
            </a:r>
            <a:r>
              <a:rPr sz="3200" spc="-15" dirty="0">
                <a:latin typeface="Times New Roman"/>
                <a:cs typeface="Times New Roman"/>
              </a:rPr>
              <a:t> </a:t>
            </a:r>
            <a:r>
              <a:rPr sz="3200" dirty="0">
                <a:latin typeface="Times New Roman"/>
                <a:cs typeface="Times New Roman"/>
              </a:rPr>
              <a:t>need</a:t>
            </a:r>
            <a:r>
              <a:rPr sz="3200" spc="-20" dirty="0">
                <a:latin typeface="Times New Roman"/>
                <a:cs typeface="Times New Roman"/>
              </a:rPr>
              <a:t> </a:t>
            </a:r>
            <a:r>
              <a:rPr sz="3200" dirty="0">
                <a:latin typeface="Times New Roman"/>
                <a:cs typeface="Times New Roman"/>
              </a:rPr>
              <a:t>to</a:t>
            </a:r>
            <a:r>
              <a:rPr sz="3200" spc="-5" dirty="0">
                <a:latin typeface="Times New Roman"/>
                <a:cs typeface="Times New Roman"/>
              </a:rPr>
              <a:t> </a:t>
            </a:r>
            <a:r>
              <a:rPr sz="3200" dirty="0">
                <a:latin typeface="Times New Roman"/>
                <a:cs typeface="Times New Roman"/>
              </a:rPr>
              <a:t>operate</a:t>
            </a:r>
            <a:r>
              <a:rPr sz="3200" spc="-30" dirty="0">
                <a:latin typeface="Times New Roman"/>
                <a:cs typeface="Times New Roman"/>
              </a:rPr>
              <a:t> </a:t>
            </a:r>
            <a:r>
              <a:rPr sz="3200" dirty="0">
                <a:latin typeface="Times New Roman"/>
                <a:cs typeface="Times New Roman"/>
              </a:rPr>
              <a:t>on</a:t>
            </a:r>
            <a:r>
              <a:rPr sz="3200" spc="-15" dirty="0">
                <a:latin typeface="Times New Roman"/>
                <a:cs typeface="Times New Roman"/>
              </a:rPr>
              <a:t> </a:t>
            </a:r>
            <a:r>
              <a:rPr sz="3200" dirty="0">
                <a:latin typeface="Times New Roman"/>
                <a:cs typeface="Times New Roman"/>
              </a:rPr>
              <a:t>smaller</a:t>
            </a:r>
            <a:r>
              <a:rPr sz="3200" spc="-25" dirty="0">
                <a:latin typeface="Times New Roman"/>
                <a:cs typeface="Times New Roman"/>
              </a:rPr>
              <a:t> </a:t>
            </a:r>
            <a:r>
              <a:rPr sz="3200" dirty="0">
                <a:latin typeface="Times New Roman"/>
                <a:cs typeface="Times New Roman"/>
              </a:rPr>
              <a:t>units</a:t>
            </a:r>
          </a:p>
          <a:p>
            <a:pPr marL="756285" lvl="1" indent="-287655">
              <a:lnSpc>
                <a:spcPct val="100000"/>
              </a:lnSpc>
              <a:spcBef>
                <a:spcPts val="675"/>
              </a:spcBef>
              <a:buFont typeface="Arial MT"/>
              <a:buChar char="–"/>
              <a:tabLst>
                <a:tab pos="756920" algn="l"/>
              </a:tabLst>
            </a:pPr>
            <a:r>
              <a:rPr sz="2800" spc="-5" dirty="0">
                <a:latin typeface="Times New Roman"/>
                <a:cs typeface="Times New Roman"/>
              </a:rPr>
              <a:t>real</a:t>
            </a:r>
            <a:r>
              <a:rPr sz="2800" spc="-25" dirty="0">
                <a:latin typeface="Times New Roman"/>
                <a:cs typeface="Times New Roman"/>
              </a:rPr>
              <a:t> </a:t>
            </a:r>
            <a:r>
              <a:rPr sz="2800" spc="-10" dirty="0">
                <a:latin typeface="Times New Roman"/>
                <a:cs typeface="Times New Roman"/>
              </a:rPr>
              <a:t>time</a:t>
            </a:r>
            <a:r>
              <a:rPr sz="2800" spc="-20" dirty="0">
                <a:latin typeface="Times New Roman"/>
                <a:cs typeface="Times New Roman"/>
              </a:rPr>
              <a:t> </a:t>
            </a:r>
            <a:r>
              <a:rPr sz="2800" spc="-5" dirty="0">
                <a:latin typeface="Times New Roman"/>
                <a:cs typeface="Times New Roman"/>
              </a:rPr>
              <a:t>data</a:t>
            </a:r>
            <a:endParaRPr sz="2800" dirty="0">
              <a:latin typeface="Times New Roman"/>
              <a:cs typeface="Times New Roman"/>
            </a:endParaRPr>
          </a:p>
          <a:p>
            <a:pPr marL="354965" indent="-342900">
              <a:lnSpc>
                <a:spcPct val="100000"/>
              </a:lnSpc>
              <a:spcBef>
                <a:spcPts val="765"/>
              </a:spcBef>
              <a:buFont typeface="Arial MT"/>
              <a:buChar char="•"/>
              <a:tabLst>
                <a:tab pos="354965" algn="l"/>
                <a:tab pos="355600" algn="l"/>
                <a:tab pos="4634230" algn="l"/>
              </a:tabLst>
            </a:pPr>
            <a:r>
              <a:rPr sz="3200" dirty="0">
                <a:latin typeface="Times New Roman"/>
                <a:cs typeface="Times New Roman"/>
              </a:rPr>
              <a:t>convert</a:t>
            </a:r>
            <a:r>
              <a:rPr sz="3200" spc="-15" dirty="0">
                <a:latin typeface="Times New Roman"/>
                <a:cs typeface="Times New Roman"/>
              </a:rPr>
              <a:t> </a:t>
            </a:r>
            <a:r>
              <a:rPr sz="3200" dirty="0">
                <a:latin typeface="Times New Roman"/>
                <a:cs typeface="Times New Roman"/>
              </a:rPr>
              <a:t>block</a:t>
            </a:r>
            <a:r>
              <a:rPr sz="3200" spc="-5" dirty="0">
                <a:latin typeface="Times New Roman"/>
                <a:cs typeface="Times New Roman"/>
              </a:rPr>
              <a:t> </a:t>
            </a:r>
            <a:r>
              <a:rPr sz="3200" dirty="0">
                <a:latin typeface="Times New Roman"/>
                <a:cs typeface="Times New Roman"/>
              </a:rPr>
              <a:t>cipher</a:t>
            </a:r>
            <a:r>
              <a:rPr sz="3200" spc="-10" dirty="0">
                <a:latin typeface="Times New Roman"/>
                <a:cs typeface="Times New Roman"/>
              </a:rPr>
              <a:t> </a:t>
            </a:r>
            <a:r>
              <a:rPr sz="3200" dirty="0">
                <a:latin typeface="Times New Roman"/>
                <a:cs typeface="Times New Roman"/>
              </a:rPr>
              <a:t>into	stream</a:t>
            </a:r>
            <a:r>
              <a:rPr sz="3200" spc="-55" dirty="0">
                <a:latin typeface="Times New Roman"/>
                <a:cs typeface="Times New Roman"/>
              </a:rPr>
              <a:t> </a:t>
            </a:r>
            <a:r>
              <a:rPr sz="3200" dirty="0">
                <a:latin typeface="Times New Roman"/>
                <a:cs typeface="Times New Roman"/>
              </a:rPr>
              <a:t>cipher</a:t>
            </a:r>
          </a:p>
          <a:p>
            <a:pPr marL="756285" lvl="1" indent="-287655">
              <a:lnSpc>
                <a:spcPct val="100000"/>
              </a:lnSpc>
              <a:spcBef>
                <a:spcPts val="680"/>
              </a:spcBef>
              <a:buFont typeface="Arial MT"/>
              <a:buChar char="–"/>
              <a:tabLst>
                <a:tab pos="756920" algn="l"/>
              </a:tabLst>
            </a:pPr>
            <a:r>
              <a:rPr sz="2800" spc="-5" dirty="0">
                <a:latin typeface="Times New Roman"/>
                <a:cs typeface="Times New Roman"/>
              </a:rPr>
              <a:t>cipher</a:t>
            </a:r>
            <a:r>
              <a:rPr sz="2800" spc="-20" dirty="0">
                <a:latin typeface="Times New Roman"/>
                <a:cs typeface="Times New Roman"/>
              </a:rPr>
              <a:t> </a:t>
            </a:r>
            <a:r>
              <a:rPr sz="2800" spc="-5" dirty="0">
                <a:latin typeface="Times New Roman"/>
                <a:cs typeface="Times New Roman"/>
              </a:rPr>
              <a:t>feedback</a:t>
            </a:r>
            <a:r>
              <a:rPr sz="2800" spc="-15" dirty="0">
                <a:latin typeface="Times New Roman"/>
                <a:cs typeface="Times New Roman"/>
              </a:rPr>
              <a:t> </a:t>
            </a:r>
            <a:r>
              <a:rPr sz="2800" spc="-5" dirty="0">
                <a:latin typeface="Times New Roman"/>
                <a:cs typeface="Times New Roman"/>
              </a:rPr>
              <a:t>(CFB)</a:t>
            </a:r>
            <a:r>
              <a:rPr sz="2800" spc="-10" dirty="0">
                <a:latin typeface="Times New Roman"/>
                <a:cs typeface="Times New Roman"/>
              </a:rPr>
              <a:t> </a:t>
            </a:r>
            <a:r>
              <a:rPr sz="2800" spc="-5" dirty="0">
                <a:latin typeface="Times New Roman"/>
                <a:cs typeface="Times New Roman"/>
              </a:rPr>
              <a:t>mode</a:t>
            </a:r>
            <a:endParaRPr sz="2800" dirty="0">
              <a:latin typeface="Times New Roman"/>
              <a:cs typeface="Times New Roman"/>
            </a:endParaRPr>
          </a:p>
          <a:p>
            <a:pPr marL="756285" lvl="1" indent="-287655">
              <a:lnSpc>
                <a:spcPct val="100000"/>
              </a:lnSpc>
              <a:spcBef>
                <a:spcPts val="670"/>
              </a:spcBef>
              <a:buFont typeface="Arial MT"/>
              <a:buChar char="–"/>
              <a:tabLst>
                <a:tab pos="756920" algn="l"/>
              </a:tabLst>
            </a:pPr>
            <a:r>
              <a:rPr sz="2800" dirty="0">
                <a:latin typeface="Times New Roman"/>
                <a:cs typeface="Times New Roman"/>
              </a:rPr>
              <a:t>output</a:t>
            </a:r>
            <a:r>
              <a:rPr sz="2800" spc="-45" dirty="0">
                <a:latin typeface="Times New Roman"/>
                <a:cs typeface="Times New Roman"/>
              </a:rPr>
              <a:t> </a:t>
            </a:r>
            <a:r>
              <a:rPr sz="2800" spc="-5" dirty="0">
                <a:latin typeface="Times New Roman"/>
                <a:cs typeface="Times New Roman"/>
              </a:rPr>
              <a:t>feedback</a:t>
            </a:r>
            <a:r>
              <a:rPr sz="2800" spc="-20" dirty="0">
                <a:latin typeface="Times New Roman"/>
                <a:cs typeface="Times New Roman"/>
              </a:rPr>
              <a:t> </a:t>
            </a:r>
            <a:r>
              <a:rPr sz="2800" spc="-5" dirty="0">
                <a:latin typeface="Times New Roman"/>
                <a:cs typeface="Times New Roman"/>
              </a:rPr>
              <a:t>(OFB)</a:t>
            </a:r>
            <a:r>
              <a:rPr sz="2800" dirty="0">
                <a:latin typeface="Times New Roman"/>
                <a:cs typeface="Times New Roman"/>
              </a:rPr>
              <a:t> </a:t>
            </a:r>
            <a:r>
              <a:rPr sz="2800" spc="-5" dirty="0">
                <a:latin typeface="Times New Roman"/>
                <a:cs typeface="Times New Roman"/>
              </a:rPr>
              <a:t>mode</a:t>
            </a:r>
            <a:endParaRPr sz="2800" dirty="0">
              <a:latin typeface="Times New Roman"/>
              <a:cs typeface="Times New Roman"/>
            </a:endParaRPr>
          </a:p>
          <a:p>
            <a:pPr marL="756285" lvl="1" indent="-287655">
              <a:lnSpc>
                <a:spcPct val="100000"/>
              </a:lnSpc>
              <a:spcBef>
                <a:spcPts val="675"/>
              </a:spcBef>
              <a:buFont typeface="Arial MT"/>
              <a:buChar char="–"/>
              <a:tabLst>
                <a:tab pos="756920" algn="l"/>
              </a:tabLst>
            </a:pPr>
            <a:r>
              <a:rPr sz="2800" spc="-5" dirty="0">
                <a:latin typeface="Times New Roman"/>
                <a:cs typeface="Times New Roman"/>
              </a:rPr>
              <a:t>counter</a:t>
            </a:r>
            <a:r>
              <a:rPr sz="2800" spc="-35" dirty="0">
                <a:latin typeface="Times New Roman"/>
                <a:cs typeface="Times New Roman"/>
              </a:rPr>
              <a:t> </a:t>
            </a:r>
            <a:r>
              <a:rPr sz="2800" spc="-5" dirty="0">
                <a:latin typeface="Times New Roman"/>
                <a:cs typeface="Times New Roman"/>
              </a:rPr>
              <a:t>(CTR)</a:t>
            </a:r>
            <a:r>
              <a:rPr sz="2800" dirty="0">
                <a:latin typeface="Times New Roman"/>
                <a:cs typeface="Times New Roman"/>
              </a:rPr>
              <a:t> </a:t>
            </a:r>
            <a:r>
              <a:rPr sz="2800" spc="-5" dirty="0">
                <a:latin typeface="Times New Roman"/>
                <a:cs typeface="Times New Roman"/>
              </a:rPr>
              <a:t>mode</a:t>
            </a:r>
            <a:endParaRPr sz="2800" dirty="0">
              <a:latin typeface="Times New Roman"/>
              <a:cs typeface="Times New Roman"/>
            </a:endParaRPr>
          </a:p>
          <a:p>
            <a:pPr marL="354965" indent="-342900">
              <a:lnSpc>
                <a:spcPct val="100000"/>
              </a:lnSpc>
              <a:spcBef>
                <a:spcPts val="765"/>
              </a:spcBef>
              <a:buFont typeface="Arial MT"/>
              <a:buChar char="•"/>
              <a:tabLst>
                <a:tab pos="354965" algn="l"/>
                <a:tab pos="355600" algn="l"/>
              </a:tabLst>
            </a:pPr>
            <a:r>
              <a:rPr sz="3200" dirty="0">
                <a:latin typeface="Times New Roman"/>
                <a:cs typeface="Times New Roman"/>
              </a:rPr>
              <a:t>use</a:t>
            </a:r>
            <a:r>
              <a:rPr sz="3200" spc="5" dirty="0">
                <a:latin typeface="Times New Roman"/>
                <a:cs typeface="Times New Roman"/>
              </a:rPr>
              <a:t> </a:t>
            </a:r>
            <a:r>
              <a:rPr sz="3200" dirty="0">
                <a:latin typeface="Times New Roman"/>
                <a:cs typeface="Times New Roman"/>
              </a:rPr>
              <a:t>block</a:t>
            </a:r>
            <a:r>
              <a:rPr sz="3200" spc="-25" dirty="0">
                <a:latin typeface="Times New Roman"/>
                <a:cs typeface="Times New Roman"/>
              </a:rPr>
              <a:t> </a:t>
            </a:r>
            <a:r>
              <a:rPr sz="3200" dirty="0">
                <a:latin typeface="Times New Roman"/>
                <a:cs typeface="Times New Roman"/>
              </a:rPr>
              <a:t>cipher</a:t>
            </a:r>
            <a:r>
              <a:rPr sz="3200" spc="-15" dirty="0">
                <a:latin typeface="Times New Roman"/>
                <a:cs typeface="Times New Roman"/>
              </a:rPr>
              <a:t> </a:t>
            </a:r>
            <a:r>
              <a:rPr sz="3200" dirty="0">
                <a:latin typeface="Times New Roman"/>
                <a:cs typeface="Times New Roman"/>
              </a:rPr>
              <a:t>as</a:t>
            </a:r>
            <a:r>
              <a:rPr sz="3200" spc="5" dirty="0">
                <a:latin typeface="Times New Roman"/>
                <a:cs typeface="Times New Roman"/>
              </a:rPr>
              <a:t> </a:t>
            </a:r>
            <a:r>
              <a:rPr sz="3200" dirty="0">
                <a:latin typeface="Times New Roman"/>
                <a:cs typeface="Times New Roman"/>
              </a:rPr>
              <a:t>some</a:t>
            </a:r>
            <a:r>
              <a:rPr sz="3200" spc="-10" dirty="0">
                <a:latin typeface="Times New Roman"/>
                <a:cs typeface="Times New Roman"/>
              </a:rPr>
              <a:t> </a:t>
            </a:r>
            <a:r>
              <a:rPr sz="3200" dirty="0">
                <a:latin typeface="Times New Roman"/>
                <a:cs typeface="Times New Roman"/>
              </a:rPr>
              <a:t>form</a:t>
            </a:r>
            <a:r>
              <a:rPr sz="3200" spc="-15" dirty="0">
                <a:latin typeface="Times New Roman"/>
                <a:cs typeface="Times New Roman"/>
              </a:rPr>
              <a:t> </a:t>
            </a:r>
            <a:r>
              <a:rPr sz="3200" dirty="0">
                <a:latin typeface="Times New Roman"/>
                <a:cs typeface="Times New Roman"/>
              </a:rPr>
              <a:t>of</a:t>
            </a:r>
            <a:r>
              <a:rPr sz="3200" spc="5" dirty="0">
                <a:latin typeface="Times New Roman"/>
                <a:cs typeface="Times New Roman"/>
              </a:rPr>
              <a:t> </a:t>
            </a:r>
            <a:r>
              <a:rPr sz="3200" b="1" dirty="0">
                <a:latin typeface="Times New Roman"/>
                <a:cs typeface="Times New Roman"/>
              </a:rPr>
              <a:t>pseudo-random</a:t>
            </a:r>
            <a:r>
              <a:rPr sz="3200" b="1" spc="-40" dirty="0">
                <a:latin typeface="Times New Roman"/>
                <a:cs typeface="Times New Roman"/>
              </a:rPr>
              <a:t> </a:t>
            </a:r>
            <a:r>
              <a:rPr sz="3200" b="1" spc="-5" dirty="0">
                <a:latin typeface="Times New Roman"/>
                <a:cs typeface="Times New Roman"/>
              </a:rPr>
              <a:t>number</a:t>
            </a:r>
            <a:endParaRPr sz="3200" dirty="0">
              <a:latin typeface="Times New Roman"/>
              <a:cs typeface="Times New Roman"/>
            </a:endParaRPr>
          </a:p>
          <a:p>
            <a:pPr marL="354965">
              <a:lnSpc>
                <a:spcPct val="100000"/>
              </a:lnSpc>
            </a:pPr>
            <a:r>
              <a:rPr sz="3200" dirty="0">
                <a:latin typeface="Times New Roman"/>
                <a:cs typeface="Times New Roman"/>
              </a:rPr>
              <a:t>generator</a:t>
            </a:r>
          </a:p>
        </p:txBody>
      </p:sp>
      <p:pic>
        <p:nvPicPr>
          <p:cNvPr id="4" name="object 4"/>
          <p:cNvPicPr/>
          <p:nvPr/>
        </p:nvPicPr>
        <p:blipFill>
          <a:blip r:embed="rId2" cstate="print"/>
          <a:stretch>
            <a:fillRect/>
          </a:stretch>
        </p:blipFill>
        <p:spPr>
          <a:xfrm>
            <a:off x="28751" y="65272"/>
            <a:ext cx="2756886" cy="664853"/>
          </a:xfrm>
          <a:prstGeom prst="rect">
            <a:avLst/>
          </a:prstGeom>
        </p:spPr>
      </p:pic>
      <p:sp>
        <p:nvSpPr>
          <p:cNvPr id="5" name="object 5"/>
          <p:cNvSpPr txBox="1">
            <a:spLocks noGrp="1"/>
          </p:cNvSpPr>
          <p:nvPr>
            <p:ph type="dt" sz="half" idx="6"/>
          </p:nvPr>
        </p:nvSpPr>
        <p:spPr>
          <a:xfrm>
            <a:off x="5494146" y="6448280"/>
            <a:ext cx="1203959" cy="194309"/>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410"/>
              </a:lnSpc>
            </a:pPr>
            <a:r>
              <a:rPr lang="en-IN" spc="-10"/>
              <a:t>B</a:t>
            </a:r>
            <a:r>
              <a:rPr lang="en-IN"/>
              <a:t>C</a:t>
            </a:r>
            <a:r>
              <a:rPr lang="en-IN" spc="-5"/>
              <a:t>S</a:t>
            </a:r>
            <a:r>
              <a:rPr lang="en-IN"/>
              <a:t>E309</a:t>
            </a:r>
            <a:r>
              <a:rPr lang="en-IN" spc="-25"/>
              <a:t>L</a:t>
            </a:r>
            <a:r>
              <a:rPr lang="en-IN" spc="-5"/>
              <a:t>-M2-</a:t>
            </a:r>
            <a:r>
              <a:rPr lang="en-IN" spc="-25"/>
              <a:t>L</a:t>
            </a:r>
            <a:r>
              <a:rPr lang="en-IN"/>
              <a:t>6</a:t>
            </a:r>
            <a:endParaRPr dirty="0"/>
          </a:p>
        </p:txBody>
      </p:sp>
      <p:sp>
        <p:nvSpPr>
          <p:cNvPr id="6" name="object 6"/>
          <p:cNvSpPr txBox="1">
            <a:spLocks noGrp="1"/>
          </p:cNvSpPr>
          <p:nvPr>
            <p:ph type="ftr" sz="quarter" idx="5"/>
          </p:nvPr>
        </p:nvSpPr>
        <p:spPr>
          <a:xfrm>
            <a:off x="688340" y="6460699"/>
            <a:ext cx="866775" cy="165734"/>
          </a:xfrm>
          <a:prstGeom prst="rect">
            <a:avLst/>
          </a:prstGeom>
        </p:spPr>
        <p:txBody>
          <a:bodyPr vert="horz" wrap="square" lIns="0" tIns="0" rIns="0" bIns="0" rtlCol="0">
            <a:spAutoFit/>
          </a:bodyPr>
          <a:lstStyle>
            <a:defPPr>
              <a:defRPr lang="en-US"/>
            </a:defPPr>
            <a:lvl1pPr marL="0" algn="l" defTabSz="914400" rtl="0" eaLnBrk="1" latinLnBrk="0" hangingPunct="1">
              <a:defRPr sz="1000" b="0" i="0" kern="1200">
                <a:solidFill>
                  <a:srgbClr val="888888"/>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190"/>
              </a:lnSpc>
            </a:pPr>
            <a:r>
              <a:rPr lang="en-IN"/>
              <a:t>30</a:t>
            </a:r>
            <a:r>
              <a:rPr lang="en-IN" spc="-35"/>
              <a:t> </a:t>
            </a:r>
            <a:r>
              <a:rPr lang="en-IN" spc="-5"/>
              <a:t>January</a:t>
            </a:r>
            <a:r>
              <a:rPr lang="en-IN" spc="-20"/>
              <a:t> </a:t>
            </a:r>
            <a:r>
              <a:rPr lang="en-IN"/>
              <a:t>2024</a:t>
            </a:r>
            <a:endParaRPr dirty="0"/>
          </a:p>
        </p:txBody>
      </p:sp>
      <p:sp>
        <p:nvSpPr>
          <p:cNvPr id="7" name="object 7"/>
          <p:cNvSpPr txBox="1">
            <a:spLocks noGrp="1"/>
          </p:cNvSpPr>
          <p:nvPr>
            <p:ph type="sldNum" sz="quarter" idx="7"/>
          </p:nvPr>
        </p:nvSpPr>
        <p:spPr>
          <a:xfrm>
            <a:off x="11431778" y="6473883"/>
            <a:ext cx="228600" cy="194309"/>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410"/>
              </a:lnSpc>
            </a:pPr>
            <a:fld id="{81D60167-4931-47E6-BA6A-407CBD079E47}" type="slidenum">
              <a:rPr lang="en-IN" smtClean="0"/>
              <a:pPr marL="38100">
                <a:lnSpc>
                  <a:spcPts val="1410"/>
                </a:lnSpc>
              </a:pPr>
              <a:t>9</a:t>
            </a:fld>
            <a:endParaRPr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406</TotalTime>
  <Words>1270</Words>
  <Application>Microsoft Office PowerPoint</Application>
  <PresentationFormat>Widescreen</PresentationFormat>
  <Paragraphs>150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MT</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Electronic Code Book (ECB)</vt:lpstr>
      <vt:lpstr>Cipher Block Chaining (CBC)</vt:lpstr>
      <vt:lpstr>Stream Modes of Operation</vt:lpstr>
      <vt:lpstr>Cipher Feedback (CFB)</vt:lpstr>
      <vt:lpstr>Output Feedback (OFB)</vt:lpstr>
      <vt:lpstr>Counter (CTR)</vt:lpstr>
      <vt:lpstr>Feedback Characteristics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Aastha Kumar</dc:creator>
  <cp:lastModifiedBy>Aastha Kumar</cp:lastModifiedBy>
  <cp:revision>3</cp:revision>
  <dcterms:created xsi:type="dcterms:W3CDTF">2024-01-27T21:29:12Z</dcterms:created>
  <dcterms:modified xsi:type="dcterms:W3CDTF">2024-05-17T08:08:32Z</dcterms:modified>
</cp:coreProperties>
</file>