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61" r:id="rId3"/>
    <p:sldId id="325" r:id="rId4"/>
    <p:sldId id="269" r:id="rId5"/>
    <p:sldId id="279" r:id="rId6"/>
    <p:sldId id="327" r:id="rId7"/>
    <p:sldId id="331" r:id="rId8"/>
    <p:sldId id="284" r:id="rId9"/>
    <p:sldId id="326" r:id="rId10"/>
    <p:sldId id="328" r:id="rId11"/>
    <p:sldId id="329" r:id="rId12"/>
    <p:sldId id="330" r:id="rId13"/>
    <p:sldId id="295" r:id="rId14"/>
    <p:sldId id="297" r:id="rId15"/>
    <p:sldId id="321" r:id="rId16"/>
    <p:sldId id="299" r:id="rId17"/>
    <p:sldId id="306" r:id="rId18"/>
    <p:sldId id="320"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p:cViewPr varScale="1">
        <p:scale>
          <a:sx n="67" d="100"/>
          <a:sy n="67" d="100"/>
        </p:scale>
        <p:origin x="62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0146333C-9E45-46B5-96FC-99E7045F47E5}"/>
    <pc:docChg chg="undo redo custSel addSld delSld modSld sldOrd">
      <pc:chgData name="Aastha Kumar" userId="f94225b3-263d-47de-91f3-c17c89a7eef3" providerId="ADAL" clId="{0146333C-9E45-46B5-96FC-99E7045F47E5}" dt="2024-03-31T19:56:34.610" v="1251" actId="1076"/>
      <pc:docMkLst>
        <pc:docMk/>
      </pc:docMkLst>
      <pc:sldChg chg="modSp mod">
        <pc:chgData name="Aastha Kumar" userId="f94225b3-263d-47de-91f3-c17c89a7eef3" providerId="ADAL" clId="{0146333C-9E45-46B5-96FC-99E7045F47E5}" dt="2024-03-31T18:41:20.062" v="429"/>
        <pc:sldMkLst>
          <pc:docMk/>
          <pc:sldMk cId="0" sldId="258"/>
        </pc:sldMkLst>
        <pc:spChg chg="mod">
          <ac:chgData name="Aastha Kumar" userId="f94225b3-263d-47de-91f3-c17c89a7eef3" providerId="ADAL" clId="{0146333C-9E45-46B5-96FC-99E7045F47E5}" dt="2024-03-31T18:41:20.062" v="429"/>
          <ac:spMkLst>
            <pc:docMk/>
            <pc:sldMk cId="0" sldId="258"/>
            <ac:spMk id="3" creationId="{00000000-0000-0000-0000-000000000000}"/>
          </ac:spMkLst>
        </pc:spChg>
      </pc:sldChg>
      <pc:sldChg chg="addSp delSp modSp add mod setBg modNotes">
        <pc:chgData name="Aastha Kumar" userId="f94225b3-263d-47de-91f3-c17c89a7eef3" providerId="ADAL" clId="{0146333C-9E45-46B5-96FC-99E7045F47E5}" dt="2024-03-31T19:00:38.017" v="498" actId="255"/>
        <pc:sldMkLst>
          <pc:docMk/>
          <pc:sldMk cId="0" sldId="261"/>
        </pc:sldMkLst>
        <pc:spChg chg="add del mod">
          <ac:chgData name="Aastha Kumar" userId="f94225b3-263d-47de-91f3-c17c89a7eef3" providerId="ADAL" clId="{0146333C-9E45-46B5-96FC-99E7045F47E5}" dt="2024-03-31T18:57:29.829" v="430" actId="478"/>
          <ac:spMkLst>
            <pc:docMk/>
            <pc:sldMk cId="0" sldId="261"/>
            <ac:spMk id="2" creationId="{3E0B2C44-FE13-B49C-5D0F-EFBD27D64BAD}"/>
          </ac:spMkLst>
        </pc:spChg>
        <pc:spChg chg="add mod">
          <ac:chgData name="Aastha Kumar" userId="f94225b3-263d-47de-91f3-c17c89a7eef3" providerId="ADAL" clId="{0146333C-9E45-46B5-96FC-99E7045F47E5}" dt="2024-03-31T19:00:38.017" v="498" actId="255"/>
          <ac:spMkLst>
            <pc:docMk/>
            <pc:sldMk cId="0" sldId="261"/>
            <ac:spMk id="4" creationId="{3A7FCA00-9A30-1FD4-6170-749157073C90}"/>
          </ac:spMkLst>
        </pc:spChg>
        <pc:spChg chg="add mod">
          <ac:chgData name="Aastha Kumar" userId="f94225b3-263d-47de-91f3-c17c89a7eef3" providerId="ADAL" clId="{0146333C-9E45-46B5-96FC-99E7045F47E5}" dt="2024-03-31T18:59:15.832" v="448"/>
          <ac:spMkLst>
            <pc:docMk/>
            <pc:sldMk cId="0" sldId="261"/>
            <ac:spMk id="5" creationId="{A85885F3-9900-7EBB-E0AF-45A887D2EC42}"/>
          </ac:spMkLst>
        </pc:spChg>
        <pc:spChg chg="add mod">
          <ac:chgData name="Aastha Kumar" userId="f94225b3-263d-47de-91f3-c17c89a7eef3" providerId="ADAL" clId="{0146333C-9E45-46B5-96FC-99E7045F47E5}" dt="2024-03-31T18:59:44.799" v="481" actId="14100"/>
          <ac:spMkLst>
            <pc:docMk/>
            <pc:sldMk cId="0" sldId="261"/>
            <ac:spMk id="7" creationId="{B0F0F093-247C-DA94-5766-07A0FFB43412}"/>
          </ac:spMkLst>
        </pc:spChg>
        <pc:spChg chg="del">
          <ac:chgData name="Aastha Kumar" userId="f94225b3-263d-47de-91f3-c17c89a7eef3" providerId="ADAL" clId="{0146333C-9E45-46B5-96FC-99E7045F47E5}" dt="2024-03-31T15:33:10.039" v="210" actId="478"/>
          <ac:spMkLst>
            <pc:docMk/>
            <pc:sldMk cId="0" sldId="261"/>
            <ac:spMk id="9217" creationId="{E4252838-3899-81ED-9A24-F9BD4553F2B6}"/>
          </ac:spMkLst>
        </pc:spChg>
        <pc:spChg chg="add del mod">
          <ac:chgData name="Aastha Kumar" userId="f94225b3-263d-47de-91f3-c17c89a7eef3" providerId="ADAL" clId="{0146333C-9E45-46B5-96FC-99E7045F47E5}" dt="2024-03-31T18:57:49.438" v="435" actId="21"/>
          <ac:spMkLst>
            <pc:docMk/>
            <pc:sldMk cId="0" sldId="261"/>
            <ac:spMk id="11265" creationId="{AC2E74BC-B657-F760-76DB-9E91C7C702FD}"/>
          </ac:spMkLst>
        </pc:spChg>
        <pc:spChg chg="del mod">
          <ac:chgData name="Aastha Kumar" userId="f94225b3-263d-47de-91f3-c17c89a7eef3" providerId="ADAL" clId="{0146333C-9E45-46B5-96FC-99E7045F47E5}" dt="2024-03-31T18:57:31.071" v="431" actId="478"/>
          <ac:spMkLst>
            <pc:docMk/>
            <pc:sldMk cId="0" sldId="261"/>
            <ac:spMk id="20484" creationId="{2AEC0E4C-58CB-C092-A690-12EDE107BE85}"/>
          </ac:spMkLst>
        </pc:spChg>
        <pc:picChg chg="add">
          <ac:chgData name="Aastha Kumar" userId="f94225b3-263d-47de-91f3-c17c89a7eef3" providerId="ADAL" clId="{0146333C-9E45-46B5-96FC-99E7045F47E5}" dt="2024-03-31T18:59:15.880" v="449"/>
          <ac:picMkLst>
            <pc:docMk/>
            <pc:sldMk cId="0" sldId="261"/>
            <ac:picMk id="6" creationId="{B4A0B1F9-B29C-9A12-C061-306D7D43B9D8}"/>
          </ac:picMkLst>
        </pc:picChg>
        <pc:picChg chg="mod">
          <ac:chgData name="Aastha Kumar" userId="f94225b3-263d-47de-91f3-c17c89a7eef3" providerId="ADAL" clId="{0146333C-9E45-46B5-96FC-99E7045F47E5}" dt="2024-03-31T19:00:26.014" v="495" actId="14100"/>
          <ac:picMkLst>
            <pc:docMk/>
            <pc:sldMk cId="0" sldId="261"/>
            <ac:picMk id="20483" creationId="{B443C753-2C3F-6152-A9AE-2ECF26D42780}"/>
          </ac:picMkLst>
        </pc:picChg>
        <pc:picChg chg="add mod">
          <ac:chgData name="Aastha Kumar" userId="f94225b3-263d-47de-91f3-c17c89a7eef3" providerId="ADAL" clId="{0146333C-9E45-46B5-96FC-99E7045F47E5}" dt="2024-03-31T19:00:09.133" v="489" actId="14100"/>
          <ac:picMkLst>
            <pc:docMk/>
            <pc:sldMk cId="0" sldId="261"/>
            <ac:picMk id="22531" creationId="{98DDFC84-3857-34EB-3412-C373A6DE274D}"/>
          </ac:picMkLst>
        </pc:picChg>
        <pc:picChg chg="add del mod">
          <ac:chgData name="Aastha Kumar" userId="f94225b3-263d-47de-91f3-c17c89a7eef3" providerId="ADAL" clId="{0146333C-9E45-46B5-96FC-99E7045F47E5}" dt="2024-03-31T18:57:49.438" v="435" actId="21"/>
          <ac:picMkLst>
            <pc:docMk/>
            <pc:sldMk cId="0" sldId="261"/>
            <ac:picMk id="24579" creationId="{64D24217-8D2D-9524-2D83-46D1555CBF58}"/>
          </ac:picMkLst>
        </pc:picChg>
      </pc:sldChg>
      <pc:sldChg chg="delSp modSp add del mod setBg">
        <pc:chgData name="Aastha Kumar" userId="f94225b3-263d-47de-91f3-c17c89a7eef3" providerId="ADAL" clId="{0146333C-9E45-46B5-96FC-99E7045F47E5}" dt="2024-03-31T15:34:22.421" v="243" actId="47"/>
        <pc:sldMkLst>
          <pc:docMk/>
          <pc:sldMk cId="0" sldId="262"/>
        </pc:sldMkLst>
        <pc:spChg chg="mod">
          <ac:chgData name="Aastha Kumar" userId="f94225b3-263d-47de-91f3-c17c89a7eef3" providerId="ADAL" clId="{0146333C-9E45-46B5-96FC-99E7045F47E5}" dt="2024-03-31T15:33:53.678" v="232" actId="207"/>
          <ac:spMkLst>
            <pc:docMk/>
            <pc:sldMk cId="0" sldId="262"/>
            <ac:spMk id="22532" creationId="{CEE7A85E-F669-7FC6-0856-AF64AB5B8C07}"/>
          </ac:spMkLst>
        </pc:spChg>
        <pc:picChg chg="del">
          <ac:chgData name="Aastha Kumar" userId="f94225b3-263d-47de-91f3-c17c89a7eef3" providerId="ADAL" clId="{0146333C-9E45-46B5-96FC-99E7045F47E5}" dt="2024-03-31T15:33:15.413" v="212" actId="21"/>
          <ac:picMkLst>
            <pc:docMk/>
            <pc:sldMk cId="0" sldId="262"/>
            <ac:picMk id="22531" creationId="{98DDFC84-3857-34EB-3412-C373A6DE274D}"/>
          </ac:picMkLst>
        </pc:picChg>
      </pc:sldChg>
      <pc:sldChg chg="delSp add del mod setBg">
        <pc:chgData name="Aastha Kumar" userId="f94225b3-263d-47de-91f3-c17c89a7eef3" providerId="ADAL" clId="{0146333C-9E45-46B5-96FC-99E7045F47E5}" dt="2024-03-31T15:36:40.154" v="276" actId="47"/>
        <pc:sldMkLst>
          <pc:docMk/>
          <pc:sldMk cId="0" sldId="263"/>
        </pc:sldMkLst>
        <pc:spChg chg="del">
          <ac:chgData name="Aastha Kumar" userId="f94225b3-263d-47de-91f3-c17c89a7eef3" providerId="ADAL" clId="{0146333C-9E45-46B5-96FC-99E7045F47E5}" dt="2024-03-31T15:35:42.869" v="257" actId="21"/>
          <ac:spMkLst>
            <pc:docMk/>
            <pc:sldMk cId="0" sldId="263"/>
            <ac:spMk id="11265" creationId="{AC2E74BC-B657-F760-76DB-9E91C7C702FD}"/>
          </ac:spMkLst>
        </pc:spChg>
        <pc:picChg chg="del">
          <ac:chgData name="Aastha Kumar" userId="f94225b3-263d-47de-91f3-c17c89a7eef3" providerId="ADAL" clId="{0146333C-9E45-46B5-96FC-99E7045F47E5}" dt="2024-03-31T15:35:27.709" v="250" actId="21"/>
          <ac:picMkLst>
            <pc:docMk/>
            <pc:sldMk cId="0" sldId="263"/>
            <ac:picMk id="24579" creationId="{64D24217-8D2D-9524-2D83-46D1555CBF58}"/>
          </ac:picMkLst>
        </pc:picChg>
      </pc:sldChg>
      <pc:sldChg chg="add del">
        <pc:chgData name="Aastha Kumar" userId="f94225b3-263d-47de-91f3-c17c89a7eef3" providerId="ADAL" clId="{0146333C-9E45-46B5-96FC-99E7045F47E5}" dt="2024-03-31T15:27:58.340" v="205" actId="47"/>
        <pc:sldMkLst>
          <pc:docMk/>
          <pc:sldMk cId="0" sldId="264"/>
        </pc:sldMkLst>
      </pc:sldChg>
      <pc:sldChg chg="del">
        <pc:chgData name="Aastha Kumar" userId="f94225b3-263d-47de-91f3-c17c89a7eef3" providerId="ADAL" clId="{0146333C-9E45-46B5-96FC-99E7045F47E5}" dt="2024-03-31T15:28:07.289" v="206" actId="47"/>
        <pc:sldMkLst>
          <pc:docMk/>
          <pc:sldMk cId="0" sldId="266"/>
        </pc:sldMkLst>
      </pc:sldChg>
      <pc:sldChg chg="ord">
        <pc:chgData name="Aastha Kumar" userId="f94225b3-263d-47de-91f3-c17c89a7eef3" providerId="ADAL" clId="{0146333C-9E45-46B5-96FC-99E7045F47E5}" dt="2024-03-31T19:02:08.543" v="540"/>
        <pc:sldMkLst>
          <pc:docMk/>
          <pc:sldMk cId="0" sldId="267"/>
        </pc:sldMkLst>
      </pc:sldChg>
      <pc:sldChg chg="delSp modSp mod">
        <pc:chgData name="Aastha Kumar" userId="f94225b3-263d-47de-91f3-c17c89a7eef3" providerId="ADAL" clId="{0146333C-9E45-46B5-96FC-99E7045F47E5}" dt="2024-03-31T19:12:52.681" v="664" actId="20577"/>
        <pc:sldMkLst>
          <pc:docMk/>
          <pc:sldMk cId="0" sldId="269"/>
        </pc:sldMkLst>
        <pc:spChg chg="mod">
          <ac:chgData name="Aastha Kumar" userId="f94225b3-263d-47de-91f3-c17c89a7eef3" providerId="ADAL" clId="{0146333C-9E45-46B5-96FC-99E7045F47E5}" dt="2024-03-31T19:12:52.681" v="664" actId="20577"/>
          <ac:spMkLst>
            <pc:docMk/>
            <pc:sldMk cId="0" sldId="269"/>
            <ac:spMk id="3" creationId="{00000000-0000-0000-0000-000000000000}"/>
          </ac:spMkLst>
        </pc:spChg>
        <pc:spChg chg="del">
          <ac:chgData name="Aastha Kumar" userId="f94225b3-263d-47de-91f3-c17c89a7eef3" providerId="ADAL" clId="{0146333C-9E45-46B5-96FC-99E7045F47E5}" dt="2024-03-31T19:12:23.416" v="659" actId="478"/>
          <ac:spMkLst>
            <pc:docMk/>
            <pc:sldMk cId="0" sldId="269"/>
            <ac:spMk id="6" creationId="{00000000-0000-0000-0000-000000000000}"/>
          </ac:spMkLst>
        </pc:spChg>
        <pc:spChg chg="del">
          <ac:chgData name="Aastha Kumar" userId="f94225b3-263d-47de-91f3-c17c89a7eef3" providerId="ADAL" clId="{0146333C-9E45-46B5-96FC-99E7045F47E5}" dt="2024-03-31T19:12:23.416" v="659" actId="478"/>
          <ac:spMkLst>
            <pc:docMk/>
            <pc:sldMk cId="0" sldId="269"/>
            <ac:spMk id="7" creationId="{00000000-0000-0000-0000-000000000000}"/>
          </ac:spMkLst>
        </pc:spChg>
        <pc:spChg chg="del">
          <ac:chgData name="Aastha Kumar" userId="f94225b3-263d-47de-91f3-c17c89a7eef3" providerId="ADAL" clId="{0146333C-9E45-46B5-96FC-99E7045F47E5}" dt="2024-03-31T19:12:23.416" v="659" actId="478"/>
          <ac:spMkLst>
            <pc:docMk/>
            <pc:sldMk cId="0" sldId="269"/>
            <ac:spMk id="8" creationId="{00000000-0000-0000-0000-000000000000}"/>
          </ac:spMkLst>
        </pc:spChg>
        <pc:picChg chg="del">
          <ac:chgData name="Aastha Kumar" userId="f94225b3-263d-47de-91f3-c17c89a7eef3" providerId="ADAL" clId="{0146333C-9E45-46B5-96FC-99E7045F47E5}" dt="2024-03-31T19:05:35.144" v="557" actId="478"/>
          <ac:picMkLst>
            <pc:docMk/>
            <pc:sldMk cId="0" sldId="269"/>
            <ac:picMk id="4" creationId="{00000000-0000-0000-0000-000000000000}"/>
          </ac:picMkLst>
        </pc:picChg>
      </pc:sldChg>
      <pc:sldChg chg="addSp delSp modSp mod">
        <pc:chgData name="Aastha Kumar" userId="f94225b3-263d-47de-91f3-c17c89a7eef3" providerId="ADAL" clId="{0146333C-9E45-46B5-96FC-99E7045F47E5}" dt="2024-03-31T19:16:56.017" v="702" actId="1076"/>
        <pc:sldMkLst>
          <pc:docMk/>
          <pc:sldMk cId="0" sldId="271"/>
        </pc:sldMkLst>
        <pc:spChg chg="mod">
          <ac:chgData name="Aastha Kumar" userId="f94225b3-263d-47de-91f3-c17c89a7eef3" providerId="ADAL" clId="{0146333C-9E45-46B5-96FC-99E7045F47E5}" dt="2024-03-31T19:16:53.018" v="700" actId="14100"/>
          <ac:spMkLst>
            <pc:docMk/>
            <pc:sldMk cId="0" sldId="271"/>
            <ac:spMk id="3" creationId="{00000000-0000-0000-0000-000000000000}"/>
          </ac:spMkLst>
        </pc:spChg>
        <pc:spChg chg="mod">
          <ac:chgData name="Aastha Kumar" userId="f94225b3-263d-47de-91f3-c17c89a7eef3" providerId="ADAL" clId="{0146333C-9E45-46B5-96FC-99E7045F47E5}" dt="2024-03-31T19:16:43.555" v="699" actId="1076"/>
          <ac:spMkLst>
            <pc:docMk/>
            <pc:sldMk cId="0" sldId="271"/>
            <ac:spMk id="18" creationId="{00000000-0000-0000-0000-000000000000}"/>
          </ac:spMkLst>
        </pc:spChg>
        <pc:spChg chg="add del">
          <ac:chgData name="Aastha Kumar" userId="f94225b3-263d-47de-91f3-c17c89a7eef3" providerId="ADAL" clId="{0146333C-9E45-46B5-96FC-99E7045F47E5}" dt="2024-03-31T19:16:28.602" v="695" actId="478"/>
          <ac:spMkLst>
            <pc:docMk/>
            <pc:sldMk cId="0" sldId="271"/>
            <ac:spMk id="22" creationId="{00000000-0000-0000-0000-000000000000}"/>
          </ac:spMkLst>
        </pc:spChg>
        <pc:spChg chg="add del">
          <ac:chgData name="Aastha Kumar" userId="f94225b3-263d-47de-91f3-c17c89a7eef3" providerId="ADAL" clId="{0146333C-9E45-46B5-96FC-99E7045F47E5}" dt="2024-03-31T19:16:28.602" v="695" actId="478"/>
          <ac:spMkLst>
            <pc:docMk/>
            <pc:sldMk cId="0" sldId="271"/>
            <ac:spMk id="30" creationId="{00000000-0000-0000-0000-000000000000}"/>
          </ac:spMkLst>
        </pc:spChg>
        <pc:spChg chg="add del">
          <ac:chgData name="Aastha Kumar" userId="f94225b3-263d-47de-91f3-c17c89a7eef3" providerId="ADAL" clId="{0146333C-9E45-46B5-96FC-99E7045F47E5}" dt="2024-03-31T19:16:32.603" v="696" actId="478"/>
          <ac:spMkLst>
            <pc:docMk/>
            <pc:sldMk cId="0" sldId="271"/>
            <ac:spMk id="32" creationId="{00000000-0000-0000-0000-000000000000}"/>
          </ac:spMkLst>
        </pc:spChg>
        <pc:spChg chg="add del">
          <ac:chgData name="Aastha Kumar" userId="f94225b3-263d-47de-91f3-c17c89a7eef3" providerId="ADAL" clId="{0146333C-9E45-46B5-96FC-99E7045F47E5}" dt="2024-03-31T19:16:32.603" v="696" actId="478"/>
          <ac:spMkLst>
            <pc:docMk/>
            <pc:sldMk cId="0" sldId="271"/>
            <ac:spMk id="33" creationId="{00000000-0000-0000-0000-000000000000}"/>
          </ac:spMkLst>
        </pc:spChg>
        <pc:spChg chg="add del">
          <ac:chgData name="Aastha Kumar" userId="f94225b3-263d-47de-91f3-c17c89a7eef3" providerId="ADAL" clId="{0146333C-9E45-46B5-96FC-99E7045F47E5}" dt="2024-03-31T19:16:34.582" v="697" actId="478"/>
          <ac:spMkLst>
            <pc:docMk/>
            <pc:sldMk cId="0" sldId="271"/>
            <ac:spMk id="34" creationId="{00000000-0000-0000-0000-000000000000}"/>
          </ac:spMkLst>
        </pc:spChg>
        <pc:spChg chg="add del">
          <ac:chgData name="Aastha Kumar" userId="f94225b3-263d-47de-91f3-c17c89a7eef3" providerId="ADAL" clId="{0146333C-9E45-46B5-96FC-99E7045F47E5}" dt="2024-03-31T19:16:28.602" v="695" actId="478"/>
          <ac:spMkLst>
            <pc:docMk/>
            <pc:sldMk cId="0" sldId="271"/>
            <ac:spMk id="35" creationId="{00000000-0000-0000-0000-000000000000}"/>
          </ac:spMkLst>
        </pc:spChg>
        <pc:grpChg chg="mod">
          <ac:chgData name="Aastha Kumar" userId="f94225b3-263d-47de-91f3-c17c89a7eef3" providerId="ADAL" clId="{0146333C-9E45-46B5-96FC-99E7045F47E5}" dt="2024-03-31T19:16:56.017" v="702" actId="1076"/>
          <ac:grpSpMkLst>
            <pc:docMk/>
            <pc:sldMk cId="0" sldId="271"/>
            <ac:grpSpMk id="4" creationId="{00000000-0000-0000-0000-000000000000}"/>
          </ac:grpSpMkLst>
        </pc:grpChg>
        <pc:grpChg chg="add del">
          <ac:chgData name="Aastha Kumar" userId="f94225b3-263d-47de-91f3-c17c89a7eef3" providerId="ADAL" clId="{0146333C-9E45-46B5-96FC-99E7045F47E5}" dt="2024-03-31T19:16:28.602" v="695" actId="478"/>
          <ac:grpSpMkLst>
            <pc:docMk/>
            <pc:sldMk cId="0" sldId="271"/>
            <ac:grpSpMk id="19" creationId="{00000000-0000-0000-0000-000000000000}"/>
          </ac:grpSpMkLst>
        </pc:grpChg>
        <pc:grpChg chg="add del">
          <ac:chgData name="Aastha Kumar" userId="f94225b3-263d-47de-91f3-c17c89a7eef3" providerId="ADAL" clId="{0146333C-9E45-46B5-96FC-99E7045F47E5}" dt="2024-03-31T19:16:28.602" v="695" actId="478"/>
          <ac:grpSpMkLst>
            <pc:docMk/>
            <pc:sldMk cId="0" sldId="271"/>
            <ac:grpSpMk id="23" creationId="{00000000-0000-0000-0000-000000000000}"/>
          </ac:grpSpMkLst>
        </pc:grpChg>
      </pc:sldChg>
      <pc:sldChg chg="del">
        <pc:chgData name="Aastha Kumar" userId="f94225b3-263d-47de-91f3-c17c89a7eef3" providerId="ADAL" clId="{0146333C-9E45-46B5-96FC-99E7045F47E5}" dt="2024-03-31T15:16:52.737" v="133" actId="47"/>
        <pc:sldMkLst>
          <pc:docMk/>
          <pc:sldMk cId="0" sldId="278"/>
        </pc:sldMkLst>
      </pc:sldChg>
      <pc:sldChg chg="modSp mod">
        <pc:chgData name="Aastha Kumar" userId="f94225b3-263d-47de-91f3-c17c89a7eef3" providerId="ADAL" clId="{0146333C-9E45-46B5-96FC-99E7045F47E5}" dt="2024-03-31T15:19:41.280" v="176" actId="1076"/>
        <pc:sldMkLst>
          <pc:docMk/>
          <pc:sldMk cId="0" sldId="279"/>
        </pc:sldMkLst>
        <pc:spChg chg="mod">
          <ac:chgData name="Aastha Kumar" userId="f94225b3-263d-47de-91f3-c17c89a7eef3" providerId="ADAL" clId="{0146333C-9E45-46B5-96FC-99E7045F47E5}" dt="2024-03-31T15:16:59.871" v="135" actId="122"/>
          <ac:spMkLst>
            <pc:docMk/>
            <pc:sldMk cId="0" sldId="279"/>
            <ac:spMk id="2" creationId="{00000000-0000-0000-0000-000000000000}"/>
          </ac:spMkLst>
        </pc:spChg>
        <pc:spChg chg="mod">
          <ac:chgData name="Aastha Kumar" userId="f94225b3-263d-47de-91f3-c17c89a7eef3" providerId="ADAL" clId="{0146333C-9E45-46B5-96FC-99E7045F47E5}" dt="2024-03-31T15:19:41.280" v="176" actId="1076"/>
          <ac:spMkLst>
            <pc:docMk/>
            <pc:sldMk cId="0" sldId="279"/>
            <ac:spMk id="3" creationId="{00000000-0000-0000-0000-000000000000}"/>
          </ac:spMkLst>
        </pc:spChg>
      </pc:sldChg>
      <pc:sldChg chg="delSp modSp del mod">
        <pc:chgData name="Aastha Kumar" userId="f94225b3-263d-47de-91f3-c17c89a7eef3" providerId="ADAL" clId="{0146333C-9E45-46B5-96FC-99E7045F47E5}" dt="2024-03-31T15:19:44.089" v="177" actId="47"/>
        <pc:sldMkLst>
          <pc:docMk/>
          <pc:sldMk cId="0" sldId="281"/>
        </pc:sldMkLst>
        <pc:spChg chg="del mod">
          <ac:chgData name="Aastha Kumar" userId="f94225b3-263d-47de-91f3-c17c89a7eef3" providerId="ADAL" clId="{0146333C-9E45-46B5-96FC-99E7045F47E5}" dt="2024-03-31T15:19:20.037" v="167"/>
          <ac:spMkLst>
            <pc:docMk/>
            <pc:sldMk cId="0" sldId="281"/>
            <ac:spMk id="3" creationId="{00000000-0000-0000-0000-000000000000}"/>
          </ac:spMkLst>
        </pc:spChg>
      </pc:sldChg>
      <pc:sldChg chg="del">
        <pc:chgData name="Aastha Kumar" userId="f94225b3-263d-47de-91f3-c17c89a7eef3" providerId="ADAL" clId="{0146333C-9E45-46B5-96FC-99E7045F47E5}" dt="2024-03-31T15:20:09.681" v="178" actId="47"/>
        <pc:sldMkLst>
          <pc:docMk/>
          <pc:sldMk cId="0" sldId="282"/>
        </pc:sldMkLst>
      </pc:sldChg>
      <pc:sldChg chg="addSp delSp modSp del mod">
        <pc:chgData name="Aastha Kumar" userId="f94225b3-263d-47de-91f3-c17c89a7eef3" providerId="ADAL" clId="{0146333C-9E45-46B5-96FC-99E7045F47E5}" dt="2024-03-31T15:22:37.330" v="191" actId="47"/>
        <pc:sldMkLst>
          <pc:docMk/>
          <pc:sldMk cId="0" sldId="283"/>
        </pc:sldMkLst>
        <pc:spChg chg="del">
          <ac:chgData name="Aastha Kumar" userId="f94225b3-263d-47de-91f3-c17c89a7eef3" providerId="ADAL" clId="{0146333C-9E45-46B5-96FC-99E7045F47E5}" dt="2024-03-31T15:21:51.598" v="182" actId="21"/>
          <ac:spMkLst>
            <pc:docMk/>
            <pc:sldMk cId="0" sldId="283"/>
            <ac:spMk id="2" creationId="{00000000-0000-0000-0000-000000000000}"/>
          </ac:spMkLst>
        </pc:spChg>
        <pc:spChg chg="mod">
          <ac:chgData name="Aastha Kumar" userId="f94225b3-263d-47de-91f3-c17c89a7eef3" providerId="ADAL" clId="{0146333C-9E45-46B5-96FC-99E7045F47E5}" dt="2024-03-31T15:22:26.249" v="187" actId="21"/>
          <ac:spMkLst>
            <pc:docMk/>
            <pc:sldMk cId="0" sldId="283"/>
            <ac:spMk id="3" creationId="{00000000-0000-0000-0000-000000000000}"/>
          </ac:spMkLst>
        </pc:spChg>
        <pc:spChg chg="add mod">
          <ac:chgData name="Aastha Kumar" userId="f94225b3-263d-47de-91f3-c17c89a7eef3" providerId="ADAL" clId="{0146333C-9E45-46B5-96FC-99E7045F47E5}" dt="2024-03-31T15:21:51.598" v="182" actId="21"/>
          <ac:spMkLst>
            <pc:docMk/>
            <pc:sldMk cId="0" sldId="283"/>
            <ac:spMk id="10" creationId="{485608CB-7336-39C1-BEE3-72DC57CBECBD}"/>
          </ac:spMkLst>
        </pc:spChg>
      </pc:sldChg>
      <pc:sldChg chg="addSp delSp modSp mod">
        <pc:chgData name="Aastha Kumar" userId="f94225b3-263d-47de-91f3-c17c89a7eef3" providerId="ADAL" clId="{0146333C-9E45-46B5-96FC-99E7045F47E5}" dt="2024-03-31T19:24:18.703" v="768" actId="14100"/>
        <pc:sldMkLst>
          <pc:docMk/>
          <pc:sldMk cId="0" sldId="284"/>
        </pc:sldMkLst>
        <pc:spChg chg="del">
          <ac:chgData name="Aastha Kumar" userId="f94225b3-263d-47de-91f3-c17c89a7eef3" providerId="ADAL" clId="{0146333C-9E45-46B5-96FC-99E7045F47E5}" dt="2024-03-31T15:21:53.995" v="183" actId="478"/>
          <ac:spMkLst>
            <pc:docMk/>
            <pc:sldMk cId="0" sldId="284"/>
            <ac:spMk id="2" creationId="{00000000-0000-0000-0000-000000000000}"/>
          </ac:spMkLst>
        </pc:spChg>
        <pc:spChg chg="mod">
          <ac:chgData name="Aastha Kumar" userId="f94225b3-263d-47de-91f3-c17c89a7eef3" providerId="ADAL" clId="{0146333C-9E45-46B5-96FC-99E7045F47E5}" dt="2024-03-31T19:24:12.298" v="766" actId="20577"/>
          <ac:spMkLst>
            <pc:docMk/>
            <pc:sldMk cId="0" sldId="284"/>
            <ac:spMk id="6" creationId="{00000000-0000-0000-0000-000000000000}"/>
          </ac:spMkLst>
        </pc:spChg>
        <pc:spChg chg="del">
          <ac:chgData name="Aastha Kumar" userId="f94225b3-263d-47de-91f3-c17c89a7eef3" providerId="ADAL" clId="{0146333C-9E45-46B5-96FC-99E7045F47E5}" dt="2024-03-31T15:21:41.991" v="180" actId="478"/>
          <ac:spMkLst>
            <pc:docMk/>
            <pc:sldMk cId="0" sldId="284"/>
            <ac:spMk id="8" creationId="{00000000-0000-0000-0000-000000000000}"/>
          </ac:spMkLst>
        </pc:spChg>
        <pc:spChg chg="del">
          <ac:chgData name="Aastha Kumar" userId="f94225b3-263d-47de-91f3-c17c89a7eef3" providerId="ADAL" clId="{0146333C-9E45-46B5-96FC-99E7045F47E5}" dt="2024-03-31T15:21:41.991" v="180" actId="478"/>
          <ac:spMkLst>
            <pc:docMk/>
            <pc:sldMk cId="0" sldId="284"/>
            <ac:spMk id="9" creationId="{00000000-0000-0000-0000-000000000000}"/>
          </ac:spMkLst>
        </pc:spChg>
        <pc:spChg chg="del">
          <ac:chgData name="Aastha Kumar" userId="f94225b3-263d-47de-91f3-c17c89a7eef3" providerId="ADAL" clId="{0146333C-9E45-46B5-96FC-99E7045F47E5}" dt="2024-03-31T15:21:41.991" v="180" actId="478"/>
          <ac:spMkLst>
            <pc:docMk/>
            <pc:sldMk cId="0" sldId="284"/>
            <ac:spMk id="10" creationId="{00000000-0000-0000-0000-000000000000}"/>
          </ac:spMkLst>
        </pc:spChg>
        <pc:spChg chg="add del mod">
          <ac:chgData name="Aastha Kumar" userId="f94225b3-263d-47de-91f3-c17c89a7eef3" providerId="ADAL" clId="{0146333C-9E45-46B5-96FC-99E7045F47E5}" dt="2024-03-31T15:21:55.995" v="184" actId="478"/>
          <ac:spMkLst>
            <pc:docMk/>
            <pc:sldMk cId="0" sldId="284"/>
            <ac:spMk id="12" creationId="{48429CD3-D832-900B-5209-A2571818E915}"/>
          </ac:spMkLst>
        </pc:spChg>
        <pc:spChg chg="add mod">
          <ac:chgData name="Aastha Kumar" userId="f94225b3-263d-47de-91f3-c17c89a7eef3" providerId="ADAL" clId="{0146333C-9E45-46B5-96FC-99E7045F47E5}" dt="2024-03-31T19:20:10.087" v="722" actId="14100"/>
          <ac:spMkLst>
            <pc:docMk/>
            <pc:sldMk cId="0" sldId="284"/>
            <ac:spMk id="13" creationId="{00000000-0000-0000-0000-000000000000}"/>
          </ac:spMkLst>
        </pc:spChg>
        <pc:grpChg chg="mod">
          <ac:chgData name="Aastha Kumar" userId="f94225b3-263d-47de-91f3-c17c89a7eef3" providerId="ADAL" clId="{0146333C-9E45-46B5-96FC-99E7045F47E5}" dt="2024-03-31T15:21:47.351" v="181" actId="1076"/>
          <ac:grpSpMkLst>
            <pc:docMk/>
            <pc:sldMk cId="0" sldId="284"/>
            <ac:grpSpMk id="3" creationId="{00000000-0000-0000-0000-000000000000}"/>
          </ac:grpSpMkLst>
        </pc:grpChg>
        <pc:picChg chg="del">
          <ac:chgData name="Aastha Kumar" userId="f94225b3-263d-47de-91f3-c17c89a7eef3" providerId="ADAL" clId="{0146333C-9E45-46B5-96FC-99E7045F47E5}" dt="2024-03-31T19:20:06.967" v="721" actId="478"/>
          <ac:picMkLst>
            <pc:docMk/>
            <pc:sldMk cId="0" sldId="284"/>
            <ac:picMk id="7" creationId="{00000000-0000-0000-0000-000000000000}"/>
          </ac:picMkLst>
        </pc:picChg>
        <pc:picChg chg="add mod">
          <ac:chgData name="Aastha Kumar" userId="f94225b3-263d-47de-91f3-c17c89a7eef3" providerId="ADAL" clId="{0146333C-9E45-46B5-96FC-99E7045F47E5}" dt="2024-03-31T19:24:18.703" v="768" actId="14100"/>
          <ac:picMkLst>
            <pc:docMk/>
            <pc:sldMk cId="0" sldId="284"/>
            <ac:picMk id="21507" creationId="{EA3DB377-D649-67CE-8371-71E802E739E5}"/>
          </ac:picMkLst>
        </pc:picChg>
        <pc:picChg chg="add del mod">
          <ac:chgData name="Aastha Kumar" userId="f94225b3-263d-47de-91f3-c17c89a7eef3" providerId="ADAL" clId="{0146333C-9E45-46B5-96FC-99E7045F47E5}" dt="2024-03-31T19:21:50.736" v="726" actId="478"/>
          <ac:picMkLst>
            <pc:docMk/>
            <pc:sldMk cId="0" sldId="284"/>
            <ac:picMk id="38915" creationId="{666A2E76-F734-CB2B-8E8F-49210DDD113A}"/>
          </ac:picMkLst>
        </pc:picChg>
      </pc:sldChg>
      <pc:sldChg chg="delSp modSp mod">
        <pc:chgData name="Aastha Kumar" userId="f94225b3-263d-47de-91f3-c17c89a7eef3" providerId="ADAL" clId="{0146333C-9E45-46B5-96FC-99E7045F47E5}" dt="2024-03-31T15:23:46.621" v="202" actId="478"/>
        <pc:sldMkLst>
          <pc:docMk/>
          <pc:sldMk cId="0" sldId="285"/>
        </pc:sldMkLst>
        <pc:spChg chg="del">
          <ac:chgData name="Aastha Kumar" userId="f94225b3-263d-47de-91f3-c17c89a7eef3" providerId="ADAL" clId="{0146333C-9E45-46B5-96FC-99E7045F47E5}" dt="2024-03-31T15:23:36.284" v="199" actId="478"/>
          <ac:spMkLst>
            <pc:docMk/>
            <pc:sldMk cId="0" sldId="285"/>
            <ac:spMk id="7" creationId="{00000000-0000-0000-0000-000000000000}"/>
          </ac:spMkLst>
        </pc:spChg>
        <pc:spChg chg="del">
          <ac:chgData name="Aastha Kumar" userId="f94225b3-263d-47de-91f3-c17c89a7eef3" providerId="ADAL" clId="{0146333C-9E45-46B5-96FC-99E7045F47E5}" dt="2024-03-31T15:23:36.284" v="199" actId="478"/>
          <ac:spMkLst>
            <pc:docMk/>
            <pc:sldMk cId="0" sldId="285"/>
            <ac:spMk id="8" creationId="{00000000-0000-0000-0000-000000000000}"/>
          </ac:spMkLst>
        </pc:spChg>
        <pc:spChg chg="del">
          <ac:chgData name="Aastha Kumar" userId="f94225b3-263d-47de-91f3-c17c89a7eef3" providerId="ADAL" clId="{0146333C-9E45-46B5-96FC-99E7045F47E5}" dt="2024-03-31T15:23:36.284" v="199" actId="478"/>
          <ac:spMkLst>
            <pc:docMk/>
            <pc:sldMk cId="0" sldId="285"/>
            <ac:spMk id="9" creationId="{00000000-0000-0000-0000-000000000000}"/>
          </ac:spMkLst>
        </pc:spChg>
        <pc:grpChg chg="mod">
          <ac:chgData name="Aastha Kumar" userId="f94225b3-263d-47de-91f3-c17c89a7eef3" providerId="ADAL" clId="{0146333C-9E45-46B5-96FC-99E7045F47E5}" dt="2024-03-31T15:23:43.951" v="201" actId="14100"/>
          <ac:grpSpMkLst>
            <pc:docMk/>
            <pc:sldMk cId="0" sldId="285"/>
            <ac:grpSpMk id="3" creationId="{00000000-0000-0000-0000-000000000000}"/>
          </ac:grpSpMkLst>
        </pc:grpChg>
        <pc:picChg chg="del">
          <ac:chgData name="Aastha Kumar" userId="f94225b3-263d-47de-91f3-c17c89a7eef3" providerId="ADAL" clId="{0146333C-9E45-46B5-96FC-99E7045F47E5}" dt="2024-03-31T15:23:46.621" v="202" actId="478"/>
          <ac:picMkLst>
            <pc:docMk/>
            <pc:sldMk cId="0" sldId="285"/>
            <ac:picMk id="6" creationId="{00000000-0000-0000-0000-000000000000}"/>
          </ac:picMkLst>
        </pc:picChg>
      </pc:sldChg>
      <pc:sldChg chg="del">
        <pc:chgData name="Aastha Kumar" userId="f94225b3-263d-47de-91f3-c17c89a7eef3" providerId="ADAL" clId="{0146333C-9E45-46B5-96FC-99E7045F47E5}" dt="2024-03-31T14:59:22.117" v="69" actId="47"/>
        <pc:sldMkLst>
          <pc:docMk/>
          <pc:sldMk cId="0" sldId="294"/>
        </pc:sldMkLst>
      </pc:sldChg>
      <pc:sldChg chg="addSp modSp mod">
        <pc:chgData name="Aastha Kumar" userId="f94225b3-263d-47de-91f3-c17c89a7eef3" providerId="ADAL" clId="{0146333C-9E45-46B5-96FC-99E7045F47E5}" dt="2024-03-31T19:26:39.143" v="771" actId="1076"/>
        <pc:sldMkLst>
          <pc:docMk/>
          <pc:sldMk cId="0" sldId="295"/>
        </pc:sldMkLst>
        <pc:spChg chg="mod">
          <ac:chgData name="Aastha Kumar" userId="f94225b3-263d-47de-91f3-c17c89a7eef3" providerId="ADAL" clId="{0146333C-9E45-46B5-96FC-99E7045F47E5}" dt="2024-03-31T19:26:31.103" v="769" actId="1076"/>
          <ac:spMkLst>
            <pc:docMk/>
            <pc:sldMk cId="0" sldId="295"/>
            <ac:spMk id="3" creationId="{00000000-0000-0000-0000-000000000000}"/>
          </ac:spMkLst>
        </pc:spChg>
        <pc:spChg chg="add mod">
          <ac:chgData name="Aastha Kumar" userId="f94225b3-263d-47de-91f3-c17c89a7eef3" providerId="ADAL" clId="{0146333C-9E45-46B5-96FC-99E7045F47E5}" dt="2024-03-31T19:26:39.143" v="771" actId="1076"/>
          <ac:spMkLst>
            <pc:docMk/>
            <pc:sldMk cId="0" sldId="295"/>
            <ac:spMk id="6" creationId="{35F8715F-96CB-DEA3-2F66-677D69075D5B}"/>
          </ac:spMkLst>
        </pc:spChg>
      </pc:sldChg>
      <pc:sldChg chg="modSp mod ord">
        <pc:chgData name="Aastha Kumar" userId="f94225b3-263d-47de-91f3-c17c89a7eef3" providerId="ADAL" clId="{0146333C-9E45-46B5-96FC-99E7045F47E5}" dt="2024-03-31T19:30:59.720" v="841" actId="20577"/>
        <pc:sldMkLst>
          <pc:docMk/>
          <pc:sldMk cId="0" sldId="297"/>
        </pc:sldMkLst>
        <pc:spChg chg="mod">
          <ac:chgData name="Aastha Kumar" userId="f94225b3-263d-47de-91f3-c17c89a7eef3" providerId="ADAL" clId="{0146333C-9E45-46B5-96FC-99E7045F47E5}" dt="2024-03-31T19:30:59.720" v="841" actId="20577"/>
          <ac:spMkLst>
            <pc:docMk/>
            <pc:sldMk cId="0" sldId="297"/>
            <ac:spMk id="3" creationId="{00000000-0000-0000-0000-000000000000}"/>
          </ac:spMkLst>
        </pc:spChg>
      </pc:sldChg>
      <pc:sldChg chg="addSp delSp modSp mod">
        <pc:chgData name="Aastha Kumar" userId="f94225b3-263d-47de-91f3-c17c89a7eef3" providerId="ADAL" clId="{0146333C-9E45-46B5-96FC-99E7045F47E5}" dt="2024-03-31T19:33:43.491" v="851" actId="14100"/>
        <pc:sldMkLst>
          <pc:docMk/>
          <pc:sldMk cId="0" sldId="299"/>
        </pc:sldMkLst>
        <pc:spChg chg="del">
          <ac:chgData name="Aastha Kumar" userId="f94225b3-263d-47de-91f3-c17c89a7eef3" providerId="ADAL" clId="{0146333C-9E45-46B5-96FC-99E7045F47E5}" dt="2024-03-31T19:33:22.087" v="842" actId="478"/>
          <ac:spMkLst>
            <pc:docMk/>
            <pc:sldMk cId="0" sldId="299"/>
            <ac:spMk id="3" creationId="{00000000-0000-0000-0000-000000000000}"/>
          </ac:spMkLst>
        </pc:spChg>
        <pc:picChg chg="mod">
          <ac:chgData name="Aastha Kumar" userId="f94225b3-263d-47de-91f3-c17c89a7eef3" providerId="ADAL" clId="{0146333C-9E45-46B5-96FC-99E7045F47E5}" dt="2024-03-31T19:33:40.953" v="850" actId="14100"/>
          <ac:picMkLst>
            <pc:docMk/>
            <pc:sldMk cId="0" sldId="299"/>
            <ac:picMk id="8" creationId="{00000000-0000-0000-0000-000000000000}"/>
          </ac:picMkLst>
        </pc:picChg>
        <pc:picChg chg="add mod">
          <ac:chgData name="Aastha Kumar" userId="f94225b3-263d-47de-91f3-c17c89a7eef3" providerId="ADAL" clId="{0146333C-9E45-46B5-96FC-99E7045F47E5}" dt="2024-03-31T19:33:43.491" v="851" actId="14100"/>
          <ac:picMkLst>
            <pc:docMk/>
            <pc:sldMk cId="0" sldId="299"/>
            <ac:picMk id="9221" creationId="{00000000-0000-0000-0000-000000000000}"/>
          </ac:picMkLst>
        </pc:picChg>
      </pc:sldChg>
      <pc:sldChg chg="addSp delSp modSp mod">
        <pc:chgData name="Aastha Kumar" userId="f94225b3-263d-47de-91f3-c17c89a7eef3" providerId="ADAL" clId="{0146333C-9E45-46B5-96FC-99E7045F47E5}" dt="2024-03-31T19:56:34.610" v="1251" actId="1076"/>
        <pc:sldMkLst>
          <pc:docMk/>
          <pc:sldMk cId="0" sldId="306"/>
        </pc:sldMkLst>
        <pc:spChg chg="del">
          <ac:chgData name="Aastha Kumar" userId="f94225b3-263d-47de-91f3-c17c89a7eef3" providerId="ADAL" clId="{0146333C-9E45-46B5-96FC-99E7045F47E5}" dt="2024-03-31T19:36:57.410" v="867" actId="478"/>
          <ac:spMkLst>
            <pc:docMk/>
            <pc:sldMk cId="0" sldId="306"/>
            <ac:spMk id="5" creationId="{00000000-0000-0000-0000-000000000000}"/>
          </ac:spMkLst>
        </pc:spChg>
        <pc:spChg chg="del">
          <ac:chgData name="Aastha Kumar" userId="f94225b3-263d-47de-91f3-c17c89a7eef3" providerId="ADAL" clId="{0146333C-9E45-46B5-96FC-99E7045F47E5}" dt="2024-03-31T19:36:57.410" v="867" actId="478"/>
          <ac:spMkLst>
            <pc:docMk/>
            <pc:sldMk cId="0" sldId="306"/>
            <ac:spMk id="6" creationId="{00000000-0000-0000-0000-000000000000}"/>
          </ac:spMkLst>
        </pc:spChg>
        <pc:spChg chg="del">
          <ac:chgData name="Aastha Kumar" userId="f94225b3-263d-47de-91f3-c17c89a7eef3" providerId="ADAL" clId="{0146333C-9E45-46B5-96FC-99E7045F47E5}" dt="2024-03-31T19:36:57.410" v="867" actId="478"/>
          <ac:spMkLst>
            <pc:docMk/>
            <pc:sldMk cId="0" sldId="306"/>
            <ac:spMk id="7" creationId="{00000000-0000-0000-0000-000000000000}"/>
          </ac:spMkLst>
        </pc:spChg>
        <pc:spChg chg="add del mod">
          <ac:chgData name="Aastha Kumar" userId="f94225b3-263d-47de-91f3-c17c89a7eef3" providerId="ADAL" clId="{0146333C-9E45-46B5-96FC-99E7045F47E5}" dt="2024-03-31T19:53:54.481" v="1005" actId="21"/>
          <ac:spMkLst>
            <pc:docMk/>
            <pc:sldMk cId="0" sldId="306"/>
            <ac:spMk id="8" creationId="{2CF07EBB-E0F0-901E-587B-E4BEA1610791}"/>
          </ac:spMkLst>
        </pc:spChg>
        <pc:spChg chg="add mod">
          <ac:chgData name="Aastha Kumar" userId="f94225b3-263d-47de-91f3-c17c89a7eef3" providerId="ADAL" clId="{0146333C-9E45-46B5-96FC-99E7045F47E5}" dt="2024-03-31T19:56:34.610" v="1251" actId="1076"/>
          <ac:spMkLst>
            <pc:docMk/>
            <pc:sldMk cId="0" sldId="306"/>
            <ac:spMk id="9" creationId="{1D63CE5F-F6B8-2E23-BD45-41545DA29166}"/>
          </ac:spMkLst>
        </pc:spChg>
        <pc:picChg chg="add del mod">
          <ac:chgData name="Aastha Kumar" userId="f94225b3-263d-47de-91f3-c17c89a7eef3" providerId="ADAL" clId="{0146333C-9E45-46B5-96FC-99E7045F47E5}" dt="2024-03-31T19:56:13.590" v="1245" actId="478"/>
          <ac:picMkLst>
            <pc:docMk/>
            <pc:sldMk cId="0" sldId="306"/>
            <ac:picMk id="3074" creationId="{E17FF9F0-3D22-37A3-5132-EB0BBFA43602}"/>
          </ac:picMkLst>
        </pc:picChg>
        <pc:picChg chg="add mod">
          <ac:chgData name="Aastha Kumar" userId="f94225b3-263d-47de-91f3-c17c89a7eef3" providerId="ADAL" clId="{0146333C-9E45-46B5-96FC-99E7045F47E5}" dt="2024-03-31T19:56:27.732" v="1249" actId="1076"/>
          <ac:picMkLst>
            <pc:docMk/>
            <pc:sldMk cId="0" sldId="306"/>
            <ac:picMk id="15362" creationId="{945F468E-D94B-2232-0AC8-D4A4A1637168}"/>
          </ac:picMkLst>
        </pc:picChg>
      </pc:sldChg>
      <pc:sldChg chg="addSp modSp mod">
        <pc:chgData name="Aastha Kumar" userId="f94225b3-263d-47de-91f3-c17c89a7eef3" providerId="ADAL" clId="{0146333C-9E45-46B5-96FC-99E7045F47E5}" dt="2024-03-31T19:39:55.576" v="921" actId="14100"/>
        <pc:sldMkLst>
          <pc:docMk/>
          <pc:sldMk cId="0" sldId="320"/>
        </pc:sldMkLst>
        <pc:spChg chg="add">
          <ac:chgData name="Aastha Kumar" userId="f94225b3-263d-47de-91f3-c17c89a7eef3" providerId="ADAL" clId="{0146333C-9E45-46B5-96FC-99E7045F47E5}" dt="2024-03-31T19:35:52.490" v="856"/>
          <ac:spMkLst>
            <pc:docMk/>
            <pc:sldMk cId="0" sldId="320"/>
            <ac:spMk id="2" creationId="{20CFBFE4-DB87-6529-055D-F19BF4BA55CC}"/>
          </ac:spMkLst>
        </pc:spChg>
        <pc:spChg chg="mod">
          <ac:chgData name="Aastha Kumar" userId="f94225b3-263d-47de-91f3-c17c89a7eef3" providerId="ADAL" clId="{0146333C-9E45-46B5-96FC-99E7045F47E5}" dt="2024-03-31T19:39:36.620" v="916" actId="20577"/>
          <ac:spMkLst>
            <pc:docMk/>
            <pc:sldMk cId="0" sldId="320"/>
            <ac:spMk id="3" creationId="{00000000-0000-0000-0000-000000000000}"/>
          </ac:spMkLst>
        </pc:spChg>
        <pc:picChg chg="mod">
          <ac:chgData name="Aastha Kumar" userId="f94225b3-263d-47de-91f3-c17c89a7eef3" providerId="ADAL" clId="{0146333C-9E45-46B5-96FC-99E7045F47E5}" dt="2024-03-31T19:39:55.576" v="921" actId="14100"/>
          <ac:picMkLst>
            <pc:docMk/>
            <pc:sldMk cId="0" sldId="320"/>
            <ac:picMk id="1026" creationId="{30A3FCEB-969F-0BF5-B44E-2DB1D3EF467B}"/>
          </ac:picMkLst>
        </pc:picChg>
      </pc:sldChg>
      <pc:sldChg chg="addSp modSp new mod">
        <pc:chgData name="Aastha Kumar" userId="f94225b3-263d-47de-91f3-c17c89a7eef3" providerId="ADAL" clId="{0146333C-9E45-46B5-96FC-99E7045F47E5}" dt="2024-03-31T15:07:08.230" v="123" actId="20577"/>
        <pc:sldMkLst>
          <pc:docMk/>
          <pc:sldMk cId="772673478" sldId="321"/>
        </pc:sldMkLst>
        <pc:spChg chg="add mod">
          <ac:chgData name="Aastha Kumar" userId="f94225b3-263d-47de-91f3-c17c89a7eef3" providerId="ADAL" clId="{0146333C-9E45-46B5-96FC-99E7045F47E5}" dt="2024-03-31T15:07:08.230" v="123" actId="20577"/>
          <ac:spMkLst>
            <pc:docMk/>
            <pc:sldMk cId="772673478" sldId="321"/>
            <ac:spMk id="2" creationId="{2099B1E3-7950-4A11-A1A0-3F0C93A5916B}"/>
          </ac:spMkLst>
        </pc:spChg>
      </pc:sldChg>
      <pc:sldChg chg="addSp delSp modSp new del">
        <pc:chgData name="Aastha Kumar" userId="f94225b3-263d-47de-91f3-c17c89a7eef3" providerId="ADAL" clId="{0146333C-9E45-46B5-96FC-99E7045F47E5}" dt="2024-03-31T19:33:46.020" v="852" actId="47"/>
        <pc:sldMkLst>
          <pc:docMk/>
          <pc:sldMk cId="4148961482" sldId="322"/>
        </pc:sldMkLst>
        <pc:picChg chg="add del mod">
          <ac:chgData name="Aastha Kumar" userId="f94225b3-263d-47de-91f3-c17c89a7eef3" providerId="ADAL" clId="{0146333C-9E45-46B5-96FC-99E7045F47E5}" dt="2024-03-31T19:33:23.994" v="843" actId="21"/>
          <ac:picMkLst>
            <pc:docMk/>
            <pc:sldMk cId="4148961482" sldId="322"/>
            <ac:picMk id="9221" creationId="{00000000-0000-0000-0000-000000000000}"/>
          </ac:picMkLst>
        </pc:picChg>
      </pc:sldChg>
      <pc:sldChg chg="addSp new del mod">
        <pc:chgData name="Aastha Kumar" userId="f94225b3-263d-47de-91f3-c17c89a7eef3" providerId="ADAL" clId="{0146333C-9E45-46B5-96FC-99E7045F47E5}" dt="2024-03-31T19:07:43.929" v="562" actId="47"/>
        <pc:sldMkLst>
          <pc:docMk/>
          <pc:sldMk cId="1340216753" sldId="323"/>
        </pc:sldMkLst>
        <pc:spChg chg="add">
          <ac:chgData name="Aastha Kumar" userId="f94225b3-263d-47de-91f3-c17c89a7eef3" providerId="ADAL" clId="{0146333C-9E45-46B5-96FC-99E7045F47E5}" dt="2024-03-31T15:55:03.482" v="397" actId="22"/>
          <ac:spMkLst>
            <pc:docMk/>
            <pc:sldMk cId="1340216753" sldId="323"/>
            <ac:spMk id="3" creationId="{3CB92254-F94A-6366-B8D1-020CC0DDED91}"/>
          </ac:spMkLst>
        </pc:spChg>
      </pc:sldChg>
      <pc:sldChg chg="addSp delSp modSp new del mod">
        <pc:chgData name="Aastha Kumar" userId="f94225b3-263d-47de-91f3-c17c89a7eef3" providerId="ADAL" clId="{0146333C-9E45-46B5-96FC-99E7045F47E5}" dt="2024-03-31T19:12:57.694" v="665" actId="47"/>
        <pc:sldMkLst>
          <pc:docMk/>
          <pc:sldMk cId="1754205318" sldId="324"/>
        </pc:sldMkLst>
        <pc:spChg chg="add del mod">
          <ac:chgData name="Aastha Kumar" userId="f94225b3-263d-47de-91f3-c17c89a7eef3" providerId="ADAL" clId="{0146333C-9E45-46B5-96FC-99E7045F47E5}" dt="2024-03-31T19:10:59.767" v="628"/>
          <ac:spMkLst>
            <pc:docMk/>
            <pc:sldMk cId="1754205318" sldId="324"/>
            <ac:spMk id="3" creationId="{F972F892-CA9F-0217-0C51-71C7A60FC8C6}"/>
          </ac:spMkLst>
        </pc:spChg>
      </pc:sldChg>
      <pc:sldChg chg="addSp delSp modSp new mod">
        <pc:chgData name="Aastha Kumar" userId="f94225b3-263d-47de-91f3-c17c89a7eef3" providerId="ADAL" clId="{0146333C-9E45-46B5-96FC-99E7045F47E5}" dt="2024-03-31T19:02:04.033" v="538" actId="1076"/>
        <pc:sldMkLst>
          <pc:docMk/>
          <pc:sldMk cId="1426403292" sldId="325"/>
        </pc:sldMkLst>
        <pc:spChg chg="add mod">
          <ac:chgData name="Aastha Kumar" userId="f94225b3-263d-47de-91f3-c17c89a7eef3" providerId="ADAL" clId="{0146333C-9E45-46B5-96FC-99E7045F47E5}" dt="2024-03-31T19:02:00.205" v="536" actId="1076"/>
          <ac:spMkLst>
            <pc:docMk/>
            <pc:sldMk cId="1426403292" sldId="325"/>
            <ac:spMk id="2" creationId="{8E5221F7-DD08-673B-32A9-6197B5FC7A0D}"/>
          </ac:spMkLst>
        </pc:spChg>
        <pc:spChg chg="add mod">
          <ac:chgData name="Aastha Kumar" userId="f94225b3-263d-47de-91f3-c17c89a7eef3" providerId="ADAL" clId="{0146333C-9E45-46B5-96FC-99E7045F47E5}" dt="2024-03-31T19:01:53.479" v="533" actId="1076"/>
          <ac:spMkLst>
            <pc:docMk/>
            <pc:sldMk cId="1426403292" sldId="325"/>
            <ac:spMk id="4" creationId="{4A7C8C7A-6EAD-5D8C-D6C8-FE0536CAFE0C}"/>
          </ac:spMkLst>
        </pc:spChg>
        <pc:spChg chg="add del mod">
          <ac:chgData name="Aastha Kumar" userId="f94225b3-263d-47de-91f3-c17c89a7eef3" providerId="ADAL" clId="{0146333C-9E45-46B5-96FC-99E7045F47E5}" dt="2024-03-31T19:01:17.514" v="521" actId="478"/>
          <ac:spMkLst>
            <pc:docMk/>
            <pc:sldMk cId="1426403292" sldId="325"/>
            <ac:spMk id="11265" creationId="{AC2E74BC-B657-F760-76DB-9E91C7C702FD}"/>
          </ac:spMkLst>
        </pc:spChg>
        <pc:picChg chg="add mod">
          <ac:chgData name="Aastha Kumar" userId="f94225b3-263d-47de-91f3-c17c89a7eef3" providerId="ADAL" clId="{0146333C-9E45-46B5-96FC-99E7045F47E5}" dt="2024-03-31T19:02:04.033" v="538" actId="1076"/>
          <ac:picMkLst>
            <pc:docMk/>
            <pc:sldMk cId="1426403292" sldId="325"/>
            <ac:picMk id="24579" creationId="{64D24217-8D2D-9524-2D83-46D1555CBF58}"/>
          </ac:picMkLst>
        </pc:picChg>
      </pc:sldChg>
      <pc:sldChg chg="addSp modSp new mod">
        <pc:chgData name="Aastha Kumar" userId="f94225b3-263d-47de-91f3-c17c89a7eef3" providerId="ADAL" clId="{0146333C-9E45-46B5-96FC-99E7045F47E5}" dt="2024-03-31T19:54:08.847" v="1008" actId="1076"/>
        <pc:sldMkLst>
          <pc:docMk/>
          <pc:sldMk cId="621584035" sldId="326"/>
        </pc:sldMkLst>
        <pc:spChg chg="add mod">
          <ac:chgData name="Aastha Kumar" userId="f94225b3-263d-47de-91f3-c17c89a7eef3" providerId="ADAL" clId="{0146333C-9E45-46B5-96FC-99E7045F47E5}" dt="2024-03-31T19:54:04.924" v="1006" actId="1076"/>
          <ac:spMkLst>
            <pc:docMk/>
            <pc:sldMk cId="621584035" sldId="326"/>
            <ac:spMk id="5" creationId="{5822955E-F8F0-585F-61DE-B760F2163EA6}"/>
          </ac:spMkLst>
        </pc:spChg>
        <pc:spChg chg="add mod">
          <ac:chgData name="Aastha Kumar" userId="f94225b3-263d-47de-91f3-c17c89a7eef3" providerId="ADAL" clId="{0146333C-9E45-46B5-96FC-99E7045F47E5}" dt="2024-03-31T19:54:08.847" v="1008" actId="1076"/>
          <ac:spMkLst>
            <pc:docMk/>
            <pc:sldMk cId="621584035" sldId="326"/>
            <ac:spMk id="8" creationId="{2CF07EBB-E0F0-901E-587B-E4BEA1610791}"/>
          </ac:spMkLst>
        </pc:spChg>
        <pc:picChg chg="add mod modCrop">
          <ac:chgData name="Aastha Kumar" userId="f94225b3-263d-47de-91f3-c17c89a7eef3" providerId="ADAL" clId="{0146333C-9E45-46B5-96FC-99E7045F47E5}" dt="2024-03-31T19:43:41.470" v="989" actId="1076"/>
          <ac:picMkLst>
            <pc:docMk/>
            <pc:sldMk cId="621584035" sldId="326"/>
            <ac:picMk id="3" creationId="{5174904A-71EA-5A56-1275-73EF0E7AC5A9}"/>
          </ac:picMkLst>
        </pc:picChg>
      </pc:sldChg>
      <pc:sldChg chg="addSp delSp modSp new del mod ord">
        <pc:chgData name="Aastha Kumar" userId="f94225b3-263d-47de-91f3-c17c89a7eef3" providerId="ADAL" clId="{0146333C-9E45-46B5-96FC-99E7045F47E5}" dt="2024-03-31T19:43:44.901" v="990" actId="47"/>
        <pc:sldMkLst>
          <pc:docMk/>
          <pc:sldMk cId="1383045726" sldId="327"/>
        </pc:sldMkLst>
        <pc:spChg chg="add del mod">
          <ac:chgData name="Aastha Kumar" userId="f94225b3-263d-47de-91f3-c17c89a7eef3" providerId="ADAL" clId="{0146333C-9E45-46B5-96FC-99E7045F47E5}" dt="2024-03-31T19:41:46.093" v="924" actId="478"/>
          <ac:spMkLst>
            <pc:docMk/>
            <pc:sldMk cId="1383045726" sldId="327"/>
            <ac:spMk id="4" creationId="{24126B21-3C60-9611-14BE-89B71AF0188D}"/>
          </ac:spMkLst>
        </pc:spChg>
        <pc:spChg chg="add mod">
          <ac:chgData name="Aastha Kumar" userId="f94225b3-263d-47de-91f3-c17c89a7eef3" providerId="ADAL" clId="{0146333C-9E45-46B5-96FC-99E7045F47E5}" dt="2024-03-31T19:42:03.036" v="929" actId="21"/>
          <ac:spMkLst>
            <pc:docMk/>
            <pc:sldMk cId="1383045726" sldId="327"/>
            <ac:spMk id="68610" creationId="{2C7DB3D4-CAFF-7BD5-627A-B9F12F5DACFE}"/>
          </ac:spMkLst>
        </pc:spChg>
        <pc:spChg chg="add mod">
          <ac:chgData name="Aastha Kumar" userId="f94225b3-263d-47de-91f3-c17c89a7eef3" providerId="ADAL" clId="{0146333C-9E45-46B5-96FC-99E7045F47E5}" dt="2024-03-31T19:43:13.498" v="977" actId="21"/>
          <ac:spMkLst>
            <pc:docMk/>
            <pc:sldMk cId="1383045726" sldId="327"/>
            <ac:spMk id="68611" creationId="{27AC065F-C928-FEA1-4D98-02261490BEE5}"/>
          </ac:spMkLst>
        </pc:spChg>
      </pc:sldChg>
    </pc:docChg>
  </pc:docChgLst>
  <pc:docChgLst>
    <pc:chgData name="Aastha Kumar" userId="f94225b3-263d-47de-91f3-c17c89a7eef3" providerId="ADAL" clId="{9B850CC9-A8D4-4C6C-AF37-C153FF8A31C6}"/>
    <pc:docChg chg="undo redo custSel addSld delSld modSld sldOrd">
      <pc:chgData name="Aastha Kumar" userId="f94225b3-263d-47de-91f3-c17c89a7eef3" providerId="ADAL" clId="{9B850CC9-A8D4-4C6C-AF37-C153FF8A31C6}" dt="2024-05-17T18:20:26.228" v="382" actId="47"/>
      <pc:docMkLst>
        <pc:docMk/>
      </pc:docMkLst>
      <pc:sldChg chg="modSp mod">
        <pc:chgData name="Aastha Kumar" userId="f94225b3-263d-47de-91f3-c17c89a7eef3" providerId="ADAL" clId="{9B850CC9-A8D4-4C6C-AF37-C153FF8A31C6}" dt="2024-05-16T18:03:31.039" v="237" actId="14"/>
        <pc:sldMkLst>
          <pc:docMk/>
          <pc:sldMk cId="0" sldId="258"/>
        </pc:sldMkLst>
        <pc:spChg chg="mod">
          <ac:chgData name="Aastha Kumar" userId="f94225b3-263d-47de-91f3-c17c89a7eef3" providerId="ADAL" clId="{9B850CC9-A8D4-4C6C-AF37-C153FF8A31C6}" dt="2024-05-16T18:03:31.039" v="237" actId="14"/>
          <ac:spMkLst>
            <pc:docMk/>
            <pc:sldMk cId="0" sldId="258"/>
            <ac:spMk id="3" creationId="{00000000-0000-0000-0000-000000000000}"/>
          </ac:spMkLst>
        </pc:spChg>
      </pc:sldChg>
      <pc:sldChg chg="modSp mod">
        <pc:chgData name="Aastha Kumar" userId="f94225b3-263d-47de-91f3-c17c89a7eef3" providerId="ADAL" clId="{9B850CC9-A8D4-4C6C-AF37-C153FF8A31C6}" dt="2024-05-17T14:14:38.307" v="379" actId="20577"/>
        <pc:sldMkLst>
          <pc:docMk/>
          <pc:sldMk cId="0" sldId="261"/>
        </pc:sldMkLst>
        <pc:spChg chg="mod">
          <ac:chgData name="Aastha Kumar" userId="f94225b3-263d-47de-91f3-c17c89a7eef3" providerId="ADAL" clId="{9B850CC9-A8D4-4C6C-AF37-C153FF8A31C6}" dt="2024-05-17T14:14:38.307" v="379" actId="20577"/>
          <ac:spMkLst>
            <pc:docMk/>
            <pc:sldMk cId="0" sldId="261"/>
            <ac:spMk id="4" creationId="{3A7FCA00-9A30-1FD4-6170-749157073C90}"/>
          </ac:spMkLst>
        </pc:spChg>
      </pc:sldChg>
      <pc:sldChg chg="del">
        <pc:chgData name="Aastha Kumar" userId="f94225b3-263d-47de-91f3-c17c89a7eef3" providerId="ADAL" clId="{9B850CC9-A8D4-4C6C-AF37-C153FF8A31C6}" dt="2024-05-16T14:33:38.947" v="44" actId="47"/>
        <pc:sldMkLst>
          <pc:docMk/>
          <pc:sldMk cId="0" sldId="267"/>
        </pc:sldMkLst>
      </pc:sldChg>
      <pc:sldChg chg="modSp mod">
        <pc:chgData name="Aastha Kumar" userId="f94225b3-263d-47de-91f3-c17c89a7eef3" providerId="ADAL" clId="{9B850CC9-A8D4-4C6C-AF37-C153FF8A31C6}" dt="2024-05-16T14:40:06.625" v="91" actId="20577"/>
        <pc:sldMkLst>
          <pc:docMk/>
          <pc:sldMk cId="0" sldId="269"/>
        </pc:sldMkLst>
        <pc:spChg chg="mod">
          <ac:chgData name="Aastha Kumar" userId="f94225b3-263d-47de-91f3-c17c89a7eef3" providerId="ADAL" clId="{9B850CC9-A8D4-4C6C-AF37-C153FF8A31C6}" dt="2024-05-16T14:40:06.625" v="91" actId="20577"/>
          <ac:spMkLst>
            <pc:docMk/>
            <pc:sldMk cId="0" sldId="269"/>
            <ac:spMk id="3" creationId="{00000000-0000-0000-0000-000000000000}"/>
          </ac:spMkLst>
        </pc:spChg>
      </pc:sldChg>
      <pc:sldChg chg="del">
        <pc:chgData name="Aastha Kumar" userId="f94225b3-263d-47de-91f3-c17c89a7eef3" providerId="ADAL" clId="{9B850CC9-A8D4-4C6C-AF37-C153FF8A31C6}" dt="2024-05-16T14:40:52.950" v="92" actId="47"/>
        <pc:sldMkLst>
          <pc:docMk/>
          <pc:sldMk cId="0" sldId="271"/>
        </pc:sldMkLst>
      </pc:sldChg>
      <pc:sldChg chg="addSp delSp modSp mod">
        <pc:chgData name="Aastha Kumar" userId="f94225b3-263d-47de-91f3-c17c89a7eef3" providerId="ADAL" clId="{9B850CC9-A8D4-4C6C-AF37-C153FF8A31C6}" dt="2024-05-16T18:10:06.755" v="239" actId="22"/>
        <pc:sldMkLst>
          <pc:docMk/>
          <pc:sldMk cId="0" sldId="279"/>
        </pc:sldMkLst>
        <pc:spChg chg="mod">
          <ac:chgData name="Aastha Kumar" userId="f94225b3-263d-47de-91f3-c17c89a7eef3" providerId="ADAL" clId="{9B850CC9-A8D4-4C6C-AF37-C153FF8A31C6}" dt="2024-05-16T14:45:45.935" v="98" actId="5793"/>
          <ac:spMkLst>
            <pc:docMk/>
            <pc:sldMk cId="0" sldId="279"/>
            <ac:spMk id="3" creationId="{00000000-0000-0000-0000-000000000000}"/>
          </ac:spMkLst>
        </pc:spChg>
        <pc:picChg chg="add del">
          <ac:chgData name="Aastha Kumar" userId="f94225b3-263d-47de-91f3-c17c89a7eef3" providerId="ADAL" clId="{9B850CC9-A8D4-4C6C-AF37-C153FF8A31C6}" dt="2024-05-16T18:10:06.755" v="239" actId="22"/>
          <ac:picMkLst>
            <pc:docMk/>
            <pc:sldMk cId="0" sldId="279"/>
            <ac:picMk id="6" creationId="{CF59A6C4-0A0B-CDD5-CA52-42D00B13F12E}"/>
          </ac:picMkLst>
        </pc:picChg>
      </pc:sldChg>
      <pc:sldChg chg="add del">
        <pc:chgData name="Aastha Kumar" userId="f94225b3-263d-47de-91f3-c17c89a7eef3" providerId="ADAL" clId="{9B850CC9-A8D4-4C6C-AF37-C153FF8A31C6}" dt="2024-05-17T14:18:26.672" v="381" actId="47"/>
        <pc:sldMkLst>
          <pc:docMk/>
          <pc:sldMk cId="0" sldId="284"/>
        </pc:sldMkLst>
      </pc:sldChg>
      <pc:sldChg chg="del">
        <pc:chgData name="Aastha Kumar" userId="f94225b3-263d-47de-91f3-c17c89a7eef3" providerId="ADAL" clId="{9B850CC9-A8D4-4C6C-AF37-C153FF8A31C6}" dt="2024-05-17T18:20:26.228" v="382" actId="47"/>
        <pc:sldMkLst>
          <pc:docMk/>
          <pc:sldMk cId="0" sldId="285"/>
        </pc:sldMkLst>
      </pc:sldChg>
      <pc:sldChg chg="modSp mod">
        <pc:chgData name="Aastha Kumar" userId="f94225b3-263d-47de-91f3-c17c89a7eef3" providerId="ADAL" clId="{9B850CC9-A8D4-4C6C-AF37-C153FF8A31C6}" dt="2024-05-16T17:37:16.122" v="105" actId="20577"/>
        <pc:sldMkLst>
          <pc:docMk/>
          <pc:sldMk cId="772673478" sldId="321"/>
        </pc:sldMkLst>
        <pc:spChg chg="mod">
          <ac:chgData name="Aastha Kumar" userId="f94225b3-263d-47de-91f3-c17c89a7eef3" providerId="ADAL" clId="{9B850CC9-A8D4-4C6C-AF37-C153FF8A31C6}" dt="2024-05-16T17:37:16.122" v="105" actId="20577"/>
          <ac:spMkLst>
            <pc:docMk/>
            <pc:sldMk cId="772673478" sldId="321"/>
            <ac:spMk id="2" creationId="{2099B1E3-7950-4A11-A1A0-3F0C93A5916B}"/>
          </ac:spMkLst>
        </pc:spChg>
      </pc:sldChg>
      <pc:sldChg chg="addSp modSp mod">
        <pc:chgData name="Aastha Kumar" userId="f94225b3-263d-47de-91f3-c17c89a7eef3" providerId="ADAL" clId="{9B850CC9-A8D4-4C6C-AF37-C153FF8A31C6}" dt="2024-05-16T17:59:09.581" v="216" actId="20577"/>
        <pc:sldMkLst>
          <pc:docMk/>
          <pc:sldMk cId="1426403292" sldId="325"/>
        </pc:sldMkLst>
        <pc:spChg chg="add mod">
          <ac:chgData name="Aastha Kumar" userId="f94225b3-263d-47de-91f3-c17c89a7eef3" providerId="ADAL" clId="{9B850CC9-A8D4-4C6C-AF37-C153FF8A31C6}" dt="2024-05-16T17:59:09.581" v="216" actId="20577"/>
          <ac:spMkLst>
            <pc:docMk/>
            <pc:sldMk cId="1426403292" sldId="325"/>
            <ac:spMk id="3" creationId="{E7B80D02-2B8B-A242-49DE-A562E770D215}"/>
          </ac:spMkLst>
        </pc:spChg>
        <pc:spChg chg="mod">
          <ac:chgData name="Aastha Kumar" userId="f94225b3-263d-47de-91f3-c17c89a7eef3" providerId="ADAL" clId="{9B850CC9-A8D4-4C6C-AF37-C153FF8A31C6}" dt="2024-05-16T14:36:51.641" v="77" actId="20577"/>
          <ac:spMkLst>
            <pc:docMk/>
            <pc:sldMk cId="1426403292" sldId="325"/>
            <ac:spMk id="4" creationId="{4A7C8C7A-6EAD-5D8C-D6C8-FE0536CAFE0C}"/>
          </ac:spMkLst>
        </pc:spChg>
        <pc:picChg chg="mod">
          <ac:chgData name="Aastha Kumar" userId="f94225b3-263d-47de-91f3-c17c89a7eef3" providerId="ADAL" clId="{9B850CC9-A8D4-4C6C-AF37-C153FF8A31C6}" dt="2024-05-16T17:58:33.852" v="209" actId="1076"/>
          <ac:picMkLst>
            <pc:docMk/>
            <pc:sldMk cId="1426403292" sldId="325"/>
            <ac:picMk id="24579" creationId="{64D24217-8D2D-9524-2D83-46D1555CBF58}"/>
          </ac:picMkLst>
        </pc:picChg>
      </pc:sldChg>
      <pc:sldChg chg="delSp mod">
        <pc:chgData name="Aastha Kumar" userId="f94225b3-263d-47de-91f3-c17c89a7eef3" providerId="ADAL" clId="{9B850CC9-A8D4-4C6C-AF37-C153FF8A31C6}" dt="2024-05-16T17:03:38.734" v="99" actId="478"/>
        <pc:sldMkLst>
          <pc:docMk/>
          <pc:sldMk cId="621584035" sldId="326"/>
        </pc:sldMkLst>
        <pc:spChg chg="del">
          <ac:chgData name="Aastha Kumar" userId="f94225b3-263d-47de-91f3-c17c89a7eef3" providerId="ADAL" clId="{9B850CC9-A8D4-4C6C-AF37-C153FF8A31C6}" dt="2024-05-16T17:03:38.734" v="99" actId="478"/>
          <ac:spMkLst>
            <pc:docMk/>
            <pc:sldMk cId="621584035" sldId="326"/>
            <ac:spMk id="8" creationId="{2CF07EBB-E0F0-901E-587B-E4BEA1610791}"/>
          </ac:spMkLst>
        </pc:spChg>
      </pc:sldChg>
      <pc:sldChg chg="addSp new mod">
        <pc:chgData name="Aastha Kumar" userId="f94225b3-263d-47de-91f3-c17c89a7eef3" providerId="ADAL" clId="{9B850CC9-A8D4-4C6C-AF37-C153FF8A31C6}" dt="2024-05-16T18:10:10.137" v="241" actId="22"/>
        <pc:sldMkLst>
          <pc:docMk/>
          <pc:sldMk cId="3042460340" sldId="327"/>
        </pc:sldMkLst>
        <pc:picChg chg="add">
          <ac:chgData name="Aastha Kumar" userId="f94225b3-263d-47de-91f3-c17c89a7eef3" providerId="ADAL" clId="{9B850CC9-A8D4-4C6C-AF37-C153FF8A31C6}" dt="2024-05-16T18:10:10.137" v="241" actId="22"/>
          <ac:picMkLst>
            <pc:docMk/>
            <pc:sldMk cId="3042460340" sldId="327"/>
            <ac:picMk id="3" creationId="{96EE8912-7A5F-F47C-893A-BB0DB152431A}"/>
          </ac:picMkLst>
        </pc:picChg>
      </pc:sldChg>
      <pc:sldChg chg="addSp new mod">
        <pc:chgData name="Aastha Kumar" userId="f94225b3-263d-47de-91f3-c17c89a7eef3" providerId="ADAL" clId="{9B850CC9-A8D4-4C6C-AF37-C153FF8A31C6}" dt="2024-05-16T18:15:14.208" v="243" actId="22"/>
        <pc:sldMkLst>
          <pc:docMk/>
          <pc:sldMk cId="242603812" sldId="328"/>
        </pc:sldMkLst>
        <pc:picChg chg="add">
          <ac:chgData name="Aastha Kumar" userId="f94225b3-263d-47de-91f3-c17c89a7eef3" providerId="ADAL" clId="{9B850CC9-A8D4-4C6C-AF37-C153FF8A31C6}" dt="2024-05-16T18:15:14.208" v="243" actId="22"/>
          <ac:picMkLst>
            <pc:docMk/>
            <pc:sldMk cId="242603812" sldId="328"/>
            <ac:picMk id="3" creationId="{0AEDB90A-C8A2-5700-0914-0EDD4E62E9D0}"/>
          </ac:picMkLst>
        </pc:picChg>
      </pc:sldChg>
      <pc:sldChg chg="addSp new mod">
        <pc:chgData name="Aastha Kumar" userId="f94225b3-263d-47de-91f3-c17c89a7eef3" providerId="ADAL" clId="{9B850CC9-A8D4-4C6C-AF37-C153FF8A31C6}" dt="2024-05-16T18:15:34.036" v="245" actId="22"/>
        <pc:sldMkLst>
          <pc:docMk/>
          <pc:sldMk cId="1405684931" sldId="329"/>
        </pc:sldMkLst>
        <pc:picChg chg="add">
          <ac:chgData name="Aastha Kumar" userId="f94225b3-263d-47de-91f3-c17c89a7eef3" providerId="ADAL" clId="{9B850CC9-A8D4-4C6C-AF37-C153FF8A31C6}" dt="2024-05-16T18:15:34.036" v="245" actId="22"/>
          <ac:picMkLst>
            <pc:docMk/>
            <pc:sldMk cId="1405684931" sldId="329"/>
            <ac:picMk id="3" creationId="{CB16890D-EE46-3B48-B48B-D57FBC524F54}"/>
          </ac:picMkLst>
        </pc:picChg>
      </pc:sldChg>
      <pc:sldChg chg="addSp new mod">
        <pc:chgData name="Aastha Kumar" userId="f94225b3-263d-47de-91f3-c17c89a7eef3" providerId="ADAL" clId="{9B850CC9-A8D4-4C6C-AF37-C153FF8A31C6}" dt="2024-05-16T18:18:42.772" v="247" actId="22"/>
        <pc:sldMkLst>
          <pc:docMk/>
          <pc:sldMk cId="1896763812" sldId="330"/>
        </pc:sldMkLst>
        <pc:picChg chg="add">
          <ac:chgData name="Aastha Kumar" userId="f94225b3-263d-47de-91f3-c17c89a7eef3" providerId="ADAL" clId="{9B850CC9-A8D4-4C6C-AF37-C153FF8A31C6}" dt="2024-05-16T18:18:42.772" v="247" actId="22"/>
          <ac:picMkLst>
            <pc:docMk/>
            <pc:sldMk cId="1896763812" sldId="330"/>
            <ac:picMk id="3" creationId="{49BF2ACD-10EF-2356-DE3D-CEC3C5628A41}"/>
          </ac:picMkLst>
        </pc:picChg>
      </pc:sldChg>
      <pc:sldChg chg="new del">
        <pc:chgData name="Aastha Kumar" userId="f94225b3-263d-47de-91f3-c17c89a7eef3" providerId="ADAL" clId="{9B850CC9-A8D4-4C6C-AF37-C153FF8A31C6}" dt="2024-05-16T18:19:10.030" v="249" actId="47"/>
        <pc:sldMkLst>
          <pc:docMk/>
          <pc:sldMk cId="1954367085" sldId="331"/>
        </pc:sldMkLst>
      </pc:sldChg>
      <pc:sldChg chg="addSp modSp new mod ord">
        <pc:chgData name="Aastha Kumar" userId="f94225b3-263d-47de-91f3-c17c89a7eef3" providerId="ADAL" clId="{9B850CC9-A8D4-4C6C-AF37-C153FF8A31C6}" dt="2024-05-16T18:24:57.121" v="255"/>
        <pc:sldMkLst>
          <pc:docMk/>
          <pc:sldMk cId="2317012948" sldId="331"/>
        </pc:sldMkLst>
        <pc:picChg chg="add mod">
          <ac:chgData name="Aastha Kumar" userId="f94225b3-263d-47de-91f3-c17c89a7eef3" providerId="ADAL" clId="{9B850CC9-A8D4-4C6C-AF37-C153FF8A31C6}" dt="2024-05-16T18:20:30.247" v="253" actId="1036"/>
          <ac:picMkLst>
            <pc:docMk/>
            <pc:sldMk cId="2317012948" sldId="331"/>
            <ac:picMk id="3" creationId="{4775FAE1-C157-FEA1-17D5-7792D40EA8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60A62EF-ABCF-44F5-AFE3-9B5C9AED845B}" type="datetimeFigureOut">
              <a:rPr lang="en-IN" smtClean="0"/>
              <a:t>17-05-2024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380288B-BF82-4E2A-83C6-72227C777453}" type="slidenum">
              <a:rPr lang="en-IN" smtClean="0"/>
              <a:t>‹#›</a:t>
            </a:fld>
            <a:endParaRPr lang="en-IN"/>
          </a:p>
        </p:txBody>
      </p:sp>
    </p:spTree>
    <p:extLst>
      <p:ext uri="{BB962C8B-B14F-4D97-AF65-F5344CB8AC3E}">
        <p14:creationId xmlns:p14="http://schemas.microsoft.com/office/powerpoint/2010/main" val="257569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FCF1286-55DA-914E-274E-B4320871855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a:buClrTx/>
              <a:buFontTx/>
              <a:buNone/>
            </a:pPr>
            <a:fld id="{D231D9DC-D6B0-4B41-9BF6-D15307E6CC37}" type="slidenum">
              <a:rPr lang="en-AU" altLang="en-US" sz="1200">
                <a:solidFill>
                  <a:srgbClr val="000000"/>
                </a:solidFill>
                <a:latin typeface="Times New Roman" panose="02020603050405020304" pitchFamily="18" charset="0"/>
              </a:rPr>
              <a:pPr>
                <a:buClrTx/>
                <a:buFontTx/>
                <a:buNone/>
              </a:pPr>
              <a:t>2</a:t>
            </a:fld>
            <a:endParaRPr lang="en-AU" altLang="en-US" sz="1200">
              <a:solidFill>
                <a:srgbClr val="000000"/>
              </a:solidFill>
              <a:latin typeface="Times New Roman" panose="02020603050405020304" pitchFamily="18" charset="0"/>
            </a:endParaRPr>
          </a:p>
        </p:txBody>
      </p:sp>
      <p:sp>
        <p:nvSpPr>
          <p:cNvPr id="21507" name="Text Box 1">
            <a:extLst>
              <a:ext uri="{FF2B5EF4-FFF2-40B4-BE49-F238E27FC236}">
                <a16:creationId xmlns:a16="http://schemas.microsoft.com/office/drawing/2014/main" id="{4D1348A3-2E80-C262-9B63-7A1BCEB95C16}"/>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76D146AB-1EA5-4C5E-9EF8-3204A2C0B446}" type="slidenum">
              <a:rPr lang="en-AU" altLang="en-US" sz="1200">
                <a:solidFill>
                  <a:srgbClr val="FFFFFF"/>
                </a:solidFill>
              </a:rPr>
              <a:pPr algn="r" eaLnBrk="1" hangingPunct="1">
                <a:buClrTx/>
                <a:buFontTx/>
                <a:buNone/>
              </a:pPr>
              <a:t>2</a:t>
            </a:fld>
            <a:endParaRPr lang="en-AU" altLang="en-US" sz="1200">
              <a:solidFill>
                <a:srgbClr val="FFFFFF"/>
              </a:solidFill>
            </a:endParaRPr>
          </a:p>
        </p:txBody>
      </p:sp>
      <p:sp>
        <p:nvSpPr>
          <p:cNvPr id="21508" name="Rectangle 2">
            <a:extLst>
              <a:ext uri="{FF2B5EF4-FFF2-40B4-BE49-F238E27FC236}">
                <a16:creationId xmlns:a16="http://schemas.microsoft.com/office/drawing/2014/main" id="{F161E696-001B-8AD6-6267-A1C70419AB83}"/>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Text Box 3">
            <a:extLst>
              <a:ext uri="{FF2B5EF4-FFF2-40B4-BE49-F238E27FC236}">
                <a16:creationId xmlns:a16="http://schemas.microsoft.com/office/drawing/2014/main" id="{AE334FC3-B951-6A0A-D5F2-1D3D871D7167}"/>
              </a:ext>
            </a:extLst>
          </p:cNvPr>
          <p:cNvSpPr txBox="1">
            <a:spLocks noGrp="1" noChangeArrowheads="1"/>
          </p:cNvSpPr>
          <p:nvPr>
            <p:ph type="body" idx="1"/>
          </p:nvPr>
        </p:nvSpPr>
        <p:spPr>
          <a:xfrm>
            <a:off x="685800" y="4343400"/>
            <a:ext cx="5486400" cy="4391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Message authentication is a mechanism or service used to verify the integrity of a message, by assuring that the data received are exactly as sent.  Stallings Figure 11.2 illustrates a variety of ways in which a hash code can be used to provide message authentication, as follows:   </a:t>
            </a:r>
          </a:p>
          <a:p>
            <a:pPr eaLnBrk="1" hangingPunct="1">
              <a:spcBef>
                <a:spcPts val="450"/>
              </a:spcBef>
              <a:buFont typeface="Times New Roman" panose="02020603050405020304" pitchFamily="18"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The message plus concatenated hash code is encrypted using symmetric encryption. Since only A and B share the secret key, the message must have come from A and has not been altered. The hash code provides the structure or redundancy required to achieve authentication.</a:t>
            </a:r>
          </a:p>
          <a:p>
            <a:pPr eaLnBrk="1" hangingPunct="1">
              <a:spcBef>
                <a:spcPts val="450"/>
              </a:spcBef>
              <a:buFont typeface="Times New Roman" panose="02020603050405020304" pitchFamily="18"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Only the hash code is encrypted, using symmetric encryption. This reduces the processing burden for those applications not requiring confidentiality.   </a:t>
            </a:r>
          </a:p>
          <a:p>
            <a:pPr eaLnBrk="1" hangingPunct="1">
              <a:spcBef>
                <a:spcPts val="450"/>
              </a:spcBef>
              <a:buFont typeface="Times New Roman" panose="02020603050405020304" pitchFamily="18"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Shows the use of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 </a:t>
            </a:r>
          </a:p>
          <a:p>
            <a:pPr eaLnBrk="1" hangingPunct="1">
              <a:spcBef>
                <a:spcPts val="450"/>
              </a:spcBef>
              <a:buFont typeface="Times New Roman" panose="02020603050405020304" pitchFamily="18"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Confidentiality can be added to the approach of (c) by encrypting the entire message plus the hash code.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When confidentiality is not required, method (b) has an advantage over methods (a) and (d), which encrypts the entire message, in that less computation is required.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30648" y="212293"/>
            <a:ext cx="2200275" cy="697230"/>
          </a:xfrm>
          <a:prstGeom prst="rect">
            <a:avLst/>
          </a:prstGeom>
        </p:spPr>
        <p:txBody>
          <a:bodyPr wrap="square" lIns="0" tIns="0" rIns="0" bIns="0">
            <a:spAutoFit/>
          </a:bodyPr>
          <a:lstStyle>
            <a:lvl1pPr>
              <a:defRPr sz="4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1350391" y="1433906"/>
            <a:ext cx="6847840" cy="1732914"/>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6" name="Holder 6"/>
          <p:cNvSpPr>
            <a:spLocks noGrp="1"/>
          </p:cNvSpPr>
          <p:nvPr>
            <p:ph type="sldNum" sz="quarter" idx="7"/>
          </p:nvPr>
        </p:nvSpPr>
        <p:spPr>
          <a:xfrm>
            <a:off x="11431778" y="6473883"/>
            <a:ext cx="22860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nary-code.org/binary/8bit/10110000/" TargetMode="External"/><Relationship Id="rId2" Type="http://schemas.openxmlformats.org/officeDocument/2006/relationships/hyperlink" Target="https://www.di-mgt.com.au/cryptopad.html"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35017" y="51892"/>
            <a:ext cx="3521710" cy="697230"/>
          </a:xfrm>
          <a:prstGeom prst="rect">
            <a:avLst/>
          </a:prstGeom>
        </p:spPr>
        <p:txBody>
          <a:bodyPr vert="horz" wrap="square" lIns="0" tIns="13335" rIns="0" bIns="0" rtlCol="0">
            <a:spAutoFit/>
          </a:bodyPr>
          <a:lstStyle/>
          <a:p>
            <a:pPr marL="12700">
              <a:lnSpc>
                <a:spcPct val="100000"/>
              </a:lnSpc>
              <a:spcBef>
                <a:spcPts val="105"/>
              </a:spcBef>
            </a:pPr>
            <a:r>
              <a:rPr dirty="0"/>
              <a:t>Hash</a:t>
            </a:r>
            <a:r>
              <a:rPr spc="-80" dirty="0"/>
              <a:t> </a:t>
            </a:r>
            <a:r>
              <a:rPr dirty="0"/>
              <a:t>Functions</a:t>
            </a:r>
          </a:p>
        </p:txBody>
      </p:sp>
      <p:sp>
        <p:nvSpPr>
          <p:cNvPr id="3" name="object 3"/>
          <p:cNvSpPr txBox="1"/>
          <p:nvPr/>
        </p:nvSpPr>
        <p:spPr>
          <a:xfrm>
            <a:off x="152400" y="903351"/>
            <a:ext cx="11887200" cy="5422638"/>
          </a:xfrm>
          <a:prstGeom prst="rect">
            <a:avLst/>
          </a:prstGeom>
        </p:spPr>
        <p:txBody>
          <a:bodyPr vert="horz" wrap="square" lIns="0" tIns="102235" rIns="0" bIns="0" rtlCol="0">
            <a:spAutoFit/>
          </a:bodyPr>
          <a:lstStyle/>
          <a:p>
            <a:pPr marL="355600" indent="-342900">
              <a:lnSpc>
                <a:spcPct val="100000"/>
              </a:lnSpc>
              <a:spcBef>
                <a:spcPts val="805"/>
              </a:spcBef>
              <a:buSzPct val="80357"/>
              <a:buFont typeface="Arial MT"/>
              <a:buChar char="•"/>
              <a:tabLst>
                <a:tab pos="354965" algn="l"/>
                <a:tab pos="355600" algn="l"/>
              </a:tabLst>
            </a:pPr>
            <a:r>
              <a:rPr sz="2300" spc="-5" dirty="0">
                <a:latin typeface="Times New Roman"/>
                <a:cs typeface="Times New Roman"/>
              </a:rPr>
              <a:t>condenses</a:t>
            </a:r>
            <a:r>
              <a:rPr sz="2300" spc="-15" dirty="0">
                <a:latin typeface="Times New Roman"/>
                <a:cs typeface="Times New Roman"/>
              </a:rPr>
              <a:t> </a:t>
            </a:r>
            <a:r>
              <a:rPr sz="2300" spc="-5" dirty="0">
                <a:latin typeface="Times New Roman"/>
                <a:cs typeface="Times New Roman"/>
              </a:rPr>
              <a:t>arbitrary</a:t>
            </a:r>
            <a:r>
              <a:rPr sz="2300" spc="-10" dirty="0">
                <a:latin typeface="Times New Roman"/>
                <a:cs typeface="Times New Roman"/>
              </a:rPr>
              <a:t> </a:t>
            </a:r>
            <a:r>
              <a:rPr sz="2300" spc="-5" dirty="0">
                <a:latin typeface="Times New Roman"/>
                <a:cs typeface="Times New Roman"/>
              </a:rPr>
              <a:t>message</a:t>
            </a:r>
            <a:r>
              <a:rPr sz="2300" dirty="0">
                <a:latin typeface="Times New Roman"/>
                <a:cs typeface="Times New Roman"/>
              </a:rPr>
              <a:t> to</a:t>
            </a:r>
            <a:r>
              <a:rPr sz="2300" spc="-5" dirty="0">
                <a:latin typeface="Times New Roman"/>
                <a:cs typeface="Times New Roman"/>
              </a:rPr>
              <a:t> fixed</a:t>
            </a:r>
            <a:r>
              <a:rPr sz="2300" spc="-10" dirty="0">
                <a:latin typeface="Times New Roman"/>
                <a:cs typeface="Times New Roman"/>
              </a:rPr>
              <a:t> </a:t>
            </a:r>
            <a:r>
              <a:rPr sz="2300" spc="-5" dirty="0">
                <a:latin typeface="Times New Roman"/>
                <a:cs typeface="Times New Roman"/>
              </a:rPr>
              <a:t>size</a:t>
            </a:r>
            <a:r>
              <a:rPr lang="en-US" sz="2300" spc="-5" dirty="0">
                <a:latin typeface="Times New Roman"/>
                <a:cs typeface="Times New Roman"/>
              </a:rPr>
              <a:t> </a:t>
            </a:r>
            <a:r>
              <a:rPr sz="2300" spc="-5" dirty="0">
                <a:latin typeface="Times New Roman"/>
                <a:cs typeface="Times New Roman"/>
              </a:rPr>
              <a:t>h</a:t>
            </a:r>
            <a:r>
              <a:rPr sz="2300" spc="-30" dirty="0">
                <a:latin typeface="Times New Roman"/>
                <a:cs typeface="Times New Roman"/>
              </a:rPr>
              <a:t> </a:t>
            </a:r>
            <a:r>
              <a:rPr sz="2300" spc="-5" dirty="0">
                <a:latin typeface="Times New Roman"/>
                <a:cs typeface="Times New Roman"/>
              </a:rPr>
              <a:t>=</a:t>
            </a:r>
            <a:r>
              <a:rPr sz="2300" spc="-30" dirty="0">
                <a:latin typeface="Times New Roman"/>
                <a:cs typeface="Times New Roman"/>
              </a:rPr>
              <a:t> </a:t>
            </a:r>
            <a:r>
              <a:rPr sz="2300" spc="-5" dirty="0">
                <a:latin typeface="Times New Roman"/>
                <a:cs typeface="Times New Roman"/>
              </a:rPr>
              <a:t>H(M)</a:t>
            </a:r>
            <a:endParaRPr sz="2300" dirty="0">
              <a:latin typeface="Times New Roman"/>
              <a:cs typeface="Times New Roman"/>
            </a:endParaRPr>
          </a:p>
          <a:p>
            <a:pPr marL="355600" indent="-342900">
              <a:lnSpc>
                <a:spcPct val="100000"/>
              </a:lnSpc>
              <a:spcBef>
                <a:spcPts val="810"/>
              </a:spcBef>
              <a:buSzPct val="80357"/>
              <a:buFont typeface="Arial MT"/>
              <a:buChar char="•"/>
              <a:tabLst>
                <a:tab pos="354965" algn="l"/>
                <a:tab pos="355600" algn="l"/>
              </a:tabLst>
            </a:pPr>
            <a:r>
              <a:rPr sz="2300" spc="-5" dirty="0">
                <a:latin typeface="Times New Roman"/>
                <a:cs typeface="Times New Roman"/>
              </a:rPr>
              <a:t>hash</a:t>
            </a:r>
            <a:r>
              <a:rPr sz="2300" spc="-15" dirty="0">
                <a:latin typeface="Times New Roman"/>
                <a:cs typeface="Times New Roman"/>
              </a:rPr>
              <a:t> </a:t>
            </a:r>
            <a:r>
              <a:rPr sz="2300" spc="-5" dirty="0">
                <a:latin typeface="Times New Roman"/>
                <a:cs typeface="Times New Roman"/>
              </a:rPr>
              <a:t>used</a:t>
            </a:r>
            <a:r>
              <a:rPr sz="2300" spc="-10" dirty="0">
                <a:latin typeface="Times New Roman"/>
                <a:cs typeface="Times New Roman"/>
              </a:rPr>
              <a:t> </a:t>
            </a:r>
            <a:r>
              <a:rPr sz="2300" spc="-5" dirty="0">
                <a:latin typeface="Times New Roman"/>
                <a:cs typeface="Times New Roman"/>
              </a:rPr>
              <a:t>to</a:t>
            </a:r>
            <a:r>
              <a:rPr sz="2300" spc="-10" dirty="0">
                <a:latin typeface="Times New Roman"/>
                <a:cs typeface="Times New Roman"/>
              </a:rPr>
              <a:t> </a:t>
            </a:r>
            <a:r>
              <a:rPr sz="2300" spc="-5" dirty="0">
                <a:latin typeface="Times New Roman"/>
                <a:cs typeface="Times New Roman"/>
              </a:rPr>
              <a:t>detect</a:t>
            </a:r>
            <a:r>
              <a:rPr sz="2300" spc="-10" dirty="0">
                <a:latin typeface="Times New Roman"/>
                <a:cs typeface="Times New Roman"/>
              </a:rPr>
              <a:t> </a:t>
            </a:r>
            <a:r>
              <a:rPr sz="2300" spc="-5" dirty="0">
                <a:latin typeface="Times New Roman"/>
                <a:cs typeface="Times New Roman"/>
              </a:rPr>
              <a:t>changes</a:t>
            </a:r>
            <a:r>
              <a:rPr sz="2300" spc="-25" dirty="0">
                <a:latin typeface="Times New Roman"/>
                <a:cs typeface="Times New Roman"/>
              </a:rPr>
              <a:t> </a:t>
            </a:r>
            <a:r>
              <a:rPr sz="2300" spc="-5" dirty="0">
                <a:latin typeface="Times New Roman"/>
                <a:cs typeface="Times New Roman"/>
              </a:rPr>
              <a:t>to</a:t>
            </a:r>
            <a:r>
              <a:rPr sz="2300" dirty="0">
                <a:latin typeface="Times New Roman"/>
                <a:cs typeface="Times New Roman"/>
              </a:rPr>
              <a:t> </a:t>
            </a:r>
            <a:r>
              <a:rPr sz="2300" spc="-5" dirty="0">
                <a:latin typeface="Times New Roman"/>
                <a:cs typeface="Times New Roman"/>
              </a:rPr>
              <a:t>message</a:t>
            </a:r>
            <a:endParaRPr lang="en-US" sz="2300" spc="-5" dirty="0">
              <a:latin typeface="Times New Roman"/>
              <a:cs typeface="Times New Roman"/>
            </a:endParaRPr>
          </a:p>
          <a:p>
            <a:pPr marL="355600" indent="-342900">
              <a:lnSpc>
                <a:spcPct val="100000"/>
              </a:lnSpc>
              <a:spcBef>
                <a:spcPts val="810"/>
              </a:spcBef>
              <a:buSzPct val="80357"/>
              <a:buFont typeface="Arial MT"/>
              <a:buChar char="•"/>
              <a:tabLst>
                <a:tab pos="354965" algn="l"/>
                <a:tab pos="355600" algn="l"/>
              </a:tabLst>
            </a:pPr>
            <a:r>
              <a:rPr lang="en-IN" sz="2300" spc="-5" dirty="0">
                <a:latin typeface="Times New Roman"/>
                <a:cs typeface="Times New Roman"/>
              </a:rPr>
              <a:t>Requirements:</a:t>
            </a:r>
            <a:endParaRPr lang="en-US" sz="2300" spc="-5" dirty="0">
              <a:latin typeface="Times New Roman"/>
              <a:cs typeface="Times New Roman"/>
            </a:endParaRPr>
          </a:p>
          <a:p>
            <a:pPr marL="812800" lvl="1" indent="-342900">
              <a:spcBef>
                <a:spcPts val="810"/>
              </a:spcBef>
              <a:buSzPct val="80357"/>
              <a:buFont typeface="Arial MT"/>
              <a:buChar char="•"/>
              <a:tabLst>
                <a:tab pos="354965" algn="l"/>
                <a:tab pos="355600" algn="l"/>
              </a:tabLst>
            </a:pPr>
            <a:r>
              <a:rPr lang="en-US" sz="2300" spc="-5" dirty="0">
                <a:latin typeface="Times New Roman"/>
                <a:cs typeface="Times New Roman"/>
              </a:rPr>
              <a:t>Preimage resistant (One-way property) Given h(M), difficult to find M’ </a:t>
            </a:r>
            <a:r>
              <a:rPr lang="en-US" sz="2300" spc="-5" dirty="0" err="1">
                <a:latin typeface="Times New Roman"/>
                <a:cs typeface="Times New Roman"/>
              </a:rPr>
              <a:t>s.t.</a:t>
            </a:r>
            <a:r>
              <a:rPr lang="en-US" sz="2300" spc="-5" dirty="0">
                <a:latin typeface="Times New Roman"/>
                <a:cs typeface="Times New Roman"/>
              </a:rPr>
              <a:t> h(M’)=h(M)</a:t>
            </a:r>
          </a:p>
          <a:p>
            <a:pPr marL="812800" lvl="1" indent="-342900">
              <a:spcBef>
                <a:spcPts val="810"/>
              </a:spcBef>
              <a:buSzPct val="80357"/>
              <a:buFont typeface="Arial MT"/>
              <a:buChar char="•"/>
              <a:tabLst>
                <a:tab pos="354965" algn="l"/>
                <a:tab pos="355600" algn="l"/>
              </a:tabLst>
            </a:pPr>
            <a:r>
              <a:rPr lang="en-US" sz="2300" spc="-5" dirty="0">
                <a:latin typeface="Times New Roman"/>
                <a:cs typeface="Times New Roman"/>
              </a:rPr>
              <a:t>Second preimage resistant (Weak collision resistant) Given M, difficult to find M’ </a:t>
            </a:r>
            <a:r>
              <a:rPr lang="en-US" sz="2300" spc="-5" dirty="0" err="1">
                <a:latin typeface="Times New Roman"/>
                <a:cs typeface="Times New Roman"/>
              </a:rPr>
              <a:t>s.t.</a:t>
            </a:r>
            <a:r>
              <a:rPr lang="en-US" sz="2300" spc="-5" dirty="0">
                <a:latin typeface="Times New Roman"/>
                <a:cs typeface="Times New Roman"/>
              </a:rPr>
              <a:t> h(M’)=h(M), M’≠M</a:t>
            </a:r>
          </a:p>
          <a:p>
            <a:pPr marL="812800" lvl="1" indent="-342900">
              <a:spcBef>
                <a:spcPts val="810"/>
              </a:spcBef>
              <a:buSzPct val="80357"/>
              <a:buFont typeface="Arial MT"/>
              <a:buChar char="•"/>
              <a:tabLst>
                <a:tab pos="354965" algn="l"/>
                <a:tab pos="355600" algn="l"/>
              </a:tabLst>
            </a:pPr>
            <a:r>
              <a:rPr lang="en-US" sz="2300" spc="-5" dirty="0">
                <a:latin typeface="Times New Roman"/>
                <a:cs typeface="Times New Roman"/>
              </a:rPr>
              <a:t>Collision resistant (Strong collision resistance) Difficult to find any pair (M, M’) with M’≠ M </a:t>
            </a:r>
            <a:r>
              <a:rPr lang="en-US" sz="2300" spc="-5" dirty="0" err="1">
                <a:latin typeface="Times New Roman"/>
                <a:cs typeface="Times New Roman"/>
              </a:rPr>
              <a:t>s.t.</a:t>
            </a:r>
            <a:r>
              <a:rPr lang="en-US" sz="2300" spc="-5" dirty="0">
                <a:latin typeface="Times New Roman"/>
                <a:cs typeface="Times New Roman"/>
              </a:rPr>
              <a:t> h(M) = h(M’)</a:t>
            </a:r>
          </a:p>
          <a:p>
            <a:pPr marL="355600" indent="-342900">
              <a:spcBef>
                <a:spcPts val="810"/>
              </a:spcBef>
              <a:buSzPct val="80357"/>
              <a:buFont typeface="Arial MT"/>
              <a:buChar char="•"/>
              <a:tabLst>
                <a:tab pos="354965" algn="l"/>
                <a:tab pos="355600" algn="l"/>
              </a:tabLst>
            </a:pPr>
            <a:r>
              <a:rPr lang="en-US" sz="2300" spc="-5" dirty="0">
                <a:latin typeface="Times New Roman"/>
                <a:cs typeface="Times New Roman"/>
              </a:rPr>
              <a:t>Applications: </a:t>
            </a:r>
            <a:r>
              <a:rPr lang="en-US" sz="2300" spc="-5" dirty="0">
                <a:solidFill>
                  <a:srgbClr val="FF33CC"/>
                </a:solidFill>
                <a:latin typeface="Times New Roman"/>
                <a:cs typeface="Times New Roman"/>
              </a:rPr>
              <a:t>Message Integrity</a:t>
            </a:r>
            <a:r>
              <a:rPr lang="en-US" sz="2300" spc="-20" dirty="0">
                <a:solidFill>
                  <a:srgbClr val="FF33CC"/>
                </a:solidFill>
                <a:latin typeface="Times New Roman"/>
                <a:cs typeface="Times New Roman"/>
              </a:rPr>
              <a:t> </a:t>
            </a:r>
            <a:r>
              <a:rPr lang="en-US" sz="2300" spc="-5" dirty="0">
                <a:solidFill>
                  <a:srgbClr val="FF33CC"/>
                </a:solidFill>
                <a:latin typeface="Times New Roman"/>
                <a:cs typeface="Times New Roman"/>
              </a:rPr>
              <a:t>Check</a:t>
            </a:r>
            <a:r>
              <a:rPr lang="en-US" sz="2300" spc="10" dirty="0">
                <a:solidFill>
                  <a:srgbClr val="FF33CC"/>
                </a:solidFill>
                <a:latin typeface="Times New Roman"/>
                <a:cs typeface="Times New Roman"/>
              </a:rPr>
              <a:t> </a:t>
            </a:r>
            <a:r>
              <a:rPr lang="en-US" sz="2300" spc="-5" dirty="0">
                <a:solidFill>
                  <a:srgbClr val="FF33CC"/>
                </a:solidFill>
                <a:latin typeface="Times New Roman"/>
                <a:cs typeface="Times New Roman"/>
              </a:rPr>
              <a:t>(MIC) – send hash of message, Message</a:t>
            </a:r>
            <a:r>
              <a:rPr lang="en-US" sz="2300" spc="-170" dirty="0">
                <a:solidFill>
                  <a:srgbClr val="FF33CC"/>
                </a:solidFill>
                <a:latin typeface="Times New Roman"/>
                <a:cs typeface="Times New Roman"/>
              </a:rPr>
              <a:t> </a:t>
            </a:r>
            <a:r>
              <a:rPr lang="en-US" sz="2300" spc="-5" dirty="0">
                <a:solidFill>
                  <a:srgbClr val="FF33CC"/>
                </a:solidFill>
                <a:latin typeface="Times New Roman"/>
                <a:cs typeface="Times New Roman"/>
              </a:rPr>
              <a:t>Authentication</a:t>
            </a:r>
            <a:r>
              <a:rPr lang="en-US" sz="2300" spc="-25" dirty="0">
                <a:solidFill>
                  <a:srgbClr val="FF33CC"/>
                </a:solidFill>
                <a:latin typeface="Times New Roman"/>
                <a:cs typeface="Times New Roman"/>
              </a:rPr>
              <a:t> </a:t>
            </a:r>
            <a:r>
              <a:rPr lang="en-US" sz="2300" spc="-5" dirty="0">
                <a:solidFill>
                  <a:srgbClr val="FF33CC"/>
                </a:solidFill>
                <a:latin typeface="Times New Roman"/>
                <a:cs typeface="Times New Roman"/>
              </a:rPr>
              <a:t>Code (MAC)- send keyed hash of message, Digital</a:t>
            </a:r>
            <a:r>
              <a:rPr lang="en-US" sz="2300" spc="-20" dirty="0">
                <a:solidFill>
                  <a:srgbClr val="FF33CC"/>
                </a:solidFill>
                <a:latin typeface="Times New Roman"/>
                <a:cs typeface="Times New Roman"/>
              </a:rPr>
              <a:t> </a:t>
            </a:r>
            <a:r>
              <a:rPr lang="en-US" sz="2300" spc="-5" dirty="0">
                <a:solidFill>
                  <a:srgbClr val="FF33CC"/>
                </a:solidFill>
                <a:latin typeface="Times New Roman"/>
                <a:cs typeface="Times New Roman"/>
              </a:rPr>
              <a:t>Signature – encrypt hash with private signed key, Pseudorandom Function (PRF)- generate session keys, Pseudorandom Number Generator (PRNG), Password &amp; Signature Verification, Verifying File and Message Integrity</a:t>
            </a:r>
          </a:p>
          <a:p>
            <a:pPr marL="355600" indent="-342900">
              <a:lnSpc>
                <a:spcPct val="100000"/>
              </a:lnSpc>
              <a:spcBef>
                <a:spcPts val="810"/>
              </a:spcBef>
              <a:buSzPct val="80357"/>
              <a:buFont typeface="Arial MT"/>
              <a:buChar char="•"/>
              <a:tabLst>
                <a:tab pos="354965" algn="l"/>
                <a:tab pos="355600" algn="l"/>
              </a:tabLst>
            </a:pPr>
            <a:r>
              <a:rPr lang="en-US" sz="2300" spc="-5" dirty="0">
                <a:latin typeface="Times New Roman"/>
                <a:cs typeface="Times New Roman"/>
              </a:rPr>
              <a:t>Encryption is 2 way and requires a key while hashing is 1 way and does not require a key.</a:t>
            </a:r>
          </a:p>
        </p:txBody>
      </p:sp>
      <p:pic>
        <p:nvPicPr>
          <p:cNvPr id="5" name="object 5"/>
          <p:cNvPicPr/>
          <p:nvPr/>
        </p:nvPicPr>
        <p:blipFill>
          <a:blip r:embed="rId2" cstate="print"/>
          <a:stretch>
            <a:fillRect/>
          </a:stretch>
        </p:blipFill>
        <p:spPr>
          <a:xfrm>
            <a:off x="28751" y="65272"/>
            <a:ext cx="2756886" cy="6648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DB90A-C8A2-5700-0914-0EDD4E62E9D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260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16890D-EE46-3B48-B48B-D57FBC524F5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0568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BF2ACD-10EF-2356-DE3D-CEC3C5628A4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9676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7026" y="12903"/>
            <a:ext cx="6235065" cy="697230"/>
          </a:xfrm>
          <a:prstGeom prst="rect">
            <a:avLst/>
          </a:prstGeom>
        </p:spPr>
        <p:txBody>
          <a:bodyPr vert="horz" wrap="square" lIns="0" tIns="13335" rIns="0" bIns="0" rtlCol="0">
            <a:spAutoFit/>
          </a:bodyPr>
          <a:lstStyle/>
          <a:p>
            <a:pPr marL="12700" algn="ctr">
              <a:lnSpc>
                <a:spcPct val="100000"/>
              </a:lnSpc>
              <a:spcBef>
                <a:spcPts val="105"/>
              </a:spcBef>
            </a:pPr>
            <a:r>
              <a:rPr dirty="0"/>
              <a:t>MD5</a:t>
            </a:r>
          </a:p>
        </p:txBody>
      </p:sp>
      <p:sp>
        <p:nvSpPr>
          <p:cNvPr id="3" name="object 3"/>
          <p:cNvSpPr txBox="1"/>
          <p:nvPr/>
        </p:nvSpPr>
        <p:spPr>
          <a:xfrm>
            <a:off x="283209" y="2133600"/>
            <a:ext cx="11625581" cy="4521108"/>
          </a:xfrm>
          <a:prstGeom prst="rect">
            <a:avLst/>
          </a:prstGeom>
        </p:spPr>
        <p:txBody>
          <a:bodyPr vert="horz" wrap="square" lIns="0" tIns="55244" rIns="0" bIns="0" rtlCol="0">
            <a:spAutoFit/>
          </a:bodyPr>
          <a:lstStyle/>
          <a:p>
            <a:pPr marL="12700" algn="just">
              <a:lnSpc>
                <a:spcPct val="100000"/>
              </a:lnSpc>
              <a:spcBef>
                <a:spcPts val="434"/>
              </a:spcBef>
            </a:pPr>
            <a:r>
              <a:rPr sz="2800" dirty="0">
                <a:solidFill>
                  <a:srgbClr val="FF33CC"/>
                </a:solidFill>
                <a:latin typeface="Times New Roman"/>
                <a:cs typeface="Times New Roman"/>
              </a:rPr>
              <a:t>Step1:</a:t>
            </a:r>
            <a:r>
              <a:rPr sz="2800" spc="-175" dirty="0">
                <a:solidFill>
                  <a:srgbClr val="FF33CC"/>
                </a:solidFill>
                <a:latin typeface="Times New Roman"/>
                <a:cs typeface="Times New Roman"/>
              </a:rPr>
              <a:t> </a:t>
            </a:r>
            <a:r>
              <a:rPr sz="2800" spc="-5" dirty="0">
                <a:solidFill>
                  <a:srgbClr val="FF33CC"/>
                </a:solidFill>
                <a:latin typeface="Times New Roman"/>
                <a:cs typeface="Times New Roman"/>
              </a:rPr>
              <a:t>Append</a:t>
            </a:r>
            <a:r>
              <a:rPr sz="2800" dirty="0">
                <a:solidFill>
                  <a:srgbClr val="FF33CC"/>
                </a:solidFill>
                <a:latin typeface="Times New Roman"/>
                <a:cs typeface="Times New Roman"/>
              </a:rPr>
              <a:t> </a:t>
            </a:r>
            <a:r>
              <a:rPr sz="2800" spc="-5" dirty="0">
                <a:solidFill>
                  <a:srgbClr val="FF33CC"/>
                </a:solidFill>
                <a:latin typeface="Times New Roman"/>
                <a:cs typeface="Times New Roman"/>
              </a:rPr>
              <a:t>padding</a:t>
            </a:r>
            <a:r>
              <a:rPr sz="2800" spc="-10" dirty="0">
                <a:solidFill>
                  <a:srgbClr val="FF33CC"/>
                </a:solidFill>
                <a:latin typeface="Times New Roman"/>
                <a:cs typeface="Times New Roman"/>
              </a:rPr>
              <a:t> </a:t>
            </a:r>
            <a:r>
              <a:rPr sz="2800" spc="-5" dirty="0">
                <a:solidFill>
                  <a:srgbClr val="FF33CC"/>
                </a:solidFill>
                <a:latin typeface="Times New Roman"/>
                <a:cs typeface="Times New Roman"/>
              </a:rPr>
              <a:t>bits</a:t>
            </a:r>
            <a:endParaRPr sz="2800" dirty="0">
              <a:latin typeface="Times New Roman"/>
              <a:cs typeface="Times New Roman"/>
            </a:endParaRPr>
          </a:p>
          <a:p>
            <a:pPr marL="355600" marR="5715" indent="-343535" algn="just">
              <a:lnSpc>
                <a:spcPts val="3030"/>
              </a:lnSpc>
              <a:spcBef>
                <a:spcPts val="710"/>
              </a:spcBef>
              <a:buFont typeface="Arial MT"/>
              <a:buChar char="•"/>
              <a:tabLst>
                <a:tab pos="356235" algn="l"/>
              </a:tabLst>
            </a:pPr>
            <a:r>
              <a:rPr sz="2800" spc="-5" dirty="0">
                <a:latin typeface="Times New Roman"/>
                <a:cs typeface="Times New Roman"/>
              </a:rPr>
              <a:t>The input message is </a:t>
            </a:r>
            <a:r>
              <a:rPr lang="en-US" sz="2800" spc="-5" dirty="0">
                <a:latin typeface="Times New Roman"/>
                <a:cs typeface="Times New Roman"/>
              </a:rPr>
              <a:t>padded </a:t>
            </a:r>
            <a:r>
              <a:rPr sz="2800" spc="-5" dirty="0">
                <a:latin typeface="Times New Roman"/>
                <a:cs typeface="Times New Roman"/>
              </a:rPr>
              <a:t>so that its length (in bits) equals</a:t>
            </a:r>
            <a:r>
              <a:rPr lang="en-US" sz="2800" spc="-5" dirty="0">
                <a:latin typeface="Times New Roman"/>
                <a:cs typeface="Times New Roman"/>
              </a:rPr>
              <a:t> 448 mod 512. </a:t>
            </a:r>
            <a:r>
              <a:rPr lang="en-US" sz="2800" dirty="0">
                <a:latin typeface="Times New Roman"/>
                <a:cs typeface="Times New Roman"/>
              </a:rPr>
              <a:t>A single</a:t>
            </a:r>
            <a:r>
              <a:rPr lang="en-US" sz="2800" spc="5" dirty="0">
                <a:latin typeface="Times New Roman"/>
                <a:cs typeface="Times New Roman"/>
              </a:rPr>
              <a:t> </a:t>
            </a:r>
            <a:r>
              <a:rPr lang="en-US" sz="2800" spc="-5" dirty="0">
                <a:latin typeface="Times New Roman"/>
                <a:cs typeface="Times New Roman"/>
              </a:rPr>
              <a:t>1 </a:t>
            </a:r>
            <a:r>
              <a:rPr lang="en-US" sz="2800" dirty="0">
                <a:latin typeface="Times New Roman"/>
                <a:cs typeface="Times New Roman"/>
              </a:rPr>
              <a:t>bit</a:t>
            </a:r>
            <a:r>
              <a:rPr lang="en-US" sz="2800" spc="5" dirty="0">
                <a:latin typeface="Times New Roman"/>
                <a:cs typeface="Times New Roman"/>
              </a:rPr>
              <a:t> </a:t>
            </a:r>
            <a:r>
              <a:rPr lang="en-US" sz="2800" spc="-10" dirty="0">
                <a:latin typeface="Times New Roman"/>
                <a:cs typeface="Times New Roman"/>
              </a:rPr>
              <a:t>is</a:t>
            </a:r>
            <a:r>
              <a:rPr lang="en-US" sz="2800" spc="-5" dirty="0">
                <a:latin typeface="Times New Roman"/>
                <a:cs typeface="Times New Roman"/>
              </a:rPr>
              <a:t> appended</a:t>
            </a:r>
            <a:r>
              <a:rPr lang="en-US" sz="2800" dirty="0">
                <a:latin typeface="Times New Roman"/>
                <a:cs typeface="Times New Roman"/>
              </a:rPr>
              <a:t> </a:t>
            </a:r>
            <a:r>
              <a:rPr lang="en-US" sz="2800" spc="-5" dirty="0">
                <a:latin typeface="Times New Roman"/>
                <a:cs typeface="Times New Roman"/>
              </a:rPr>
              <a:t>to</a:t>
            </a:r>
            <a:r>
              <a:rPr lang="en-US" sz="2800" dirty="0">
                <a:latin typeface="Times New Roman"/>
                <a:cs typeface="Times New Roman"/>
              </a:rPr>
              <a:t> the </a:t>
            </a:r>
            <a:r>
              <a:rPr lang="en-US" sz="2800" spc="5" dirty="0">
                <a:latin typeface="Times New Roman"/>
                <a:cs typeface="Times New Roman"/>
              </a:rPr>
              <a:t> </a:t>
            </a:r>
            <a:r>
              <a:rPr lang="en-US" sz="2800" spc="-5" dirty="0">
                <a:latin typeface="Times New Roman"/>
                <a:cs typeface="Times New Roman"/>
              </a:rPr>
              <a:t>message, and </a:t>
            </a:r>
            <a:r>
              <a:rPr lang="en-US" sz="2800" dirty="0">
                <a:latin typeface="Times New Roman"/>
                <a:cs typeface="Times New Roman"/>
              </a:rPr>
              <a:t>then </a:t>
            </a:r>
            <a:r>
              <a:rPr lang="en-US" sz="2800" spc="-10" dirty="0">
                <a:latin typeface="Times New Roman"/>
                <a:cs typeface="Times New Roman"/>
              </a:rPr>
              <a:t>0 </a:t>
            </a:r>
            <a:r>
              <a:rPr lang="en-US" sz="2800" spc="-5" dirty="0">
                <a:latin typeface="Times New Roman"/>
                <a:cs typeface="Times New Roman"/>
              </a:rPr>
              <a:t>bits are appended as needed.</a:t>
            </a:r>
          </a:p>
          <a:p>
            <a:pPr marL="25400">
              <a:lnSpc>
                <a:spcPct val="100000"/>
              </a:lnSpc>
              <a:spcBef>
                <a:spcPts val="95"/>
              </a:spcBef>
            </a:pPr>
            <a:r>
              <a:rPr lang="en-US" sz="2800" dirty="0">
                <a:solidFill>
                  <a:srgbClr val="FF33CC"/>
                </a:solidFill>
                <a:latin typeface="Times New Roman"/>
                <a:cs typeface="Times New Roman"/>
              </a:rPr>
              <a:t>Step</a:t>
            </a:r>
            <a:r>
              <a:rPr lang="en-US" sz="2800" spc="-25" dirty="0">
                <a:solidFill>
                  <a:srgbClr val="FF33CC"/>
                </a:solidFill>
                <a:latin typeface="Times New Roman"/>
                <a:cs typeface="Times New Roman"/>
              </a:rPr>
              <a:t> </a:t>
            </a:r>
            <a:r>
              <a:rPr lang="en-US" sz="2800" dirty="0">
                <a:solidFill>
                  <a:srgbClr val="FF33CC"/>
                </a:solidFill>
                <a:latin typeface="Times New Roman"/>
                <a:cs typeface="Times New Roman"/>
              </a:rPr>
              <a:t>2:</a:t>
            </a:r>
            <a:r>
              <a:rPr lang="en-US" sz="2800" spc="-165" dirty="0">
                <a:solidFill>
                  <a:srgbClr val="FF33CC"/>
                </a:solidFill>
                <a:latin typeface="Times New Roman"/>
                <a:cs typeface="Times New Roman"/>
              </a:rPr>
              <a:t> </a:t>
            </a:r>
            <a:r>
              <a:rPr lang="en-US" sz="2800" spc="-5" dirty="0">
                <a:solidFill>
                  <a:srgbClr val="FF33CC"/>
                </a:solidFill>
                <a:latin typeface="Times New Roman"/>
                <a:cs typeface="Times New Roman"/>
              </a:rPr>
              <a:t>Append </a:t>
            </a:r>
            <a:r>
              <a:rPr lang="en-US" sz="2800" dirty="0">
                <a:solidFill>
                  <a:srgbClr val="FF33CC"/>
                </a:solidFill>
                <a:latin typeface="Times New Roman"/>
                <a:cs typeface="Times New Roman"/>
              </a:rPr>
              <a:t>length</a:t>
            </a:r>
            <a:endParaRPr lang="en-US" sz="2800" dirty="0">
              <a:latin typeface="Times New Roman"/>
              <a:cs typeface="Times New Roman"/>
            </a:endParaRPr>
          </a:p>
          <a:p>
            <a:pPr marL="368300" marR="20320" indent="-343535">
              <a:lnSpc>
                <a:spcPts val="2690"/>
              </a:lnSpc>
              <a:spcBef>
                <a:spcPts val="650"/>
              </a:spcBef>
              <a:buFont typeface="Arial MT"/>
              <a:buChar char="•"/>
              <a:tabLst>
                <a:tab pos="368300" algn="l"/>
                <a:tab pos="368935" algn="l"/>
                <a:tab pos="1745614" algn="l"/>
                <a:tab pos="3902710" algn="l"/>
                <a:tab pos="4344670" algn="l"/>
                <a:tab pos="4922520" algn="l"/>
                <a:tab pos="5955665" algn="l"/>
                <a:tab pos="6397625" algn="l"/>
                <a:tab pos="6976745" algn="l"/>
                <a:tab pos="8322945" algn="l"/>
                <a:tab pos="8705215" algn="l"/>
                <a:tab pos="10211435" algn="l"/>
                <a:tab pos="10633710" algn="l"/>
              </a:tabLst>
            </a:pPr>
            <a:r>
              <a:rPr lang="en-US" sz="2800" spc="-5" dirty="0">
                <a:latin typeface="Times New Roman"/>
                <a:cs typeface="Times New Roman"/>
              </a:rPr>
              <a:t>A</a:t>
            </a:r>
            <a:r>
              <a:rPr lang="en-US" sz="2800" spc="280" dirty="0">
                <a:latin typeface="Times New Roman"/>
                <a:cs typeface="Times New Roman"/>
              </a:rPr>
              <a:t> </a:t>
            </a:r>
            <a:r>
              <a:rPr lang="en-US" sz="2800" dirty="0">
                <a:latin typeface="Times New Roman"/>
                <a:cs typeface="Times New Roman"/>
              </a:rPr>
              <a:t>64</a:t>
            </a:r>
            <a:r>
              <a:rPr lang="en-US" sz="2800" spc="-5" dirty="0">
                <a:latin typeface="Times New Roman"/>
                <a:cs typeface="Times New Roman"/>
              </a:rPr>
              <a:t>-b</a:t>
            </a:r>
            <a:r>
              <a:rPr lang="en-US" sz="2800" dirty="0">
                <a:latin typeface="Times New Roman"/>
                <a:cs typeface="Times New Roman"/>
              </a:rPr>
              <a:t>i</a:t>
            </a:r>
            <a:r>
              <a:rPr lang="en-US" sz="2800" spc="-5" dirty="0">
                <a:latin typeface="Times New Roman"/>
                <a:cs typeface="Times New Roman"/>
              </a:rPr>
              <a:t>t</a:t>
            </a:r>
            <a:r>
              <a:rPr lang="en-US" sz="2800" dirty="0">
                <a:latin typeface="Times New Roman"/>
                <a:cs typeface="Times New Roman"/>
              </a:rPr>
              <a:t>	</a:t>
            </a:r>
            <a:r>
              <a:rPr lang="en-US" sz="2800" spc="-5" dirty="0">
                <a:latin typeface="Times New Roman"/>
                <a:cs typeface="Times New Roman"/>
              </a:rPr>
              <a:t>rep</a:t>
            </a:r>
            <a:r>
              <a:rPr lang="en-US" sz="2800" dirty="0">
                <a:latin typeface="Times New Roman"/>
                <a:cs typeface="Times New Roman"/>
              </a:rPr>
              <a:t>r</a:t>
            </a:r>
            <a:r>
              <a:rPr lang="en-US" sz="2800" spc="-5" dirty="0">
                <a:latin typeface="Times New Roman"/>
                <a:cs typeface="Times New Roman"/>
              </a:rPr>
              <a:t>esenta</a:t>
            </a:r>
            <a:r>
              <a:rPr lang="en-US" sz="2800" spc="-20" dirty="0">
                <a:latin typeface="Times New Roman"/>
                <a:cs typeface="Times New Roman"/>
              </a:rPr>
              <a:t>t</a:t>
            </a:r>
            <a:r>
              <a:rPr lang="en-US" sz="2800" spc="-15" dirty="0">
                <a:latin typeface="Times New Roman"/>
                <a:cs typeface="Times New Roman"/>
              </a:rPr>
              <a:t>i</a:t>
            </a:r>
            <a:r>
              <a:rPr lang="en-US" sz="2800" spc="-5" dirty="0">
                <a:latin typeface="Times New Roman"/>
                <a:cs typeface="Times New Roman"/>
              </a:rPr>
              <a:t>on</a:t>
            </a:r>
            <a:r>
              <a:rPr lang="en-US" sz="2800" dirty="0">
                <a:latin typeface="Times New Roman"/>
                <a:cs typeface="Times New Roman"/>
              </a:rPr>
              <a:t>	o</a:t>
            </a:r>
            <a:r>
              <a:rPr lang="en-US" sz="2800" spc="-5" dirty="0">
                <a:latin typeface="Times New Roman"/>
                <a:cs typeface="Times New Roman"/>
              </a:rPr>
              <a:t>f</a:t>
            </a:r>
            <a:r>
              <a:rPr lang="en-US" sz="2800" dirty="0">
                <a:latin typeface="Times New Roman"/>
                <a:cs typeface="Times New Roman"/>
              </a:rPr>
              <a:t>	</a:t>
            </a:r>
            <a:r>
              <a:rPr lang="en-US" sz="2800" spc="-5" dirty="0">
                <a:latin typeface="Times New Roman"/>
                <a:cs typeface="Times New Roman"/>
              </a:rPr>
              <a:t>t</a:t>
            </a:r>
            <a:r>
              <a:rPr lang="en-US" sz="2800" dirty="0">
                <a:latin typeface="Times New Roman"/>
                <a:cs typeface="Times New Roman"/>
              </a:rPr>
              <a:t>h</a:t>
            </a:r>
            <a:r>
              <a:rPr lang="en-US" sz="2800" spc="-5" dirty="0">
                <a:latin typeface="Times New Roman"/>
                <a:cs typeface="Times New Roman"/>
              </a:rPr>
              <a:t>e</a:t>
            </a:r>
            <a:r>
              <a:rPr lang="en-US" sz="2800" dirty="0">
                <a:latin typeface="Times New Roman"/>
                <a:cs typeface="Times New Roman"/>
              </a:rPr>
              <a:t>	</a:t>
            </a:r>
            <a:r>
              <a:rPr lang="en-US" sz="2800" spc="-5" dirty="0">
                <a:latin typeface="Times New Roman"/>
                <a:cs typeface="Times New Roman"/>
              </a:rPr>
              <a:t>len</a:t>
            </a:r>
            <a:r>
              <a:rPr lang="en-US" sz="2800" dirty="0">
                <a:latin typeface="Times New Roman"/>
                <a:cs typeface="Times New Roman"/>
              </a:rPr>
              <a:t>g</a:t>
            </a:r>
            <a:r>
              <a:rPr lang="en-US" sz="2800" spc="-15" dirty="0">
                <a:latin typeface="Times New Roman"/>
                <a:cs typeface="Times New Roman"/>
              </a:rPr>
              <a:t>t</a:t>
            </a:r>
            <a:r>
              <a:rPr lang="en-US" sz="2800" spc="-5" dirty="0">
                <a:latin typeface="Times New Roman"/>
                <a:cs typeface="Times New Roman"/>
              </a:rPr>
              <a:t>h</a:t>
            </a:r>
            <a:r>
              <a:rPr lang="en-US" sz="2800" dirty="0">
                <a:latin typeface="Times New Roman"/>
                <a:cs typeface="Times New Roman"/>
              </a:rPr>
              <a:t>	o</a:t>
            </a:r>
            <a:r>
              <a:rPr lang="en-US" sz="2800" spc="-5" dirty="0">
                <a:latin typeface="Times New Roman"/>
                <a:cs typeface="Times New Roman"/>
              </a:rPr>
              <a:t>f</a:t>
            </a:r>
            <a:r>
              <a:rPr lang="en-US" sz="2800" dirty="0">
                <a:latin typeface="Times New Roman"/>
                <a:cs typeface="Times New Roman"/>
              </a:rPr>
              <a:t>	</a:t>
            </a:r>
            <a:r>
              <a:rPr lang="en-US" sz="2800" spc="-5" dirty="0">
                <a:latin typeface="Times New Roman"/>
                <a:cs typeface="Times New Roman"/>
              </a:rPr>
              <a:t>t</a:t>
            </a:r>
            <a:r>
              <a:rPr lang="en-US" sz="2800" dirty="0">
                <a:latin typeface="Times New Roman"/>
                <a:cs typeface="Times New Roman"/>
              </a:rPr>
              <a:t>h</a:t>
            </a:r>
            <a:r>
              <a:rPr lang="en-US" sz="2800" spc="-5" dirty="0">
                <a:latin typeface="Times New Roman"/>
                <a:cs typeface="Times New Roman"/>
              </a:rPr>
              <a:t>e</a:t>
            </a:r>
            <a:r>
              <a:rPr lang="en-US" sz="2800" dirty="0">
                <a:latin typeface="Times New Roman"/>
                <a:cs typeface="Times New Roman"/>
              </a:rPr>
              <a:t>	</a:t>
            </a:r>
            <a:r>
              <a:rPr lang="en-US" sz="2800" spc="-20" dirty="0">
                <a:latin typeface="Times New Roman"/>
                <a:cs typeface="Times New Roman"/>
              </a:rPr>
              <a:t>m</a:t>
            </a:r>
            <a:r>
              <a:rPr lang="en-US" sz="2800" spc="-5" dirty="0">
                <a:latin typeface="Times New Roman"/>
                <a:cs typeface="Times New Roman"/>
              </a:rPr>
              <a:t>essage</a:t>
            </a:r>
            <a:r>
              <a:rPr lang="en-US" sz="2800" dirty="0">
                <a:latin typeface="Times New Roman"/>
                <a:cs typeface="Times New Roman"/>
              </a:rPr>
              <a:t>	</a:t>
            </a:r>
            <a:r>
              <a:rPr lang="en-US" sz="2800" spc="-5" dirty="0">
                <a:latin typeface="Times New Roman"/>
                <a:cs typeface="Times New Roman"/>
              </a:rPr>
              <a:t>is</a:t>
            </a:r>
            <a:r>
              <a:rPr lang="en-US" sz="2800" dirty="0">
                <a:latin typeface="Times New Roman"/>
                <a:cs typeface="Times New Roman"/>
              </a:rPr>
              <a:t>	</a:t>
            </a:r>
            <a:r>
              <a:rPr lang="en-US" sz="2800" spc="-5" dirty="0">
                <a:latin typeface="Times New Roman"/>
                <a:cs typeface="Times New Roman"/>
              </a:rPr>
              <a:t>app</a:t>
            </a:r>
            <a:r>
              <a:rPr lang="en-US" sz="2800" spc="-20" dirty="0">
                <a:latin typeface="Times New Roman"/>
                <a:cs typeface="Times New Roman"/>
              </a:rPr>
              <a:t>e</a:t>
            </a:r>
            <a:r>
              <a:rPr lang="en-US" sz="2800" spc="-5" dirty="0">
                <a:latin typeface="Times New Roman"/>
                <a:cs typeface="Times New Roman"/>
              </a:rPr>
              <a:t>n</a:t>
            </a:r>
            <a:r>
              <a:rPr lang="en-US" sz="2800" dirty="0">
                <a:latin typeface="Times New Roman"/>
                <a:cs typeface="Times New Roman"/>
              </a:rPr>
              <a:t>d</a:t>
            </a:r>
            <a:r>
              <a:rPr lang="en-US" sz="2800" spc="-5" dirty="0">
                <a:latin typeface="Times New Roman"/>
                <a:cs typeface="Times New Roman"/>
              </a:rPr>
              <a:t>ed</a:t>
            </a:r>
            <a:r>
              <a:rPr lang="en-US" sz="2800" dirty="0">
                <a:latin typeface="Times New Roman"/>
                <a:cs typeface="Times New Roman"/>
              </a:rPr>
              <a:t>	</a:t>
            </a:r>
            <a:r>
              <a:rPr lang="en-US" sz="2800" spc="-5" dirty="0">
                <a:latin typeface="Times New Roman"/>
                <a:cs typeface="Times New Roman"/>
              </a:rPr>
              <a:t>to</a:t>
            </a:r>
            <a:r>
              <a:rPr lang="en-US" sz="2800" dirty="0">
                <a:latin typeface="Times New Roman"/>
                <a:cs typeface="Times New Roman"/>
              </a:rPr>
              <a:t>	</a:t>
            </a:r>
            <a:r>
              <a:rPr lang="en-US" sz="2800" spc="-15" dirty="0">
                <a:latin typeface="Times New Roman"/>
                <a:cs typeface="Times New Roman"/>
              </a:rPr>
              <a:t>t</a:t>
            </a:r>
            <a:r>
              <a:rPr lang="en-US" sz="2800" spc="-5" dirty="0">
                <a:latin typeface="Times New Roman"/>
                <a:cs typeface="Times New Roman"/>
              </a:rPr>
              <a:t>he  result</a:t>
            </a:r>
            <a:r>
              <a:rPr lang="en-US" sz="2800" spc="-15" dirty="0">
                <a:latin typeface="Times New Roman"/>
                <a:cs typeface="Times New Roman"/>
              </a:rPr>
              <a:t> </a:t>
            </a:r>
            <a:r>
              <a:rPr lang="en-US" sz="2800" spc="-5" dirty="0">
                <a:latin typeface="Times New Roman"/>
                <a:cs typeface="Times New Roman"/>
              </a:rPr>
              <a:t>of</a:t>
            </a:r>
            <a:r>
              <a:rPr lang="en-US" sz="2800" dirty="0">
                <a:latin typeface="Times New Roman"/>
                <a:cs typeface="Times New Roman"/>
              </a:rPr>
              <a:t> </a:t>
            </a:r>
            <a:r>
              <a:rPr lang="en-US" sz="2800" spc="-5" dirty="0">
                <a:latin typeface="Times New Roman"/>
                <a:cs typeface="Times New Roman"/>
              </a:rPr>
              <a:t>step 1</a:t>
            </a:r>
            <a:endParaRPr lang="en-US" sz="2800" dirty="0">
              <a:latin typeface="Times New Roman"/>
              <a:cs typeface="Times New Roman"/>
            </a:endParaRPr>
          </a:p>
          <a:p>
            <a:pPr marL="368300" marR="17780" indent="-343535">
              <a:lnSpc>
                <a:spcPts val="2690"/>
              </a:lnSpc>
              <a:spcBef>
                <a:spcPts val="665"/>
              </a:spcBef>
              <a:buFont typeface="Arial MT"/>
              <a:buChar char="•"/>
              <a:tabLst>
                <a:tab pos="368300" algn="l"/>
                <a:tab pos="368935" algn="l"/>
                <a:tab pos="1059815" algn="l"/>
                <a:tab pos="2445385" algn="l"/>
                <a:tab pos="3787140" algn="l"/>
                <a:tab pos="4696460" algn="l"/>
                <a:tab pos="5982970" algn="l"/>
                <a:tab pos="6754495" algn="l"/>
                <a:tab pos="7408545" algn="l"/>
                <a:tab pos="8060690" algn="l"/>
                <a:tab pos="8833485" algn="l"/>
                <a:tab pos="9269095" algn="l"/>
                <a:tab pos="9883775" algn="l"/>
                <a:tab pos="10180955" algn="l"/>
              </a:tabLst>
            </a:pPr>
            <a:r>
              <a:rPr lang="en-US" sz="2800" spc="-5" dirty="0">
                <a:latin typeface="Times New Roman"/>
                <a:cs typeface="Times New Roman"/>
              </a:rPr>
              <a:t>The	resulting	</a:t>
            </a:r>
            <a:r>
              <a:rPr lang="en-US" sz="2800" spc="-20" dirty="0">
                <a:latin typeface="Times New Roman"/>
                <a:cs typeface="Times New Roman"/>
              </a:rPr>
              <a:t>m</a:t>
            </a:r>
            <a:r>
              <a:rPr lang="en-US" sz="2800" spc="-5" dirty="0">
                <a:latin typeface="Times New Roman"/>
                <a:cs typeface="Times New Roman"/>
              </a:rPr>
              <a:t>essa</a:t>
            </a:r>
            <a:r>
              <a:rPr lang="en-US" sz="2800" dirty="0">
                <a:latin typeface="Times New Roman"/>
                <a:cs typeface="Times New Roman"/>
              </a:rPr>
              <a:t>g</a:t>
            </a:r>
            <a:r>
              <a:rPr lang="en-US" sz="2800" spc="-5" dirty="0">
                <a:latin typeface="Times New Roman"/>
                <a:cs typeface="Times New Roman"/>
              </a:rPr>
              <a:t>e</a:t>
            </a:r>
            <a:r>
              <a:rPr lang="en-US" sz="2800" dirty="0">
                <a:latin typeface="Times New Roman"/>
                <a:cs typeface="Times New Roman"/>
              </a:rPr>
              <a:t>	</a:t>
            </a:r>
            <a:r>
              <a:rPr lang="en-US" sz="2800" spc="-5" dirty="0">
                <a:latin typeface="Times New Roman"/>
                <a:cs typeface="Times New Roman"/>
              </a:rPr>
              <a:t>(after</a:t>
            </a:r>
            <a:r>
              <a:rPr lang="en-US" sz="2800" dirty="0">
                <a:latin typeface="Times New Roman"/>
                <a:cs typeface="Times New Roman"/>
              </a:rPr>
              <a:t>	</a:t>
            </a:r>
            <a:r>
              <a:rPr lang="en-US" sz="2800" spc="-5" dirty="0">
                <a:latin typeface="Times New Roman"/>
                <a:cs typeface="Times New Roman"/>
              </a:rPr>
              <a:t>padding</a:t>
            </a:r>
            <a:r>
              <a:rPr lang="en-US" sz="2800" dirty="0">
                <a:latin typeface="Times New Roman"/>
                <a:cs typeface="Times New Roman"/>
              </a:rPr>
              <a:t>	</a:t>
            </a:r>
            <a:r>
              <a:rPr lang="en-US" sz="2800" spc="-5" dirty="0">
                <a:latin typeface="Times New Roman"/>
                <a:cs typeface="Times New Roman"/>
              </a:rPr>
              <a:t>with</a:t>
            </a:r>
            <a:r>
              <a:rPr lang="en-US" sz="2800" dirty="0">
                <a:latin typeface="Times New Roman"/>
                <a:cs typeface="Times New Roman"/>
              </a:rPr>
              <a:t>	</a:t>
            </a:r>
            <a:r>
              <a:rPr lang="en-US" sz="2800" spc="-5" dirty="0">
                <a:latin typeface="Times New Roman"/>
                <a:cs typeface="Times New Roman"/>
              </a:rPr>
              <a:t>bits</a:t>
            </a:r>
            <a:r>
              <a:rPr lang="en-US" sz="2800" dirty="0">
                <a:latin typeface="Times New Roman"/>
                <a:cs typeface="Times New Roman"/>
              </a:rPr>
              <a:t>	</a:t>
            </a:r>
            <a:r>
              <a:rPr lang="en-US" sz="2800" spc="-15" dirty="0">
                <a:latin typeface="Times New Roman"/>
                <a:cs typeface="Times New Roman"/>
              </a:rPr>
              <a:t>an</a:t>
            </a:r>
            <a:r>
              <a:rPr lang="en-US" sz="2800" spc="-5" dirty="0">
                <a:latin typeface="Times New Roman"/>
                <a:cs typeface="Times New Roman"/>
              </a:rPr>
              <a:t>d</a:t>
            </a:r>
            <a:r>
              <a:rPr lang="en-US" sz="2800" dirty="0">
                <a:latin typeface="Times New Roman"/>
                <a:cs typeface="Times New Roman"/>
              </a:rPr>
              <a:t>	</a:t>
            </a:r>
            <a:r>
              <a:rPr lang="en-US" sz="2800" spc="-5" dirty="0">
                <a:latin typeface="Times New Roman"/>
                <a:cs typeface="Times New Roman"/>
              </a:rPr>
              <a:t>with</a:t>
            </a:r>
            <a:r>
              <a:rPr lang="en-US" sz="2800" dirty="0">
                <a:latin typeface="Times New Roman"/>
                <a:cs typeface="Times New Roman"/>
              </a:rPr>
              <a:t>	</a:t>
            </a:r>
            <a:r>
              <a:rPr lang="en-US" sz="2800" spc="-5" dirty="0">
                <a:latin typeface="Times New Roman"/>
                <a:cs typeface="Times New Roman"/>
              </a:rPr>
              <a:t>b)</a:t>
            </a:r>
            <a:r>
              <a:rPr lang="en-US" sz="2800" dirty="0">
                <a:latin typeface="Times New Roman"/>
                <a:cs typeface="Times New Roman"/>
              </a:rPr>
              <a:t>	</a:t>
            </a:r>
            <a:r>
              <a:rPr lang="en-US" sz="2800" spc="-5" dirty="0">
                <a:latin typeface="Times New Roman"/>
                <a:cs typeface="Times New Roman"/>
              </a:rPr>
              <a:t>has</a:t>
            </a:r>
            <a:r>
              <a:rPr lang="en-US" sz="2800" dirty="0">
                <a:latin typeface="Times New Roman"/>
                <a:cs typeface="Times New Roman"/>
              </a:rPr>
              <a:t>	</a:t>
            </a:r>
            <a:r>
              <a:rPr lang="en-US" sz="2800" spc="-5" dirty="0">
                <a:latin typeface="Times New Roman"/>
                <a:cs typeface="Times New Roman"/>
              </a:rPr>
              <a:t>a</a:t>
            </a:r>
            <a:r>
              <a:rPr lang="en-US" sz="2800" dirty="0">
                <a:latin typeface="Times New Roman"/>
                <a:cs typeface="Times New Roman"/>
              </a:rPr>
              <a:t>	</a:t>
            </a:r>
            <a:r>
              <a:rPr lang="en-US" sz="2800" spc="-5" dirty="0">
                <a:latin typeface="Times New Roman"/>
                <a:cs typeface="Times New Roman"/>
              </a:rPr>
              <a:t>length  that</a:t>
            </a:r>
            <a:r>
              <a:rPr lang="en-US" sz="2800" spc="-25" dirty="0">
                <a:latin typeface="Times New Roman"/>
                <a:cs typeface="Times New Roman"/>
              </a:rPr>
              <a:t> </a:t>
            </a:r>
            <a:r>
              <a:rPr lang="en-US" sz="2800" spc="-5" dirty="0">
                <a:latin typeface="Times New Roman"/>
                <a:cs typeface="Times New Roman"/>
              </a:rPr>
              <a:t>is</a:t>
            </a:r>
            <a:r>
              <a:rPr lang="en-US" sz="2800" dirty="0">
                <a:latin typeface="Times New Roman"/>
                <a:cs typeface="Times New Roman"/>
              </a:rPr>
              <a:t> </a:t>
            </a:r>
            <a:r>
              <a:rPr lang="en-US" sz="2800" spc="-10" dirty="0">
                <a:latin typeface="Times New Roman"/>
                <a:cs typeface="Times New Roman"/>
              </a:rPr>
              <a:t>an</a:t>
            </a:r>
            <a:r>
              <a:rPr lang="en-US" sz="2800" dirty="0">
                <a:latin typeface="Times New Roman"/>
                <a:cs typeface="Times New Roman"/>
              </a:rPr>
              <a:t> </a:t>
            </a:r>
            <a:r>
              <a:rPr lang="en-US" sz="2800" spc="-5" dirty="0">
                <a:latin typeface="Times New Roman"/>
                <a:cs typeface="Times New Roman"/>
              </a:rPr>
              <a:t>exact</a:t>
            </a:r>
            <a:r>
              <a:rPr lang="en-US" sz="2800" dirty="0">
                <a:latin typeface="Times New Roman"/>
                <a:cs typeface="Times New Roman"/>
              </a:rPr>
              <a:t> </a:t>
            </a:r>
            <a:r>
              <a:rPr lang="en-US" sz="2800" spc="-5" dirty="0">
                <a:latin typeface="Times New Roman"/>
                <a:cs typeface="Times New Roman"/>
              </a:rPr>
              <a:t>multiple</a:t>
            </a:r>
            <a:r>
              <a:rPr lang="en-US" sz="2800" spc="-15" dirty="0">
                <a:latin typeface="Times New Roman"/>
                <a:cs typeface="Times New Roman"/>
              </a:rPr>
              <a:t> </a:t>
            </a:r>
            <a:r>
              <a:rPr lang="en-US" sz="2800" dirty="0">
                <a:latin typeface="Times New Roman"/>
                <a:cs typeface="Times New Roman"/>
              </a:rPr>
              <a:t>of 512 bits as (512 * n – 64) + 64 = 512 * n</a:t>
            </a:r>
          </a:p>
          <a:p>
            <a:pPr marL="368300" marR="19685" indent="-343535">
              <a:lnSpc>
                <a:spcPts val="2690"/>
              </a:lnSpc>
              <a:spcBef>
                <a:spcPts val="670"/>
              </a:spcBef>
              <a:buFont typeface="Arial MT"/>
              <a:buChar char="•"/>
              <a:tabLst>
                <a:tab pos="368300" algn="l"/>
                <a:tab pos="368935" algn="l"/>
              </a:tabLst>
            </a:pPr>
            <a:r>
              <a:rPr lang="en-US" sz="2800" spc="-5" dirty="0">
                <a:latin typeface="Times New Roman"/>
                <a:cs typeface="Times New Roman"/>
              </a:rPr>
              <a:t>The</a:t>
            </a:r>
            <a:r>
              <a:rPr lang="en-US" sz="2800" spc="229" dirty="0">
                <a:latin typeface="Times New Roman"/>
                <a:cs typeface="Times New Roman"/>
              </a:rPr>
              <a:t> </a:t>
            </a:r>
            <a:r>
              <a:rPr lang="en-US" sz="2800" dirty="0">
                <a:latin typeface="Times New Roman"/>
                <a:cs typeface="Times New Roman"/>
              </a:rPr>
              <a:t>input</a:t>
            </a:r>
            <a:r>
              <a:rPr lang="en-US" sz="2800" spc="229" dirty="0">
                <a:latin typeface="Times New Roman"/>
                <a:cs typeface="Times New Roman"/>
              </a:rPr>
              <a:t> </a:t>
            </a:r>
            <a:r>
              <a:rPr lang="en-US" sz="2800" spc="-5" dirty="0">
                <a:latin typeface="Times New Roman"/>
                <a:cs typeface="Times New Roman"/>
              </a:rPr>
              <a:t>message</a:t>
            </a:r>
            <a:r>
              <a:rPr lang="en-US" sz="2800" spc="245" dirty="0">
                <a:latin typeface="Times New Roman"/>
                <a:cs typeface="Times New Roman"/>
              </a:rPr>
              <a:t> </a:t>
            </a:r>
            <a:r>
              <a:rPr lang="en-US" sz="2800" spc="-5" dirty="0">
                <a:latin typeface="Times New Roman"/>
                <a:cs typeface="Times New Roman"/>
              </a:rPr>
              <a:t>will</a:t>
            </a:r>
            <a:r>
              <a:rPr lang="en-US" sz="2800" spc="240" dirty="0">
                <a:latin typeface="Times New Roman"/>
                <a:cs typeface="Times New Roman"/>
              </a:rPr>
              <a:t> </a:t>
            </a:r>
            <a:r>
              <a:rPr lang="en-US" sz="2800" spc="-5" dirty="0">
                <a:latin typeface="Times New Roman"/>
                <a:cs typeface="Times New Roman"/>
              </a:rPr>
              <a:t>have</a:t>
            </a:r>
            <a:r>
              <a:rPr lang="en-US" sz="2800" spc="225" dirty="0">
                <a:latin typeface="Times New Roman"/>
                <a:cs typeface="Times New Roman"/>
              </a:rPr>
              <a:t> </a:t>
            </a:r>
            <a:r>
              <a:rPr lang="en-US" sz="2800" spc="-5" dirty="0">
                <a:latin typeface="Times New Roman"/>
                <a:cs typeface="Times New Roman"/>
              </a:rPr>
              <a:t>a</a:t>
            </a:r>
            <a:r>
              <a:rPr lang="en-US" sz="2800" spc="229" dirty="0">
                <a:latin typeface="Times New Roman"/>
                <a:cs typeface="Times New Roman"/>
              </a:rPr>
              <a:t> </a:t>
            </a:r>
            <a:r>
              <a:rPr lang="en-US" sz="2800" spc="-5" dirty="0">
                <a:latin typeface="Times New Roman"/>
                <a:cs typeface="Times New Roman"/>
              </a:rPr>
              <a:t>length</a:t>
            </a:r>
            <a:r>
              <a:rPr lang="en-US" sz="2800" spc="240" dirty="0">
                <a:latin typeface="Times New Roman"/>
                <a:cs typeface="Times New Roman"/>
              </a:rPr>
              <a:t> </a:t>
            </a:r>
            <a:r>
              <a:rPr lang="en-US" sz="2800" spc="-5" dirty="0">
                <a:latin typeface="Times New Roman"/>
                <a:cs typeface="Times New Roman"/>
              </a:rPr>
              <a:t>that</a:t>
            </a:r>
            <a:r>
              <a:rPr lang="en-US" sz="2800" spc="235" dirty="0">
                <a:latin typeface="Times New Roman"/>
                <a:cs typeface="Times New Roman"/>
              </a:rPr>
              <a:t> </a:t>
            </a:r>
            <a:r>
              <a:rPr lang="en-US" sz="2800" spc="-5" dirty="0">
                <a:latin typeface="Times New Roman"/>
                <a:cs typeface="Times New Roman"/>
              </a:rPr>
              <a:t>is</a:t>
            </a:r>
            <a:r>
              <a:rPr lang="en-US" sz="2800" spc="240" dirty="0">
                <a:latin typeface="Times New Roman"/>
                <a:cs typeface="Times New Roman"/>
              </a:rPr>
              <a:t> </a:t>
            </a:r>
            <a:r>
              <a:rPr lang="en-US" sz="2800" spc="-10" dirty="0">
                <a:latin typeface="Times New Roman"/>
                <a:cs typeface="Times New Roman"/>
              </a:rPr>
              <a:t>an</a:t>
            </a:r>
            <a:r>
              <a:rPr lang="en-US" sz="2800" spc="245" dirty="0">
                <a:latin typeface="Times New Roman"/>
                <a:cs typeface="Times New Roman"/>
              </a:rPr>
              <a:t> </a:t>
            </a:r>
            <a:r>
              <a:rPr lang="en-US" sz="2800" spc="-10" dirty="0">
                <a:latin typeface="Times New Roman"/>
                <a:cs typeface="Times New Roman"/>
              </a:rPr>
              <a:t>exact</a:t>
            </a:r>
            <a:r>
              <a:rPr lang="en-US" sz="2800" spc="235" dirty="0">
                <a:latin typeface="Times New Roman"/>
                <a:cs typeface="Times New Roman"/>
              </a:rPr>
              <a:t> </a:t>
            </a:r>
            <a:r>
              <a:rPr lang="en-US" sz="2800" spc="-5" dirty="0">
                <a:latin typeface="Times New Roman"/>
                <a:cs typeface="Times New Roman"/>
              </a:rPr>
              <a:t>multiple</a:t>
            </a:r>
            <a:r>
              <a:rPr lang="en-US" sz="2800" spc="235" dirty="0">
                <a:latin typeface="Times New Roman"/>
                <a:cs typeface="Times New Roman"/>
              </a:rPr>
              <a:t> </a:t>
            </a:r>
            <a:r>
              <a:rPr lang="en-US" sz="2800" dirty="0">
                <a:latin typeface="Times New Roman"/>
                <a:cs typeface="Times New Roman"/>
              </a:rPr>
              <a:t>of</a:t>
            </a:r>
            <a:r>
              <a:rPr lang="en-US" sz="2800" spc="245" dirty="0">
                <a:latin typeface="Times New Roman"/>
                <a:cs typeface="Times New Roman"/>
              </a:rPr>
              <a:t> </a:t>
            </a:r>
            <a:r>
              <a:rPr lang="en-US" sz="2800" dirty="0">
                <a:latin typeface="Times New Roman"/>
                <a:cs typeface="Times New Roman"/>
              </a:rPr>
              <a:t>16 words or </a:t>
            </a:r>
            <a:r>
              <a:rPr lang="en-US" sz="2800" spc="-5" dirty="0">
                <a:latin typeface="Times New Roman"/>
                <a:cs typeface="Times New Roman"/>
              </a:rPr>
              <a:t>32- </a:t>
            </a:r>
            <a:r>
              <a:rPr lang="en-US" sz="2800" spc="-685" dirty="0">
                <a:latin typeface="Times New Roman"/>
                <a:cs typeface="Times New Roman"/>
              </a:rPr>
              <a:t> </a:t>
            </a:r>
            <a:r>
              <a:rPr lang="en-US" sz="2800" dirty="0">
                <a:latin typeface="Times New Roman"/>
                <a:cs typeface="Times New Roman"/>
              </a:rPr>
              <a:t>bit</a:t>
            </a:r>
            <a:r>
              <a:rPr lang="en-US" sz="2800" spc="-15" dirty="0">
                <a:latin typeface="Times New Roman"/>
                <a:cs typeface="Times New Roman"/>
              </a:rPr>
              <a:t> </a:t>
            </a:r>
            <a:r>
              <a:rPr lang="en-US" sz="2800" dirty="0">
                <a:latin typeface="Times New Roman"/>
                <a:cs typeface="Times New Roman"/>
              </a:rPr>
              <a:t>words</a:t>
            </a:r>
          </a:p>
        </p:txBody>
      </p:sp>
      <p:pic>
        <p:nvPicPr>
          <p:cNvPr id="4" name="object 4"/>
          <p:cNvPicPr/>
          <p:nvPr/>
        </p:nvPicPr>
        <p:blipFill>
          <a:blip r:embed="rId2" cstate="print"/>
          <a:stretch>
            <a:fillRect/>
          </a:stretch>
        </p:blipFill>
        <p:spPr>
          <a:xfrm>
            <a:off x="28751" y="65272"/>
            <a:ext cx="2756886" cy="664853"/>
          </a:xfrm>
          <a:prstGeom prst="rect">
            <a:avLst/>
          </a:prstGeom>
        </p:spPr>
      </p:pic>
      <p:sp>
        <p:nvSpPr>
          <p:cNvPr id="6" name="TextBox 5">
            <a:extLst>
              <a:ext uri="{FF2B5EF4-FFF2-40B4-BE49-F238E27FC236}">
                <a16:creationId xmlns:a16="http://schemas.microsoft.com/office/drawing/2014/main" id="{35F8715F-96CB-DEA3-2F66-677D69075D5B}"/>
              </a:ext>
            </a:extLst>
          </p:cNvPr>
          <p:cNvSpPr txBox="1"/>
          <p:nvPr/>
        </p:nvSpPr>
        <p:spPr>
          <a:xfrm>
            <a:off x="1143000" y="1196284"/>
            <a:ext cx="6096000" cy="976358"/>
          </a:xfrm>
          <a:prstGeom prst="rect">
            <a:avLst/>
          </a:prstGeom>
          <a:noFill/>
        </p:spPr>
        <p:txBody>
          <a:bodyPr wrap="square">
            <a:spAutoFit/>
          </a:bodyPr>
          <a:lstStyle/>
          <a:p>
            <a:pPr algn="just" fontAlgn="base">
              <a:lnSpc>
                <a:spcPct val="107000"/>
              </a:lnSpc>
              <a:spcAft>
                <a:spcPts val="800"/>
              </a:spcAft>
            </a:pPr>
            <a:r>
              <a:rPr lang="en-IN" sz="1800" b="1" kern="0" spc="10" dirty="0">
                <a:solidFill>
                  <a:srgbClr val="273239"/>
                </a:solidFill>
                <a:effectLst/>
                <a:latin typeface="Nunito" pitchFamily="2" charset="0"/>
                <a:ea typeface="Times New Roman" panose="02020603050405020304" pitchFamily="18" charset="0"/>
                <a:cs typeface="Times New Roman" panose="02020603050405020304" pitchFamily="18" charset="0"/>
              </a:rPr>
              <a:t>MD5 </a:t>
            </a:r>
            <a:r>
              <a:rPr lang="en-IN" sz="1800" kern="0" spc="10" dirty="0">
                <a:solidFill>
                  <a:srgbClr val="273239"/>
                </a:solidFill>
                <a:effectLst/>
                <a:latin typeface="Nunito" pitchFamily="2" charset="0"/>
                <a:ea typeface="Times New Roman" panose="02020603050405020304" pitchFamily="18" charset="0"/>
                <a:cs typeface="Times New Roman" panose="02020603050405020304" pitchFamily="18" charset="0"/>
              </a:rPr>
              <a:t>is a cryptographic hash function algorithm that takes the message as input of any length and changes it into a fixed-length message of 16 bytes.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90500" y="0"/>
            <a:ext cx="11811000" cy="7707238"/>
          </a:xfrm>
          <a:prstGeom prst="rect">
            <a:avLst/>
          </a:prstGeom>
        </p:spPr>
        <p:txBody>
          <a:bodyPr vert="horz" wrap="square" lIns="0" tIns="97790" rIns="0" bIns="0" rtlCol="0">
            <a:spAutoFit/>
          </a:bodyPr>
          <a:lstStyle/>
          <a:p>
            <a:pPr marL="12700">
              <a:lnSpc>
                <a:spcPct val="100000"/>
              </a:lnSpc>
              <a:spcBef>
                <a:spcPts val="770"/>
              </a:spcBef>
            </a:pPr>
            <a:r>
              <a:rPr sz="2500" dirty="0">
                <a:solidFill>
                  <a:srgbClr val="FF33CC"/>
                </a:solidFill>
                <a:latin typeface="Times New Roman"/>
                <a:cs typeface="Times New Roman"/>
              </a:rPr>
              <a:t>Step</a:t>
            </a:r>
            <a:r>
              <a:rPr sz="2500" spc="-20" dirty="0">
                <a:solidFill>
                  <a:srgbClr val="FF33CC"/>
                </a:solidFill>
                <a:latin typeface="Times New Roman"/>
                <a:cs typeface="Times New Roman"/>
              </a:rPr>
              <a:t> </a:t>
            </a:r>
            <a:r>
              <a:rPr sz="2500" dirty="0">
                <a:solidFill>
                  <a:srgbClr val="FF33CC"/>
                </a:solidFill>
                <a:latin typeface="Times New Roman"/>
                <a:cs typeface="Times New Roman"/>
              </a:rPr>
              <a:t>3:</a:t>
            </a:r>
            <a:r>
              <a:rPr sz="2500" spc="-20" dirty="0">
                <a:solidFill>
                  <a:srgbClr val="FF33CC"/>
                </a:solidFill>
                <a:latin typeface="Times New Roman"/>
                <a:cs typeface="Times New Roman"/>
              </a:rPr>
              <a:t> </a:t>
            </a:r>
            <a:r>
              <a:rPr sz="2500" dirty="0">
                <a:solidFill>
                  <a:srgbClr val="FF33CC"/>
                </a:solidFill>
                <a:latin typeface="Times New Roman"/>
                <a:cs typeface="Times New Roman"/>
              </a:rPr>
              <a:t>Initialize</a:t>
            </a:r>
            <a:r>
              <a:rPr sz="2500" spc="-30" dirty="0">
                <a:solidFill>
                  <a:srgbClr val="FF33CC"/>
                </a:solidFill>
                <a:latin typeface="Times New Roman"/>
                <a:cs typeface="Times New Roman"/>
              </a:rPr>
              <a:t> </a:t>
            </a:r>
            <a:r>
              <a:rPr sz="2500" spc="-5" dirty="0">
                <a:solidFill>
                  <a:srgbClr val="FF33CC"/>
                </a:solidFill>
                <a:latin typeface="Times New Roman"/>
                <a:cs typeface="Times New Roman"/>
              </a:rPr>
              <a:t>MD </a:t>
            </a:r>
            <a:r>
              <a:rPr sz="2500" spc="-10" dirty="0">
                <a:solidFill>
                  <a:srgbClr val="FF33CC"/>
                </a:solidFill>
                <a:latin typeface="Times New Roman"/>
                <a:cs typeface="Times New Roman"/>
              </a:rPr>
              <a:t>buffer</a:t>
            </a:r>
            <a:endParaRPr sz="2500" dirty="0">
              <a:latin typeface="Times New Roman"/>
              <a:cs typeface="Times New Roman"/>
            </a:endParaRPr>
          </a:p>
          <a:p>
            <a:pPr marL="12065">
              <a:lnSpc>
                <a:spcPct val="100000"/>
              </a:lnSpc>
              <a:spcBef>
                <a:spcPts val="670"/>
              </a:spcBef>
              <a:tabLst>
                <a:tab pos="355600" algn="l"/>
                <a:tab pos="356235" algn="l"/>
              </a:tabLst>
            </a:pPr>
            <a:r>
              <a:rPr sz="2500" spc="-5" dirty="0">
                <a:latin typeface="Times New Roman"/>
                <a:cs typeface="Times New Roman"/>
              </a:rPr>
              <a:t>A</a:t>
            </a:r>
            <a:r>
              <a:rPr sz="2500" spc="-155" dirty="0">
                <a:latin typeface="Times New Roman"/>
                <a:cs typeface="Times New Roman"/>
              </a:rPr>
              <a:t> </a:t>
            </a:r>
            <a:r>
              <a:rPr sz="2500" spc="-10" dirty="0">
                <a:latin typeface="Times New Roman"/>
                <a:cs typeface="Times New Roman"/>
              </a:rPr>
              <a:t>four-word</a:t>
            </a:r>
            <a:r>
              <a:rPr sz="2500" spc="15" dirty="0">
                <a:latin typeface="Times New Roman"/>
                <a:cs typeface="Times New Roman"/>
              </a:rPr>
              <a:t> </a:t>
            </a:r>
            <a:r>
              <a:rPr sz="2500" spc="-10" dirty="0">
                <a:latin typeface="Times New Roman"/>
                <a:cs typeface="Times New Roman"/>
              </a:rPr>
              <a:t>buffer</a:t>
            </a:r>
            <a:r>
              <a:rPr sz="2500" dirty="0">
                <a:latin typeface="Times New Roman"/>
                <a:cs typeface="Times New Roman"/>
              </a:rPr>
              <a:t> </a:t>
            </a:r>
            <a:r>
              <a:rPr sz="2500" spc="-5" dirty="0">
                <a:latin typeface="Times New Roman"/>
                <a:cs typeface="Times New Roman"/>
              </a:rPr>
              <a:t>(A,</a:t>
            </a:r>
            <a:r>
              <a:rPr sz="2500" dirty="0">
                <a:latin typeface="Times New Roman"/>
                <a:cs typeface="Times New Roman"/>
              </a:rPr>
              <a:t> </a:t>
            </a:r>
            <a:r>
              <a:rPr sz="2500" spc="-5" dirty="0">
                <a:latin typeface="Times New Roman"/>
                <a:cs typeface="Times New Roman"/>
              </a:rPr>
              <a:t>B,</a:t>
            </a:r>
            <a:r>
              <a:rPr sz="2500" dirty="0">
                <a:latin typeface="Times New Roman"/>
                <a:cs typeface="Times New Roman"/>
              </a:rPr>
              <a:t> </a:t>
            </a:r>
            <a:r>
              <a:rPr sz="2500" spc="-5" dirty="0">
                <a:latin typeface="Times New Roman"/>
                <a:cs typeface="Times New Roman"/>
              </a:rPr>
              <a:t>C,</a:t>
            </a:r>
            <a:r>
              <a:rPr sz="2500" dirty="0">
                <a:latin typeface="Times New Roman"/>
                <a:cs typeface="Times New Roman"/>
              </a:rPr>
              <a:t> </a:t>
            </a:r>
            <a:r>
              <a:rPr sz="2500" spc="-5" dirty="0">
                <a:latin typeface="Times New Roman"/>
                <a:cs typeface="Times New Roman"/>
              </a:rPr>
              <a:t>D)</a:t>
            </a:r>
            <a:r>
              <a:rPr lang="en-US" sz="2500" spc="-5" dirty="0">
                <a:latin typeface="Times New Roman"/>
                <a:cs typeface="Times New Roman"/>
              </a:rPr>
              <a:t> each of 32 bit</a:t>
            </a:r>
            <a:r>
              <a:rPr sz="2500" spc="-5" dirty="0">
                <a:latin typeface="Times New Roman"/>
                <a:cs typeface="Times New Roman"/>
              </a:rPr>
              <a:t> </a:t>
            </a:r>
            <a:r>
              <a:rPr sz="2500" dirty="0">
                <a:latin typeface="Times New Roman"/>
                <a:cs typeface="Times New Roman"/>
              </a:rPr>
              <a:t>is </a:t>
            </a:r>
            <a:r>
              <a:rPr sz="2500" spc="-5" dirty="0">
                <a:latin typeface="Times New Roman"/>
                <a:cs typeface="Times New Roman"/>
              </a:rPr>
              <a:t>used</a:t>
            </a:r>
            <a:r>
              <a:rPr lang="en-US" sz="2500" spc="-5" dirty="0">
                <a:latin typeface="Times New Roman"/>
                <a:cs typeface="Times New Roman"/>
              </a:rPr>
              <a:t>. </a:t>
            </a:r>
            <a:r>
              <a:rPr sz="2500" spc="-5" dirty="0">
                <a:latin typeface="Times New Roman"/>
                <a:cs typeface="Times New Roman"/>
              </a:rPr>
              <a:t>These</a:t>
            </a:r>
            <a:r>
              <a:rPr sz="2500" spc="5" dirty="0">
                <a:latin typeface="Times New Roman"/>
                <a:cs typeface="Times New Roman"/>
              </a:rPr>
              <a:t> </a:t>
            </a:r>
            <a:r>
              <a:rPr sz="2500" spc="-5" dirty="0">
                <a:latin typeface="Times New Roman"/>
                <a:cs typeface="Times New Roman"/>
              </a:rPr>
              <a:t>registers are</a:t>
            </a:r>
            <a:r>
              <a:rPr sz="2500" spc="5" dirty="0">
                <a:latin typeface="Times New Roman"/>
                <a:cs typeface="Times New Roman"/>
              </a:rPr>
              <a:t> </a:t>
            </a:r>
            <a:r>
              <a:rPr sz="2500" spc="-5" dirty="0">
                <a:latin typeface="Times New Roman"/>
                <a:cs typeface="Times New Roman"/>
              </a:rPr>
              <a:t>initialized</a:t>
            </a:r>
            <a:r>
              <a:rPr sz="2500" spc="-15" dirty="0">
                <a:latin typeface="Times New Roman"/>
                <a:cs typeface="Times New Roman"/>
              </a:rPr>
              <a:t> </a:t>
            </a:r>
            <a:r>
              <a:rPr sz="2500" spc="-5" dirty="0">
                <a:latin typeface="Times New Roman"/>
                <a:cs typeface="Times New Roman"/>
              </a:rPr>
              <a:t>to</a:t>
            </a:r>
            <a:r>
              <a:rPr sz="2500" dirty="0">
                <a:latin typeface="Times New Roman"/>
                <a:cs typeface="Times New Roman"/>
              </a:rPr>
              <a:t> the</a:t>
            </a:r>
            <a:r>
              <a:rPr sz="2500" spc="5" dirty="0">
                <a:latin typeface="Times New Roman"/>
                <a:cs typeface="Times New Roman"/>
              </a:rPr>
              <a:t> </a:t>
            </a:r>
            <a:r>
              <a:rPr sz="2500" spc="-5" dirty="0">
                <a:latin typeface="Times New Roman"/>
                <a:cs typeface="Times New Roman"/>
              </a:rPr>
              <a:t>following</a:t>
            </a:r>
            <a:r>
              <a:rPr sz="2500" dirty="0">
                <a:latin typeface="Times New Roman"/>
                <a:cs typeface="Times New Roman"/>
              </a:rPr>
              <a:t> </a:t>
            </a:r>
            <a:r>
              <a:rPr sz="2500" spc="-5" dirty="0">
                <a:latin typeface="Times New Roman"/>
                <a:cs typeface="Times New Roman"/>
              </a:rPr>
              <a:t>values</a:t>
            </a:r>
            <a:r>
              <a:rPr sz="2500" spc="-10" dirty="0">
                <a:latin typeface="Times New Roman"/>
                <a:cs typeface="Times New Roman"/>
              </a:rPr>
              <a:t> </a:t>
            </a:r>
            <a:r>
              <a:rPr sz="2500" spc="-5" dirty="0">
                <a:latin typeface="Times New Roman"/>
                <a:cs typeface="Times New Roman"/>
              </a:rPr>
              <a:t>in</a:t>
            </a:r>
            <a:r>
              <a:rPr sz="2500" spc="5" dirty="0">
                <a:latin typeface="Times New Roman"/>
                <a:cs typeface="Times New Roman"/>
              </a:rPr>
              <a:t> </a:t>
            </a:r>
            <a:r>
              <a:rPr sz="2500" spc="-5" dirty="0">
                <a:latin typeface="Times New Roman"/>
                <a:cs typeface="Times New Roman"/>
              </a:rPr>
              <a:t>hexadecimal,</a:t>
            </a:r>
            <a:r>
              <a:rPr sz="2500" spc="5" dirty="0">
                <a:latin typeface="Times New Roman"/>
                <a:cs typeface="Times New Roman"/>
              </a:rPr>
              <a:t> low- </a:t>
            </a:r>
            <a:r>
              <a:rPr sz="2500" spc="-685" dirty="0">
                <a:latin typeface="Times New Roman"/>
                <a:cs typeface="Times New Roman"/>
              </a:rPr>
              <a:t> </a:t>
            </a:r>
            <a:r>
              <a:rPr sz="2500" dirty="0">
                <a:latin typeface="Times New Roman"/>
                <a:cs typeface="Times New Roman"/>
              </a:rPr>
              <a:t>order</a:t>
            </a:r>
            <a:r>
              <a:rPr sz="2500" spc="-10" dirty="0">
                <a:latin typeface="Times New Roman"/>
                <a:cs typeface="Times New Roman"/>
              </a:rPr>
              <a:t> </a:t>
            </a:r>
            <a:r>
              <a:rPr sz="2500" dirty="0">
                <a:latin typeface="Times New Roman"/>
                <a:cs typeface="Times New Roman"/>
              </a:rPr>
              <a:t>bytes</a:t>
            </a:r>
            <a:r>
              <a:rPr sz="2500" spc="-20" dirty="0">
                <a:latin typeface="Times New Roman"/>
                <a:cs typeface="Times New Roman"/>
              </a:rPr>
              <a:t> </a:t>
            </a:r>
            <a:r>
              <a:rPr sz="2500" dirty="0">
                <a:latin typeface="Times New Roman"/>
                <a:cs typeface="Times New Roman"/>
              </a:rPr>
              <a:t>first:</a:t>
            </a:r>
            <a:endParaRPr lang="en-US" sz="2500" dirty="0">
              <a:latin typeface="Times New Roman"/>
              <a:cs typeface="Times New Roman"/>
            </a:endParaRPr>
          </a:p>
          <a:p>
            <a:pPr marL="12065">
              <a:lnSpc>
                <a:spcPct val="100000"/>
              </a:lnSpc>
              <a:spcBef>
                <a:spcPts val="670"/>
              </a:spcBef>
              <a:tabLst>
                <a:tab pos="355600" algn="l"/>
                <a:tab pos="356235" algn="l"/>
              </a:tabLst>
            </a:pPr>
            <a:r>
              <a:rPr sz="2500" spc="-5" dirty="0">
                <a:latin typeface="Times New Roman"/>
                <a:cs typeface="Times New Roman"/>
              </a:rPr>
              <a:t>word</a:t>
            </a:r>
            <a:r>
              <a:rPr sz="2500" spc="-160" dirty="0">
                <a:latin typeface="Times New Roman"/>
                <a:cs typeface="Times New Roman"/>
              </a:rPr>
              <a:t> </a:t>
            </a:r>
            <a:r>
              <a:rPr sz="2500" spc="-5" dirty="0">
                <a:latin typeface="Times New Roman"/>
                <a:cs typeface="Times New Roman"/>
              </a:rPr>
              <a:t>A:</a:t>
            </a:r>
            <a:r>
              <a:rPr sz="2500" spc="-15" dirty="0">
                <a:latin typeface="Times New Roman"/>
                <a:cs typeface="Times New Roman"/>
              </a:rPr>
              <a:t> </a:t>
            </a:r>
            <a:r>
              <a:rPr sz="2500" spc="-5" dirty="0">
                <a:latin typeface="Times New Roman"/>
                <a:cs typeface="Times New Roman"/>
              </a:rPr>
              <a:t>01 23</a:t>
            </a:r>
            <a:r>
              <a:rPr sz="2500" spc="-25" dirty="0">
                <a:latin typeface="Times New Roman"/>
                <a:cs typeface="Times New Roman"/>
              </a:rPr>
              <a:t> </a:t>
            </a:r>
            <a:r>
              <a:rPr sz="2500" spc="-5" dirty="0">
                <a:latin typeface="Times New Roman"/>
                <a:cs typeface="Times New Roman"/>
              </a:rPr>
              <a:t>45 67</a:t>
            </a:r>
            <a:endParaRPr lang="en-US" sz="2500" dirty="0">
              <a:latin typeface="Times New Roman"/>
              <a:cs typeface="Times New Roman"/>
            </a:endParaRPr>
          </a:p>
          <a:p>
            <a:pPr marL="12065">
              <a:lnSpc>
                <a:spcPct val="100000"/>
              </a:lnSpc>
              <a:spcBef>
                <a:spcPts val="670"/>
              </a:spcBef>
              <a:tabLst>
                <a:tab pos="355600" algn="l"/>
                <a:tab pos="356235" algn="l"/>
              </a:tabLst>
            </a:pPr>
            <a:r>
              <a:rPr sz="2500" spc="-5" dirty="0">
                <a:latin typeface="Times New Roman"/>
                <a:cs typeface="Times New Roman"/>
              </a:rPr>
              <a:t>word B: 89 </a:t>
            </a:r>
            <a:r>
              <a:rPr sz="2500" spc="-10" dirty="0">
                <a:latin typeface="Times New Roman"/>
                <a:cs typeface="Times New Roman"/>
              </a:rPr>
              <a:t>ab </a:t>
            </a:r>
            <a:r>
              <a:rPr sz="2500" spc="-5" dirty="0">
                <a:latin typeface="Times New Roman"/>
                <a:cs typeface="Times New Roman"/>
              </a:rPr>
              <a:t>cd </a:t>
            </a:r>
            <a:r>
              <a:rPr sz="2500" spc="-15" dirty="0" err="1">
                <a:latin typeface="Times New Roman"/>
                <a:cs typeface="Times New Roman"/>
              </a:rPr>
              <a:t>ef</a:t>
            </a:r>
            <a:r>
              <a:rPr sz="2500" spc="-15" dirty="0">
                <a:latin typeface="Times New Roman"/>
                <a:cs typeface="Times New Roman"/>
              </a:rPr>
              <a:t> </a:t>
            </a:r>
            <a:endParaRPr lang="en-US" sz="2500" spc="-10" dirty="0">
              <a:latin typeface="Times New Roman"/>
              <a:cs typeface="Times New Roman"/>
            </a:endParaRPr>
          </a:p>
          <a:p>
            <a:pPr marL="12065">
              <a:lnSpc>
                <a:spcPct val="100000"/>
              </a:lnSpc>
              <a:spcBef>
                <a:spcPts val="670"/>
              </a:spcBef>
              <a:tabLst>
                <a:tab pos="355600" algn="l"/>
                <a:tab pos="356235" algn="l"/>
              </a:tabLst>
            </a:pPr>
            <a:r>
              <a:rPr sz="2500" spc="-5" dirty="0">
                <a:latin typeface="Times New Roman"/>
                <a:cs typeface="Times New Roman"/>
              </a:rPr>
              <a:t>word C: fe </a:t>
            </a:r>
            <a:r>
              <a:rPr sz="2500" dirty="0">
                <a:latin typeface="Times New Roman"/>
                <a:cs typeface="Times New Roman"/>
              </a:rPr>
              <a:t>dc </a:t>
            </a:r>
            <a:r>
              <a:rPr sz="2500" dirty="0" err="1">
                <a:latin typeface="Times New Roman"/>
                <a:cs typeface="Times New Roman"/>
              </a:rPr>
              <a:t>ba</a:t>
            </a:r>
            <a:r>
              <a:rPr sz="2500" dirty="0">
                <a:latin typeface="Times New Roman"/>
                <a:cs typeface="Times New Roman"/>
              </a:rPr>
              <a:t> </a:t>
            </a:r>
            <a:r>
              <a:rPr lang="en-US" sz="2500" spc="-5" dirty="0">
                <a:latin typeface="Times New Roman"/>
                <a:cs typeface="Times New Roman"/>
              </a:rPr>
              <a:t>98 </a:t>
            </a:r>
          </a:p>
          <a:p>
            <a:pPr marL="12065">
              <a:lnSpc>
                <a:spcPct val="100000"/>
              </a:lnSpc>
              <a:spcBef>
                <a:spcPts val="670"/>
              </a:spcBef>
              <a:tabLst>
                <a:tab pos="355600" algn="l"/>
                <a:tab pos="356235" algn="l"/>
              </a:tabLst>
            </a:pPr>
            <a:r>
              <a:rPr lang="en-US" sz="2500" spc="-5" dirty="0">
                <a:latin typeface="Times New Roman"/>
                <a:cs typeface="Times New Roman"/>
              </a:rPr>
              <a:t>word D:</a:t>
            </a:r>
            <a:r>
              <a:rPr lang="en-US" sz="2500" spc="-20" dirty="0">
                <a:latin typeface="Times New Roman"/>
                <a:cs typeface="Times New Roman"/>
              </a:rPr>
              <a:t> </a:t>
            </a:r>
            <a:r>
              <a:rPr lang="en-US" sz="2500" dirty="0">
                <a:latin typeface="Times New Roman"/>
                <a:cs typeface="Times New Roman"/>
              </a:rPr>
              <a:t>76</a:t>
            </a:r>
            <a:r>
              <a:rPr lang="en-US" sz="2500" spc="-20" dirty="0">
                <a:latin typeface="Times New Roman"/>
                <a:cs typeface="Times New Roman"/>
              </a:rPr>
              <a:t> </a:t>
            </a:r>
            <a:r>
              <a:rPr lang="en-US" sz="2500" dirty="0">
                <a:latin typeface="Times New Roman"/>
                <a:cs typeface="Times New Roman"/>
              </a:rPr>
              <a:t>54</a:t>
            </a:r>
            <a:r>
              <a:rPr lang="en-US" sz="2500" spc="-20" dirty="0">
                <a:latin typeface="Times New Roman"/>
                <a:cs typeface="Times New Roman"/>
              </a:rPr>
              <a:t> </a:t>
            </a:r>
            <a:r>
              <a:rPr lang="en-US" sz="2500" spc="-5" dirty="0">
                <a:latin typeface="Times New Roman"/>
                <a:cs typeface="Times New Roman"/>
              </a:rPr>
              <a:t>32</a:t>
            </a:r>
            <a:r>
              <a:rPr lang="en-US" sz="2500" spc="-10" dirty="0">
                <a:latin typeface="Times New Roman"/>
                <a:cs typeface="Times New Roman"/>
              </a:rPr>
              <a:t> </a:t>
            </a:r>
            <a:r>
              <a:rPr lang="en-US" sz="2500" spc="-5" dirty="0">
                <a:latin typeface="Times New Roman"/>
                <a:cs typeface="Times New Roman"/>
              </a:rPr>
              <a:t>10</a:t>
            </a:r>
          </a:p>
          <a:p>
            <a:pPr marL="12700">
              <a:lnSpc>
                <a:spcPct val="100000"/>
              </a:lnSpc>
              <a:spcBef>
                <a:spcPts val="95"/>
              </a:spcBef>
            </a:pPr>
            <a:r>
              <a:rPr lang="en-US" sz="2500" dirty="0">
                <a:solidFill>
                  <a:srgbClr val="FF33CC"/>
                </a:solidFill>
                <a:latin typeface="Times New Roman"/>
                <a:cs typeface="Times New Roman"/>
              </a:rPr>
              <a:t>Step</a:t>
            </a:r>
            <a:r>
              <a:rPr lang="en-US" sz="2500" spc="-5" dirty="0">
                <a:solidFill>
                  <a:srgbClr val="FF33CC"/>
                </a:solidFill>
                <a:latin typeface="Times New Roman"/>
                <a:cs typeface="Times New Roman"/>
              </a:rPr>
              <a:t> </a:t>
            </a:r>
            <a:r>
              <a:rPr lang="en-US" sz="2500" dirty="0">
                <a:solidFill>
                  <a:srgbClr val="FF33CC"/>
                </a:solidFill>
                <a:latin typeface="Times New Roman"/>
                <a:cs typeface="Times New Roman"/>
              </a:rPr>
              <a:t>4:</a:t>
            </a:r>
            <a:r>
              <a:rPr lang="en-US" sz="2500" spc="-5" dirty="0">
                <a:solidFill>
                  <a:srgbClr val="FF33CC"/>
                </a:solidFill>
                <a:latin typeface="Times New Roman"/>
                <a:cs typeface="Times New Roman"/>
              </a:rPr>
              <a:t> Process message</a:t>
            </a:r>
            <a:r>
              <a:rPr lang="en-US" sz="2500" spc="15" dirty="0">
                <a:solidFill>
                  <a:srgbClr val="FF33CC"/>
                </a:solidFill>
                <a:latin typeface="Times New Roman"/>
                <a:cs typeface="Times New Roman"/>
              </a:rPr>
              <a:t> </a:t>
            </a:r>
            <a:r>
              <a:rPr lang="en-US" sz="2500" spc="-5" dirty="0">
                <a:solidFill>
                  <a:srgbClr val="FF33CC"/>
                </a:solidFill>
                <a:latin typeface="Times New Roman"/>
                <a:cs typeface="Times New Roman"/>
              </a:rPr>
              <a:t>in</a:t>
            </a:r>
            <a:r>
              <a:rPr lang="en-US" sz="2500" spc="10" dirty="0">
                <a:solidFill>
                  <a:srgbClr val="FF33CC"/>
                </a:solidFill>
                <a:latin typeface="Times New Roman"/>
                <a:cs typeface="Times New Roman"/>
              </a:rPr>
              <a:t> </a:t>
            </a:r>
            <a:r>
              <a:rPr lang="en-US" sz="2500" spc="-10" dirty="0">
                <a:solidFill>
                  <a:srgbClr val="FF33CC"/>
                </a:solidFill>
                <a:latin typeface="Times New Roman"/>
                <a:cs typeface="Times New Roman"/>
              </a:rPr>
              <a:t>16-word</a:t>
            </a:r>
            <a:r>
              <a:rPr lang="en-US" sz="2500" spc="10" dirty="0">
                <a:solidFill>
                  <a:srgbClr val="FF33CC"/>
                </a:solidFill>
                <a:latin typeface="Times New Roman"/>
                <a:cs typeface="Times New Roman"/>
              </a:rPr>
              <a:t> </a:t>
            </a:r>
            <a:r>
              <a:rPr lang="en-US" sz="2500" spc="-5" dirty="0">
                <a:solidFill>
                  <a:srgbClr val="FF33CC"/>
                </a:solidFill>
                <a:latin typeface="Times New Roman"/>
                <a:cs typeface="Times New Roman"/>
              </a:rPr>
              <a:t>blocks</a:t>
            </a:r>
          </a:p>
          <a:p>
            <a:pPr algn="just" fontAlgn="base">
              <a:lnSpc>
                <a:spcPct val="107000"/>
              </a:lnSpc>
              <a:spcAft>
                <a:spcPts val="800"/>
              </a:spcAft>
            </a:pPr>
            <a:r>
              <a:rPr lang="en-IN" sz="2500" spc="-5" dirty="0">
                <a:latin typeface="Times New Roman"/>
                <a:cs typeface="Times New Roman"/>
              </a:rPr>
              <a:t>Here, a total of 64 operations are performed in 4 rounds each having 16 operations.</a:t>
            </a:r>
          </a:p>
          <a:p>
            <a:pPr fontAlgn="base">
              <a:lnSpc>
                <a:spcPct val="107000"/>
              </a:lnSpc>
              <a:spcAft>
                <a:spcPts val="800"/>
              </a:spcAft>
            </a:pPr>
            <a:r>
              <a:rPr lang="en-IN" sz="2500" spc="-5" dirty="0">
                <a:latin typeface="Times New Roman"/>
                <a:cs typeface="Times New Roman"/>
              </a:rPr>
              <a:t>We apply a different function on each round i.e. for the 1st round we apply the F function, </a:t>
            </a:r>
          </a:p>
          <a:p>
            <a:pPr fontAlgn="base">
              <a:lnSpc>
                <a:spcPct val="107000"/>
              </a:lnSpc>
              <a:spcAft>
                <a:spcPts val="800"/>
              </a:spcAft>
            </a:pPr>
            <a:r>
              <a:rPr lang="en-IN" sz="2500" spc="-5" dirty="0">
                <a:latin typeface="Times New Roman"/>
                <a:cs typeface="Times New Roman"/>
              </a:rPr>
              <a:t>for the 2nd G function, 3rd for the H function, and 4th for the I function. </a:t>
            </a:r>
            <a:endParaRPr lang="en-US" sz="2500" dirty="0">
              <a:latin typeface="Times New Roman"/>
              <a:cs typeface="Times New Roman"/>
            </a:endParaRPr>
          </a:p>
          <a:p>
            <a:pPr marL="12065" marR="5080">
              <a:lnSpc>
                <a:spcPts val="2690"/>
              </a:lnSpc>
              <a:spcBef>
                <a:spcPts val="650"/>
              </a:spcBef>
              <a:tabLst>
                <a:tab pos="355600" algn="l"/>
                <a:tab pos="356235" algn="l"/>
              </a:tabLst>
            </a:pPr>
            <a:r>
              <a:rPr lang="en-US" sz="2500" spc="-5" dirty="0">
                <a:latin typeface="Times New Roman"/>
                <a:cs typeface="Times New Roman"/>
              </a:rPr>
              <a:t>Four</a:t>
            </a:r>
            <a:r>
              <a:rPr lang="en-US" sz="2500" spc="10" dirty="0">
                <a:latin typeface="Times New Roman"/>
                <a:cs typeface="Times New Roman"/>
              </a:rPr>
              <a:t> </a:t>
            </a:r>
            <a:r>
              <a:rPr lang="en-US" sz="2500" dirty="0">
                <a:latin typeface="Times New Roman"/>
                <a:cs typeface="Times New Roman"/>
              </a:rPr>
              <a:t>functions</a:t>
            </a:r>
            <a:r>
              <a:rPr lang="en-US" sz="2500" spc="-15" dirty="0">
                <a:latin typeface="Times New Roman"/>
                <a:cs typeface="Times New Roman"/>
              </a:rPr>
              <a:t> </a:t>
            </a:r>
            <a:r>
              <a:rPr lang="en-US" sz="2500" spc="-5" dirty="0">
                <a:latin typeface="Times New Roman"/>
                <a:cs typeface="Times New Roman"/>
              </a:rPr>
              <a:t>will</a:t>
            </a:r>
            <a:r>
              <a:rPr lang="en-US" sz="2500" spc="5" dirty="0">
                <a:latin typeface="Times New Roman"/>
                <a:cs typeface="Times New Roman"/>
              </a:rPr>
              <a:t> </a:t>
            </a:r>
            <a:r>
              <a:rPr lang="en-US" sz="2500" dirty="0">
                <a:latin typeface="Times New Roman"/>
                <a:cs typeface="Times New Roman"/>
              </a:rPr>
              <a:t>be</a:t>
            </a:r>
            <a:r>
              <a:rPr lang="en-US" sz="2500" spc="-5" dirty="0">
                <a:latin typeface="Times New Roman"/>
                <a:cs typeface="Times New Roman"/>
              </a:rPr>
              <a:t> defined such</a:t>
            </a:r>
            <a:r>
              <a:rPr lang="en-US" sz="2500" dirty="0">
                <a:latin typeface="Times New Roman"/>
                <a:cs typeface="Times New Roman"/>
              </a:rPr>
              <a:t> </a:t>
            </a:r>
            <a:r>
              <a:rPr lang="en-US" sz="2500" spc="-5" dirty="0">
                <a:latin typeface="Times New Roman"/>
                <a:cs typeface="Times New Roman"/>
              </a:rPr>
              <a:t>that </a:t>
            </a:r>
            <a:r>
              <a:rPr lang="en-US" sz="2500" spc="-10" dirty="0">
                <a:latin typeface="Times New Roman"/>
                <a:cs typeface="Times New Roman"/>
              </a:rPr>
              <a:t>each</a:t>
            </a:r>
            <a:r>
              <a:rPr lang="en-US" sz="2500" spc="5" dirty="0">
                <a:latin typeface="Times New Roman"/>
                <a:cs typeface="Times New Roman"/>
              </a:rPr>
              <a:t> </a:t>
            </a:r>
            <a:r>
              <a:rPr lang="en-US" sz="2500" spc="-5" dirty="0">
                <a:latin typeface="Times New Roman"/>
                <a:cs typeface="Times New Roman"/>
              </a:rPr>
              <a:t>function takes an</a:t>
            </a:r>
            <a:r>
              <a:rPr lang="en-US" sz="2500" spc="5" dirty="0">
                <a:latin typeface="Times New Roman"/>
                <a:cs typeface="Times New Roman"/>
              </a:rPr>
              <a:t> </a:t>
            </a:r>
            <a:r>
              <a:rPr lang="en-US" sz="2500" spc="-5" dirty="0">
                <a:latin typeface="Times New Roman"/>
                <a:cs typeface="Times New Roman"/>
              </a:rPr>
              <a:t>input of </a:t>
            </a:r>
            <a:r>
              <a:rPr lang="en-US" sz="2500" spc="-685" dirty="0">
                <a:latin typeface="Times New Roman"/>
                <a:cs typeface="Times New Roman"/>
              </a:rPr>
              <a:t> </a:t>
            </a:r>
            <a:r>
              <a:rPr lang="en-US" sz="2500" dirty="0">
                <a:latin typeface="Times New Roman"/>
                <a:cs typeface="Times New Roman"/>
              </a:rPr>
              <a:t>three</a:t>
            </a:r>
            <a:r>
              <a:rPr lang="en-US" sz="2500" spc="-15" dirty="0">
                <a:latin typeface="Times New Roman"/>
                <a:cs typeface="Times New Roman"/>
              </a:rPr>
              <a:t> </a:t>
            </a:r>
            <a:r>
              <a:rPr lang="en-US" sz="2500" dirty="0">
                <a:latin typeface="Times New Roman"/>
                <a:cs typeface="Times New Roman"/>
              </a:rPr>
              <a:t>32-bit</a:t>
            </a:r>
            <a:r>
              <a:rPr lang="en-US" sz="2500" spc="-15" dirty="0">
                <a:latin typeface="Times New Roman"/>
                <a:cs typeface="Times New Roman"/>
              </a:rPr>
              <a:t> </a:t>
            </a:r>
            <a:r>
              <a:rPr lang="en-US" sz="2500" dirty="0">
                <a:latin typeface="Times New Roman"/>
                <a:cs typeface="Times New Roman"/>
              </a:rPr>
              <a:t>words</a:t>
            </a:r>
            <a:r>
              <a:rPr lang="en-US" sz="2500" spc="-5" dirty="0">
                <a:latin typeface="Times New Roman"/>
                <a:cs typeface="Times New Roman"/>
              </a:rPr>
              <a:t> and</a:t>
            </a:r>
            <a:r>
              <a:rPr lang="en-US" sz="2500" dirty="0">
                <a:latin typeface="Times New Roman"/>
                <a:cs typeface="Times New Roman"/>
              </a:rPr>
              <a:t> </a:t>
            </a:r>
            <a:r>
              <a:rPr lang="en-US" sz="2500" spc="-5" dirty="0">
                <a:latin typeface="Times New Roman"/>
                <a:cs typeface="Times New Roman"/>
              </a:rPr>
              <a:t>produces</a:t>
            </a:r>
            <a:r>
              <a:rPr lang="en-US" sz="2500" spc="-15" dirty="0">
                <a:latin typeface="Times New Roman"/>
                <a:cs typeface="Times New Roman"/>
              </a:rPr>
              <a:t> </a:t>
            </a:r>
            <a:r>
              <a:rPr lang="en-US" sz="2500" spc="-5" dirty="0">
                <a:latin typeface="Times New Roman"/>
                <a:cs typeface="Times New Roman"/>
              </a:rPr>
              <a:t>a</a:t>
            </a:r>
            <a:r>
              <a:rPr lang="en-US" sz="2500" spc="-15" dirty="0">
                <a:latin typeface="Times New Roman"/>
                <a:cs typeface="Times New Roman"/>
              </a:rPr>
              <a:t> </a:t>
            </a:r>
            <a:r>
              <a:rPr lang="en-US" sz="2500" dirty="0">
                <a:latin typeface="Times New Roman"/>
                <a:cs typeface="Times New Roman"/>
              </a:rPr>
              <a:t>32-bit</a:t>
            </a:r>
            <a:r>
              <a:rPr lang="en-US" sz="2500" spc="-15" dirty="0">
                <a:latin typeface="Times New Roman"/>
                <a:cs typeface="Times New Roman"/>
              </a:rPr>
              <a:t> </a:t>
            </a:r>
            <a:r>
              <a:rPr lang="en-US" sz="2500" spc="-5" dirty="0">
                <a:latin typeface="Times New Roman"/>
                <a:cs typeface="Times New Roman"/>
              </a:rPr>
              <a:t>word</a:t>
            </a:r>
            <a:r>
              <a:rPr lang="en-US" sz="2500" spc="5" dirty="0">
                <a:latin typeface="Times New Roman"/>
                <a:cs typeface="Times New Roman"/>
              </a:rPr>
              <a:t> </a:t>
            </a:r>
            <a:r>
              <a:rPr lang="en-US" sz="2500" dirty="0">
                <a:latin typeface="Times New Roman"/>
                <a:cs typeface="Times New Roman"/>
              </a:rPr>
              <a:t>output</a:t>
            </a:r>
          </a:p>
          <a:p>
            <a:pPr marL="12065" marR="5080">
              <a:lnSpc>
                <a:spcPts val="2690"/>
              </a:lnSpc>
              <a:spcBef>
                <a:spcPts val="650"/>
              </a:spcBef>
              <a:tabLst>
                <a:tab pos="355600" algn="l"/>
                <a:tab pos="356235" algn="l"/>
              </a:tabLst>
            </a:pPr>
            <a:r>
              <a:rPr lang="en-US" sz="2500" spc="-5" dirty="0">
                <a:latin typeface="Times New Roman"/>
                <a:cs typeface="Times New Roman"/>
              </a:rPr>
              <a:t>F(B, C, D) = (B∧C)∨(¬B∧D)</a:t>
            </a:r>
          </a:p>
          <a:p>
            <a:pPr marL="12065" marR="5080">
              <a:lnSpc>
                <a:spcPts val="2690"/>
              </a:lnSpc>
              <a:spcBef>
                <a:spcPts val="650"/>
              </a:spcBef>
              <a:tabLst>
                <a:tab pos="355600" algn="l"/>
                <a:tab pos="356235" algn="l"/>
              </a:tabLst>
            </a:pPr>
            <a:r>
              <a:rPr lang="en-US" sz="2500" spc="-5" dirty="0">
                <a:latin typeface="Times New Roman"/>
                <a:cs typeface="Times New Roman"/>
              </a:rPr>
              <a:t>G(B, C, D) = (B∧D)∨(C∧¬D)</a:t>
            </a:r>
          </a:p>
          <a:p>
            <a:pPr marL="12065" marR="5080">
              <a:lnSpc>
                <a:spcPts val="2690"/>
              </a:lnSpc>
              <a:spcBef>
                <a:spcPts val="650"/>
              </a:spcBef>
              <a:tabLst>
                <a:tab pos="355600" algn="l"/>
                <a:tab pos="356235" algn="l"/>
              </a:tabLst>
            </a:pPr>
            <a:r>
              <a:rPr lang="en-US" sz="2500" spc="-5" dirty="0">
                <a:latin typeface="Times New Roman"/>
                <a:cs typeface="Times New Roman"/>
              </a:rPr>
              <a:t>H(B, C, D) =B⊕C⊕D</a:t>
            </a:r>
          </a:p>
          <a:p>
            <a:pPr marL="12065" marR="5080">
              <a:lnSpc>
                <a:spcPts val="2690"/>
              </a:lnSpc>
              <a:spcBef>
                <a:spcPts val="650"/>
              </a:spcBef>
              <a:tabLst>
                <a:tab pos="355600" algn="l"/>
                <a:tab pos="356235" algn="l"/>
              </a:tabLst>
            </a:pPr>
            <a:r>
              <a:rPr lang="en-US" sz="2500" spc="-5" dirty="0">
                <a:latin typeface="Times New Roman"/>
                <a:cs typeface="Times New Roman"/>
              </a:rPr>
              <a:t>I(B, C, D) = C⊕(B∨¬D)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99B1E3-7950-4A11-A1A0-3F0C93A5916B}"/>
              </a:ext>
            </a:extLst>
          </p:cNvPr>
          <p:cNvSpPr txBox="1">
            <a:spLocks/>
          </p:cNvSpPr>
          <p:nvPr/>
        </p:nvSpPr>
        <p:spPr>
          <a:xfrm>
            <a:off x="457200" y="152400"/>
            <a:ext cx="11506200" cy="5973763"/>
          </a:xfrm>
          <a:prstGeom prst="rect">
            <a:avLst/>
          </a:prstGeom>
        </p:spPr>
        <p:txBody>
          <a:bodyPr>
            <a:normAutofit fontScale="92500"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ysClr val="windowText" lastClr="000000"/>
                </a:solidFill>
              </a:rPr>
              <a:t>“They are deterministic” is written in binary as:</a:t>
            </a:r>
          </a:p>
          <a:p>
            <a:r>
              <a:rPr lang="en-US" kern="0" dirty="0">
                <a:solidFill>
                  <a:sysClr val="windowText" lastClr="000000"/>
                </a:solidFill>
              </a:rPr>
              <a:t>01010100 01101000 01100101 01111001 00100000 01100001 01110010 01100101 00100000 01100100 01100101 01110100 01100101 01110010 01101101 01101001 01101110 01101001 01110011 01110100 01101001 01100011</a:t>
            </a:r>
          </a:p>
          <a:p>
            <a:r>
              <a:rPr lang="en-US" kern="0" dirty="0">
                <a:solidFill>
                  <a:sysClr val="windowText" lastClr="000000"/>
                </a:solidFill>
              </a:rPr>
              <a:t>This means that the input totals 176 bits</a:t>
            </a:r>
          </a:p>
          <a:p>
            <a:endParaRPr lang="en-IN" kern="0" dirty="0">
              <a:solidFill>
                <a:sysClr val="windowText" lastClr="000000"/>
              </a:solidFill>
            </a:endParaRPr>
          </a:p>
          <a:p>
            <a:pPr algn="just"/>
            <a:r>
              <a:rPr lang="en-US" dirty="0"/>
              <a:t>The next step in MD5 is to </a:t>
            </a:r>
            <a:r>
              <a:rPr lang="en-US" b="1" dirty="0"/>
              <a:t>add</a:t>
            </a:r>
            <a:r>
              <a:rPr lang="en-US" dirty="0"/>
              <a:t> </a:t>
            </a:r>
            <a:r>
              <a:rPr lang="en-US" b="1" dirty="0">
                <a:hlinkClick r:id="rId2"/>
              </a:rPr>
              <a:t>padding</a:t>
            </a:r>
            <a:r>
              <a:rPr lang="en-US" dirty="0"/>
              <a:t>. </a:t>
            </a:r>
            <a:r>
              <a:rPr lang="en-US" b="1" dirty="0"/>
              <a:t>Inputs in MD5 are broken up into 512-bit blocks, with padding added to fill up the rest of the space in the block</a:t>
            </a:r>
            <a:r>
              <a:rPr lang="en-US" dirty="0"/>
              <a:t>. </a:t>
            </a:r>
            <a:br>
              <a:rPr lang="en-US" dirty="0"/>
            </a:br>
            <a:r>
              <a:rPr lang="en-IN" dirty="0"/>
              <a:t>448 – 176 = 272</a:t>
            </a:r>
          </a:p>
          <a:p>
            <a:pPr algn="just"/>
            <a:r>
              <a:rPr lang="en-US" dirty="0"/>
              <a:t>Therefore </a:t>
            </a:r>
            <a:r>
              <a:rPr lang="en-US" b="1" dirty="0"/>
              <a:t>the padding for this block will include a one, then an extra 271 zeros</a:t>
            </a:r>
            <a:r>
              <a:rPr lang="en-US" dirty="0"/>
              <a:t>. The reason we only need to pad it up to 448 bits (instead of 512) is because the final 64 bits (512 – 64 = 448) are reserved to display the message’s length in binary. </a:t>
            </a:r>
          </a:p>
          <a:p>
            <a:pPr algn="just"/>
            <a:r>
              <a:rPr lang="en-US" dirty="0"/>
              <a:t>In this case, the number 176 is 10110000 </a:t>
            </a:r>
            <a:r>
              <a:rPr lang="en-US" dirty="0">
                <a:hlinkClick r:id="rId3"/>
              </a:rPr>
              <a:t>in binary</a:t>
            </a:r>
            <a:r>
              <a:rPr lang="en-US" dirty="0"/>
              <a:t>.</a:t>
            </a:r>
            <a:endParaRPr lang="en-IN" dirty="0"/>
          </a:p>
          <a:p>
            <a:endParaRPr lang="en-IN" kern="0" dirty="0">
              <a:solidFill>
                <a:sysClr val="windowText" lastClr="000000"/>
              </a:solidFill>
            </a:endParaRPr>
          </a:p>
          <a:p>
            <a:r>
              <a:rPr lang="en-US" dirty="0"/>
              <a:t>Once the padding scheme is complete, we end up with the following 512-bit string:</a:t>
            </a:r>
          </a:p>
          <a:p>
            <a:r>
              <a:rPr lang="en-US" b="1" dirty="0"/>
              <a:t>01010100 01101000 01100101 01111001 00100000 01100001 01110010 01100101 00100000 01100100 01100101 01110100 01100101 01110010 01101101 01101001 01101110 01101001 01110011 01110100 01101001 01100011</a:t>
            </a:r>
            <a:r>
              <a:rPr lang="en-US" dirty="0"/>
              <a:t> 10000000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a:t>
            </a:r>
            <a:r>
              <a:rPr lang="en-US" b="1" dirty="0"/>
              <a:t>00000000 00000000 00000000 00000000 00000000 00000000 00000000 10110000</a:t>
            </a:r>
            <a:endParaRPr lang="en-US" dirty="0"/>
          </a:p>
          <a:p>
            <a:endParaRPr lang="en-IN" kern="0" dirty="0">
              <a:solidFill>
                <a:sysClr val="windowText" lastClr="000000"/>
              </a:solidFill>
            </a:endParaRPr>
          </a:p>
          <a:p>
            <a:r>
              <a:rPr lang="en-US" b="1" dirty="0"/>
              <a:t>our 512-bit M needs to be split into sixteen 32-bit “words”.</a:t>
            </a:r>
            <a:r>
              <a:rPr lang="en-US" dirty="0"/>
              <a:t> Each of these words is assigned its own number, ranging from M0 to M15. In our example, these 16 words are:</a:t>
            </a:r>
          </a:p>
          <a:p>
            <a:r>
              <a:rPr lang="en-US" dirty="0"/>
              <a:t>M</a:t>
            </a:r>
            <a:r>
              <a:rPr lang="en-US" baseline="-25000" dirty="0"/>
              <a:t>0</a:t>
            </a:r>
            <a:r>
              <a:rPr lang="en-US" dirty="0"/>
              <a:t> – 01010100 01101000 01100101 01111001	M</a:t>
            </a:r>
            <a:r>
              <a:rPr lang="en-US" baseline="-25000" dirty="0"/>
              <a:t>1 </a:t>
            </a:r>
            <a:r>
              <a:rPr lang="en-US" dirty="0"/>
              <a:t>– 00100000 01100001 01110010 01100101 …</a:t>
            </a:r>
          </a:p>
          <a:p>
            <a:r>
              <a:rPr lang="en-US" dirty="0"/>
              <a:t>M</a:t>
            </a:r>
            <a:r>
              <a:rPr lang="en-US" baseline="-25000" dirty="0"/>
              <a:t>14</a:t>
            </a:r>
            <a:r>
              <a:rPr lang="en-US" dirty="0"/>
              <a:t> – 00000000 00000000 00000000 00000000	M</a:t>
            </a:r>
            <a:r>
              <a:rPr lang="en-US" baseline="-25000" dirty="0"/>
              <a:t>15</a:t>
            </a:r>
            <a:r>
              <a:rPr lang="en-US" dirty="0"/>
              <a:t> – 00000000 00000000 00000000 10110000</a:t>
            </a:r>
            <a:endParaRPr lang="en-IN" kern="0" dirty="0">
              <a:solidFill>
                <a:sysClr val="windowText" lastClr="000000"/>
              </a:solidFill>
            </a:endParaRPr>
          </a:p>
          <a:p>
            <a:endParaRPr lang="en-IN" kern="0" dirty="0">
              <a:solidFill>
                <a:sysClr val="windowText" lastClr="000000"/>
              </a:solidFill>
            </a:endParaRPr>
          </a:p>
        </p:txBody>
      </p:sp>
    </p:spTree>
    <p:extLst>
      <p:ext uri="{BB962C8B-B14F-4D97-AF65-F5344CB8AC3E}">
        <p14:creationId xmlns:p14="http://schemas.microsoft.com/office/powerpoint/2010/main" val="772673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5494146" y="6448280"/>
            <a:ext cx="120078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BCSE309L-M4-L3</a:t>
            </a:r>
            <a:endParaRPr sz="1200">
              <a:latin typeface="Times New Roman"/>
              <a:cs typeface="Times New Roman"/>
            </a:endParaRPr>
          </a:p>
        </p:txBody>
      </p:sp>
      <p:sp>
        <p:nvSpPr>
          <p:cNvPr id="6" name="object 6"/>
          <p:cNvSpPr txBox="1"/>
          <p:nvPr/>
        </p:nvSpPr>
        <p:spPr>
          <a:xfrm>
            <a:off x="688340" y="6460699"/>
            <a:ext cx="740410" cy="165735"/>
          </a:xfrm>
          <a:prstGeom prst="rect">
            <a:avLst/>
          </a:prstGeom>
        </p:spPr>
        <p:txBody>
          <a:bodyPr vert="horz" wrap="square" lIns="0" tIns="0" rIns="0" bIns="0" rtlCol="0">
            <a:spAutoFit/>
          </a:bodyPr>
          <a:lstStyle/>
          <a:p>
            <a:pPr marL="12700">
              <a:lnSpc>
                <a:spcPts val="1190"/>
              </a:lnSpc>
            </a:pPr>
            <a:r>
              <a:rPr sz="1000" spc="-5" dirty="0">
                <a:solidFill>
                  <a:srgbClr val="888888"/>
                </a:solidFill>
                <a:latin typeface="Times New Roman"/>
                <a:cs typeface="Times New Roman"/>
              </a:rPr>
              <a:t>4</a:t>
            </a:r>
            <a:r>
              <a:rPr sz="1000" spc="-35" dirty="0">
                <a:solidFill>
                  <a:srgbClr val="888888"/>
                </a:solidFill>
                <a:latin typeface="Times New Roman"/>
                <a:cs typeface="Times New Roman"/>
              </a:rPr>
              <a:t> </a:t>
            </a:r>
            <a:r>
              <a:rPr sz="1000" spc="-5" dirty="0">
                <a:solidFill>
                  <a:srgbClr val="888888"/>
                </a:solidFill>
                <a:latin typeface="Times New Roman"/>
                <a:cs typeface="Times New Roman"/>
              </a:rPr>
              <a:t>March</a:t>
            </a:r>
            <a:r>
              <a:rPr sz="1000" spc="-15" dirty="0">
                <a:solidFill>
                  <a:srgbClr val="888888"/>
                </a:solidFill>
                <a:latin typeface="Times New Roman"/>
                <a:cs typeface="Times New Roman"/>
              </a:rPr>
              <a:t> </a:t>
            </a:r>
            <a:r>
              <a:rPr sz="1000" dirty="0">
                <a:solidFill>
                  <a:srgbClr val="888888"/>
                </a:solidFill>
                <a:latin typeface="Times New Roman"/>
                <a:cs typeface="Times New Roman"/>
              </a:rPr>
              <a:t>2024</a:t>
            </a:r>
            <a:endParaRPr sz="10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r>
              <a:rPr dirty="0"/>
              <a:t>10</a:t>
            </a:r>
          </a:p>
        </p:txBody>
      </p:sp>
      <p:pic>
        <p:nvPicPr>
          <p:cNvPr id="8" name="object 3"/>
          <p:cNvPicPr/>
          <p:nvPr/>
        </p:nvPicPr>
        <p:blipFill>
          <a:blip r:embed="rId2" cstate="print"/>
          <a:stretch>
            <a:fillRect/>
          </a:stretch>
        </p:blipFill>
        <p:spPr>
          <a:xfrm>
            <a:off x="1" y="54599"/>
            <a:ext cx="6039147" cy="6748802"/>
          </a:xfrm>
          <a:prstGeom prst="rect">
            <a:avLst/>
          </a:prstGeom>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148" y="54599"/>
            <a:ext cx="6162377" cy="665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2250" y="76200"/>
            <a:ext cx="8612377" cy="689932"/>
          </a:xfrm>
          <a:prstGeom prst="rect">
            <a:avLst/>
          </a:prstGeom>
        </p:spPr>
        <p:txBody>
          <a:bodyPr vert="horz" wrap="square" lIns="0" tIns="12700" rIns="0" bIns="0" rtlCol="0">
            <a:spAutoFit/>
          </a:bodyPr>
          <a:lstStyle/>
          <a:p>
            <a:pPr marL="12700">
              <a:lnSpc>
                <a:spcPct val="100000"/>
              </a:lnSpc>
              <a:spcBef>
                <a:spcPts val="100"/>
              </a:spcBef>
            </a:pPr>
            <a:r>
              <a:rPr lang="en-IN" dirty="0"/>
              <a:t>Message</a:t>
            </a:r>
            <a:r>
              <a:rPr lang="en-IN" spc="-275" dirty="0"/>
              <a:t> </a:t>
            </a:r>
            <a:r>
              <a:rPr lang="en-IN" dirty="0"/>
              <a:t>Authentication</a:t>
            </a:r>
            <a:r>
              <a:rPr lang="en-IN" spc="-40" dirty="0"/>
              <a:t> </a:t>
            </a:r>
            <a:r>
              <a:rPr lang="en-IN" dirty="0"/>
              <a:t>Code</a:t>
            </a:r>
            <a:r>
              <a:rPr lang="en-IN" spc="-25" dirty="0"/>
              <a:t> </a:t>
            </a:r>
            <a:r>
              <a:rPr lang="en-IN" dirty="0"/>
              <a:t>(MAC)</a:t>
            </a:r>
            <a:endParaRPr dirty="0"/>
          </a:p>
        </p:txBody>
      </p:sp>
      <mc:AlternateContent xmlns:mc="http://schemas.openxmlformats.org/markup-compatibility/2006" xmlns:a14="http://schemas.microsoft.com/office/drawing/2010/main">
        <mc:Choice Requires="a14">
          <p:sp>
            <p:nvSpPr>
              <p:cNvPr id="3" name="object 3"/>
              <p:cNvSpPr txBox="1"/>
              <p:nvPr/>
            </p:nvSpPr>
            <p:spPr>
              <a:xfrm>
                <a:off x="103567" y="914400"/>
                <a:ext cx="11981942" cy="3766416"/>
              </a:xfrm>
              <a:prstGeom prst="rect">
                <a:avLst/>
              </a:prstGeom>
            </p:spPr>
            <p:txBody>
              <a:bodyPr vert="horz" wrap="square" lIns="0" tIns="57150" rIns="0" bIns="0" rtlCol="0">
                <a:spAutoFit/>
              </a:bodyPr>
              <a:lstStyle/>
              <a:p>
                <a:pPr marL="355600" indent="-342900">
                  <a:lnSpc>
                    <a:spcPct val="100000"/>
                  </a:lnSpc>
                  <a:spcBef>
                    <a:spcPts val="450"/>
                  </a:spcBef>
                  <a:buFont typeface="Arial MT"/>
                  <a:buChar char="•"/>
                  <a:tabLst>
                    <a:tab pos="354965" algn="l"/>
                    <a:tab pos="355600" algn="l"/>
                  </a:tabLst>
                </a:pPr>
                <a:r>
                  <a:rPr lang="en-US" sz="2400" dirty="0">
                    <a:latin typeface="Times New Roman"/>
                    <a:cs typeface="Times New Roman"/>
                  </a:rPr>
                  <a:t>Message authentication is concerned with protecting the integrity of the message, validating identity of originator and ensuring the message hasn’t been tampered with. In case of public-key encryption, you cannot be sure if </a:t>
                </a:r>
                <a:r>
                  <a:rPr lang="en-US" sz="2400" spc="-5" dirty="0">
                    <a:latin typeface="Times New Roman"/>
                    <a:cs typeface="Times New Roman"/>
                  </a:rPr>
                  <a:t>message</a:t>
                </a:r>
                <a:r>
                  <a:rPr lang="en-US" sz="2400" dirty="0">
                    <a:latin typeface="Times New Roman"/>
                    <a:cs typeface="Times New Roman"/>
                  </a:rPr>
                  <a:t> is </a:t>
                </a:r>
                <a:r>
                  <a:rPr lang="en-US" sz="2400" spc="-5" dirty="0">
                    <a:latin typeface="Times New Roman"/>
                    <a:cs typeface="Times New Roman"/>
                  </a:rPr>
                  <a:t>unaltered</a:t>
                </a:r>
                <a:r>
                  <a:rPr lang="en-US" sz="2400" spc="-10" dirty="0">
                    <a:latin typeface="Times New Roman"/>
                    <a:cs typeface="Times New Roman"/>
                  </a:rPr>
                  <a:t> </a:t>
                </a:r>
                <a:r>
                  <a:rPr lang="en-US" sz="2400" spc="-5" dirty="0">
                    <a:latin typeface="Times New Roman"/>
                    <a:cs typeface="Times New Roman"/>
                  </a:rPr>
                  <a:t>and</a:t>
                </a:r>
                <a:r>
                  <a:rPr lang="en-US" sz="2400" spc="5" dirty="0">
                    <a:latin typeface="Times New Roman"/>
                    <a:cs typeface="Times New Roman"/>
                  </a:rPr>
                  <a:t> </a:t>
                </a:r>
                <a:r>
                  <a:rPr lang="en-US" sz="2400" spc="-10" dirty="0">
                    <a:latin typeface="Times New Roman"/>
                    <a:cs typeface="Times New Roman"/>
                  </a:rPr>
                  <a:t>comes</a:t>
                </a:r>
                <a:r>
                  <a:rPr lang="en-US" sz="2400" dirty="0">
                    <a:latin typeface="Times New Roman"/>
                    <a:cs typeface="Times New Roman"/>
                  </a:rPr>
                  <a:t> from</a:t>
                </a:r>
                <a:r>
                  <a:rPr lang="en-US" sz="2400" spc="-5" dirty="0">
                    <a:latin typeface="Times New Roman"/>
                    <a:cs typeface="Times New Roman"/>
                  </a:rPr>
                  <a:t> sender.</a:t>
                </a:r>
              </a:p>
              <a:p>
                <a:pPr marL="355600" indent="-342900">
                  <a:spcBef>
                    <a:spcPts val="495"/>
                  </a:spcBef>
                  <a:buFont typeface="Arial MT"/>
                  <a:buChar char="•"/>
                  <a:tabLst>
                    <a:tab pos="354965" algn="l"/>
                    <a:tab pos="355600" algn="l"/>
                  </a:tabLst>
                </a:pPr>
                <a:r>
                  <a:rPr lang="en-US" sz="2400" dirty="0">
                    <a:latin typeface="Times New Roman"/>
                    <a:cs typeface="Times New Roman"/>
                  </a:rPr>
                  <a:t>MAC is a cryptographic checksum: MAC = </a:t>
                </a:r>
                <a14:m>
                  <m:oMath xmlns:m="http://schemas.openxmlformats.org/officeDocument/2006/math">
                    <m:sSub>
                      <m:sSubPr>
                        <m:ctrlPr>
                          <a:rPr lang="ar-AE" sz="2400" i="1" smtClean="0">
                            <a:latin typeface="Cambria Math" panose="02040503050406030204" pitchFamily="18" charset="0"/>
                            <a:cs typeface="Times New Roman"/>
                          </a:rPr>
                        </m:ctrlPr>
                      </m:sSubPr>
                      <m:e>
                        <m:r>
                          <a:rPr lang="ar-AE" sz="2400" b="0" i="1" smtClean="0">
                            <a:latin typeface="Cambria Math" panose="02040503050406030204" pitchFamily="18" charset="0"/>
                            <a:cs typeface="Times New Roman"/>
                          </a:rPr>
                          <m:t>𝐶</m:t>
                        </m:r>
                      </m:e>
                      <m:sub>
                        <m:r>
                          <a:rPr lang="en-US" sz="2400" b="0" i="1" smtClean="0">
                            <a:latin typeface="Cambria Math" panose="02040503050406030204" pitchFamily="18" charset="0"/>
                            <a:cs typeface="Times New Roman"/>
                          </a:rPr>
                          <m:t>𝐾</m:t>
                        </m:r>
                      </m:sub>
                    </m:sSub>
                  </m:oMath>
                </a14:m>
                <a:r>
                  <a:rPr lang="en-US" sz="2400" dirty="0">
                    <a:latin typeface="Times New Roman"/>
                    <a:cs typeface="Times New Roman"/>
                  </a:rPr>
                  <a:t> K(M)</a:t>
                </a:r>
              </a:p>
              <a:p>
                <a:pPr marL="355600" indent="-342900">
                  <a:spcBef>
                    <a:spcPts val="495"/>
                  </a:spcBef>
                  <a:buFont typeface="Arial MT"/>
                  <a:buChar char="•"/>
                  <a:tabLst>
                    <a:tab pos="354965" algn="l"/>
                    <a:tab pos="355600" algn="l"/>
                  </a:tabLst>
                </a:pPr>
                <a:r>
                  <a:rPr lang="en-US" sz="2400" dirty="0">
                    <a:latin typeface="Times New Roman"/>
                    <a:cs typeface="Times New Roman"/>
                  </a:rPr>
                  <a:t>condenses message M using a secret key K. </a:t>
                </a:r>
                <a:r>
                  <a:rPr lang="en-US" sz="2400" spc="-5" dirty="0">
                    <a:latin typeface="Times New Roman"/>
                    <a:cs typeface="Times New Roman"/>
                  </a:rPr>
                  <a:t>Appended</a:t>
                </a:r>
                <a:r>
                  <a:rPr lang="en-US" sz="2400" spc="-20" dirty="0">
                    <a:latin typeface="Times New Roman"/>
                    <a:cs typeface="Times New Roman"/>
                  </a:rPr>
                  <a:t> </a:t>
                </a:r>
                <a:r>
                  <a:rPr lang="en-US" sz="2400" spc="-5" dirty="0">
                    <a:latin typeface="Times New Roman"/>
                    <a:cs typeface="Times New Roman"/>
                  </a:rPr>
                  <a:t>to</a:t>
                </a:r>
                <a:r>
                  <a:rPr lang="en-US" sz="2400" dirty="0">
                    <a:latin typeface="Times New Roman"/>
                    <a:cs typeface="Times New Roman"/>
                  </a:rPr>
                  <a:t> </a:t>
                </a:r>
                <a:r>
                  <a:rPr lang="en-US" sz="2400" spc="-5" dirty="0">
                    <a:latin typeface="Times New Roman"/>
                    <a:cs typeface="Times New Roman"/>
                  </a:rPr>
                  <a:t>message as</a:t>
                </a:r>
                <a:r>
                  <a:rPr lang="en-US" sz="2400" spc="-10" dirty="0">
                    <a:latin typeface="Times New Roman"/>
                    <a:cs typeface="Times New Roman"/>
                  </a:rPr>
                  <a:t> </a:t>
                </a:r>
                <a:r>
                  <a:rPr lang="en-US" sz="2400" spc="-5" dirty="0">
                    <a:latin typeface="Times New Roman"/>
                    <a:cs typeface="Times New Roman"/>
                  </a:rPr>
                  <a:t>a</a:t>
                </a:r>
                <a:r>
                  <a:rPr lang="en-US" sz="2400" dirty="0">
                    <a:latin typeface="Times New Roman"/>
                    <a:cs typeface="Times New Roman"/>
                  </a:rPr>
                  <a:t> </a:t>
                </a:r>
                <a:r>
                  <a:rPr lang="en-US" sz="2400" spc="-10" dirty="0">
                    <a:latin typeface="Times New Roman"/>
                    <a:cs typeface="Times New Roman"/>
                  </a:rPr>
                  <a:t>signature</a:t>
                </a:r>
                <a:endParaRPr lang="en-US" sz="2400" dirty="0">
                  <a:latin typeface="Times New Roman"/>
                  <a:cs typeface="Times New Roman"/>
                </a:endParaRPr>
              </a:p>
              <a:p>
                <a:pPr marL="355600" indent="-342900">
                  <a:spcBef>
                    <a:spcPts val="495"/>
                  </a:spcBef>
                  <a:buFont typeface="Arial MT"/>
                  <a:buChar char="•"/>
                  <a:tabLst>
                    <a:tab pos="354965" algn="l"/>
                    <a:tab pos="355600" algn="l"/>
                  </a:tabLst>
                </a:pPr>
                <a:r>
                  <a:rPr lang="en-US" sz="2400" dirty="0">
                    <a:latin typeface="Times New Roman"/>
                    <a:cs typeface="Times New Roman"/>
                  </a:rPr>
                  <a:t>It is a many-to-one function and many messages can have same MAC</a:t>
                </a:r>
              </a:p>
              <a:p>
                <a:pPr marL="355600" indent="-342900">
                  <a:spcBef>
                    <a:spcPts val="495"/>
                  </a:spcBef>
                  <a:buFont typeface="Arial MT"/>
                  <a:buChar char="•"/>
                  <a:tabLst>
                    <a:tab pos="354965" algn="l"/>
                    <a:tab pos="355600" algn="l"/>
                  </a:tabLst>
                </a:pPr>
                <a:r>
                  <a:rPr lang="en-US" sz="2400" dirty="0">
                    <a:latin typeface="Times New Roman"/>
                    <a:cs typeface="Times New Roman"/>
                  </a:rPr>
                  <a:t>Susceptible to brute force attack</a:t>
                </a:r>
              </a:p>
              <a:p>
                <a:pPr marL="355600" indent="-342900">
                  <a:spcBef>
                    <a:spcPts val="495"/>
                  </a:spcBef>
                  <a:buFont typeface="Arial MT"/>
                  <a:buChar char="•"/>
                  <a:tabLst>
                    <a:tab pos="354965" algn="l"/>
                    <a:tab pos="355600" algn="l"/>
                  </a:tabLst>
                </a:pPr>
                <a:endParaRPr lang="en-US" sz="2400" dirty="0">
                  <a:latin typeface="Times New Roman"/>
                  <a:cs typeface="Times New Roman"/>
                </a:endParaRPr>
              </a:p>
              <a:p>
                <a:pPr marL="355600" indent="-342900">
                  <a:lnSpc>
                    <a:spcPct val="100000"/>
                  </a:lnSpc>
                  <a:spcBef>
                    <a:spcPts val="495"/>
                  </a:spcBef>
                  <a:buFont typeface="Arial MT"/>
                  <a:buChar char="•"/>
                  <a:tabLst>
                    <a:tab pos="354965" algn="l"/>
                    <a:tab pos="355600" algn="l"/>
                  </a:tabLst>
                </a:pPr>
                <a:endParaRPr lang="en-US" sz="2400" dirty="0">
                  <a:latin typeface="Times New Roman"/>
                  <a:cs typeface="Times New Roman"/>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03567" y="914400"/>
                <a:ext cx="11981942" cy="3766416"/>
              </a:xfrm>
              <a:prstGeom prst="rect">
                <a:avLst/>
              </a:prstGeom>
              <a:blipFill>
                <a:blip r:embed="rId2"/>
                <a:stretch>
                  <a:fillRect l="-1373" t="-971"/>
                </a:stretch>
              </a:blipFill>
            </p:spPr>
            <p:txBody>
              <a:bodyPr/>
              <a:lstStyle/>
              <a:p>
                <a:r>
                  <a:rPr lang="en-IN">
                    <a:noFill/>
                  </a:rPr>
                  <a:t> </a:t>
                </a:r>
              </a:p>
            </p:txBody>
          </p:sp>
        </mc:Fallback>
      </mc:AlternateContent>
      <p:pic>
        <p:nvPicPr>
          <p:cNvPr id="15362" name="Picture 2">
            <a:extLst>
              <a:ext uri="{FF2B5EF4-FFF2-40B4-BE49-F238E27FC236}">
                <a16:creationId xmlns:a16="http://schemas.microsoft.com/office/drawing/2014/main" id="{945F468E-D94B-2232-0AC8-D4A4A1637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0834" y="5003800"/>
            <a:ext cx="7340600" cy="1816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8">
            <a:extLst>
              <a:ext uri="{FF2B5EF4-FFF2-40B4-BE49-F238E27FC236}">
                <a16:creationId xmlns:a16="http://schemas.microsoft.com/office/drawing/2014/main" id="{1D63CE5F-F6B8-2E23-BD45-41545DA29166}"/>
              </a:ext>
            </a:extLst>
          </p:cNvPr>
          <p:cNvSpPr txBox="1"/>
          <p:nvPr/>
        </p:nvSpPr>
        <p:spPr>
          <a:xfrm>
            <a:off x="230566" y="4080470"/>
            <a:ext cx="11353799" cy="923330"/>
          </a:xfrm>
          <a:prstGeom prst="rect">
            <a:avLst/>
          </a:prstGeom>
          <a:noFill/>
        </p:spPr>
        <p:txBody>
          <a:bodyPr wrap="square" rtlCol="0">
            <a:spAutoFit/>
          </a:bodyPr>
          <a:lstStyle/>
          <a:p>
            <a:r>
              <a:rPr lang="en-US" dirty="0"/>
              <a:t>MAC vs Digital Signature:</a:t>
            </a:r>
          </a:p>
          <a:p>
            <a:pPr marL="285750" indent="-285750">
              <a:buFont typeface="Arial" panose="020B0604020202020204" pitchFamily="34" charset="0"/>
              <a:buChar char="•"/>
            </a:pPr>
            <a:r>
              <a:rPr lang="en-US" dirty="0"/>
              <a:t>MAC is generated by a secret key algo. Schemes – keyed hash (HMAC), Block cipher (CBC-MAC)</a:t>
            </a:r>
          </a:p>
          <a:p>
            <a:pPr marL="285750" indent="-285750">
              <a:buFont typeface="Arial" panose="020B0604020202020204" pitchFamily="34" charset="0"/>
              <a:buChar char="•"/>
            </a:pPr>
            <a:r>
              <a:rPr lang="en-US" dirty="0"/>
              <a:t>Digital Signature is generated by a public key and a hash function. Schemes – RSA,DSA</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1040" y="609600"/>
            <a:ext cx="6553200" cy="7130157"/>
          </a:xfrm>
          <a:prstGeom prst="rect">
            <a:avLst/>
          </a:prstGeom>
        </p:spPr>
        <p:txBody>
          <a:bodyPr vert="horz" wrap="square" lIns="0" tIns="111760" rIns="0" bIns="0" rtlCol="0">
            <a:spAutoFit/>
          </a:bodyPr>
          <a:lstStyle/>
          <a:p>
            <a:r>
              <a:rPr lang="en-US" sz="1900" dirty="0">
                <a:latin typeface="Times New Roman"/>
                <a:cs typeface="Times New Roman"/>
              </a:rPr>
              <a:t>Combination of MAC, hash function and secret key. Algorithm:</a:t>
            </a:r>
          </a:p>
          <a:p>
            <a:pPr marL="342900" indent="-342900">
              <a:buFont typeface="+mj-lt"/>
              <a:buAutoNum type="arabicPeriod"/>
            </a:pPr>
            <a:r>
              <a:rPr lang="en-US" sz="1900" dirty="0">
                <a:latin typeface="Times New Roman"/>
                <a:cs typeface="Times New Roman"/>
              </a:rPr>
              <a:t>Make the length of K+ equal to b (K = secret key)</a:t>
            </a:r>
          </a:p>
          <a:p>
            <a:pPr marL="342900" indent="-342900">
              <a:buFont typeface="+mj-lt"/>
              <a:buAutoNum type="arabicPeriod"/>
            </a:pPr>
            <a:r>
              <a:rPr lang="en-US" sz="1900" dirty="0">
                <a:latin typeface="Times New Roman"/>
                <a:cs typeface="Times New Roman"/>
              </a:rPr>
              <a:t>K+  XOR </a:t>
            </a:r>
            <a:r>
              <a:rPr lang="en-US" sz="1900" dirty="0" err="1">
                <a:latin typeface="Times New Roman"/>
                <a:cs typeface="Times New Roman"/>
              </a:rPr>
              <a:t>ipad</a:t>
            </a:r>
            <a:r>
              <a:rPr lang="en-US" sz="1900" dirty="0">
                <a:latin typeface="Times New Roman"/>
                <a:cs typeface="Times New Roman"/>
              </a:rPr>
              <a:t> (</a:t>
            </a:r>
            <a:r>
              <a:rPr lang="en-IN" sz="1900" spc="10" dirty="0">
                <a:solidFill>
                  <a:srgbClr val="273239"/>
                </a:solidFill>
                <a:effectLst/>
                <a:latin typeface="Consolas" panose="020B0609020204030204" pitchFamily="49" charset="0"/>
                <a:ea typeface="Calibri" panose="020F0502020204030204" pitchFamily="34" charset="0"/>
                <a:cs typeface="Times New Roman" panose="02020603050405020304" pitchFamily="18" charset="0"/>
              </a:rPr>
              <a:t>00110110</a:t>
            </a:r>
            <a:r>
              <a:rPr lang="en-US" sz="1900" dirty="0">
                <a:latin typeface="Times New Roman"/>
                <a:cs typeface="Times New Roman"/>
              </a:rPr>
              <a:t>) = Si (input signature)</a:t>
            </a:r>
          </a:p>
          <a:p>
            <a:pPr marL="342900" indent="-342900">
              <a:buFont typeface="+mj-lt"/>
              <a:buAutoNum type="arabicPeriod"/>
            </a:pPr>
            <a:r>
              <a:rPr lang="en-IN" sz="1900" dirty="0">
                <a:latin typeface="Times New Roman"/>
                <a:cs typeface="Times New Roman"/>
              </a:rPr>
              <a:t>Append Si with original message M</a:t>
            </a:r>
          </a:p>
          <a:p>
            <a:pPr marL="342900" indent="-342900">
              <a:buFont typeface="+mj-lt"/>
              <a:buAutoNum type="arabicPeriod"/>
            </a:pPr>
            <a:r>
              <a:rPr lang="en-US" sz="1900" dirty="0">
                <a:latin typeface="Times New Roman"/>
                <a:cs typeface="Times New Roman"/>
              </a:rPr>
              <a:t>The selected message-digest algorithm (e.g. MD5,SHA-l, etc.) is applied to the output of step 3</a:t>
            </a:r>
            <a:endParaRPr lang="en-IN" sz="1900" dirty="0">
              <a:latin typeface="Times New Roman"/>
              <a:cs typeface="Times New Roman"/>
            </a:endParaRPr>
          </a:p>
          <a:p>
            <a:pPr marL="342900" indent="-342900">
              <a:buFont typeface="+mj-lt"/>
              <a:buAutoNum type="arabicPeriod"/>
            </a:pPr>
            <a:r>
              <a:rPr lang="en-US" sz="1900" dirty="0">
                <a:latin typeface="Times New Roman"/>
                <a:cs typeface="Times New Roman"/>
              </a:rPr>
              <a:t>K+  XOR </a:t>
            </a:r>
            <a:r>
              <a:rPr lang="en-US" sz="1900" dirty="0" err="1">
                <a:latin typeface="Times New Roman"/>
                <a:cs typeface="Times New Roman"/>
              </a:rPr>
              <a:t>opad</a:t>
            </a:r>
            <a:r>
              <a:rPr lang="en-US" sz="1900" dirty="0">
                <a:latin typeface="Times New Roman"/>
                <a:cs typeface="Times New Roman"/>
              </a:rPr>
              <a:t> (</a:t>
            </a:r>
            <a:r>
              <a:rPr lang="en-IN" sz="1900" spc="10" dirty="0">
                <a:solidFill>
                  <a:srgbClr val="273239"/>
                </a:solidFill>
                <a:effectLst/>
                <a:latin typeface="Consolas" panose="020B0609020204030204" pitchFamily="49" charset="0"/>
                <a:ea typeface="Calibri" panose="020F0502020204030204" pitchFamily="34" charset="0"/>
                <a:cs typeface="Times New Roman" panose="02020603050405020304" pitchFamily="18" charset="0"/>
              </a:rPr>
              <a:t>01011100</a:t>
            </a:r>
            <a:r>
              <a:rPr lang="en-US" sz="1900" dirty="0">
                <a:latin typeface="Times New Roman"/>
                <a:cs typeface="Times New Roman"/>
              </a:rPr>
              <a:t>) = So (input signature)</a:t>
            </a:r>
          </a:p>
          <a:p>
            <a:pPr marL="342900" indent="-342900">
              <a:buFont typeface="+mj-lt"/>
              <a:buAutoNum type="arabicPeriod"/>
            </a:pPr>
            <a:r>
              <a:rPr lang="en-US" sz="1900" dirty="0">
                <a:latin typeface="Times New Roman"/>
                <a:cs typeface="Times New Roman"/>
              </a:rPr>
              <a:t>Append the message digest calculated in step 4 to the end of So.</a:t>
            </a:r>
          </a:p>
          <a:p>
            <a:pPr marL="342900" indent="-342900">
              <a:buFont typeface="+mj-lt"/>
              <a:buAutoNum type="arabicPeriod"/>
            </a:pPr>
            <a:r>
              <a:rPr lang="en-US" sz="1900" dirty="0">
                <a:latin typeface="Times New Roman"/>
                <a:cs typeface="Times New Roman"/>
              </a:rPr>
              <a:t>The selected message-digest algorithm (e.g., MD5, SHA-I, etc.) is applied to the output of step 6</a:t>
            </a:r>
          </a:p>
          <a:p>
            <a:pPr marL="342900" indent="-342900">
              <a:buFont typeface="+mj-lt"/>
              <a:buAutoNum type="arabicPeriod"/>
            </a:pPr>
            <a:endParaRPr lang="en-US" sz="1900" dirty="0">
              <a:latin typeface="Times New Roman"/>
              <a:cs typeface="Times New Roman"/>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900" dirty="0">
                <a:latin typeface="Times New Roman"/>
                <a:cs typeface="Times New Roman"/>
              </a:rPr>
              <a:t>Pros: HMAC is faster because they use hash functions rather than public key. HMACs are much smaller than digital signatures but </a:t>
            </a:r>
            <a:r>
              <a:rPr lang="en-US" sz="1900" dirty="0">
                <a:latin typeface="Times New Roman"/>
                <a:cs typeface="Times New Roman"/>
              </a:rPr>
              <a:t>provide comparably higher security. HMACs use symmetric key(same copy) while Signatures use asymmetric (two different keys). </a:t>
            </a:r>
            <a:endParaRPr lang="en-US" altLang="en-US" sz="1900" dirty="0">
              <a:latin typeface="Times New Roman"/>
              <a:cs typeface="Times New Roman"/>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900" dirty="0">
                <a:latin typeface="Times New Roman"/>
                <a:cs typeface="Times New Roman"/>
              </a:rPr>
              <a:t>Cons: HMAC cannot be used if the number of receivers is greater than one. If multiple parties share the same symmetric key, how does a receiver know that the message was sent by the sender? HMAC can be cracked using brute force or birthday attack since it uses shared key.</a:t>
            </a:r>
          </a:p>
          <a:p>
            <a:pPr marL="270510"/>
            <a:endParaRPr lang="en-US" sz="1900" b="0" i="0" dirty="0">
              <a:solidFill>
                <a:srgbClr val="333333"/>
              </a:solidFill>
              <a:effectLst/>
              <a:latin typeface="Cambria" panose="02040503050406030204" pitchFamily="18" charset="0"/>
            </a:endParaRPr>
          </a:p>
          <a:p>
            <a:br>
              <a:rPr lang="en-US" sz="1900" dirty="0"/>
            </a:br>
            <a:endParaRPr sz="1900" dirty="0">
              <a:latin typeface="Times New Roman"/>
              <a:cs typeface="Times New Roman"/>
            </a:endParaRPr>
          </a:p>
        </p:txBody>
      </p:sp>
      <p:sp>
        <p:nvSpPr>
          <p:cNvPr id="9" name="Title 8">
            <a:extLst>
              <a:ext uri="{FF2B5EF4-FFF2-40B4-BE49-F238E27FC236}">
                <a16:creationId xmlns:a16="http://schemas.microsoft.com/office/drawing/2014/main" id="{241BD5E5-6535-A1A1-669B-D48BFFB6EB68}"/>
              </a:ext>
            </a:extLst>
          </p:cNvPr>
          <p:cNvSpPr>
            <a:spLocks noGrp="1"/>
          </p:cNvSpPr>
          <p:nvPr>
            <p:ph type="title"/>
          </p:nvPr>
        </p:nvSpPr>
        <p:spPr>
          <a:xfrm>
            <a:off x="533400" y="7924"/>
            <a:ext cx="11526520" cy="778307"/>
          </a:xfrm>
        </p:spPr>
        <p:txBody>
          <a:bodyPr/>
          <a:lstStyle/>
          <a:p>
            <a:r>
              <a:rPr lang="en-IN" dirty="0"/>
              <a:t>HASH Message Authentication Code (HMAC) </a:t>
            </a:r>
          </a:p>
        </p:txBody>
      </p:sp>
      <p:pic>
        <p:nvPicPr>
          <p:cNvPr id="1026" name="Picture 2">
            <a:extLst>
              <a:ext uri="{FF2B5EF4-FFF2-40B4-BE49-F238E27FC236}">
                <a16:creationId xmlns:a16="http://schemas.microsoft.com/office/drawing/2014/main" id="{30A3FCEB-969F-0BF5-B44E-2DB1D3EF467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0800" y="573655"/>
            <a:ext cx="5791200" cy="62764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a:extLst>
              <a:ext uri="{FF2B5EF4-FFF2-40B4-BE49-F238E27FC236}">
                <a16:creationId xmlns:a16="http://schemas.microsoft.com/office/drawing/2014/main" id="{B443C753-2C3F-6152-A9AE-2ECF26D427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4" t="2178" r="3875" b="53990"/>
          <a:stretch/>
        </p:blipFill>
        <p:spPr bwMode="auto">
          <a:xfrm>
            <a:off x="76200" y="1136828"/>
            <a:ext cx="6019800" cy="2968668"/>
          </a:xfrm>
          <a:prstGeom prst="rect">
            <a:avLst/>
          </a:prstGeom>
          <a:noFill/>
          <a:ln>
            <a:noFill/>
          </a:ln>
          <a:effectLst/>
          <a:extLst>
            <a:ext uri="{909E8E84-426E-40DD-AFC4-6F175D3DCCD1}">
              <a14:hiddenFill xmlns:a14="http://schemas.microsoft.com/office/drawing/2010/main">
                <a:blipFill dpi="0" rotWithShape="0">
                  <a:blip/>
                  <a:srcRect b="47220"/>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1" name="Picture 2">
            <a:extLst>
              <a:ext uri="{FF2B5EF4-FFF2-40B4-BE49-F238E27FC236}">
                <a16:creationId xmlns:a16="http://schemas.microsoft.com/office/drawing/2014/main" id="{98DDFC84-3857-34EB-3412-C373A6DE27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545" r="186" b="4668"/>
          <a:stretch/>
        </p:blipFill>
        <p:spPr bwMode="auto">
          <a:xfrm>
            <a:off x="0" y="4191000"/>
            <a:ext cx="6150194" cy="2667000"/>
          </a:xfrm>
          <a:prstGeom prst="rect">
            <a:avLst/>
          </a:prstGeom>
          <a:noFill/>
          <a:ln>
            <a:noFill/>
          </a:ln>
          <a:effectLst/>
          <a:extLst>
            <a:ext uri="{909E8E84-426E-40DD-AFC4-6F175D3DCCD1}">
              <a14:hiddenFill xmlns:a14="http://schemas.microsoft.com/office/drawing/2010/main">
                <a:blipFill dpi="0" rotWithShape="0">
                  <a:blip/>
                  <a:srcRect t="47220"/>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a:extLst>
              <a:ext uri="{FF2B5EF4-FFF2-40B4-BE49-F238E27FC236}">
                <a16:creationId xmlns:a16="http://schemas.microsoft.com/office/drawing/2014/main" id="{3A7FCA00-9A30-1FD4-6170-749157073C90}"/>
              </a:ext>
            </a:extLst>
          </p:cNvPr>
          <p:cNvSpPr txBox="1"/>
          <p:nvPr/>
        </p:nvSpPr>
        <p:spPr>
          <a:xfrm>
            <a:off x="6400800" y="896798"/>
            <a:ext cx="5592763" cy="5355312"/>
          </a:xfrm>
          <a:prstGeom prst="rect">
            <a:avLst/>
          </a:prstGeom>
          <a:noFill/>
        </p:spPr>
        <p:txBody>
          <a:bodyPr wrap="square">
            <a:spAutoFit/>
          </a:bodyPr>
          <a:lstStyle/>
          <a:p>
            <a:r>
              <a:rPr lang="en-US" sz="1900" dirty="0"/>
              <a:t>a. The message plus concatenated hash code is encrypted using secret key. Only A and B share the secret key, which implies the message must have come from A and has not been altered.</a:t>
            </a:r>
          </a:p>
          <a:p>
            <a:r>
              <a:rPr lang="en-US" sz="1900" dirty="0"/>
              <a:t>b. Only the hash code is encrypted, using secret key. This reduces the processing burden for those applications not requiring confidentiality.</a:t>
            </a:r>
          </a:p>
          <a:p>
            <a:r>
              <a:rPr lang="en-US" sz="1900" dirty="0"/>
              <a:t>c. The two communicating parties share a common secret value S. M and S is concatenated and then hashed. Resulting value is appended to M again. Because B possesses S, it can re-compute the hash value to verify. Because the secret value itself is not sent, an opponent (attacker) cannot modify an intercepted message and cannot generate a false message.</a:t>
            </a:r>
          </a:p>
          <a:p>
            <a:r>
              <a:rPr lang="en-US" sz="1900" dirty="0"/>
              <a:t>d. Confidentiality can be added to the approach of method (c) by encrypting the entire message plus the hash code. </a:t>
            </a:r>
            <a:endParaRPr lang="en-IN" sz="1900" dirty="0"/>
          </a:p>
        </p:txBody>
      </p:sp>
      <p:sp>
        <p:nvSpPr>
          <p:cNvPr id="7" name="object 2">
            <a:extLst>
              <a:ext uri="{FF2B5EF4-FFF2-40B4-BE49-F238E27FC236}">
                <a16:creationId xmlns:a16="http://schemas.microsoft.com/office/drawing/2014/main" id="{B0F0F093-247C-DA94-5766-07A0FFB43412}"/>
              </a:ext>
            </a:extLst>
          </p:cNvPr>
          <p:cNvSpPr txBox="1">
            <a:spLocks/>
          </p:cNvSpPr>
          <p:nvPr/>
        </p:nvSpPr>
        <p:spPr>
          <a:xfrm>
            <a:off x="914400" y="51892"/>
            <a:ext cx="10439400"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400" dirty="0">
                <a:solidFill>
                  <a:srgbClr val="FF0000"/>
                </a:solidFill>
                <a:latin typeface="Times New Roman"/>
                <a:cs typeface="Times New Roman"/>
              </a:rPr>
              <a:t>Hash Functions and Message Authentication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a:extLst>
              <a:ext uri="{FF2B5EF4-FFF2-40B4-BE49-F238E27FC236}">
                <a16:creationId xmlns:a16="http://schemas.microsoft.com/office/drawing/2014/main" id="{64D24217-8D2D-9524-2D83-46D1555CB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8085"/>
            <a:ext cx="8610600" cy="53218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object 2">
            <a:extLst>
              <a:ext uri="{FF2B5EF4-FFF2-40B4-BE49-F238E27FC236}">
                <a16:creationId xmlns:a16="http://schemas.microsoft.com/office/drawing/2014/main" id="{8E5221F7-DD08-673B-32A9-6197B5FC7A0D}"/>
              </a:ext>
            </a:extLst>
          </p:cNvPr>
          <p:cNvSpPr txBox="1">
            <a:spLocks/>
          </p:cNvSpPr>
          <p:nvPr/>
        </p:nvSpPr>
        <p:spPr>
          <a:xfrm>
            <a:off x="1371600" y="7649"/>
            <a:ext cx="10439400"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400" dirty="0">
                <a:solidFill>
                  <a:srgbClr val="FF0000"/>
                </a:solidFill>
                <a:latin typeface="Times New Roman"/>
                <a:cs typeface="Times New Roman"/>
              </a:rPr>
              <a:t>Hash Functions and Digital Signatures</a:t>
            </a:r>
          </a:p>
        </p:txBody>
      </p:sp>
      <p:sp>
        <p:nvSpPr>
          <p:cNvPr id="4" name="TextBox 3">
            <a:extLst>
              <a:ext uri="{FF2B5EF4-FFF2-40B4-BE49-F238E27FC236}">
                <a16:creationId xmlns:a16="http://schemas.microsoft.com/office/drawing/2014/main" id="{4A7C8C7A-6EAD-5D8C-D6C8-FE0536CAFE0C}"/>
              </a:ext>
            </a:extLst>
          </p:cNvPr>
          <p:cNvSpPr txBox="1"/>
          <p:nvPr/>
        </p:nvSpPr>
        <p:spPr>
          <a:xfrm>
            <a:off x="152400" y="6019800"/>
            <a:ext cx="11811000" cy="646331"/>
          </a:xfrm>
          <a:prstGeom prst="rect">
            <a:avLst/>
          </a:prstGeom>
          <a:noFill/>
        </p:spPr>
        <p:txBody>
          <a:bodyPr wrap="square">
            <a:spAutoFit/>
          </a:bodyPr>
          <a:lstStyle/>
          <a:p>
            <a:pPr marL="342900" indent="-342900">
              <a:buAutoNum type="alphaLcPeriod"/>
            </a:pPr>
            <a:r>
              <a:rPr lang="en-US" dirty="0"/>
              <a:t>The hash code is encrypted, using public-key encryption with the sender's private key.</a:t>
            </a:r>
          </a:p>
          <a:p>
            <a:pPr marL="342900" indent="-342900">
              <a:buAutoNum type="alphaLcPeriod"/>
            </a:pPr>
            <a:r>
              <a:rPr lang="en-US" dirty="0"/>
              <a:t>The message plus the private-key-encrypted hash code can be encrypted using a symmetric secret key. </a:t>
            </a:r>
            <a:endParaRPr lang="en-IN" dirty="0"/>
          </a:p>
        </p:txBody>
      </p:sp>
      <p:sp>
        <p:nvSpPr>
          <p:cNvPr id="3" name="TextBox 2">
            <a:extLst>
              <a:ext uri="{FF2B5EF4-FFF2-40B4-BE49-F238E27FC236}">
                <a16:creationId xmlns:a16="http://schemas.microsoft.com/office/drawing/2014/main" id="{E7B80D02-2B8B-A242-49DE-A562E770D215}"/>
              </a:ext>
            </a:extLst>
          </p:cNvPr>
          <p:cNvSpPr txBox="1"/>
          <p:nvPr/>
        </p:nvSpPr>
        <p:spPr>
          <a:xfrm>
            <a:off x="9144000" y="1143000"/>
            <a:ext cx="2895600" cy="4247317"/>
          </a:xfrm>
          <a:prstGeom prst="rect">
            <a:avLst/>
          </a:prstGeom>
          <a:noFill/>
        </p:spPr>
        <p:txBody>
          <a:bodyPr wrap="square" rtlCol="0">
            <a:spAutoFit/>
          </a:bodyPr>
          <a:lstStyle/>
          <a:p>
            <a:r>
              <a:rPr lang="en-US" dirty="0"/>
              <a:t>Digital Signatures </a:t>
            </a:r>
          </a:p>
          <a:p>
            <a:r>
              <a:rPr lang="en-US" dirty="0"/>
              <a:t>▪ A digital signature is a mathematical scheme for verifying the authenticity of digital messages or documents </a:t>
            </a:r>
          </a:p>
          <a:p>
            <a:r>
              <a:rPr lang="en-US" dirty="0"/>
              <a:t>▪ The hash value of a message is encrypted with a user's private key→ Signing </a:t>
            </a:r>
          </a:p>
          <a:p>
            <a:r>
              <a:rPr lang="en-US" dirty="0"/>
              <a:t>▪ Anyone who knows the user's public key can verify the integrity of the message that is associated with the digital signature→ Verification</a:t>
            </a:r>
            <a:endParaRPr lang="en-IN" dirty="0"/>
          </a:p>
        </p:txBody>
      </p:sp>
    </p:spTree>
    <p:extLst>
      <p:ext uri="{BB962C8B-B14F-4D97-AF65-F5344CB8AC3E}">
        <p14:creationId xmlns:p14="http://schemas.microsoft.com/office/powerpoint/2010/main" val="142640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0565" y="150113"/>
            <a:ext cx="3797935" cy="696595"/>
          </a:xfrm>
          <a:prstGeom prst="rect">
            <a:avLst/>
          </a:prstGeom>
        </p:spPr>
        <p:txBody>
          <a:bodyPr vert="horz" wrap="square" lIns="0" tIns="12700" rIns="0" bIns="0" rtlCol="0">
            <a:spAutoFit/>
          </a:bodyPr>
          <a:lstStyle/>
          <a:p>
            <a:pPr marL="12700">
              <a:lnSpc>
                <a:spcPct val="100000"/>
              </a:lnSpc>
              <a:spcBef>
                <a:spcPts val="100"/>
              </a:spcBef>
            </a:pPr>
            <a:r>
              <a:rPr dirty="0"/>
              <a:t>Birthday</a:t>
            </a:r>
            <a:r>
              <a:rPr spc="-260" dirty="0"/>
              <a:t> </a:t>
            </a:r>
            <a:r>
              <a:rPr dirty="0"/>
              <a:t>Attacks</a:t>
            </a:r>
          </a:p>
        </p:txBody>
      </p:sp>
      <p:sp>
        <p:nvSpPr>
          <p:cNvPr id="3" name="object 3"/>
          <p:cNvSpPr txBox="1"/>
          <p:nvPr/>
        </p:nvSpPr>
        <p:spPr>
          <a:xfrm>
            <a:off x="228600" y="846708"/>
            <a:ext cx="11811000" cy="5668860"/>
          </a:xfrm>
          <a:prstGeom prst="rect">
            <a:avLst/>
          </a:prstGeom>
        </p:spPr>
        <p:txBody>
          <a:bodyPr vert="horz" wrap="square" lIns="0" tIns="114935" rIns="0" bIns="0" rtlCol="0">
            <a:spAutoFit/>
          </a:bodyPr>
          <a:lstStyle/>
          <a:p>
            <a:pPr marL="368300" indent="-342900">
              <a:lnSpc>
                <a:spcPct val="100000"/>
              </a:lnSpc>
              <a:spcBef>
                <a:spcPts val="905"/>
              </a:spcBef>
              <a:buSzPct val="80357"/>
              <a:buFont typeface="Arial MT"/>
              <a:buChar char="•"/>
              <a:tabLst>
                <a:tab pos="367665" algn="l"/>
                <a:tab pos="368300" algn="l"/>
              </a:tabLst>
            </a:pPr>
            <a:r>
              <a:rPr lang="en-US" sz="2000" spc="-5" dirty="0">
                <a:latin typeface="Times New Roman"/>
                <a:cs typeface="Times New Roman"/>
              </a:rPr>
              <a:t>Tries to find two different input messages that produce the same hash value. This is called a collision. If an attacker can find a collision, they can trick a system into thinking that two different messages are the same.</a:t>
            </a:r>
          </a:p>
          <a:p>
            <a:pPr marL="368300" indent="-342900">
              <a:lnSpc>
                <a:spcPct val="100000"/>
              </a:lnSpc>
              <a:spcBef>
                <a:spcPts val="905"/>
              </a:spcBef>
              <a:buSzPct val="80357"/>
              <a:buFont typeface="Arial MT"/>
              <a:buChar char="•"/>
              <a:tabLst>
                <a:tab pos="367665" algn="l"/>
                <a:tab pos="368300" algn="l"/>
              </a:tabLst>
            </a:pPr>
            <a:r>
              <a:rPr lang="en-US" sz="2000" spc="-5" dirty="0">
                <a:latin typeface="Times New Roman"/>
                <a:cs typeface="Times New Roman"/>
              </a:rPr>
              <a:t>Process:</a:t>
            </a:r>
          </a:p>
          <a:p>
            <a:pPr marL="939800" lvl="1" indent="-457200">
              <a:spcBef>
                <a:spcPts val="905"/>
              </a:spcBef>
              <a:buSzPct val="80357"/>
              <a:buFont typeface="Wingdings" panose="05000000000000000000" pitchFamily="2" charset="2"/>
              <a:buChar char="Ø"/>
              <a:tabLst>
                <a:tab pos="367665" algn="l"/>
                <a:tab pos="368300" algn="l"/>
              </a:tabLst>
            </a:pPr>
            <a:r>
              <a:rPr lang="en-US" sz="2000" spc="-5" dirty="0">
                <a:latin typeface="Times New Roman"/>
                <a:cs typeface="Times New Roman"/>
              </a:rPr>
              <a:t>given user prepared to sign a valid message x</a:t>
            </a:r>
          </a:p>
          <a:p>
            <a:pPr marL="939800" lvl="1" indent="-457200">
              <a:spcBef>
                <a:spcPts val="905"/>
              </a:spcBef>
              <a:buSzPct val="80357"/>
              <a:buFont typeface="Wingdings" panose="05000000000000000000" pitchFamily="2" charset="2"/>
              <a:buChar char="Ø"/>
              <a:tabLst>
                <a:tab pos="367665" algn="l"/>
                <a:tab pos="368300" algn="l"/>
              </a:tabLst>
            </a:pPr>
            <a:r>
              <a:rPr lang="en-US" sz="2000" spc="-5" dirty="0">
                <a:latin typeface="Times New Roman"/>
                <a:cs typeface="Times New Roman"/>
              </a:rPr>
              <a:t>opponent generates 2m/2 variations x’ of valid message x and 2m/2 variations y’ of a fraudulent message y</a:t>
            </a:r>
          </a:p>
          <a:p>
            <a:pPr marL="939800" lvl="1" indent="-457200">
              <a:spcBef>
                <a:spcPts val="905"/>
              </a:spcBef>
              <a:buSzPct val="80357"/>
              <a:buFont typeface="Wingdings" panose="05000000000000000000" pitchFamily="2" charset="2"/>
              <a:buChar char="Ø"/>
              <a:tabLst>
                <a:tab pos="367665" algn="l"/>
                <a:tab pos="368300" algn="l"/>
              </a:tabLst>
            </a:pPr>
            <a:r>
              <a:rPr lang="en-US" sz="2000" spc="-5" dirty="0">
                <a:latin typeface="Times New Roman"/>
                <a:cs typeface="Times New Roman"/>
              </a:rPr>
              <a:t>two sets of messages are compared to find pair with same hash (probability &gt; 0.5 by birthday paradox)</a:t>
            </a:r>
          </a:p>
          <a:p>
            <a:pPr marL="939800" lvl="1" indent="-457200">
              <a:spcBef>
                <a:spcPts val="905"/>
              </a:spcBef>
              <a:buSzPct val="80357"/>
              <a:buFont typeface="Wingdings" panose="05000000000000000000" pitchFamily="2" charset="2"/>
              <a:buChar char="Ø"/>
              <a:tabLst>
                <a:tab pos="367665" algn="l"/>
                <a:tab pos="368300" algn="l"/>
              </a:tabLst>
            </a:pPr>
            <a:r>
              <a:rPr lang="en-US" sz="2000" spc="-5" dirty="0">
                <a:latin typeface="Times New Roman"/>
                <a:cs typeface="Times New Roman"/>
              </a:rPr>
              <a:t>have user sign the valid message, then substitute the forgery which will have a valid signature</a:t>
            </a:r>
          </a:p>
          <a:p>
            <a:pPr marL="482600" indent="-457200">
              <a:spcBef>
                <a:spcPts val="905"/>
              </a:spcBef>
              <a:buSzPct val="80357"/>
              <a:buFont typeface="Arial" panose="020B0604020202020204" pitchFamily="34" charset="0"/>
              <a:buChar char="•"/>
              <a:tabLst>
                <a:tab pos="367665" algn="l"/>
                <a:tab pos="368300" algn="l"/>
              </a:tabLst>
            </a:pPr>
            <a:r>
              <a:rPr lang="en-IN" sz="2000" spc="-5" dirty="0">
                <a:latin typeface="Times New Roman"/>
                <a:cs typeface="Times New Roman"/>
              </a:rPr>
              <a:t>How to Prevent Birthday Attack?</a:t>
            </a:r>
          </a:p>
          <a:p>
            <a:pPr marL="939800" lvl="1" indent="-457200">
              <a:spcBef>
                <a:spcPts val="905"/>
              </a:spcBef>
              <a:spcAft>
                <a:spcPts val="800"/>
              </a:spcAft>
              <a:buSzPct val="80357"/>
              <a:buFont typeface="Wingdings" panose="05000000000000000000" pitchFamily="2" charset="2"/>
              <a:buChar char="Ø"/>
              <a:tabLst>
                <a:tab pos="367665" algn="l"/>
                <a:tab pos="368300" algn="l"/>
              </a:tabLst>
            </a:pPr>
            <a:r>
              <a:rPr lang="en-IN" sz="2000" spc="-5" dirty="0">
                <a:latin typeface="Times New Roman"/>
                <a:cs typeface="Times New Roman"/>
              </a:rPr>
              <a:t>Use a hash function with a larger output size − The larger the output size, the less likely it is that two different input messages will produce the same output. </a:t>
            </a:r>
          </a:p>
          <a:p>
            <a:pPr marL="939800" lvl="1" indent="-457200">
              <a:spcBef>
                <a:spcPts val="905"/>
              </a:spcBef>
              <a:spcAft>
                <a:spcPts val="800"/>
              </a:spcAft>
              <a:buSzPct val="80357"/>
              <a:buFont typeface="Wingdings" panose="05000000000000000000" pitchFamily="2" charset="2"/>
              <a:buChar char="Ø"/>
              <a:tabLst>
                <a:tab pos="367665" algn="l"/>
                <a:tab pos="368300" algn="l"/>
              </a:tabLst>
            </a:pPr>
            <a:r>
              <a:rPr lang="en-IN" sz="2000" spc="-5" dirty="0">
                <a:latin typeface="Times New Roman"/>
                <a:cs typeface="Times New Roman"/>
              </a:rPr>
              <a:t>Use a different cryptographic technique − Use other cryptographic techniques that is not vulnerable to birthday attacks. </a:t>
            </a:r>
            <a:r>
              <a:rPr lang="en-IN" sz="2000" spc="-5" dirty="0" err="1">
                <a:latin typeface="Times New Roman"/>
                <a:cs typeface="Times New Roman"/>
              </a:rPr>
              <a:t>Eg</a:t>
            </a:r>
            <a:r>
              <a:rPr lang="en-IN" sz="2000" spc="-5" dirty="0">
                <a:latin typeface="Times New Roman"/>
                <a:cs typeface="Times New Roman"/>
              </a:rPr>
              <a:t>: MACs and digital signatures</a:t>
            </a:r>
          </a:p>
          <a:p>
            <a:pPr marL="939800" lvl="1" indent="-457200">
              <a:spcBef>
                <a:spcPts val="905"/>
              </a:spcBef>
              <a:spcAft>
                <a:spcPts val="800"/>
              </a:spcAft>
              <a:buSzPct val="80357"/>
              <a:buFont typeface="Wingdings" panose="05000000000000000000" pitchFamily="2" charset="2"/>
              <a:buChar char="Ø"/>
              <a:tabLst>
                <a:tab pos="367665" algn="l"/>
                <a:tab pos="368300" algn="l"/>
              </a:tabLst>
            </a:pPr>
            <a:r>
              <a:rPr lang="en-IN" sz="2000" spc="-5" dirty="0">
                <a:latin typeface="Times New Roman"/>
                <a:cs typeface="Times New Roman"/>
              </a:rPr>
              <a:t>Use multiple hash functions − Using multiple hash functions in parallel can make it much more difficult for an attacker to find a collision.</a:t>
            </a:r>
          </a:p>
        </p:txBody>
      </p:sp>
      <p:pic>
        <p:nvPicPr>
          <p:cNvPr id="5" name="object 5"/>
          <p:cNvPicPr/>
          <p:nvPr/>
        </p:nvPicPr>
        <p:blipFill>
          <a:blip r:embed="rId2" cstate="print"/>
          <a:stretch>
            <a:fillRect/>
          </a:stretch>
        </p:blipFill>
        <p:spPr>
          <a:xfrm>
            <a:off x="28751" y="65272"/>
            <a:ext cx="2756886" cy="6648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138" y="150113"/>
            <a:ext cx="6854825" cy="696595"/>
          </a:xfrm>
          <a:prstGeom prst="rect">
            <a:avLst/>
          </a:prstGeom>
        </p:spPr>
        <p:txBody>
          <a:bodyPr vert="horz" wrap="square" lIns="0" tIns="12700" rIns="0" bIns="0" rtlCol="0">
            <a:spAutoFit/>
          </a:bodyPr>
          <a:lstStyle/>
          <a:p>
            <a:pPr marL="12700" algn="ctr">
              <a:lnSpc>
                <a:spcPct val="100000"/>
              </a:lnSpc>
              <a:spcBef>
                <a:spcPts val="100"/>
              </a:spcBef>
            </a:pPr>
            <a:r>
              <a:rPr dirty="0"/>
              <a:t>SHA-512</a:t>
            </a:r>
          </a:p>
        </p:txBody>
      </p:sp>
      <p:sp>
        <p:nvSpPr>
          <p:cNvPr id="3" name="object 3"/>
          <p:cNvSpPr txBox="1"/>
          <p:nvPr/>
        </p:nvSpPr>
        <p:spPr>
          <a:xfrm>
            <a:off x="181514" y="846708"/>
            <a:ext cx="11828972" cy="6100388"/>
          </a:xfrm>
          <a:prstGeom prst="rect">
            <a:avLst/>
          </a:prstGeom>
        </p:spPr>
        <p:txBody>
          <a:bodyPr vert="horz" wrap="square" lIns="0" tIns="97790" rIns="0" bIns="0" rtlCol="0">
            <a:spAutoFit/>
          </a:bodyPr>
          <a:lstStyle/>
          <a:p>
            <a:pPr marL="12700">
              <a:lnSpc>
                <a:spcPct val="100000"/>
              </a:lnSpc>
              <a:spcBef>
                <a:spcPts val="770"/>
              </a:spcBef>
            </a:pPr>
            <a:r>
              <a:rPr sz="2200" spc="-5" dirty="0">
                <a:solidFill>
                  <a:srgbClr val="3333FF"/>
                </a:solidFill>
                <a:latin typeface="Times New Roman"/>
                <a:cs typeface="Times New Roman"/>
              </a:rPr>
              <a:t>Step</a:t>
            </a:r>
            <a:r>
              <a:rPr sz="2200" dirty="0">
                <a:solidFill>
                  <a:srgbClr val="3333FF"/>
                </a:solidFill>
                <a:latin typeface="Times New Roman"/>
                <a:cs typeface="Times New Roman"/>
              </a:rPr>
              <a:t> 1:</a:t>
            </a:r>
            <a:r>
              <a:rPr sz="2200" spc="-160" dirty="0">
                <a:solidFill>
                  <a:srgbClr val="3333FF"/>
                </a:solidFill>
                <a:latin typeface="Times New Roman"/>
                <a:cs typeface="Times New Roman"/>
              </a:rPr>
              <a:t> </a:t>
            </a:r>
            <a:r>
              <a:rPr sz="2200" spc="-5" dirty="0">
                <a:solidFill>
                  <a:srgbClr val="3333FF"/>
                </a:solidFill>
                <a:latin typeface="Times New Roman"/>
                <a:cs typeface="Times New Roman"/>
              </a:rPr>
              <a:t>Append</a:t>
            </a:r>
            <a:r>
              <a:rPr sz="2200" dirty="0">
                <a:solidFill>
                  <a:srgbClr val="3333FF"/>
                </a:solidFill>
                <a:latin typeface="Times New Roman"/>
                <a:cs typeface="Times New Roman"/>
              </a:rPr>
              <a:t> </a:t>
            </a:r>
            <a:r>
              <a:rPr sz="2200" spc="-5" dirty="0">
                <a:solidFill>
                  <a:srgbClr val="3333FF"/>
                </a:solidFill>
                <a:latin typeface="Times New Roman"/>
                <a:cs typeface="Times New Roman"/>
              </a:rPr>
              <a:t>padding</a:t>
            </a:r>
            <a:r>
              <a:rPr sz="2200" spc="-15" dirty="0">
                <a:solidFill>
                  <a:srgbClr val="3333FF"/>
                </a:solidFill>
                <a:latin typeface="Times New Roman"/>
                <a:cs typeface="Times New Roman"/>
              </a:rPr>
              <a:t> </a:t>
            </a:r>
            <a:r>
              <a:rPr sz="2200" spc="-5" dirty="0">
                <a:solidFill>
                  <a:srgbClr val="3333FF"/>
                </a:solidFill>
                <a:latin typeface="Times New Roman"/>
                <a:cs typeface="Times New Roman"/>
              </a:rPr>
              <a:t>bits</a:t>
            </a:r>
            <a:endParaRPr sz="2200" dirty="0">
              <a:latin typeface="Times New Roman"/>
              <a:cs typeface="Times New Roman"/>
            </a:endParaRPr>
          </a:p>
          <a:p>
            <a:pPr marL="756285" marR="9525" indent="-287020">
              <a:lnSpc>
                <a:spcPct val="100000"/>
              </a:lnSpc>
              <a:spcBef>
                <a:spcPts val="675"/>
              </a:spcBef>
              <a:buFont typeface="Arial MT"/>
              <a:buChar char="–"/>
              <a:tabLst>
                <a:tab pos="756920" algn="l"/>
              </a:tabLst>
            </a:pPr>
            <a:r>
              <a:rPr sz="2200" spc="-5" dirty="0">
                <a:solidFill>
                  <a:srgbClr val="D50092"/>
                </a:solidFill>
                <a:latin typeface="Times New Roman"/>
                <a:cs typeface="Times New Roman"/>
              </a:rPr>
              <a:t>The</a:t>
            </a:r>
            <a:r>
              <a:rPr sz="2200" spc="100" dirty="0">
                <a:solidFill>
                  <a:srgbClr val="D50092"/>
                </a:solidFill>
                <a:latin typeface="Times New Roman"/>
                <a:cs typeface="Times New Roman"/>
              </a:rPr>
              <a:t> </a:t>
            </a:r>
            <a:r>
              <a:rPr sz="2200" spc="-5" dirty="0">
                <a:solidFill>
                  <a:srgbClr val="D50092"/>
                </a:solidFill>
                <a:latin typeface="Times New Roman"/>
                <a:cs typeface="Times New Roman"/>
              </a:rPr>
              <a:t>message</a:t>
            </a:r>
            <a:r>
              <a:rPr sz="2200" spc="80" dirty="0">
                <a:solidFill>
                  <a:srgbClr val="D50092"/>
                </a:solidFill>
                <a:latin typeface="Times New Roman"/>
                <a:cs typeface="Times New Roman"/>
              </a:rPr>
              <a:t> </a:t>
            </a:r>
            <a:r>
              <a:rPr sz="2200" spc="-5" dirty="0">
                <a:solidFill>
                  <a:srgbClr val="D50092"/>
                </a:solidFill>
                <a:latin typeface="Times New Roman"/>
                <a:cs typeface="Times New Roman"/>
              </a:rPr>
              <a:t>is</a:t>
            </a:r>
            <a:r>
              <a:rPr sz="2200" spc="95" dirty="0">
                <a:solidFill>
                  <a:srgbClr val="D50092"/>
                </a:solidFill>
                <a:latin typeface="Times New Roman"/>
                <a:cs typeface="Times New Roman"/>
              </a:rPr>
              <a:t> </a:t>
            </a:r>
            <a:r>
              <a:rPr sz="2200" spc="-5" dirty="0">
                <a:solidFill>
                  <a:srgbClr val="D50092"/>
                </a:solidFill>
                <a:latin typeface="Times New Roman"/>
                <a:cs typeface="Times New Roman"/>
              </a:rPr>
              <a:t>padded</a:t>
            </a:r>
            <a:r>
              <a:rPr sz="2200" spc="95" dirty="0">
                <a:solidFill>
                  <a:srgbClr val="D50092"/>
                </a:solidFill>
                <a:latin typeface="Times New Roman"/>
                <a:cs typeface="Times New Roman"/>
              </a:rPr>
              <a:t> </a:t>
            </a:r>
            <a:r>
              <a:rPr sz="2200" spc="-5" dirty="0">
                <a:solidFill>
                  <a:srgbClr val="D50092"/>
                </a:solidFill>
                <a:latin typeface="Times New Roman"/>
                <a:cs typeface="Times New Roman"/>
              </a:rPr>
              <a:t>so</a:t>
            </a:r>
            <a:r>
              <a:rPr sz="2200" spc="100" dirty="0">
                <a:solidFill>
                  <a:srgbClr val="D50092"/>
                </a:solidFill>
                <a:latin typeface="Times New Roman"/>
                <a:cs typeface="Times New Roman"/>
              </a:rPr>
              <a:t> </a:t>
            </a:r>
            <a:r>
              <a:rPr sz="2200" spc="-10" dirty="0">
                <a:solidFill>
                  <a:srgbClr val="D50092"/>
                </a:solidFill>
                <a:latin typeface="Times New Roman"/>
                <a:cs typeface="Times New Roman"/>
              </a:rPr>
              <a:t>that</a:t>
            </a:r>
            <a:r>
              <a:rPr sz="2200" spc="85" dirty="0">
                <a:solidFill>
                  <a:srgbClr val="D50092"/>
                </a:solidFill>
                <a:latin typeface="Times New Roman"/>
                <a:cs typeface="Times New Roman"/>
              </a:rPr>
              <a:t> </a:t>
            </a:r>
            <a:r>
              <a:rPr sz="2200" dirty="0">
                <a:solidFill>
                  <a:srgbClr val="D50092"/>
                </a:solidFill>
                <a:latin typeface="Times New Roman"/>
                <a:cs typeface="Times New Roman"/>
              </a:rPr>
              <a:t>the</a:t>
            </a:r>
            <a:r>
              <a:rPr sz="2200" spc="90" dirty="0">
                <a:solidFill>
                  <a:srgbClr val="D50092"/>
                </a:solidFill>
                <a:latin typeface="Times New Roman"/>
                <a:cs typeface="Times New Roman"/>
              </a:rPr>
              <a:t> </a:t>
            </a:r>
            <a:r>
              <a:rPr sz="2200" spc="-5" dirty="0">
                <a:solidFill>
                  <a:srgbClr val="D50092"/>
                </a:solidFill>
                <a:latin typeface="Times New Roman"/>
                <a:cs typeface="Times New Roman"/>
              </a:rPr>
              <a:t>length</a:t>
            </a:r>
            <a:r>
              <a:rPr sz="2200" spc="85" dirty="0">
                <a:solidFill>
                  <a:srgbClr val="D50092"/>
                </a:solidFill>
                <a:latin typeface="Times New Roman"/>
                <a:cs typeface="Times New Roman"/>
              </a:rPr>
              <a:t> </a:t>
            </a:r>
            <a:r>
              <a:rPr sz="2200" spc="-5" dirty="0">
                <a:solidFill>
                  <a:srgbClr val="D50092"/>
                </a:solidFill>
                <a:latin typeface="Times New Roman"/>
                <a:cs typeface="Times New Roman"/>
              </a:rPr>
              <a:t>is</a:t>
            </a:r>
            <a:r>
              <a:rPr sz="2200" spc="100" dirty="0">
                <a:solidFill>
                  <a:srgbClr val="D50092"/>
                </a:solidFill>
                <a:latin typeface="Times New Roman"/>
                <a:cs typeface="Times New Roman"/>
              </a:rPr>
              <a:t> </a:t>
            </a:r>
            <a:r>
              <a:rPr sz="2200" spc="-5" dirty="0">
                <a:solidFill>
                  <a:srgbClr val="D50092"/>
                </a:solidFill>
                <a:latin typeface="Times New Roman"/>
                <a:cs typeface="Times New Roman"/>
              </a:rPr>
              <a:t>congruent</a:t>
            </a:r>
            <a:r>
              <a:rPr sz="2200" spc="100" dirty="0">
                <a:solidFill>
                  <a:srgbClr val="D50092"/>
                </a:solidFill>
                <a:latin typeface="Times New Roman"/>
                <a:cs typeface="Times New Roman"/>
              </a:rPr>
              <a:t> </a:t>
            </a:r>
            <a:r>
              <a:rPr sz="2200" dirty="0">
                <a:solidFill>
                  <a:srgbClr val="D50092"/>
                </a:solidFill>
                <a:latin typeface="Times New Roman"/>
                <a:cs typeface="Times New Roman"/>
              </a:rPr>
              <a:t>to</a:t>
            </a:r>
            <a:r>
              <a:rPr sz="2200" spc="85" dirty="0">
                <a:solidFill>
                  <a:srgbClr val="D50092"/>
                </a:solidFill>
                <a:latin typeface="Times New Roman"/>
                <a:cs typeface="Times New Roman"/>
              </a:rPr>
              <a:t> </a:t>
            </a:r>
            <a:r>
              <a:rPr sz="2200" dirty="0">
                <a:solidFill>
                  <a:srgbClr val="D50092"/>
                </a:solidFill>
                <a:latin typeface="Times New Roman"/>
                <a:cs typeface="Times New Roman"/>
              </a:rPr>
              <a:t>896</a:t>
            </a:r>
            <a:r>
              <a:rPr sz="2200" spc="85" dirty="0">
                <a:solidFill>
                  <a:srgbClr val="D50092"/>
                </a:solidFill>
                <a:latin typeface="Times New Roman"/>
                <a:cs typeface="Times New Roman"/>
              </a:rPr>
              <a:t> </a:t>
            </a:r>
            <a:r>
              <a:rPr sz="2200" spc="-5" dirty="0">
                <a:solidFill>
                  <a:srgbClr val="D50092"/>
                </a:solidFill>
                <a:latin typeface="Times New Roman"/>
                <a:cs typeface="Times New Roman"/>
              </a:rPr>
              <a:t>mod </a:t>
            </a:r>
            <a:r>
              <a:rPr sz="2200" spc="-685" dirty="0">
                <a:solidFill>
                  <a:srgbClr val="D50092"/>
                </a:solidFill>
                <a:latin typeface="Times New Roman"/>
                <a:cs typeface="Times New Roman"/>
              </a:rPr>
              <a:t> </a:t>
            </a:r>
            <a:r>
              <a:rPr sz="2200" spc="-5" dirty="0">
                <a:solidFill>
                  <a:srgbClr val="D50092"/>
                </a:solidFill>
                <a:latin typeface="Times New Roman"/>
                <a:cs typeface="Times New Roman"/>
              </a:rPr>
              <a:t>1024</a:t>
            </a:r>
            <a:r>
              <a:rPr lang="en-US" sz="2200" spc="-5" dirty="0">
                <a:solidFill>
                  <a:srgbClr val="D50092"/>
                </a:solidFill>
                <a:latin typeface="Times New Roman"/>
                <a:cs typeface="Times New Roman"/>
              </a:rPr>
              <a:t> (</a:t>
            </a:r>
            <a:r>
              <a:rPr sz="2200" spc="-5" dirty="0">
                <a:solidFill>
                  <a:srgbClr val="D50092"/>
                </a:solidFill>
                <a:latin typeface="Times New Roman"/>
                <a:cs typeface="Times New Roman"/>
              </a:rPr>
              <a:t>even</a:t>
            </a:r>
            <a:r>
              <a:rPr lang="en-US" sz="2200" spc="-5" dirty="0">
                <a:solidFill>
                  <a:srgbClr val="D50092"/>
                </a:solidFill>
                <a:latin typeface="Times New Roman"/>
                <a:cs typeface="Times New Roman"/>
              </a:rPr>
              <a:t> </a:t>
            </a:r>
            <a:r>
              <a:rPr sz="2200" spc="-5" dirty="0">
                <a:solidFill>
                  <a:srgbClr val="D50092"/>
                </a:solidFill>
                <a:latin typeface="Times New Roman"/>
                <a:cs typeface="Times New Roman"/>
              </a:rPr>
              <a:t>if</a:t>
            </a:r>
            <a:r>
              <a:rPr lang="en-US" sz="2200" spc="-5" dirty="0">
                <a:solidFill>
                  <a:srgbClr val="D50092"/>
                </a:solidFill>
                <a:latin typeface="Times New Roman"/>
                <a:cs typeface="Times New Roman"/>
              </a:rPr>
              <a:t> </a:t>
            </a:r>
            <a:r>
              <a:rPr sz="2200" spc="-5" dirty="0">
                <a:solidFill>
                  <a:srgbClr val="D50092"/>
                </a:solidFill>
                <a:latin typeface="Times New Roman"/>
                <a:cs typeface="Times New Roman"/>
              </a:rPr>
              <a:t>t</a:t>
            </a:r>
            <a:r>
              <a:rPr sz="2200" dirty="0">
                <a:solidFill>
                  <a:srgbClr val="D50092"/>
                </a:solidFill>
                <a:latin typeface="Times New Roman"/>
                <a:cs typeface="Times New Roman"/>
              </a:rPr>
              <a:t>h</a:t>
            </a:r>
            <a:r>
              <a:rPr sz="2200" spc="-5" dirty="0">
                <a:solidFill>
                  <a:srgbClr val="D50092"/>
                </a:solidFill>
                <a:latin typeface="Times New Roman"/>
                <a:cs typeface="Times New Roman"/>
              </a:rPr>
              <a:t>e</a:t>
            </a:r>
            <a:r>
              <a:rPr lang="en-US" sz="2200" spc="-5" dirty="0">
                <a:solidFill>
                  <a:srgbClr val="D50092"/>
                </a:solidFill>
                <a:latin typeface="Times New Roman"/>
                <a:cs typeface="Times New Roman"/>
              </a:rPr>
              <a:t> </a:t>
            </a:r>
            <a:r>
              <a:rPr sz="2200" spc="-20" dirty="0">
                <a:solidFill>
                  <a:srgbClr val="D50092"/>
                </a:solidFill>
                <a:latin typeface="Times New Roman"/>
                <a:cs typeface="Times New Roman"/>
              </a:rPr>
              <a:t>m</a:t>
            </a:r>
            <a:r>
              <a:rPr sz="2200" spc="-5" dirty="0">
                <a:solidFill>
                  <a:srgbClr val="D50092"/>
                </a:solidFill>
                <a:latin typeface="Times New Roman"/>
                <a:cs typeface="Times New Roman"/>
              </a:rPr>
              <a:t>essage</a:t>
            </a:r>
            <a:r>
              <a:rPr lang="en-US" sz="2200" spc="-5" dirty="0">
                <a:solidFill>
                  <a:srgbClr val="D50092"/>
                </a:solidFill>
                <a:latin typeface="Times New Roman"/>
                <a:cs typeface="Times New Roman"/>
              </a:rPr>
              <a:t> </a:t>
            </a:r>
            <a:r>
              <a:rPr sz="2200" spc="5" dirty="0">
                <a:solidFill>
                  <a:srgbClr val="D50092"/>
                </a:solidFill>
                <a:latin typeface="Times New Roman"/>
                <a:cs typeface="Times New Roman"/>
              </a:rPr>
              <a:t>i</a:t>
            </a:r>
            <a:r>
              <a:rPr sz="2200" spc="-5" dirty="0">
                <a:solidFill>
                  <a:srgbClr val="D50092"/>
                </a:solidFill>
                <a:latin typeface="Times New Roman"/>
                <a:cs typeface="Times New Roman"/>
              </a:rPr>
              <a:t>s</a:t>
            </a:r>
            <a:r>
              <a:rPr lang="en-US" sz="2200" spc="-5" dirty="0">
                <a:solidFill>
                  <a:srgbClr val="D50092"/>
                </a:solidFill>
                <a:latin typeface="Times New Roman"/>
                <a:cs typeface="Times New Roman"/>
              </a:rPr>
              <a:t> </a:t>
            </a:r>
            <a:r>
              <a:rPr sz="2200" spc="-5" dirty="0">
                <a:solidFill>
                  <a:srgbClr val="D50092"/>
                </a:solidFill>
                <a:latin typeface="Times New Roman"/>
                <a:cs typeface="Times New Roman"/>
              </a:rPr>
              <a:t>alre</a:t>
            </a:r>
            <a:r>
              <a:rPr sz="2200" spc="-15" dirty="0">
                <a:solidFill>
                  <a:srgbClr val="D50092"/>
                </a:solidFill>
                <a:latin typeface="Times New Roman"/>
                <a:cs typeface="Times New Roman"/>
              </a:rPr>
              <a:t>a</a:t>
            </a:r>
            <a:r>
              <a:rPr sz="2200" spc="-5" dirty="0">
                <a:solidFill>
                  <a:srgbClr val="D50092"/>
                </a:solidFill>
                <a:latin typeface="Times New Roman"/>
                <a:cs typeface="Times New Roman"/>
              </a:rPr>
              <a:t>dy</a:t>
            </a:r>
            <a:r>
              <a:rPr lang="en-US" sz="2200" spc="-5" dirty="0">
                <a:solidFill>
                  <a:srgbClr val="D50092"/>
                </a:solidFill>
                <a:latin typeface="Times New Roman"/>
                <a:cs typeface="Times New Roman"/>
              </a:rPr>
              <a:t> </a:t>
            </a:r>
            <a:r>
              <a:rPr sz="2200" dirty="0">
                <a:solidFill>
                  <a:srgbClr val="D50092"/>
                </a:solidFill>
                <a:latin typeface="Times New Roman"/>
                <a:cs typeface="Times New Roman"/>
              </a:rPr>
              <a:t>o</a:t>
            </a:r>
            <a:r>
              <a:rPr sz="2200" spc="-5" dirty="0">
                <a:solidFill>
                  <a:srgbClr val="D50092"/>
                </a:solidFill>
                <a:latin typeface="Times New Roman"/>
                <a:cs typeface="Times New Roman"/>
              </a:rPr>
              <a:t>f</a:t>
            </a:r>
            <a:r>
              <a:rPr lang="en-US" sz="2200" spc="-5" dirty="0">
                <a:solidFill>
                  <a:srgbClr val="D50092"/>
                </a:solidFill>
                <a:latin typeface="Times New Roman"/>
                <a:cs typeface="Times New Roman"/>
              </a:rPr>
              <a:t> </a:t>
            </a:r>
            <a:r>
              <a:rPr sz="2200" spc="-5" dirty="0">
                <a:solidFill>
                  <a:srgbClr val="D50092"/>
                </a:solidFill>
                <a:latin typeface="Times New Roman"/>
                <a:cs typeface="Times New Roman"/>
              </a:rPr>
              <a:t>t</a:t>
            </a:r>
            <a:r>
              <a:rPr sz="2200" dirty="0">
                <a:solidFill>
                  <a:srgbClr val="D50092"/>
                </a:solidFill>
                <a:latin typeface="Times New Roman"/>
                <a:cs typeface="Times New Roman"/>
              </a:rPr>
              <a:t>h</a:t>
            </a:r>
            <a:r>
              <a:rPr sz="2200" spc="-5" dirty="0">
                <a:solidFill>
                  <a:srgbClr val="D50092"/>
                </a:solidFill>
                <a:latin typeface="Times New Roman"/>
                <a:cs typeface="Times New Roman"/>
              </a:rPr>
              <a:t>e</a:t>
            </a:r>
            <a:r>
              <a:rPr lang="en-IN" sz="2200" spc="-5" dirty="0">
                <a:solidFill>
                  <a:srgbClr val="D50092"/>
                </a:solidFill>
                <a:latin typeface="Times New Roman"/>
                <a:cs typeface="Times New Roman"/>
              </a:rPr>
              <a:t> </a:t>
            </a:r>
            <a:r>
              <a:rPr sz="2200" spc="-5" dirty="0">
                <a:solidFill>
                  <a:srgbClr val="D50092"/>
                </a:solidFill>
                <a:latin typeface="Times New Roman"/>
                <a:cs typeface="Times New Roman"/>
              </a:rPr>
              <a:t>desired</a:t>
            </a:r>
            <a:r>
              <a:rPr sz="2200" spc="-15" dirty="0">
                <a:solidFill>
                  <a:srgbClr val="D50092"/>
                </a:solidFill>
                <a:latin typeface="Times New Roman"/>
                <a:cs typeface="Times New Roman"/>
              </a:rPr>
              <a:t> </a:t>
            </a:r>
            <a:r>
              <a:rPr sz="2200" dirty="0">
                <a:solidFill>
                  <a:srgbClr val="D50092"/>
                </a:solidFill>
                <a:latin typeface="Times New Roman"/>
                <a:cs typeface="Times New Roman"/>
              </a:rPr>
              <a:t>length</a:t>
            </a:r>
            <a:r>
              <a:rPr lang="en-US" sz="2200" dirty="0">
                <a:solidFill>
                  <a:srgbClr val="D50092"/>
                </a:solidFill>
                <a:latin typeface="Times New Roman"/>
                <a:cs typeface="Times New Roman"/>
              </a:rPr>
              <a:t>). </a:t>
            </a:r>
            <a:r>
              <a:rPr lang="en-US" sz="2200" spc="-5" dirty="0">
                <a:solidFill>
                  <a:srgbClr val="D50092"/>
                </a:solidFill>
                <a:latin typeface="Times New Roman"/>
                <a:cs typeface="Times New Roman"/>
              </a:rPr>
              <a:t>Each block should be 1024 bits.</a:t>
            </a:r>
            <a:endParaRPr sz="2200" dirty="0">
              <a:latin typeface="Times New Roman"/>
              <a:cs typeface="Times New Roman"/>
            </a:endParaRPr>
          </a:p>
          <a:p>
            <a:pPr marL="756285" marR="6350" indent="-287020">
              <a:lnSpc>
                <a:spcPct val="100000"/>
              </a:lnSpc>
              <a:spcBef>
                <a:spcPts val="675"/>
              </a:spcBef>
              <a:buFont typeface="Arial MT"/>
              <a:buChar char="–"/>
              <a:tabLst>
                <a:tab pos="756920" algn="l"/>
              </a:tabLst>
            </a:pPr>
            <a:r>
              <a:rPr sz="2200" spc="-5" dirty="0">
                <a:solidFill>
                  <a:srgbClr val="D50092"/>
                </a:solidFill>
                <a:latin typeface="Times New Roman"/>
                <a:cs typeface="Times New Roman"/>
              </a:rPr>
              <a:t>The</a:t>
            </a:r>
            <a:r>
              <a:rPr sz="2200" spc="300" dirty="0">
                <a:solidFill>
                  <a:srgbClr val="D50092"/>
                </a:solidFill>
                <a:latin typeface="Times New Roman"/>
                <a:cs typeface="Times New Roman"/>
              </a:rPr>
              <a:t> </a:t>
            </a:r>
            <a:r>
              <a:rPr sz="2200" dirty="0">
                <a:solidFill>
                  <a:srgbClr val="D50092"/>
                </a:solidFill>
                <a:latin typeface="Times New Roman"/>
                <a:cs typeface="Times New Roman"/>
              </a:rPr>
              <a:t>padding</a:t>
            </a:r>
            <a:r>
              <a:rPr sz="2200" spc="305" dirty="0">
                <a:solidFill>
                  <a:srgbClr val="D50092"/>
                </a:solidFill>
                <a:latin typeface="Times New Roman"/>
                <a:cs typeface="Times New Roman"/>
              </a:rPr>
              <a:t> </a:t>
            </a:r>
            <a:r>
              <a:rPr sz="2200" spc="-5" dirty="0">
                <a:solidFill>
                  <a:srgbClr val="D50092"/>
                </a:solidFill>
                <a:latin typeface="Times New Roman"/>
                <a:cs typeface="Times New Roman"/>
              </a:rPr>
              <a:t>consists</a:t>
            </a:r>
            <a:r>
              <a:rPr sz="2200" spc="310" dirty="0">
                <a:solidFill>
                  <a:srgbClr val="D50092"/>
                </a:solidFill>
                <a:latin typeface="Times New Roman"/>
                <a:cs typeface="Times New Roman"/>
              </a:rPr>
              <a:t> </a:t>
            </a:r>
            <a:r>
              <a:rPr sz="2200" dirty="0">
                <a:solidFill>
                  <a:srgbClr val="D50092"/>
                </a:solidFill>
                <a:latin typeface="Times New Roman"/>
                <a:cs typeface="Times New Roman"/>
              </a:rPr>
              <a:t>of</a:t>
            </a:r>
            <a:r>
              <a:rPr sz="2200" spc="310" dirty="0">
                <a:solidFill>
                  <a:srgbClr val="D50092"/>
                </a:solidFill>
                <a:latin typeface="Times New Roman"/>
                <a:cs typeface="Times New Roman"/>
              </a:rPr>
              <a:t> </a:t>
            </a:r>
            <a:r>
              <a:rPr sz="2200" dirty="0">
                <a:solidFill>
                  <a:srgbClr val="D50092"/>
                </a:solidFill>
                <a:latin typeface="Times New Roman"/>
                <a:cs typeface="Times New Roman"/>
              </a:rPr>
              <a:t>of</a:t>
            </a:r>
            <a:r>
              <a:rPr sz="2200" spc="310" dirty="0">
                <a:solidFill>
                  <a:srgbClr val="D50092"/>
                </a:solidFill>
                <a:latin typeface="Times New Roman"/>
                <a:cs typeface="Times New Roman"/>
              </a:rPr>
              <a:t> </a:t>
            </a:r>
            <a:r>
              <a:rPr sz="2200" spc="-5" dirty="0">
                <a:solidFill>
                  <a:srgbClr val="D50092"/>
                </a:solidFill>
                <a:latin typeface="Times New Roman"/>
                <a:cs typeface="Times New Roman"/>
              </a:rPr>
              <a:t>a</a:t>
            </a:r>
            <a:r>
              <a:rPr sz="2200" spc="300" dirty="0">
                <a:solidFill>
                  <a:srgbClr val="D50092"/>
                </a:solidFill>
                <a:latin typeface="Times New Roman"/>
                <a:cs typeface="Times New Roman"/>
              </a:rPr>
              <a:t> </a:t>
            </a:r>
            <a:r>
              <a:rPr sz="2200" dirty="0">
                <a:solidFill>
                  <a:srgbClr val="D50092"/>
                </a:solidFill>
                <a:latin typeface="Times New Roman"/>
                <a:cs typeface="Times New Roman"/>
              </a:rPr>
              <a:t>single</a:t>
            </a:r>
            <a:r>
              <a:rPr sz="2200" spc="300" dirty="0">
                <a:solidFill>
                  <a:srgbClr val="D50092"/>
                </a:solidFill>
                <a:latin typeface="Times New Roman"/>
                <a:cs typeface="Times New Roman"/>
              </a:rPr>
              <a:t> </a:t>
            </a:r>
            <a:r>
              <a:rPr sz="2200" spc="-5" dirty="0">
                <a:solidFill>
                  <a:srgbClr val="D50092"/>
                </a:solidFill>
                <a:latin typeface="Times New Roman"/>
                <a:cs typeface="Times New Roman"/>
              </a:rPr>
              <a:t>1</a:t>
            </a:r>
            <a:r>
              <a:rPr sz="2200" spc="315" dirty="0">
                <a:solidFill>
                  <a:srgbClr val="D50092"/>
                </a:solidFill>
                <a:latin typeface="Times New Roman"/>
                <a:cs typeface="Times New Roman"/>
              </a:rPr>
              <a:t> </a:t>
            </a:r>
            <a:r>
              <a:rPr sz="2200" dirty="0">
                <a:solidFill>
                  <a:srgbClr val="D50092"/>
                </a:solidFill>
                <a:latin typeface="Times New Roman"/>
                <a:cs typeface="Times New Roman"/>
              </a:rPr>
              <a:t>bit</a:t>
            </a:r>
            <a:r>
              <a:rPr sz="2200" spc="300" dirty="0">
                <a:solidFill>
                  <a:srgbClr val="D50092"/>
                </a:solidFill>
                <a:latin typeface="Times New Roman"/>
                <a:cs typeface="Times New Roman"/>
              </a:rPr>
              <a:t> </a:t>
            </a:r>
            <a:r>
              <a:rPr sz="2200" spc="-5" dirty="0">
                <a:solidFill>
                  <a:srgbClr val="D50092"/>
                </a:solidFill>
                <a:latin typeface="Times New Roman"/>
                <a:cs typeface="Times New Roman"/>
              </a:rPr>
              <a:t>followed</a:t>
            </a:r>
            <a:r>
              <a:rPr sz="2200" spc="310" dirty="0">
                <a:solidFill>
                  <a:srgbClr val="D50092"/>
                </a:solidFill>
                <a:latin typeface="Times New Roman"/>
                <a:cs typeface="Times New Roman"/>
              </a:rPr>
              <a:t> </a:t>
            </a:r>
            <a:r>
              <a:rPr sz="2200" dirty="0">
                <a:solidFill>
                  <a:srgbClr val="D50092"/>
                </a:solidFill>
                <a:latin typeface="Times New Roman"/>
                <a:cs typeface="Times New Roman"/>
              </a:rPr>
              <a:t>by</a:t>
            </a:r>
            <a:r>
              <a:rPr sz="2200" spc="315" dirty="0">
                <a:solidFill>
                  <a:srgbClr val="D50092"/>
                </a:solidFill>
                <a:latin typeface="Times New Roman"/>
                <a:cs typeface="Times New Roman"/>
              </a:rPr>
              <a:t> </a:t>
            </a:r>
            <a:r>
              <a:rPr sz="2200" dirty="0">
                <a:solidFill>
                  <a:srgbClr val="D50092"/>
                </a:solidFill>
                <a:latin typeface="Times New Roman"/>
                <a:cs typeface="Times New Roman"/>
              </a:rPr>
              <a:t>the</a:t>
            </a:r>
            <a:r>
              <a:rPr sz="2200" spc="305" dirty="0">
                <a:solidFill>
                  <a:srgbClr val="D50092"/>
                </a:solidFill>
                <a:latin typeface="Times New Roman"/>
                <a:cs typeface="Times New Roman"/>
              </a:rPr>
              <a:t> </a:t>
            </a:r>
            <a:r>
              <a:rPr sz="2200" spc="-5" dirty="0">
                <a:solidFill>
                  <a:srgbClr val="D50092"/>
                </a:solidFill>
                <a:latin typeface="Times New Roman"/>
                <a:cs typeface="Times New Roman"/>
              </a:rPr>
              <a:t>necessary</a:t>
            </a:r>
            <a:r>
              <a:rPr lang="en-IN" sz="2200" spc="-5" dirty="0">
                <a:solidFill>
                  <a:srgbClr val="D50092"/>
                </a:solidFill>
                <a:latin typeface="Times New Roman"/>
                <a:cs typeface="Times New Roman"/>
              </a:rPr>
              <a:t> </a:t>
            </a:r>
            <a:r>
              <a:rPr sz="2200" spc="-5" dirty="0">
                <a:solidFill>
                  <a:srgbClr val="D50092"/>
                </a:solidFill>
                <a:latin typeface="Times New Roman"/>
                <a:cs typeface="Times New Roman"/>
              </a:rPr>
              <a:t>number</a:t>
            </a:r>
            <a:r>
              <a:rPr sz="2200" spc="10" dirty="0">
                <a:solidFill>
                  <a:srgbClr val="D50092"/>
                </a:solidFill>
                <a:latin typeface="Times New Roman"/>
                <a:cs typeface="Times New Roman"/>
              </a:rPr>
              <a:t> </a:t>
            </a:r>
            <a:r>
              <a:rPr sz="2200" dirty="0">
                <a:solidFill>
                  <a:srgbClr val="D50092"/>
                </a:solidFill>
                <a:latin typeface="Times New Roman"/>
                <a:cs typeface="Times New Roman"/>
              </a:rPr>
              <a:t>of </a:t>
            </a:r>
            <a:r>
              <a:rPr sz="2200" spc="-5" dirty="0">
                <a:solidFill>
                  <a:srgbClr val="D50092"/>
                </a:solidFill>
                <a:latin typeface="Times New Roman"/>
                <a:cs typeface="Times New Roman"/>
              </a:rPr>
              <a:t>0</a:t>
            </a:r>
            <a:r>
              <a:rPr sz="2200" dirty="0">
                <a:solidFill>
                  <a:srgbClr val="D50092"/>
                </a:solidFill>
                <a:latin typeface="Times New Roman"/>
                <a:cs typeface="Times New Roman"/>
              </a:rPr>
              <a:t> bits.</a:t>
            </a:r>
            <a:endParaRPr lang="en-US" sz="2200" dirty="0">
              <a:solidFill>
                <a:srgbClr val="D50092"/>
              </a:solidFill>
              <a:latin typeface="Times New Roman"/>
              <a:cs typeface="Times New Roman"/>
            </a:endParaRPr>
          </a:p>
          <a:p>
            <a:pPr marL="12700">
              <a:lnSpc>
                <a:spcPct val="100000"/>
              </a:lnSpc>
              <a:spcBef>
                <a:spcPts val="770"/>
              </a:spcBef>
            </a:pPr>
            <a:r>
              <a:rPr lang="en-US" sz="2200" spc="-5" dirty="0">
                <a:solidFill>
                  <a:srgbClr val="3333FF"/>
                </a:solidFill>
                <a:latin typeface="Times New Roman"/>
                <a:cs typeface="Times New Roman"/>
              </a:rPr>
              <a:t>Step </a:t>
            </a:r>
            <a:r>
              <a:rPr lang="en-US" sz="2200" dirty="0">
                <a:solidFill>
                  <a:srgbClr val="3333FF"/>
                </a:solidFill>
                <a:latin typeface="Times New Roman"/>
                <a:cs typeface="Times New Roman"/>
              </a:rPr>
              <a:t>2:</a:t>
            </a:r>
            <a:r>
              <a:rPr lang="en-US" sz="2200" spc="-170" dirty="0">
                <a:solidFill>
                  <a:srgbClr val="3333FF"/>
                </a:solidFill>
                <a:latin typeface="Times New Roman"/>
                <a:cs typeface="Times New Roman"/>
              </a:rPr>
              <a:t> </a:t>
            </a:r>
            <a:r>
              <a:rPr lang="en-US" sz="2200" spc="-5" dirty="0">
                <a:solidFill>
                  <a:srgbClr val="3333FF"/>
                </a:solidFill>
                <a:latin typeface="Times New Roman"/>
                <a:cs typeface="Times New Roman"/>
              </a:rPr>
              <a:t>Append length</a:t>
            </a:r>
            <a:endParaRPr lang="en-US" sz="2200" dirty="0">
              <a:latin typeface="Times New Roman"/>
              <a:cs typeface="Times New Roman"/>
            </a:endParaRPr>
          </a:p>
          <a:p>
            <a:pPr marL="756285" indent="-287020">
              <a:lnSpc>
                <a:spcPct val="100000"/>
              </a:lnSpc>
              <a:spcBef>
                <a:spcPts val="675"/>
              </a:spcBef>
              <a:buFont typeface="Arial MT"/>
              <a:buChar char="–"/>
              <a:tabLst>
                <a:tab pos="756920" algn="l"/>
              </a:tabLst>
            </a:pPr>
            <a:r>
              <a:rPr lang="en-US" sz="2200" spc="-5" dirty="0">
                <a:solidFill>
                  <a:srgbClr val="D50092"/>
                </a:solidFill>
                <a:latin typeface="Times New Roman"/>
                <a:cs typeface="Times New Roman"/>
              </a:rPr>
              <a:t>A</a:t>
            </a:r>
            <a:r>
              <a:rPr lang="en-US" sz="2200" spc="-160" dirty="0">
                <a:solidFill>
                  <a:srgbClr val="D50092"/>
                </a:solidFill>
                <a:latin typeface="Times New Roman"/>
                <a:cs typeface="Times New Roman"/>
              </a:rPr>
              <a:t> </a:t>
            </a:r>
            <a:r>
              <a:rPr lang="en-US" sz="2200" spc="-5" dirty="0">
                <a:solidFill>
                  <a:srgbClr val="D50092"/>
                </a:solidFill>
                <a:latin typeface="Times New Roman"/>
                <a:cs typeface="Times New Roman"/>
              </a:rPr>
              <a:t>block</a:t>
            </a:r>
            <a:r>
              <a:rPr lang="en-US" sz="2200" spc="-10" dirty="0">
                <a:solidFill>
                  <a:srgbClr val="D50092"/>
                </a:solidFill>
                <a:latin typeface="Times New Roman"/>
                <a:cs typeface="Times New Roman"/>
              </a:rPr>
              <a:t> </a:t>
            </a:r>
            <a:r>
              <a:rPr lang="en-US" sz="2200" dirty="0">
                <a:solidFill>
                  <a:srgbClr val="D50092"/>
                </a:solidFill>
                <a:latin typeface="Times New Roman"/>
                <a:cs typeface="Times New Roman"/>
              </a:rPr>
              <a:t>of 128</a:t>
            </a:r>
            <a:r>
              <a:rPr lang="en-US" sz="2200" spc="-5" dirty="0">
                <a:solidFill>
                  <a:srgbClr val="D50092"/>
                </a:solidFill>
                <a:latin typeface="Times New Roman"/>
                <a:cs typeface="Times New Roman"/>
              </a:rPr>
              <a:t> bits</a:t>
            </a:r>
            <a:r>
              <a:rPr lang="en-US" sz="2200" spc="-10" dirty="0">
                <a:solidFill>
                  <a:srgbClr val="D50092"/>
                </a:solidFill>
                <a:latin typeface="Times New Roman"/>
                <a:cs typeface="Times New Roman"/>
              </a:rPr>
              <a:t> </a:t>
            </a:r>
            <a:r>
              <a:rPr lang="en-US" sz="2200" spc="-5" dirty="0">
                <a:solidFill>
                  <a:srgbClr val="D50092"/>
                </a:solidFill>
                <a:latin typeface="Times New Roman"/>
                <a:cs typeface="Times New Roman"/>
              </a:rPr>
              <a:t>is</a:t>
            </a:r>
            <a:r>
              <a:rPr lang="en-US" sz="2200" spc="-20" dirty="0">
                <a:solidFill>
                  <a:srgbClr val="D50092"/>
                </a:solidFill>
                <a:latin typeface="Times New Roman"/>
                <a:cs typeface="Times New Roman"/>
              </a:rPr>
              <a:t> </a:t>
            </a:r>
            <a:r>
              <a:rPr lang="en-US" sz="2200" dirty="0">
                <a:solidFill>
                  <a:srgbClr val="D50092"/>
                </a:solidFill>
                <a:latin typeface="Times New Roman"/>
                <a:cs typeface="Times New Roman"/>
              </a:rPr>
              <a:t>appended</a:t>
            </a:r>
            <a:r>
              <a:rPr lang="en-US" sz="2200" spc="-25" dirty="0">
                <a:solidFill>
                  <a:srgbClr val="D50092"/>
                </a:solidFill>
                <a:latin typeface="Times New Roman"/>
                <a:cs typeface="Times New Roman"/>
              </a:rPr>
              <a:t> </a:t>
            </a:r>
            <a:r>
              <a:rPr lang="en-US" sz="2200" spc="-5" dirty="0">
                <a:solidFill>
                  <a:srgbClr val="D50092"/>
                </a:solidFill>
                <a:latin typeface="Times New Roman"/>
                <a:cs typeface="Times New Roman"/>
              </a:rPr>
              <a:t>to </a:t>
            </a:r>
            <a:r>
              <a:rPr lang="en-US" sz="2200" dirty="0">
                <a:solidFill>
                  <a:srgbClr val="D50092"/>
                </a:solidFill>
                <a:latin typeface="Times New Roman"/>
                <a:cs typeface="Times New Roman"/>
              </a:rPr>
              <a:t>the</a:t>
            </a:r>
            <a:r>
              <a:rPr lang="en-US" sz="2200" spc="-25" dirty="0">
                <a:solidFill>
                  <a:srgbClr val="D50092"/>
                </a:solidFill>
                <a:latin typeface="Times New Roman"/>
                <a:cs typeface="Times New Roman"/>
              </a:rPr>
              <a:t> </a:t>
            </a:r>
            <a:r>
              <a:rPr lang="en-US" sz="2200" spc="-5" dirty="0">
                <a:solidFill>
                  <a:srgbClr val="D50092"/>
                </a:solidFill>
                <a:latin typeface="Times New Roman"/>
                <a:cs typeface="Times New Roman"/>
              </a:rPr>
              <a:t>message.</a:t>
            </a:r>
            <a:endParaRPr lang="en-US" sz="2200" dirty="0">
              <a:latin typeface="Times New Roman"/>
              <a:cs typeface="Times New Roman"/>
            </a:endParaRPr>
          </a:p>
          <a:p>
            <a:pPr marL="756285" marR="6350" indent="-287020">
              <a:lnSpc>
                <a:spcPct val="100000"/>
              </a:lnSpc>
              <a:spcBef>
                <a:spcPts val="670"/>
              </a:spcBef>
              <a:buFont typeface="Arial MT"/>
              <a:buChar char="–"/>
              <a:tabLst>
                <a:tab pos="756920" algn="l"/>
              </a:tabLst>
            </a:pPr>
            <a:r>
              <a:rPr lang="en-US" sz="2200" spc="-5" dirty="0">
                <a:solidFill>
                  <a:srgbClr val="D50092"/>
                </a:solidFill>
                <a:latin typeface="Times New Roman"/>
                <a:cs typeface="Times New Roman"/>
              </a:rPr>
              <a:t>It contains </a:t>
            </a:r>
            <a:r>
              <a:rPr lang="en-US" sz="2200" dirty="0">
                <a:solidFill>
                  <a:srgbClr val="D50092"/>
                </a:solidFill>
                <a:latin typeface="Times New Roman"/>
                <a:cs typeface="Times New Roman"/>
              </a:rPr>
              <a:t>the</a:t>
            </a:r>
            <a:r>
              <a:rPr lang="en-US" sz="2200" spc="-10" dirty="0">
                <a:solidFill>
                  <a:srgbClr val="D50092"/>
                </a:solidFill>
                <a:latin typeface="Times New Roman"/>
                <a:cs typeface="Times New Roman"/>
              </a:rPr>
              <a:t> </a:t>
            </a:r>
            <a:r>
              <a:rPr lang="en-US" sz="2200" spc="-5" dirty="0">
                <a:solidFill>
                  <a:srgbClr val="D50092"/>
                </a:solidFill>
                <a:latin typeface="Times New Roman"/>
                <a:cs typeface="Times New Roman"/>
              </a:rPr>
              <a:t>length</a:t>
            </a:r>
            <a:r>
              <a:rPr lang="en-US" sz="2200" spc="-15" dirty="0">
                <a:solidFill>
                  <a:srgbClr val="D50092"/>
                </a:solidFill>
                <a:latin typeface="Times New Roman"/>
                <a:cs typeface="Times New Roman"/>
              </a:rPr>
              <a:t> </a:t>
            </a:r>
            <a:r>
              <a:rPr lang="en-US" sz="2200" dirty="0">
                <a:solidFill>
                  <a:srgbClr val="D50092"/>
                </a:solidFill>
                <a:latin typeface="Times New Roman"/>
                <a:cs typeface="Times New Roman"/>
              </a:rPr>
              <a:t>of the</a:t>
            </a:r>
            <a:r>
              <a:rPr lang="en-US" sz="2200" spc="-10" dirty="0">
                <a:solidFill>
                  <a:srgbClr val="D50092"/>
                </a:solidFill>
                <a:latin typeface="Times New Roman"/>
                <a:cs typeface="Times New Roman"/>
              </a:rPr>
              <a:t> </a:t>
            </a:r>
            <a:r>
              <a:rPr lang="en-US" sz="2200" dirty="0">
                <a:solidFill>
                  <a:srgbClr val="D50092"/>
                </a:solidFill>
                <a:latin typeface="Times New Roman"/>
                <a:cs typeface="Times New Roman"/>
              </a:rPr>
              <a:t>original</a:t>
            </a:r>
            <a:r>
              <a:rPr lang="en-US" sz="2200" spc="-10" dirty="0">
                <a:solidFill>
                  <a:srgbClr val="D50092"/>
                </a:solidFill>
                <a:latin typeface="Times New Roman"/>
                <a:cs typeface="Times New Roman"/>
              </a:rPr>
              <a:t> </a:t>
            </a:r>
            <a:r>
              <a:rPr lang="en-US" sz="2200" spc="-5" dirty="0">
                <a:solidFill>
                  <a:srgbClr val="D50092"/>
                </a:solidFill>
                <a:latin typeface="Times New Roman"/>
                <a:cs typeface="Times New Roman"/>
              </a:rPr>
              <a:t>message</a:t>
            </a:r>
            <a:r>
              <a:rPr lang="en-US" sz="2200" spc="-10" dirty="0">
                <a:solidFill>
                  <a:srgbClr val="D50092"/>
                </a:solidFill>
                <a:latin typeface="Times New Roman"/>
                <a:cs typeface="Times New Roman"/>
              </a:rPr>
              <a:t> </a:t>
            </a:r>
            <a:r>
              <a:rPr lang="en-US" sz="2200" spc="-5" dirty="0">
                <a:solidFill>
                  <a:srgbClr val="D50092"/>
                </a:solidFill>
                <a:latin typeface="Times New Roman"/>
                <a:cs typeface="Times New Roman"/>
              </a:rPr>
              <a:t>in</a:t>
            </a:r>
            <a:r>
              <a:rPr lang="en-US" sz="2200" dirty="0">
                <a:solidFill>
                  <a:srgbClr val="D50092"/>
                </a:solidFill>
                <a:latin typeface="Times New Roman"/>
                <a:cs typeface="Times New Roman"/>
              </a:rPr>
              <a:t> </a:t>
            </a:r>
            <a:r>
              <a:rPr lang="en-US" sz="2200" spc="-5" dirty="0">
                <a:solidFill>
                  <a:srgbClr val="D50092"/>
                </a:solidFill>
                <a:latin typeface="Times New Roman"/>
                <a:cs typeface="Times New Roman"/>
              </a:rPr>
              <a:t>bits (before </a:t>
            </a:r>
            <a:r>
              <a:rPr lang="en-US" sz="2200" dirty="0">
                <a:solidFill>
                  <a:srgbClr val="D50092"/>
                </a:solidFill>
                <a:latin typeface="Times New Roman"/>
                <a:cs typeface="Times New Roman"/>
              </a:rPr>
              <a:t>the</a:t>
            </a:r>
            <a:r>
              <a:rPr lang="en-US" sz="2200" spc="-10" dirty="0">
                <a:solidFill>
                  <a:srgbClr val="D50092"/>
                </a:solidFill>
                <a:latin typeface="Times New Roman"/>
                <a:cs typeface="Times New Roman"/>
              </a:rPr>
              <a:t> </a:t>
            </a:r>
            <a:r>
              <a:rPr lang="en-US" sz="2200" dirty="0">
                <a:solidFill>
                  <a:srgbClr val="D50092"/>
                </a:solidFill>
                <a:latin typeface="Times New Roman"/>
                <a:cs typeface="Times New Roman"/>
              </a:rPr>
              <a:t>padding).</a:t>
            </a:r>
            <a:endParaRPr lang="en-US" sz="2200" dirty="0">
              <a:latin typeface="Times New Roman"/>
              <a:cs typeface="Times New Roman"/>
            </a:endParaRPr>
          </a:p>
          <a:p>
            <a:pPr marL="756285" marR="5080" indent="-287020">
              <a:lnSpc>
                <a:spcPct val="100000"/>
              </a:lnSpc>
              <a:spcBef>
                <a:spcPts val="675"/>
              </a:spcBef>
              <a:buFont typeface="Arial MT"/>
              <a:buChar char="–"/>
              <a:tabLst>
                <a:tab pos="756920" algn="l"/>
              </a:tabLst>
            </a:pPr>
            <a:r>
              <a:rPr lang="en-US" sz="2200" spc="-5" dirty="0">
                <a:solidFill>
                  <a:srgbClr val="D50092"/>
                </a:solidFill>
                <a:latin typeface="Times New Roman"/>
                <a:cs typeface="Times New Roman"/>
              </a:rPr>
              <a:t>The</a:t>
            </a:r>
            <a:r>
              <a:rPr lang="en-US" sz="2200" spc="100" dirty="0">
                <a:solidFill>
                  <a:srgbClr val="D50092"/>
                </a:solidFill>
                <a:latin typeface="Times New Roman"/>
                <a:cs typeface="Times New Roman"/>
              </a:rPr>
              <a:t> </a:t>
            </a:r>
            <a:r>
              <a:rPr lang="en-US" sz="2200" spc="-5" dirty="0">
                <a:solidFill>
                  <a:srgbClr val="D50092"/>
                </a:solidFill>
                <a:latin typeface="Times New Roman"/>
                <a:cs typeface="Times New Roman"/>
              </a:rPr>
              <a:t>outcome</a:t>
            </a:r>
            <a:r>
              <a:rPr lang="en-US" sz="2200" spc="95" dirty="0">
                <a:solidFill>
                  <a:srgbClr val="D50092"/>
                </a:solidFill>
                <a:latin typeface="Times New Roman"/>
                <a:cs typeface="Times New Roman"/>
              </a:rPr>
              <a:t> </a:t>
            </a:r>
            <a:r>
              <a:rPr lang="en-US" sz="2200" dirty="0">
                <a:solidFill>
                  <a:srgbClr val="D50092"/>
                </a:solidFill>
                <a:latin typeface="Times New Roman"/>
                <a:cs typeface="Times New Roman"/>
              </a:rPr>
              <a:t>of</a:t>
            </a:r>
            <a:r>
              <a:rPr lang="en-US" sz="2200" spc="110" dirty="0">
                <a:solidFill>
                  <a:srgbClr val="D50092"/>
                </a:solidFill>
                <a:latin typeface="Times New Roman"/>
                <a:cs typeface="Times New Roman"/>
              </a:rPr>
              <a:t> </a:t>
            </a:r>
            <a:r>
              <a:rPr lang="en-US" sz="2200" dirty="0">
                <a:solidFill>
                  <a:srgbClr val="D50092"/>
                </a:solidFill>
                <a:latin typeface="Times New Roman"/>
                <a:cs typeface="Times New Roman"/>
              </a:rPr>
              <a:t>the</a:t>
            </a:r>
            <a:r>
              <a:rPr lang="en-US" sz="2200" spc="114" dirty="0">
                <a:solidFill>
                  <a:srgbClr val="D50092"/>
                </a:solidFill>
                <a:latin typeface="Times New Roman"/>
                <a:cs typeface="Times New Roman"/>
              </a:rPr>
              <a:t> </a:t>
            </a:r>
            <a:r>
              <a:rPr lang="en-US" sz="2200" spc="-5" dirty="0">
                <a:solidFill>
                  <a:srgbClr val="D50092"/>
                </a:solidFill>
                <a:latin typeface="Times New Roman"/>
                <a:cs typeface="Times New Roman"/>
              </a:rPr>
              <a:t>first</a:t>
            </a:r>
            <a:r>
              <a:rPr lang="en-US" sz="2200" spc="120" dirty="0">
                <a:solidFill>
                  <a:srgbClr val="D50092"/>
                </a:solidFill>
                <a:latin typeface="Times New Roman"/>
                <a:cs typeface="Times New Roman"/>
              </a:rPr>
              <a:t> </a:t>
            </a:r>
            <a:r>
              <a:rPr lang="en-US" sz="2200" spc="-5" dirty="0">
                <a:solidFill>
                  <a:srgbClr val="D50092"/>
                </a:solidFill>
                <a:latin typeface="Times New Roman"/>
                <a:cs typeface="Times New Roman"/>
              </a:rPr>
              <a:t>two</a:t>
            </a:r>
            <a:r>
              <a:rPr lang="en-US" sz="2200" spc="114" dirty="0">
                <a:solidFill>
                  <a:srgbClr val="D50092"/>
                </a:solidFill>
                <a:latin typeface="Times New Roman"/>
                <a:cs typeface="Times New Roman"/>
              </a:rPr>
              <a:t> </a:t>
            </a:r>
            <a:r>
              <a:rPr lang="en-US" sz="2200" spc="-10" dirty="0">
                <a:solidFill>
                  <a:srgbClr val="D50092"/>
                </a:solidFill>
                <a:latin typeface="Times New Roman"/>
                <a:cs typeface="Times New Roman"/>
              </a:rPr>
              <a:t>steps</a:t>
            </a:r>
            <a:r>
              <a:rPr lang="en-US" sz="2200" spc="110" dirty="0">
                <a:solidFill>
                  <a:srgbClr val="D50092"/>
                </a:solidFill>
                <a:latin typeface="Times New Roman"/>
                <a:cs typeface="Times New Roman"/>
              </a:rPr>
              <a:t> </a:t>
            </a:r>
            <a:r>
              <a:rPr lang="en-US" sz="2200" spc="-5" dirty="0">
                <a:solidFill>
                  <a:srgbClr val="D50092"/>
                </a:solidFill>
                <a:latin typeface="Times New Roman"/>
                <a:cs typeface="Times New Roman"/>
              </a:rPr>
              <a:t>yields</a:t>
            </a:r>
            <a:r>
              <a:rPr lang="en-US" sz="2200" spc="110" dirty="0">
                <a:solidFill>
                  <a:srgbClr val="D50092"/>
                </a:solidFill>
                <a:latin typeface="Times New Roman"/>
                <a:cs typeface="Times New Roman"/>
              </a:rPr>
              <a:t> </a:t>
            </a:r>
            <a:r>
              <a:rPr lang="en-US" sz="2200" spc="-5" dirty="0">
                <a:solidFill>
                  <a:srgbClr val="D50092"/>
                </a:solidFill>
                <a:latin typeface="Times New Roman"/>
                <a:cs typeface="Times New Roman"/>
              </a:rPr>
              <a:t>a</a:t>
            </a:r>
            <a:r>
              <a:rPr lang="en-US" sz="2200" spc="114" dirty="0">
                <a:solidFill>
                  <a:srgbClr val="D50092"/>
                </a:solidFill>
                <a:latin typeface="Times New Roman"/>
                <a:cs typeface="Times New Roman"/>
              </a:rPr>
              <a:t> </a:t>
            </a:r>
            <a:r>
              <a:rPr lang="en-US" sz="2200" spc="-5" dirty="0">
                <a:solidFill>
                  <a:srgbClr val="D50092"/>
                </a:solidFill>
                <a:latin typeface="Times New Roman"/>
                <a:cs typeface="Times New Roman"/>
              </a:rPr>
              <a:t>message</a:t>
            </a:r>
            <a:r>
              <a:rPr lang="en-US" sz="2200" spc="105" dirty="0">
                <a:solidFill>
                  <a:srgbClr val="D50092"/>
                </a:solidFill>
                <a:latin typeface="Times New Roman"/>
                <a:cs typeface="Times New Roman"/>
              </a:rPr>
              <a:t> </a:t>
            </a:r>
            <a:r>
              <a:rPr lang="en-US" sz="2200" spc="-5" dirty="0">
                <a:solidFill>
                  <a:srgbClr val="D50092"/>
                </a:solidFill>
                <a:latin typeface="Times New Roman"/>
                <a:cs typeface="Times New Roman"/>
              </a:rPr>
              <a:t>that</a:t>
            </a:r>
            <a:r>
              <a:rPr lang="en-US" sz="2200" spc="105" dirty="0">
                <a:solidFill>
                  <a:srgbClr val="D50092"/>
                </a:solidFill>
                <a:latin typeface="Times New Roman"/>
                <a:cs typeface="Times New Roman"/>
              </a:rPr>
              <a:t> </a:t>
            </a:r>
            <a:r>
              <a:rPr lang="en-US" sz="2200" spc="-10" dirty="0">
                <a:solidFill>
                  <a:srgbClr val="D50092"/>
                </a:solidFill>
                <a:latin typeface="Times New Roman"/>
                <a:cs typeface="Times New Roman"/>
              </a:rPr>
              <a:t>is</a:t>
            </a:r>
            <a:r>
              <a:rPr lang="en-US" sz="2200" spc="110" dirty="0">
                <a:solidFill>
                  <a:srgbClr val="D50092"/>
                </a:solidFill>
                <a:latin typeface="Times New Roman"/>
                <a:cs typeface="Times New Roman"/>
              </a:rPr>
              <a:t> </a:t>
            </a:r>
            <a:r>
              <a:rPr lang="en-US" sz="2200" spc="-10" dirty="0">
                <a:solidFill>
                  <a:srgbClr val="D50092"/>
                </a:solidFill>
                <a:latin typeface="Times New Roman"/>
                <a:cs typeface="Times New Roman"/>
              </a:rPr>
              <a:t>an</a:t>
            </a:r>
            <a:r>
              <a:rPr lang="en-US" sz="2200" spc="114" dirty="0">
                <a:solidFill>
                  <a:srgbClr val="D50092"/>
                </a:solidFill>
                <a:latin typeface="Times New Roman"/>
                <a:cs typeface="Times New Roman"/>
              </a:rPr>
              <a:t> </a:t>
            </a:r>
            <a:r>
              <a:rPr lang="en-US" sz="2200" spc="-5" dirty="0">
                <a:solidFill>
                  <a:srgbClr val="D50092"/>
                </a:solidFill>
                <a:latin typeface="Times New Roman"/>
                <a:cs typeface="Times New Roman"/>
              </a:rPr>
              <a:t>integer multiple</a:t>
            </a:r>
            <a:r>
              <a:rPr lang="en-US" sz="2200" spc="-20" dirty="0">
                <a:solidFill>
                  <a:srgbClr val="D50092"/>
                </a:solidFill>
                <a:latin typeface="Times New Roman"/>
                <a:cs typeface="Times New Roman"/>
              </a:rPr>
              <a:t> </a:t>
            </a:r>
            <a:r>
              <a:rPr lang="en-US" sz="2200" spc="-5" dirty="0">
                <a:solidFill>
                  <a:srgbClr val="D50092"/>
                </a:solidFill>
                <a:latin typeface="Times New Roman"/>
                <a:cs typeface="Times New Roman"/>
              </a:rPr>
              <a:t>of</a:t>
            </a:r>
            <a:r>
              <a:rPr lang="en-US" sz="2200" spc="10" dirty="0">
                <a:solidFill>
                  <a:srgbClr val="D50092"/>
                </a:solidFill>
                <a:latin typeface="Times New Roman"/>
                <a:cs typeface="Times New Roman"/>
              </a:rPr>
              <a:t> </a:t>
            </a:r>
            <a:r>
              <a:rPr lang="en-US" sz="2200" spc="-5" dirty="0">
                <a:solidFill>
                  <a:srgbClr val="D50092"/>
                </a:solidFill>
                <a:latin typeface="Times New Roman"/>
                <a:cs typeface="Times New Roman"/>
              </a:rPr>
              <a:t>1024</a:t>
            </a:r>
            <a:r>
              <a:rPr lang="en-US" sz="2200" spc="-15" dirty="0">
                <a:solidFill>
                  <a:srgbClr val="D50092"/>
                </a:solidFill>
                <a:latin typeface="Times New Roman"/>
                <a:cs typeface="Times New Roman"/>
              </a:rPr>
              <a:t> </a:t>
            </a:r>
            <a:r>
              <a:rPr lang="en-US" sz="2200" dirty="0">
                <a:solidFill>
                  <a:srgbClr val="D50092"/>
                </a:solidFill>
                <a:latin typeface="Times New Roman"/>
                <a:cs typeface="Times New Roman"/>
              </a:rPr>
              <a:t>bits</a:t>
            </a:r>
            <a:r>
              <a:rPr lang="en-US" sz="2200" spc="-25" dirty="0">
                <a:solidFill>
                  <a:srgbClr val="D50092"/>
                </a:solidFill>
                <a:latin typeface="Times New Roman"/>
                <a:cs typeface="Times New Roman"/>
              </a:rPr>
              <a:t> </a:t>
            </a:r>
            <a:r>
              <a:rPr lang="en-US" sz="2200" spc="-5" dirty="0">
                <a:solidFill>
                  <a:srgbClr val="D50092"/>
                </a:solidFill>
                <a:latin typeface="Times New Roman"/>
                <a:cs typeface="Times New Roman"/>
              </a:rPr>
              <a:t>in</a:t>
            </a:r>
            <a:r>
              <a:rPr lang="en-US" sz="2200" dirty="0">
                <a:solidFill>
                  <a:srgbClr val="D50092"/>
                </a:solidFill>
                <a:latin typeface="Times New Roman"/>
                <a:cs typeface="Times New Roman"/>
              </a:rPr>
              <a:t> length.</a:t>
            </a:r>
          </a:p>
          <a:p>
            <a:pPr marL="12700">
              <a:lnSpc>
                <a:spcPct val="100000"/>
              </a:lnSpc>
              <a:spcBef>
                <a:spcPts val="770"/>
              </a:spcBef>
            </a:pPr>
            <a:r>
              <a:rPr lang="en-US" sz="2200" spc="-5" dirty="0">
                <a:solidFill>
                  <a:srgbClr val="3333FF"/>
                </a:solidFill>
                <a:latin typeface="Times New Roman"/>
                <a:cs typeface="Times New Roman"/>
              </a:rPr>
              <a:t>Step</a:t>
            </a:r>
            <a:r>
              <a:rPr lang="en-US" sz="2200" dirty="0">
                <a:solidFill>
                  <a:srgbClr val="3333FF"/>
                </a:solidFill>
                <a:latin typeface="Times New Roman"/>
                <a:cs typeface="Times New Roman"/>
              </a:rPr>
              <a:t> 3:</a:t>
            </a:r>
            <a:r>
              <a:rPr lang="en-US" sz="2200" spc="-20" dirty="0">
                <a:solidFill>
                  <a:srgbClr val="3333FF"/>
                </a:solidFill>
                <a:latin typeface="Times New Roman"/>
                <a:cs typeface="Times New Roman"/>
              </a:rPr>
              <a:t> </a:t>
            </a:r>
            <a:r>
              <a:rPr lang="en-US" sz="2200" spc="-5" dirty="0">
                <a:solidFill>
                  <a:srgbClr val="3333FF"/>
                </a:solidFill>
                <a:latin typeface="Times New Roman"/>
                <a:cs typeface="Times New Roman"/>
              </a:rPr>
              <a:t>Initialize</a:t>
            </a:r>
            <a:r>
              <a:rPr lang="en-US" sz="2200" spc="-20" dirty="0">
                <a:solidFill>
                  <a:srgbClr val="3333FF"/>
                </a:solidFill>
                <a:latin typeface="Times New Roman"/>
                <a:cs typeface="Times New Roman"/>
              </a:rPr>
              <a:t> </a:t>
            </a:r>
            <a:r>
              <a:rPr lang="en-US" sz="2200" spc="-5" dirty="0">
                <a:solidFill>
                  <a:srgbClr val="3333FF"/>
                </a:solidFill>
                <a:latin typeface="Times New Roman"/>
                <a:cs typeface="Times New Roman"/>
              </a:rPr>
              <a:t>hash</a:t>
            </a:r>
            <a:r>
              <a:rPr lang="en-US" sz="2200" spc="-10" dirty="0">
                <a:solidFill>
                  <a:srgbClr val="3333FF"/>
                </a:solidFill>
                <a:latin typeface="Times New Roman"/>
                <a:cs typeface="Times New Roman"/>
              </a:rPr>
              <a:t> buffer</a:t>
            </a:r>
            <a:endParaRPr lang="en-US" sz="2200" dirty="0">
              <a:latin typeface="Times New Roman"/>
              <a:cs typeface="Times New Roman"/>
            </a:endParaRPr>
          </a:p>
          <a:p>
            <a:pPr marL="756285" indent="-287020">
              <a:lnSpc>
                <a:spcPct val="100000"/>
              </a:lnSpc>
              <a:spcBef>
                <a:spcPts val="675"/>
              </a:spcBef>
              <a:buFont typeface="Arial MT"/>
              <a:buChar char="–"/>
              <a:tabLst>
                <a:tab pos="756920" algn="l"/>
              </a:tabLst>
            </a:pPr>
            <a:r>
              <a:rPr lang="en-US" sz="2200" spc="-5" dirty="0">
                <a:solidFill>
                  <a:srgbClr val="D50092"/>
                </a:solidFill>
                <a:latin typeface="Times New Roman"/>
                <a:cs typeface="Times New Roman"/>
              </a:rPr>
              <a:t>8</a:t>
            </a:r>
            <a:r>
              <a:rPr lang="en-US" sz="2200" spc="-10" dirty="0">
                <a:solidFill>
                  <a:srgbClr val="D50092"/>
                </a:solidFill>
                <a:latin typeface="Times New Roman"/>
                <a:cs typeface="Times New Roman"/>
              </a:rPr>
              <a:t> buffers</a:t>
            </a:r>
            <a:r>
              <a:rPr lang="en-US" sz="2200" dirty="0">
                <a:solidFill>
                  <a:srgbClr val="D50092"/>
                </a:solidFill>
                <a:latin typeface="Times New Roman"/>
                <a:cs typeface="Times New Roman"/>
              </a:rPr>
              <a:t> </a:t>
            </a:r>
            <a:r>
              <a:rPr lang="en-US" sz="2200" spc="-10" dirty="0">
                <a:solidFill>
                  <a:srgbClr val="D50092"/>
                </a:solidFill>
                <a:latin typeface="Times New Roman"/>
                <a:cs typeface="Times New Roman"/>
              </a:rPr>
              <a:t>each</a:t>
            </a:r>
            <a:r>
              <a:rPr lang="en-US" sz="2200" spc="-5" dirty="0">
                <a:solidFill>
                  <a:srgbClr val="D50092"/>
                </a:solidFill>
                <a:latin typeface="Times New Roman"/>
                <a:cs typeface="Times New Roman"/>
              </a:rPr>
              <a:t> </a:t>
            </a:r>
            <a:r>
              <a:rPr lang="en-US" sz="2200" dirty="0">
                <a:solidFill>
                  <a:srgbClr val="D50092"/>
                </a:solidFill>
                <a:latin typeface="Times New Roman"/>
                <a:cs typeface="Times New Roman"/>
              </a:rPr>
              <a:t>of</a:t>
            </a:r>
            <a:r>
              <a:rPr lang="en-US" sz="2200" spc="-5" dirty="0">
                <a:solidFill>
                  <a:srgbClr val="D50092"/>
                </a:solidFill>
                <a:latin typeface="Times New Roman"/>
                <a:cs typeface="Times New Roman"/>
              </a:rPr>
              <a:t> size</a:t>
            </a:r>
            <a:r>
              <a:rPr lang="en-US" sz="2200" spc="-15" dirty="0">
                <a:solidFill>
                  <a:srgbClr val="D50092"/>
                </a:solidFill>
                <a:latin typeface="Times New Roman"/>
                <a:cs typeface="Times New Roman"/>
              </a:rPr>
              <a:t> </a:t>
            </a:r>
            <a:r>
              <a:rPr lang="en-US" sz="2200" dirty="0">
                <a:solidFill>
                  <a:srgbClr val="D50092"/>
                </a:solidFill>
                <a:latin typeface="Times New Roman"/>
                <a:cs typeface="Times New Roman"/>
              </a:rPr>
              <a:t>64</a:t>
            </a:r>
            <a:r>
              <a:rPr lang="en-US" sz="2200" spc="-5" dirty="0">
                <a:solidFill>
                  <a:srgbClr val="D50092"/>
                </a:solidFill>
                <a:latin typeface="Times New Roman"/>
                <a:cs typeface="Times New Roman"/>
              </a:rPr>
              <a:t> bits; </a:t>
            </a:r>
            <a:r>
              <a:rPr lang="en-US" sz="2200" spc="-10" dirty="0">
                <a:solidFill>
                  <a:srgbClr val="D50092"/>
                </a:solidFill>
                <a:latin typeface="Times New Roman"/>
                <a:cs typeface="Times New Roman"/>
              </a:rPr>
              <a:t>Buffers</a:t>
            </a:r>
            <a:r>
              <a:rPr lang="en-US" sz="2200" dirty="0">
                <a:solidFill>
                  <a:srgbClr val="D50092"/>
                </a:solidFill>
                <a:latin typeface="Times New Roman"/>
                <a:cs typeface="Times New Roman"/>
              </a:rPr>
              <a:t> </a:t>
            </a:r>
            <a:r>
              <a:rPr lang="en-US" sz="2200" spc="-5" dirty="0">
                <a:solidFill>
                  <a:srgbClr val="D50092"/>
                </a:solidFill>
                <a:latin typeface="Times New Roman"/>
                <a:cs typeface="Times New Roman"/>
              </a:rPr>
              <a:t>– (a, </a:t>
            </a:r>
            <a:r>
              <a:rPr lang="en-US" sz="2200" dirty="0">
                <a:solidFill>
                  <a:srgbClr val="D50092"/>
                </a:solidFill>
                <a:latin typeface="Times New Roman"/>
                <a:cs typeface="Times New Roman"/>
              </a:rPr>
              <a:t>b,</a:t>
            </a:r>
            <a:r>
              <a:rPr lang="en-US" sz="2200" spc="-15" dirty="0">
                <a:solidFill>
                  <a:srgbClr val="D50092"/>
                </a:solidFill>
                <a:latin typeface="Times New Roman"/>
                <a:cs typeface="Times New Roman"/>
              </a:rPr>
              <a:t> </a:t>
            </a:r>
            <a:r>
              <a:rPr lang="en-US" sz="2200" spc="-5" dirty="0">
                <a:solidFill>
                  <a:srgbClr val="D50092"/>
                </a:solidFill>
                <a:latin typeface="Times New Roman"/>
                <a:cs typeface="Times New Roman"/>
              </a:rPr>
              <a:t>c, </a:t>
            </a:r>
            <a:r>
              <a:rPr lang="en-US" sz="2200" dirty="0">
                <a:solidFill>
                  <a:srgbClr val="D50092"/>
                </a:solidFill>
                <a:latin typeface="Times New Roman"/>
                <a:cs typeface="Times New Roman"/>
              </a:rPr>
              <a:t>d, </a:t>
            </a:r>
            <a:r>
              <a:rPr lang="en-US" sz="2200" spc="-10" dirty="0">
                <a:solidFill>
                  <a:srgbClr val="D50092"/>
                </a:solidFill>
                <a:latin typeface="Times New Roman"/>
                <a:cs typeface="Times New Roman"/>
              </a:rPr>
              <a:t>e, </a:t>
            </a:r>
            <a:r>
              <a:rPr lang="en-US" sz="2200" spc="-5" dirty="0">
                <a:solidFill>
                  <a:srgbClr val="D50092"/>
                </a:solidFill>
                <a:latin typeface="Times New Roman"/>
                <a:cs typeface="Times New Roman"/>
              </a:rPr>
              <a:t>f,</a:t>
            </a:r>
            <a:r>
              <a:rPr lang="en-US" sz="2200" dirty="0">
                <a:solidFill>
                  <a:srgbClr val="D50092"/>
                </a:solidFill>
                <a:latin typeface="Times New Roman"/>
                <a:cs typeface="Times New Roman"/>
              </a:rPr>
              <a:t> g,</a:t>
            </a:r>
            <a:r>
              <a:rPr lang="en-US" sz="2200" spc="-15" dirty="0">
                <a:solidFill>
                  <a:srgbClr val="D50092"/>
                </a:solidFill>
                <a:latin typeface="Times New Roman"/>
                <a:cs typeface="Times New Roman"/>
              </a:rPr>
              <a:t> </a:t>
            </a:r>
            <a:r>
              <a:rPr lang="en-US" sz="2200" dirty="0">
                <a:solidFill>
                  <a:srgbClr val="D50092"/>
                </a:solidFill>
                <a:latin typeface="Times New Roman"/>
                <a:cs typeface="Times New Roman"/>
              </a:rPr>
              <a:t>h)</a:t>
            </a:r>
            <a:endParaRPr lang="en-US" sz="2200" dirty="0">
              <a:latin typeface="Times New Roman"/>
              <a:cs typeface="Times New Roman"/>
            </a:endParaRPr>
          </a:p>
          <a:p>
            <a:pPr marL="756285" indent="-287020">
              <a:lnSpc>
                <a:spcPct val="100000"/>
              </a:lnSpc>
              <a:spcBef>
                <a:spcPts val="670"/>
              </a:spcBef>
              <a:buFont typeface="Arial MT"/>
              <a:buChar char="–"/>
              <a:tabLst>
                <a:tab pos="756920" algn="l"/>
              </a:tabLst>
            </a:pPr>
            <a:r>
              <a:rPr lang="en-US" sz="2200" spc="-5" dirty="0">
                <a:solidFill>
                  <a:srgbClr val="D50092"/>
                </a:solidFill>
                <a:latin typeface="Times New Roman"/>
                <a:cs typeface="Times New Roman"/>
              </a:rPr>
              <a:t>Hexadecimal</a:t>
            </a:r>
            <a:r>
              <a:rPr lang="en-US" sz="2200" spc="-35" dirty="0">
                <a:solidFill>
                  <a:srgbClr val="D50092"/>
                </a:solidFill>
                <a:latin typeface="Times New Roman"/>
                <a:cs typeface="Times New Roman"/>
              </a:rPr>
              <a:t> </a:t>
            </a:r>
            <a:r>
              <a:rPr lang="en-US" sz="2200" spc="-5" dirty="0">
                <a:solidFill>
                  <a:srgbClr val="D50092"/>
                </a:solidFill>
                <a:latin typeface="Times New Roman"/>
                <a:cs typeface="Times New Roman"/>
              </a:rPr>
              <a:t>format</a:t>
            </a:r>
            <a:endParaRPr lang="en-US" sz="2200" dirty="0">
              <a:latin typeface="Times New Roman"/>
              <a:cs typeface="Times New Roman"/>
            </a:endParaRPr>
          </a:p>
          <a:p>
            <a:pPr marL="12700" marR="5080">
              <a:lnSpc>
                <a:spcPct val="100000"/>
              </a:lnSpc>
            </a:pPr>
            <a:r>
              <a:rPr lang="en-US" sz="2200" spc="-5" dirty="0">
                <a:solidFill>
                  <a:srgbClr val="3333FF"/>
                </a:solidFill>
                <a:latin typeface="Times New Roman"/>
                <a:cs typeface="Times New Roman"/>
              </a:rPr>
              <a:t>Step</a:t>
            </a:r>
            <a:r>
              <a:rPr lang="en-US" sz="2200" spc="280" dirty="0">
                <a:solidFill>
                  <a:srgbClr val="3333FF"/>
                </a:solidFill>
                <a:latin typeface="Times New Roman"/>
                <a:cs typeface="Times New Roman"/>
              </a:rPr>
              <a:t> </a:t>
            </a:r>
            <a:r>
              <a:rPr lang="en-US" sz="2200" dirty="0">
                <a:solidFill>
                  <a:srgbClr val="3333FF"/>
                </a:solidFill>
                <a:latin typeface="Times New Roman"/>
                <a:cs typeface="Times New Roman"/>
              </a:rPr>
              <a:t>4:</a:t>
            </a:r>
            <a:r>
              <a:rPr lang="en-US" sz="2200" spc="280" dirty="0">
                <a:solidFill>
                  <a:srgbClr val="3333FF"/>
                </a:solidFill>
                <a:latin typeface="Times New Roman"/>
                <a:cs typeface="Times New Roman"/>
              </a:rPr>
              <a:t> </a:t>
            </a:r>
            <a:r>
              <a:rPr lang="en-US" sz="2200" spc="-5" dirty="0">
                <a:solidFill>
                  <a:srgbClr val="3333FF"/>
                </a:solidFill>
                <a:latin typeface="Times New Roman"/>
                <a:cs typeface="Times New Roman"/>
              </a:rPr>
              <a:t>Process</a:t>
            </a:r>
            <a:r>
              <a:rPr lang="en-US" sz="2200" spc="275" dirty="0">
                <a:solidFill>
                  <a:srgbClr val="3333FF"/>
                </a:solidFill>
                <a:latin typeface="Times New Roman"/>
                <a:cs typeface="Times New Roman"/>
              </a:rPr>
              <a:t> </a:t>
            </a:r>
            <a:r>
              <a:rPr lang="en-US" sz="2200" dirty="0">
                <a:solidFill>
                  <a:srgbClr val="3333FF"/>
                </a:solidFill>
                <a:latin typeface="Times New Roman"/>
                <a:cs typeface="Times New Roman"/>
              </a:rPr>
              <a:t>the</a:t>
            </a:r>
            <a:r>
              <a:rPr lang="en-US" sz="2200" spc="275" dirty="0">
                <a:solidFill>
                  <a:srgbClr val="3333FF"/>
                </a:solidFill>
                <a:latin typeface="Times New Roman"/>
                <a:cs typeface="Times New Roman"/>
              </a:rPr>
              <a:t> </a:t>
            </a:r>
            <a:r>
              <a:rPr lang="en-US" sz="2200" spc="-5" dirty="0">
                <a:solidFill>
                  <a:srgbClr val="3333FF"/>
                </a:solidFill>
                <a:latin typeface="Times New Roman"/>
                <a:cs typeface="Times New Roman"/>
              </a:rPr>
              <a:t>message</a:t>
            </a:r>
            <a:r>
              <a:rPr lang="en-US" sz="2200" spc="270" dirty="0">
                <a:solidFill>
                  <a:srgbClr val="3333FF"/>
                </a:solidFill>
                <a:latin typeface="Times New Roman"/>
                <a:cs typeface="Times New Roman"/>
              </a:rPr>
              <a:t> </a:t>
            </a:r>
            <a:r>
              <a:rPr lang="en-US" sz="2200" dirty="0">
                <a:solidFill>
                  <a:srgbClr val="3333FF"/>
                </a:solidFill>
                <a:latin typeface="Times New Roman"/>
                <a:cs typeface="Times New Roman"/>
              </a:rPr>
              <a:t>in</a:t>
            </a:r>
            <a:r>
              <a:rPr lang="en-US" sz="2200" spc="280" dirty="0">
                <a:solidFill>
                  <a:srgbClr val="3333FF"/>
                </a:solidFill>
                <a:latin typeface="Times New Roman"/>
                <a:cs typeface="Times New Roman"/>
              </a:rPr>
              <a:t> </a:t>
            </a:r>
            <a:r>
              <a:rPr lang="en-US" sz="2200" dirty="0">
                <a:solidFill>
                  <a:srgbClr val="3333FF"/>
                </a:solidFill>
                <a:latin typeface="Times New Roman"/>
                <a:cs typeface="Times New Roman"/>
              </a:rPr>
              <a:t>1024-bit</a:t>
            </a:r>
            <a:r>
              <a:rPr lang="en-US" sz="2200" spc="265" dirty="0">
                <a:solidFill>
                  <a:srgbClr val="3333FF"/>
                </a:solidFill>
                <a:latin typeface="Times New Roman"/>
                <a:cs typeface="Times New Roman"/>
              </a:rPr>
              <a:t> </a:t>
            </a:r>
            <a:r>
              <a:rPr lang="en-US" sz="2200" dirty="0">
                <a:solidFill>
                  <a:srgbClr val="3333FF"/>
                </a:solidFill>
                <a:latin typeface="Times New Roman"/>
                <a:cs typeface="Times New Roman"/>
              </a:rPr>
              <a:t>(128-word)</a:t>
            </a:r>
            <a:r>
              <a:rPr lang="en-US" sz="2200" spc="280" dirty="0">
                <a:solidFill>
                  <a:srgbClr val="3333FF"/>
                </a:solidFill>
                <a:latin typeface="Times New Roman"/>
                <a:cs typeface="Times New Roman"/>
              </a:rPr>
              <a:t> </a:t>
            </a:r>
            <a:r>
              <a:rPr lang="en-US" sz="2200" spc="-5" dirty="0">
                <a:solidFill>
                  <a:srgbClr val="3333FF"/>
                </a:solidFill>
                <a:latin typeface="Times New Roman"/>
                <a:cs typeface="Times New Roman"/>
              </a:rPr>
              <a:t>blocks,</a:t>
            </a:r>
            <a:r>
              <a:rPr lang="en-US" sz="2200" spc="270" dirty="0">
                <a:solidFill>
                  <a:srgbClr val="3333FF"/>
                </a:solidFill>
                <a:latin typeface="Times New Roman"/>
                <a:cs typeface="Times New Roman"/>
              </a:rPr>
              <a:t> </a:t>
            </a:r>
            <a:r>
              <a:rPr lang="en-US" sz="2200" spc="-5" dirty="0">
                <a:solidFill>
                  <a:srgbClr val="3333FF"/>
                </a:solidFill>
                <a:latin typeface="Times New Roman"/>
                <a:cs typeface="Times New Roman"/>
              </a:rPr>
              <a:t>which</a:t>
            </a:r>
            <a:r>
              <a:rPr lang="en-US" sz="2200" spc="275" dirty="0">
                <a:solidFill>
                  <a:srgbClr val="3333FF"/>
                </a:solidFill>
                <a:latin typeface="Times New Roman"/>
                <a:cs typeface="Times New Roman"/>
              </a:rPr>
              <a:t> </a:t>
            </a:r>
            <a:r>
              <a:rPr lang="en-US" sz="2200" spc="-5" dirty="0">
                <a:solidFill>
                  <a:srgbClr val="3333FF"/>
                </a:solidFill>
                <a:latin typeface="Times New Roman"/>
                <a:cs typeface="Times New Roman"/>
              </a:rPr>
              <a:t>forms </a:t>
            </a:r>
            <a:r>
              <a:rPr lang="en-US" sz="2200" spc="-685" dirty="0">
                <a:solidFill>
                  <a:srgbClr val="3333FF"/>
                </a:solidFill>
                <a:latin typeface="Times New Roman"/>
                <a:cs typeface="Times New Roman"/>
              </a:rPr>
              <a:t> </a:t>
            </a:r>
            <a:r>
              <a:rPr lang="en-US" sz="2200" dirty="0">
                <a:solidFill>
                  <a:srgbClr val="3333FF"/>
                </a:solidFill>
                <a:latin typeface="Times New Roman"/>
                <a:cs typeface="Times New Roman"/>
              </a:rPr>
              <a:t>the</a:t>
            </a:r>
            <a:r>
              <a:rPr lang="en-US" sz="2200" spc="-15" dirty="0">
                <a:solidFill>
                  <a:srgbClr val="3333FF"/>
                </a:solidFill>
                <a:latin typeface="Times New Roman"/>
                <a:cs typeface="Times New Roman"/>
              </a:rPr>
              <a:t> </a:t>
            </a:r>
            <a:r>
              <a:rPr lang="en-US" sz="2200" spc="-5" dirty="0">
                <a:solidFill>
                  <a:srgbClr val="3333FF"/>
                </a:solidFill>
                <a:latin typeface="Times New Roman"/>
                <a:cs typeface="Times New Roman"/>
              </a:rPr>
              <a:t>heart</a:t>
            </a:r>
            <a:r>
              <a:rPr lang="en-US" sz="2200" dirty="0">
                <a:solidFill>
                  <a:srgbClr val="3333FF"/>
                </a:solidFill>
                <a:latin typeface="Times New Roman"/>
                <a:cs typeface="Times New Roman"/>
              </a:rPr>
              <a:t> of the</a:t>
            </a:r>
            <a:r>
              <a:rPr lang="en-US" sz="2200" spc="-10" dirty="0">
                <a:solidFill>
                  <a:srgbClr val="3333FF"/>
                </a:solidFill>
                <a:latin typeface="Times New Roman"/>
                <a:cs typeface="Times New Roman"/>
              </a:rPr>
              <a:t> </a:t>
            </a:r>
            <a:r>
              <a:rPr lang="en-US" sz="2200" spc="-5" dirty="0">
                <a:solidFill>
                  <a:srgbClr val="3333FF"/>
                </a:solidFill>
                <a:latin typeface="Times New Roman"/>
                <a:cs typeface="Times New Roman"/>
              </a:rPr>
              <a:t>algorithm –</a:t>
            </a:r>
          </a:p>
          <a:p>
            <a:pPr marL="12700" marR="5080">
              <a:lnSpc>
                <a:spcPct val="100000"/>
              </a:lnSpc>
            </a:pPr>
            <a:r>
              <a:rPr lang="en-US" sz="2200" spc="-5" dirty="0">
                <a:solidFill>
                  <a:srgbClr val="D50092"/>
                </a:solidFill>
                <a:latin typeface="Times New Roman"/>
                <a:cs typeface="Times New Roman"/>
              </a:rPr>
              <a:t>80</a:t>
            </a:r>
            <a:r>
              <a:rPr lang="en-US" sz="2200" spc="-30" dirty="0">
                <a:solidFill>
                  <a:srgbClr val="D50092"/>
                </a:solidFill>
                <a:latin typeface="Times New Roman"/>
                <a:cs typeface="Times New Roman"/>
              </a:rPr>
              <a:t> </a:t>
            </a:r>
            <a:r>
              <a:rPr lang="en-US" sz="2200" spc="-5" dirty="0">
                <a:solidFill>
                  <a:srgbClr val="D50092"/>
                </a:solidFill>
                <a:latin typeface="Times New Roman"/>
                <a:cs typeface="Times New Roman"/>
              </a:rPr>
              <a:t>rounds</a:t>
            </a:r>
            <a:endParaRPr lang="en-US" sz="2200" dirty="0">
              <a:latin typeface="Times New Roman"/>
              <a:cs typeface="Times New Roman"/>
            </a:endParaRPr>
          </a:p>
          <a:p>
            <a:pPr marL="469265" marR="5080">
              <a:lnSpc>
                <a:spcPct val="100000"/>
              </a:lnSpc>
              <a:spcBef>
                <a:spcPts val="675"/>
              </a:spcBef>
              <a:tabLst>
                <a:tab pos="756920" algn="l"/>
              </a:tabLst>
            </a:pPr>
            <a:endParaRPr lang="en-US" sz="2200" dirty="0">
              <a:latin typeface="Times New Roman"/>
              <a:cs typeface="Times New Roman"/>
            </a:endParaRPr>
          </a:p>
        </p:txBody>
      </p:sp>
      <p:pic>
        <p:nvPicPr>
          <p:cNvPr id="4" name="object 4"/>
          <p:cNvPicPr/>
          <p:nvPr/>
        </p:nvPicPr>
        <p:blipFill>
          <a:blip r:embed="rId2" cstate="print"/>
          <a:stretch>
            <a:fillRect/>
          </a:stretch>
        </p:blipFill>
        <p:spPr>
          <a:xfrm>
            <a:off x="28751" y="65272"/>
            <a:ext cx="2756886" cy="6648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E8912-7A5F-F47C-893A-BB0DB152431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4246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75FAE1-C157-FEA1-17D5-7792D40EA8B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1701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52400" y="821816"/>
            <a:ext cx="4884546" cy="5980437"/>
            <a:chOff x="609600" y="812291"/>
            <a:chExt cx="4805680" cy="5504815"/>
          </a:xfrm>
        </p:grpSpPr>
        <p:pic>
          <p:nvPicPr>
            <p:cNvPr id="4" name="object 4"/>
            <p:cNvPicPr/>
            <p:nvPr/>
          </p:nvPicPr>
          <p:blipFill>
            <a:blip r:embed="rId2" cstate="print"/>
            <a:stretch>
              <a:fillRect/>
            </a:stretch>
          </p:blipFill>
          <p:spPr>
            <a:xfrm>
              <a:off x="609600" y="812291"/>
              <a:ext cx="4805172" cy="3649979"/>
            </a:xfrm>
            <a:prstGeom prst="rect">
              <a:avLst/>
            </a:prstGeom>
          </p:spPr>
        </p:pic>
        <p:pic>
          <p:nvPicPr>
            <p:cNvPr id="5" name="object 5"/>
            <p:cNvPicPr/>
            <p:nvPr/>
          </p:nvPicPr>
          <p:blipFill>
            <a:blip r:embed="rId3" cstate="print"/>
            <a:stretch>
              <a:fillRect/>
            </a:stretch>
          </p:blipFill>
          <p:spPr>
            <a:xfrm>
              <a:off x="1387226" y="4501895"/>
              <a:ext cx="3466382" cy="1815083"/>
            </a:xfrm>
            <a:prstGeom prst="rect">
              <a:avLst/>
            </a:prstGeom>
          </p:spPr>
        </p:pic>
      </p:grpSp>
      <p:sp>
        <p:nvSpPr>
          <p:cNvPr id="6" name="object 6"/>
          <p:cNvSpPr txBox="1"/>
          <p:nvPr/>
        </p:nvSpPr>
        <p:spPr>
          <a:xfrm>
            <a:off x="5105400" y="821816"/>
            <a:ext cx="6934200" cy="2015936"/>
          </a:xfrm>
          <a:prstGeom prst="rect">
            <a:avLst/>
          </a:prstGeom>
        </p:spPr>
        <p:txBody>
          <a:bodyPr vert="horz" wrap="square" lIns="0" tIns="12700" rIns="0" bIns="0" rtlCol="0">
            <a:spAutoFit/>
          </a:bodyPr>
          <a:lstStyle/>
          <a:p>
            <a:pPr marL="299085" marR="5080" indent="-287020" algn="just">
              <a:lnSpc>
                <a:spcPct val="100000"/>
              </a:lnSpc>
              <a:spcBef>
                <a:spcPts val="100"/>
              </a:spcBef>
              <a:buFont typeface="Arial MT"/>
              <a:buChar char="•"/>
              <a:tabLst>
                <a:tab pos="299720" algn="l"/>
              </a:tabLst>
            </a:pPr>
            <a:r>
              <a:rPr lang="en-US" sz="1800" dirty="0">
                <a:latin typeface="Times New Roman"/>
                <a:cs typeface="Times New Roman"/>
              </a:rPr>
              <a:t>updating a 512-bit buffer using a 64-bit value </a:t>
            </a:r>
            <a:r>
              <a:rPr lang="en-US" sz="1800" dirty="0" err="1">
                <a:latin typeface="Times New Roman"/>
                <a:cs typeface="Times New Roman"/>
              </a:rPr>
              <a:t>Wt</a:t>
            </a:r>
            <a:r>
              <a:rPr lang="en-US" sz="1800" dirty="0">
                <a:latin typeface="Times New Roman"/>
                <a:cs typeface="Times New Roman"/>
              </a:rPr>
              <a:t> derived  from the current message block</a:t>
            </a:r>
          </a:p>
          <a:p>
            <a:pPr marL="299085" marR="5080" indent="-287020" algn="just">
              <a:lnSpc>
                <a:spcPct val="100000"/>
              </a:lnSpc>
              <a:spcBef>
                <a:spcPts val="100"/>
              </a:spcBef>
              <a:buFont typeface="Arial MT"/>
              <a:buChar char="•"/>
              <a:tabLst>
                <a:tab pos="299720" algn="l"/>
              </a:tabLst>
            </a:pPr>
            <a:r>
              <a:rPr sz="1800" dirty="0">
                <a:solidFill>
                  <a:srgbClr val="3333FF"/>
                </a:solidFill>
                <a:latin typeface="Times New Roman"/>
                <a:cs typeface="Times New Roman"/>
              </a:rPr>
              <a:t>Ch(e,f,g)</a:t>
            </a:r>
            <a:r>
              <a:rPr sz="1800" spc="-30" dirty="0">
                <a:solidFill>
                  <a:srgbClr val="3333FF"/>
                </a:solidFill>
                <a:latin typeface="Times New Roman"/>
                <a:cs typeface="Times New Roman"/>
              </a:rPr>
              <a:t> </a:t>
            </a:r>
            <a:r>
              <a:rPr sz="1800" dirty="0">
                <a:solidFill>
                  <a:srgbClr val="3333FF"/>
                </a:solidFill>
                <a:latin typeface="Times New Roman"/>
                <a:cs typeface="Times New Roman"/>
              </a:rPr>
              <a:t>=</a:t>
            </a:r>
            <a:r>
              <a:rPr sz="1800" spc="-10" dirty="0">
                <a:solidFill>
                  <a:srgbClr val="3333FF"/>
                </a:solidFill>
                <a:latin typeface="Times New Roman"/>
                <a:cs typeface="Times New Roman"/>
              </a:rPr>
              <a:t> </a:t>
            </a:r>
            <a:r>
              <a:rPr sz="1800" dirty="0">
                <a:solidFill>
                  <a:srgbClr val="3333FF"/>
                </a:solidFill>
                <a:latin typeface="Times New Roman"/>
                <a:cs typeface="Times New Roman"/>
              </a:rPr>
              <a:t>(e</a:t>
            </a:r>
            <a:r>
              <a:rPr sz="1800" spc="-105" dirty="0">
                <a:solidFill>
                  <a:srgbClr val="3333FF"/>
                </a:solidFill>
                <a:latin typeface="Times New Roman"/>
                <a:cs typeface="Times New Roman"/>
              </a:rPr>
              <a:t> </a:t>
            </a:r>
            <a:r>
              <a:rPr sz="1800" spc="-5" dirty="0">
                <a:solidFill>
                  <a:srgbClr val="3333FF"/>
                </a:solidFill>
                <a:latin typeface="Times New Roman"/>
                <a:cs typeface="Times New Roman"/>
              </a:rPr>
              <a:t>AND </a:t>
            </a:r>
            <a:r>
              <a:rPr sz="1800" dirty="0">
                <a:solidFill>
                  <a:srgbClr val="3333FF"/>
                </a:solidFill>
                <a:latin typeface="Times New Roman"/>
                <a:cs typeface="Times New Roman"/>
              </a:rPr>
              <a:t>f)</a:t>
            </a:r>
            <a:r>
              <a:rPr sz="1800" spc="-5" dirty="0">
                <a:solidFill>
                  <a:srgbClr val="3333FF"/>
                </a:solidFill>
                <a:latin typeface="Times New Roman"/>
                <a:cs typeface="Times New Roman"/>
              </a:rPr>
              <a:t> XOR</a:t>
            </a:r>
            <a:r>
              <a:rPr sz="1800" spc="-10" dirty="0">
                <a:solidFill>
                  <a:srgbClr val="3333FF"/>
                </a:solidFill>
                <a:latin typeface="Times New Roman"/>
                <a:cs typeface="Times New Roman"/>
              </a:rPr>
              <a:t> </a:t>
            </a:r>
            <a:r>
              <a:rPr sz="1800" spc="-5" dirty="0">
                <a:solidFill>
                  <a:srgbClr val="3333FF"/>
                </a:solidFill>
                <a:latin typeface="Times New Roman"/>
                <a:cs typeface="Times New Roman"/>
              </a:rPr>
              <a:t>(NOT</a:t>
            </a:r>
            <a:r>
              <a:rPr sz="1800" spc="-35" dirty="0">
                <a:solidFill>
                  <a:srgbClr val="3333FF"/>
                </a:solidFill>
                <a:latin typeface="Times New Roman"/>
                <a:cs typeface="Times New Roman"/>
              </a:rPr>
              <a:t> </a:t>
            </a:r>
            <a:r>
              <a:rPr sz="1800" dirty="0">
                <a:solidFill>
                  <a:srgbClr val="3333FF"/>
                </a:solidFill>
                <a:latin typeface="Times New Roman"/>
                <a:cs typeface="Times New Roman"/>
              </a:rPr>
              <a:t>e</a:t>
            </a:r>
            <a:r>
              <a:rPr sz="1800" spc="-105" dirty="0">
                <a:solidFill>
                  <a:srgbClr val="3333FF"/>
                </a:solidFill>
                <a:latin typeface="Times New Roman"/>
                <a:cs typeface="Times New Roman"/>
              </a:rPr>
              <a:t> </a:t>
            </a:r>
            <a:r>
              <a:rPr sz="1800" spc="-5" dirty="0">
                <a:solidFill>
                  <a:srgbClr val="3333FF"/>
                </a:solidFill>
                <a:latin typeface="Times New Roman"/>
                <a:cs typeface="Times New Roman"/>
              </a:rPr>
              <a:t>AND</a:t>
            </a:r>
            <a:r>
              <a:rPr sz="1800" dirty="0">
                <a:solidFill>
                  <a:srgbClr val="3333FF"/>
                </a:solidFill>
                <a:latin typeface="Times New Roman"/>
                <a:cs typeface="Times New Roman"/>
              </a:rPr>
              <a:t> g)</a:t>
            </a:r>
            <a:endParaRPr lang="en-US" dirty="0">
              <a:latin typeface="Times New Roman"/>
              <a:cs typeface="Times New Roman"/>
            </a:endParaRPr>
          </a:p>
          <a:p>
            <a:pPr marL="299085" marR="5080" indent="-287020" algn="just">
              <a:lnSpc>
                <a:spcPct val="100000"/>
              </a:lnSpc>
              <a:spcBef>
                <a:spcPts val="100"/>
              </a:spcBef>
              <a:buFont typeface="Arial MT"/>
              <a:buChar char="•"/>
              <a:tabLst>
                <a:tab pos="299720" algn="l"/>
              </a:tabLst>
            </a:pPr>
            <a:r>
              <a:rPr sz="1800" dirty="0">
                <a:solidFill>
                  <a:srgbClr val="3333FF"/>
                </a:solidFill>
                <a:latin typeface="Times New Roman"/>
                <a:cs typeface="Times New Roman"/>
              </a:rPr>
              <a:t>Maj(a,b,c)</a:t>
            </a:r>
            <a:r>
              <a:rPr sz="1800" spc="-35" dirty="0">
                <a:solidFill>
                  <a:srgbClr val="3333FF"/>
                </a:solidFill>
                <a:latin typeface="Times New Roman"/>
                <a:cs typeface="Times New Roman"/>
              </a:rPr>
              <a:t> </a:t>
            </a:r>
            <a:r>
              <a:rPr sz="1800" dirty="0">
                <a:solidFill>
                  <a:srgbClr val="3333FF"/>
                </a:solidFill>
                <a:latin typeface="Times New Roman"/>
                <a:cs typeface="Times New Roman"/>
              </a:rPr>
              <a:t>=</a:t>
            </a:r>
            <a:r>
              <a:rPr sz="1800" spc="-5" dirty="0">
                <a:solidFill>
                  <a:srgbClr val="3333FF"/>
                </a:solidFill>
                <a:latin typeface="Times New Roman"/>
                <a:cs typeface="Times New Roman"/>
              </a:rPr>
              <a:t> </a:t>
            </a:r>
            <a:r>
              <a:rPr sz="1800" dirty="0">
                <a:solidFill>
                  <a:srgbClr val="3333FF"/>
                </a:solidFill>
                <a:latin typeface="Times New Roman"/>
                <a:cs typeface="Times New Roman"/>
              </a:rPr>
              <a:t>(a</a:t>
            </a:r>
            <a:r>
              <a:rPr sz="1800" spc="-105" dirty="0">
                <a:solidFill>
                  <a:srgbClr val="3333FF"/>
                </a:solidFill>
                <a:latin typeface="Times New Roman"/>
                <a:cs typeface="Times New Roman"/>
              </a:rPr>
              <a:t> </a:t>
            </a:r>
            <a:r>
              <a:rPr sz="1800" spc="-5" dirty="0">
                <a:solidFill>
                  <a:srgbClr val="3333FF"/>
                </a:solidFill>
                <a:latin typeface="Times New Roman"/>
                <a:cs typeface="Times New Roman"/>
              </a:rPr>
              <a:t>AND</a:t>
            </a:r>
            <a:r>
              <a:rPr sz="1800" spc="5" dirty="0">
                <a:solidFill>
                  <a:srgbClr val="3333FF"/>
                </a:solidFill>
                <a:latin typeface="Times New Roman"/>
                <a:cs typeface="Times New Roman"/>
              </a:rPr>
              <a:t> </a:t>
            </a:r>
            <a:r>
              <a:rPr sz="1800" dirty="0">
                <a:solidFill>
                  <a:srgbClr val="3333FF"/>
                </a:solidFill>
                <a:latin typeface="Times New Roman"/>
                <a:cs typeface="Times New Roman"/>
              </a:rPr>
              <a:t>b)</a:t>
            </a:r>
            <a:r>
              <a:rPr sz="1800" spc="-5" dirty="0">
                <a:solidFill>
                  <a:srgbClr val="3333FF"/>
                </a:solidFill>
                <a:latin typeface="Times New Roman"/>
                <a:cs typeface="Times New Roman"/>
              </a:rPr>
              <a:t> XOR </a:t>
            </a:r>
            <a:r>
              <a:rPr sz="1800" dirty="0">
                <a:solidFill>
                  <a:srgbClr val="3333FF"/>
                </a:solidFill>
                <a:latin typeface="Times New Roman"/>
                <a:cs typeface="Times New Roman"/>
              </a:rPr>
              <a:t>(a</a:t>
            </a:r>
            <a:r>
              <a:rPr sz="1800" spc="-105" dirty="0">
                <a:solidFill>
                  <a:srgbClr val="3333FF"/>
                </a:solidFill>
                <a:latin typeface="Times New Roman"/>
                <a:cs typeface="Times New Roman"/>
              </a:rPr>
              <a:t> </a:t>
            </a:r>
            <a:r>
              <a:rPr sz="1800" spc="-5" dirty="0">
                <a:solidFill>
                  <a:srgbClr val="3333FF"/>
                </a:solidFill>
                <a:latin typeface="Times New Roman"/>
                <a:cs typeface="Times New Roman"/>
              </a:rPr>
              <a:t>AND</a:t>
            </a:r>
            <a:r>
              <a:rPr sz="1800" spc="5" dirty="0">
                <a:solidFill>
                  <a:srgbClr val="3333FF"/>
                </a:solidFill>
                <a:latin typeface="Times New Roman"/>
                <a:cs typeface="Times New Roman"/>
              </a:rPr>
              <a:t> </a:t>
            </a:r>
            <a:r>
              <a:rPr sz="1800" dirty="0">
                <a:solidFill>
                  <a:srgbClr val="3333FF"/>
                </a:solidFill>
                <a:latin typeface="Times New Roman"/>
                <a:cs typeface="Times New Roman"/>
              </a:rPr>
              <a:t>c)</a:t>
            </a:r>
            <a:r>
              <a:rPr sz="1800" spc="-5" dirty="0">
                <a:solidFill>
                  <a:srgbClr val="3333FF"/>
                </a:solidFill>
                <a:latin typeface="Times New Roman"/>
                <a:cs typeface="Times New Roman"/>
              </a:rPr>
              <a:t> XOR </a:t>
            </a:r>
            <a:r>
              <a:rPr sz="1800" dirty="0">
                <a:solidFill>
                  <a:srgbClr val="3333FF"/>
                </a:solidFill>
                <a:latin typeface="Times New Roman"/>
                <a:cs typeface="Times New Roman"/>
              </a:rPr>
              <a:t>(b</a:t>
            </a:r>
            <a:r>
              <a:rPr sz="1800" spc="-110" dirty="0">
                <a:solidFill>
                  <a:srgbClr val="3333FF"/>
                </a:solidFill>
                <a:latin typeface="Times New Roman"/>
                <a:cs typeface="Times New Roman"/>
              </a:rPr>
              <a:t> </a:t>
            </a:r>
            <a:r>
              <a:rPr sz="1800" spc="-5" dirty="0">
                <a:solidFill>
                  <a:srgbClr val="3333FF"/>
                </a:solidFill>
                <a:latin typeface="Times New Roman"/>
                <a:cs typeface="Times New Roman"/>
              </a:rPr>
              <a:t>AND</a:t>
            </a:r>
            <a:r>
              <a:rPr sz="1800" spc="5" dirty="0">
                <a:solidFill>
                  <a:srgbClr val="3333FF"/>
                </a:solidFill>
                <a:latin typeface="Times New Roman"/>
                <a:cs typeface="Times New Roman"/>
              </a:rPr>
              <a:t> </a:t>
            </a:r>
            <a:r>
              <a:rPr sz="1800" dirty="0">
                <a:solidFill>
                  <a:srgbClr val="3333FF"/>
                </a:solidFill>
                <a:latin typeface="Times New Roman"/>
                <a:cs typeface="Times New Roman"/>
              </a:rPr>
              <a:t>c)</a:t>
            </a:r>
            <a:endParaRPr lang="en-US" dirty="0">
              <a:latin typeface="Times New Roman"/>
              <a:cs typeface="Times New Roman"/>
            </a:endParaRPr>
          </a:p>
          <a:p>
            <a:pPr marL="299085" marR="5080" indent="-287020" algn="just">
              <a:lnSpc>
                <a:spcPct val="100000"/>
              </a:lnSpc>
              <a:spcBef>
                <a:spcPts val="100"/>
              </a:spcBef>
              <a:buFont typeface="Arial MT"/>
              <a:buChar char="•"/>
              <a:tabLst>
                <a:tab pos="299720" algn="l"/>
              </a:tabLst>
            </a:pPr>
            <a:r>
              <a:rPr sz="1800" dirty="0">
                <a:solidFill>
                  <a:srgbClr val="3333FF"/>
                </a:solidFill>
                <a:latin typeface="Times New Roman"/>
                <a:cs typeface="Times New Roman"/>
              </a:rPr>
              <a:t>∑(a)</a:t>
            </a:r>
            <a:r>
              <a:rPr sz="1800" spc="-10" dirty="0">
                <a:solidFill>
                  <a:srgbClr val="3333FF"/>
                </a:solidFill>
                <a:latin typeface="Times New Roman"/>
                <a:cs typeface="Times New Roman"/>
              </a:rPr>
              <a:t> </a:t>
            </a:r>
            <a:r>
              <a:rPr sz="1800" dirty="0">
                <a:solidFill>
                  <a:srgbClr val="3333FF"/>
                </a:solidFill>
                <a:latin typeface="Times New Roman"/>
                <a:cs typeface="Times New Roman"/>
              </a:rPr>
              <a:t>=</a:t>
            </a:r>
            <a:r>
              <a:rPr sz="1800" spc="-20" dirty="0">
                <a:solidFill>
                  <a:srgbClr val="3333FF"/>
                </a:solidFill>
                <a:latin typeface="Times New Roman"/>
                <a:cs typeface="Times New Roman"/>
              </a:rPr>
              <a:t> </a:t>
            </a:r>
            <a:r>
              <a:rPr sz="1800" dirty="0">
                <a:solidFill>
                  <a:srgbClr val="3333FF"/>
                </a:solidFill>
                <a:latin typeface="Times New Roman"/>
                <a:cs typeface="Times New Roman"/>
              </a:rPr>
              <a:t>ROTR(a,28)</a:t>
            </a:r>
            <a:r>
              <a:rPr sz="1800" spc="-20" dirty="0">
                <a:solidFill>
                  <a:srgbClr val="3333FF"/>
                </a:solidFill>
                <a:latin typeface="Times New Roman"/>
                <a:cs typeface="Times New Roman"/>
              </a:rPr>
              <a:t> </a:t>
            </a:r>
            <a:r>
              <a:rPr sz="1800" spc="-5" dirty="0">
                <a:solidFill>
                  <a:srgbClr val="3333FF"/>
                </a:solidFill>
                <a:latin typeface="Times New Roman"/>
                <a:cs typeface="Times New Roman"/>
              </a:rPr>
              <a:t>XOR</a:t>
            </a:r>
            <a:r>
              <a:rPr sz="1800" spc="-10" dirty="0">
                <a:solidFill>
                  <a:srgbClr val="3333FF"/>
                </a:solidFill>
                <a:latin typeface="Times New Roman"/>
                <a:cs typeface="Times New Roman"/>
              </a:rPr>
              <a:t> </a:t>
            </a:r>
            <a:r>
              <a:rPr sz="1800" dirty="0">
                <a:solidFill>
                  <a:srgbClr val="3333FF"/>
                </a:solidFill>
                <a:latin typeface="Times New Roman"/>
                <a:cs typeface="Times New Roman"/>
              </a:rPr>
              <a:t>ROTR(a,34)</a:t>
            </a:r>
            <a:r>
              <a:rPr sz="1800" spc="-5" dirty="0">
                <a:solidFill>
                  <a:srgbClr val="3333FF"/>
                </a:solidFill>
                <a:latin typeface="Times New Roman"/>
                <a:cs typeface="Times New Roman"/>
              </a:rPr>
              <a:t> XOR</a:t>
            </a:r>
            <a:r>
              <a:rPr sz="1800" spc="-20" dirty="0">
                <a:solidFill>
                  <a:srgbClr val="3333FF"/>
                </a:solidFill>
                <a:latin typeface="Times New Roman"/>
                <a:cs typeface="Times New Roman"/>
              </a:rPr>
              <a:t> </a:t>
            </a:r>
            <a:r>
              <a:rPr sz="1800" dirty="0">
                <a:solidFill>
                  <a:srgbClr val="3333FF"/>
                </a:solidFill>
                <a:latin typeface="Times New Roman"/>
                <a:cs typeface="Times New Roman"/>
              </a:rPr>
              <a:t>ROTR(a,39)</a:t>
            </a:r>
            <a:endParaRPr lang="en-US" dirty="0">
              <a:latin typeface="Times New Roman"/>
              <a:cs typeface="Times New Roman"/>
            </a:endParaRPr>
          </a:p>
          <a:p>
            <a:pPr marL="299085" marR="5080" indent="-287020" algn="just">
              <a:lnSpc>
                <a:spcPct val="100000"/>
              </a:lnSpc>
              <a:spcBef>
                <a:spcPts val="100"/>
              </a:spcBef>
              <a:buFont typeface="Arial MT"/>
              <a:buChar char="•"/>
              <a:tabLst>
                <a:tab pos="299720" algn="l"/>
              </a:tabLst>
            </a:pPr>
            <a:r>
              <a:rPr sz="1800" dirty="0">
                <a:solidFill>
                  <a:srgbClr val="3333FF"/>
                </a:solidFill>
                <a:latin typeface="Times New Roman"/>
                <a:cs typeface="Times New Roman"/>
              </a:rPr>
              <a:t>∑(e)</a:t>
            </a:r>
            <a:r>
              <a:rPr sz="1800" spc="-15" dirty="0">
                <a:solidFill>
                  <a:srgbClr val="3333FF"/>
                </a:solidFill>
                <a:latin typeface="Times New Roman"/>
                <a:cs typeface="Times New Roman"/>
              </a:rPr>
              <a:t> </a:t>
            </a:r>
            <a:r>
              <a:rPr sz="1800" dirty="0">
                <a:solidFill>
                  <a:srgbClr val="3333FF"/>
                </a:solidFill>
                <a:latin typeface="Times New Roman"/>
                <a:cs typeface="Times New Roman"/>
              </a:rPr>
              <a:t>=</a:t>
            </a:r>
            <a:r>
              <a:rPr sz="1800" spc="-25" dirty="0">
                <a:solidFill>
                  <a:srgbClr val="3333FF"/>
                </a:solidFill>
                <a:latin typeface="Times New Roman"/>
                <a:cs typeface="Times New Roman"/>
              </a:rPr>
              <a:t> </a:t>
            </a:r>
            <a:r>
              <a:rPr sz="1800" dirty="0">
                <a:solidFill>
                  <a:srgbClr val="3333FF"/>
                </a:solidFill>
                <a:latin typeface="Times New Roman"/>
                <a:cs typeface="Times New Roman"/>
              </a:rPr>
              <a:t>ROTR(e,14)</a:t>
            </a:r>
            <a:r>
              <a:rPr sz="1800" spc="-15" dirty="0">
                <a:solidFill>
                  <a:srgbClr val="3333FF"/>
                </a:solidFill>
                <a:latin typeface="Times New Roman"/>
                <a:cs typeface="Times New Roman"/>
              </a:rPr>
              <a:t> </a:t>
            </a:r>
            <a:r>
              <a:rPr sz="1800" spc="-5" dirty="0">
                <a:solidFill>
                  <a:srgbClr val="3333FF"/>
                </a:solidFill>
                <a:latin typeface="Times New Roman"/>
                <a:cs typeface="Times New Roman"/>
              </a:rPr>
              <a:t>XOR</a:t>
            </a:r>
            <a:r>
              <a:rPr sz="1800" spc="-20" dirty="0">
                <a:solidFill>
                  <a:srgbClr val="3333FF"/>
                </a:solidFill>
                <a:latin typeface="Times New Roman"/>
                <a:cs typeface="Times New Roman"/>
              </a:rPr>
              <a:t> </a:t>
            </a:r>
            <a:r>
              <a:rPr sz="1800" dirty="0">
                <a:solidFill>
                  <a:srgbClr val="3333FF"/>
                </a:solidFill>
                <a:latin typeface="Times New Roman"/>
                <a:cs typeface="Times New Roman"/>
              </a:rPr>
              <a:t>ROTR(e,18)</a:t>
            </a:r>
            <a:r>
              <a:rPr sz="1800" spc="-15" dirty="0">
                <a:solidFill>
                  <a:srgbClr val="3333FF"/>
                </a:solidFill>
                <a:latin typeface="Times New Roman"/>
                <a:cs typeface="Times New Roman"/>
              </a:rPr>
              <a:t> </a:t>
            </a:r>
            <a:r>
              <a:rPr sz="1800" spc="-5" dirty="0">
                <a:solidFill>
                  <a:srgbClr val="3333FF"/>
                </a:solidFill>
                <a:latin typeface="Times New Roman"/>
                <a:cs typeface="Times New Roman"/>
              </a:rPr>
              <a:t>XOR</a:t>
            </a:r>
            <a:r>
              <a:rPr sz="1800" spc="-15" dirty="0">
                <a:solidFill>
                  <a:srgbClr val="3333FF"/>
                </a:solidFill>
                <a:latin typeface="Times New Roman"/>
                <a:cs typeface="Times New Roman"/>
              </a:rPr>
              <a:t> </a:t>
            </a:r>
            <a:r>
              <a:rPr sz="1800" dirty="0">
                <a:solidFill>
                  <a:srgbClr val="3333FF"/>
                </a:solidFill>
                <a:latin typeface="Times New Roman"/>
                <a:cs typeface="Times New Roman"/>
              </a:rPr>
              <a:t>ROTR(e,41)</a:t>
            </a:r>
            <a:endParaRPr lang="en-US" dirty="0">
              <a:latin typeface="Times New Roman"/>
              <a:cs typeface="Times New Roman"/>
            </a:endParaRPr>
          </a:p>
          <a:p>
            <a:pPr marL="299085" marR="5080" indent="-287020" algn="just">
              <a:lnSpc>
                <a:spcPct val="100000"/>
              </a:lnSpc>
              <a:spcBef>
                <a:spcPts val="100"/>
              </a:spcBef>
              <a:buFont typeface="Arial MT"/>
              <a:buChar char="•"/>
              <a:tabLst>
                <a:tab pos="299720" algn="l"/>
              </a:tabLst>
            </a:pPr>
            <a:r>
              <a:rPr sz="1800" dirty="0">
                <a:solidFill>
                  <a:srgbClr val="3333FF"/>
                </a:solidFill>
                <a:latin typeface="Times New Roman"/>
                <a:cs typeface="Times New Roman"/>
              </a:rPr>
              <a:t>+</a:t>
            </a:r>
            <a:r>
              <a:rPr sz="1800" spc="-15" dirty="0">
                <a:solidFill>
                  <a:srgbClr val="3333FF"/>
                </a:solidFill>
                <a:latin typeface="Times New Roman"/>
                <a:cs typeface="Times New Roman"/>
              </a:rPr>
              <a:t> </a:t>
            </a:r>
            <a:r>
              <a:rPr sz="1800" dirty="0">
                <a:solidFill>
                  <a:srgbClr val="3333FF"/>
                </a:solidFill>
                <a:latin typeface="Times New Roman"/>
                <a:cs typeface="Times New Roman"/>
              </a:rPr>
              <a:t>=</a:t>
            </a:r>
            <a:r>
              <a:rPr sz="1800" spc="-10" dirty="0">
                <a:solidFill>
                  <a:srgbClr val="3333FF"/>
                </a:solidFill>
                <a:latin typeface="Times New Roman"/>
                <a:cs typeface="Times New Roman"/>
              </a:rPr>
              <a:t> </a:t>
            </a:r>
            <a:r>
              <a:rPr sz="1800" dirty="0">
                <a:solidFill>
                  <a:srgbClr val="3333FF"/>
                </a:solidFill>
                <a:latin typeface="Times New Roman"/>
                <a:cs typeface="Times New Roman"/>
              </a:rPr>
              <a:t>addition</a:t>
            </a:r>
            <a:r>
              <a:rPr sz="1800" spc="-30" dirty="0">
                <a:solidFill>
                  <a:srgbClr val="3333FF"/>
                </a:solidFill>
                <a:latin typeface="Times New Roman"/>
                <a:cs typeface="Times New Roman"/>
              </a:rPr>
              <a:t> </a:t>
            </a:r>
            <a:r>
              <a:rPr sz="1800" spc="-5" dirty="0">
                <a:solidFill>
                  <a:srgbClr val="3333FF"/>
                </a:solidFill>
                <a:latin typeface="Times New Roman"/>
                <a:cs typeface="Times New Roman"/>
              </a:rPr>
              <a:t>modulo 2^64</a:t>
            </a:r>
            <a:endParaRPr lang="en-US" dirty="0">
              <a:latin typeface="Times New Roman"/>
              <a:cs typeface="Times New Roman"/>
            </a:endParaRPr>
          </a:p>
        </p:txBody>
      </p:sp>
      <p:sp>
        <p:nvSpPr>
          <p:cNvPr id="13" name="object 2"/>
          <p:cNvSpPr txBox="1">
            <a:spLocks noGrp="1"/>
          </p:cNvSpPr>
          <p:nvPr>
            <p:ph type="title"/>
          </p:nvPr>
        </p:nvSpPr>
        <p:spPr>
          <a:xfrm>
            <a:off x="1447800" y="51638"/>
            <a:ext cx="9430003" cy="690574"/>
          </a:xfrm>
          <a:prstGeom prst="rect">
            <a:avLst/>
          </a:prstGeom>
        </p:spPr>
        <p:txBody>
          <a:bodyPr vert="horz" wrap="square" lIns="0" tIns="13335" rIns="0" bIns="0" rtlCol="0">
            <a:spAutoFit/>
          </a:bodyPr>
          <a:lstStyle/>
          <a:p>
            <a:pPr marL="12700">
              <a:lnSpc>
                <a:spcPct val="100000"/>
              </a:lnSpc>
              <a:spcBef>
                <a:spcPts val="105"/>
              </a:spcBef>
            </a:pPr>
            <a:r>
              <a:rPr dirty="0"/>
              <a:t>SHA-512</a:t>
            </a:r>
            <a:r>
              <a:rPr spc="-45" dirty="0"/>
              <a:t> </a:t>
            </a:r>
            <a:r>
              <a:rPr dirty="0"/>
              <a:t>Compression</a:t>
            </a:r>
            <a:r>
              <a:rPr lang="en-US" dirty="0"/>
              <a:t>/Round</a:t>
            </a:r>
            <a:r>
              <a:rPr spc="-50" dirty="0"/>
              <a:t> </a:t>
            </a:r>
            <a:r>
              <a:rPr dirty="0"/>
              <a:t>Function</a:t>
            </a:r>
          </a:p>
        </p:txBody>
      </p:sp>
      <p:pic>
        <p:nvPicPr>
          <p:cNvPr id="21507" name="Picture 2">
            <a:extLst>
              <a:ext uri="{FF2B5EF4-FFF2-40B4-BE49-F238E27FC236}">
                <a16:creationId xmlns:a16="http://schemas.microsoft.com/office/drawing/2014/main" id="{EA3DB377-D649-67CE-8371-71E802E739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530"/>
          <a:stretch/>
        </p:blipFill>
        <p:spPr bwMode="auto">
          <a:xfrm>
            <a:off x="5334000" y="2788811"/>
            <a:ext cx="6829425" cy="40691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74904A-71EA-5A56-1275-73EF0E7AC5A9}"/>
              </a:ext>
            </a:extLst>
          </p:cNvPr>
          <p:cNvPicPr>
            <a:picLocks noChangeAspect="1"/>
          </p:cNvPicPr>
          <p:nvPr/>
        </p:nvPicPr>
        <p:blipFill rotWithShape="1">
          <a:blip r:embed="rId2"/>
          <a:srcRect l="20625" t="37778" r="25000" b="34445"/>
          <a:stretch/>
        </p:blipFill>
        <p:spPr>
          <a:xfrm>
            <a:off x="76200" y="152400"/>
            <a:ext cx="12039600" cy="3459655"/>
          </a:xfrm>
          <a:prstGeom prst="rect">
            <a:avLst/>
          </a:prstGeom>
        </p:spPr>
      </p:pic>
      <p:sp>
        <p:nvSpPr>
          <p:cNvPr id="5" name="TextBox 4">
            <a:extLst>
              <a:ext uri="{FF2B5EF4-FFF2-40B4-BE49-F238E27FC236}">
                <a16:creationId xmlns:a16="http://schemas.microsoft.com/office/drawing/2014/main" id="{5822955E-F8F0-585F-61DE-B760F2163EA6}"/>
              </a:ext>
            </a:extLst>
          </p:cNvPr>
          <p:cNvSpPr txBox="1"/>
          <p:nvPr/>
        </p:nvSpPr>
        <p:spPr>
          <a:xfrm>
            <a:off x="228600" y="3733800"/>
            <a:ext cx="11201400" cy="1938992"/>
          </a:xfrm>
          <a:prstGeom prst="rect">
            <a:avLst/>
          </a:prstGeom>
          <a:noFill/>
        </p:spPr>
        <p:txBody>
          <a:bodyPr wrap="square">
            <a:spAutoFit/>
          </a:bodyPr>
          <a:lstStyle/>
          <a:p>
            <a:r>
              <a:rPr lang="en-US" altLang="en-US" sz="2400" kern="0" dirty="0">
                <a:solidFill>
                  <a:sysClr val="windowText" lastClr="000000"/>
                </a:solidFill>
              </a:rPr>
              <a:t>SHA verses MD5</a:t>
            </a:r>
            <a:endParaRPr lang="en-AU" altLang="en-US" sz="2400" kern="0" dirty="0">
              <a:solidFill>
                <a:sysClr val="windowText" lastClr="000000"/>
              </a:solidFill>
            </a:endParaRPr>
          </a:p>
          <a:p>
            <a:pPr marL="285750" indent="-285750">
              <a:buFont typeface="Arial" panose="020B0604020202020204" pitchFamily="34" charset="0"/>
              <a:buChar char="•"/>
            </a:pPr>
            <a:r>
              <a:rPr lang="en-AU" altLang="en-US" sz="2400" kern="0" dirty="0">
                <a:solidFill>
                  <a:sysClr val="windowText" lastClr="000000"/>
                </a:solidFill>
              </a:rPr>
              <a:t>brute force attack is harder in SHA (160 vs 128 bits for MD5) </a:t>
            </a:r>
          </a:p>
          <a:p>
            <a:pPr marL="285750" indent="-285750">
              <a:buFont typeface="Arial" panose="020B0604020202020204" pitchFamily="34" charset="0"/>
              <a:buChar char="•"/>
            </a:pPr>
            <a:r>
              <a:rPr lang="en-AU" altLang="en-US" sz="2400" kern="0" dirty="0">
                <a:solidFill>
                  <a:sysClr val="windowText" lastClr="000000"/>
                </a:solidFill>
              </a:rPr>
              <a:t>SHA is not vulnerable to any known attacks (compared to MD4/5) </a:t>
            </a:r>
          </a:p>
          <a:p>
            <a:pPr marL="285750" indent="-285750">
              <a:buFont typeface="Arial" panose="020B0604020202020204" pitchFamily="34" charset="0"/>
              <a:buChar char="•"/>
            </a:pPr>
            <a:r>
              <a:rPr lang="en-AU" altLang="en-US" sz="2400" kern="0" dirty="0">
                <a:solidFill>
                  <a:sysClr val="windowText" lastClr="000000"/>
                </a:solidFill>
              </a:rPr>
              <a:t>SHA is slower than MD5 (80 vs 64 steps) </a:t>
            </a:r>
          </a:p>
          <a:p>
            <a:pPr marL="285750" indent="-285750">
              <a:buFont typeface="Arial" panose="020B0604020202020204" pitchFamily="34" charset="0"/>
              <a:buChar char="•"/>
            </a:pPr>
            <a:r>
              <a:rPr lang="en-AU" altLang="en-US" sz="2400" kern="0" dirty="0">
                <a:solidFill>
                  <a:sysClr val="windowText" lastClr="000000"/>
                </a:solidFill>
              </a:rPr>
              <a:t>SHA is optimised for big end CPU's (vs MD5 which is optimised for little endian CPU’s) </a:t>
            </a:r>
          </a:p>
        </p:txBody>
      </p:sp>
    </p:spTree>
    <p:extLst>
      <p:ext uri="{BB962C8B-B14F-4D97-AF65-F5344CB8AC3E}">
        <p14:creationId xmlns:p14="http://schemas.microsoft.com/office/powerpoint/2010/main" val="62158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2344</Words>
  <Application>Microsoft Office PowerPoint</Application>
  <PresentationFormat>Widescreen</PresentationFormat>
  <Paragraphs>128</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MT</vt:lpstr>
      <vt:lpstr>Calibri</vt:lpstr>
      <vt:lpstr>Cambria</vt:lpstr>
      <vt:lpstr>Cambria Math</vt:lpstr>
      <vt:lpstr>Consolas</vt:lpstr>
      <vt:lpstr>Nunito</vt:lpstr>
      <vt:lpstr>Times New Roman</vt:lpstr>
      <vt:lpstr>Wingdings</vt:lpstr>
      <vt:lpstr>Office Theme</vt:lpstr>
      <vt:lpstr>Hash Functions</vt:lpstr>
      <vt:lpstr>PowerPoint Presentation</vt:lpstr>
      <vt:lpstr>PowerPoint Presentation</vt:lpstr>
      <vt:lpstr>Birthday Attacks</vt:lpstr>
      <vt:lpstr>SHA-512</vt:lpstr>
      <vt:lpstr>PowerPoint Presentation</vt:lpstr>
      <vt:lpstr>PowerPoint Presentation</vt:lpstr>
      <vt:lpstr>SHA-512 Compression/Round Function</vt:lpstr>
      <vt:lpstr>PowerPoint Presentation</vt:lpstr>
      <vt:lpstr>PowerPoint Presentation</vt:lpstr>
      <vt:lpstr>PowerPoint Presentation</vt:lpstr>
      <vt:lpstr>PowerPoint Presentation</vt:lpstr>
      <vt:lpstr>MD5</vt:lpstr>
      <vt:lpstr>PowerPoint Presentation</vt:lpstr>
      <vt:lpstr>PowerPoint Presentation</vt:lpstr>
      <vt:lpstr>PowerPoint Presentation</vt:lpstr>
      <vt:lpstr>Message Authentication Code (MAC)</vt:lpstr>
      <vt:lpstr>HASH Message Authentication Code (HMAC)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cp:lastModifiedBy>Aastha Kumar</cp:lastModifiedBy>
  <cp:revision>3</cp:revision>
  <dcterms:created xsi:type="dcterms:W3CDTF">2024-03-24T15:16:24Z</dcterms:created>
  <dcterms:modified xsi:type="dcterms:W3CDTF">2024-05-17T18:23:58Z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2024-03-24T00:00:00Z</vt:filetime>
  </property>
</Properties>
</file>