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89" r:id="rId2"/>
    <p:sldId id="488" r:id="rId3"/>
    <p:sldId id="325" r:id="rId4"/>
    <p:sldId id="265" r:id="rId5"/>
    <p:sldId id="269" r:id="rId6"/>
    <p:sldId id="323" r:id="rId7"/>
    <p:sldId id="490" r:id="rId8"/>
    <p:sldId id="491" r:id="rId9"/>
    <p:sldId id="267" r:id="rId10"/>
    <p:sldId id="318" r:id="rId11"/>
    <p:sldId id="295" r:id="rId12"/>
    <p:sldId id="299" r:id="rId13"/>
    <p:sldId id="304" r:id="rId14"/>
    <p:sldId id="30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5" autoAdjust="0"/>
    <p:restoredTop sz="94660"/>
  </p:normalViewPr>
  <p:slideViewPr>
    <p:cSldViewPr>
      <p:cViewPr varScale="1">
        <p:scale>
          <a:sx n="67" d="100"/>
          <a:sy n="67" d="100"/>
        </p:scale>
        <p:origin x="676"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095A1105-F5B8-4D5F-89C6-EF24E88EDC9E}"/>
    <pc:docChg chg="undo redo custSel addSld delSld modSld sldOrd">
      <pc:chgData name="Aastha Kumar" userId="f94225b3-263d-47de-91f3-c17c89a7eef3" providerId="ADAL" clId="{095A1105-F5B8-4D5F-89C6-EF24E88EDC9E}" dt="2024-05-17T16:05:13.233" v="101" actId="47"/>
      <pc:docMkLst>
        <pc:docMk/>
      </pc:docMkLst>
      <pc:sldChg chg="modSp mod">
        <pc:chgData name="Aastha Kumar" userId="f94225b3-263d-47de-91f3-c17c89a7eef3" providerId="ADAL" clId="{095A1105-F5B8-4D5F-89C6-EF24E88EDC9E}" dt="2024-05-17T08:38:53.107" v="86" actId="20577"/>
        <pc:sldMkLst>
          <pc:docMk/>
          <pc:sldMk cId="0" sldId="265"/>
        </pc:sldMkLst>
        <pc:spChg chg="mod">
          <ac:chgData name="Aastha Kumar" userId="f94225b3-263d-47de-91f3-c17c89a7eef3" providerId="ADAL" clId="{095A1105-F5B8-4D5F-89C6-EF24E88EDC9E}" dt="2024-05-17T08:38:53.107" v="86" actId="20577"/>
          <ac:spMkLst>
            <pc:docMk/>
            <pc:sldMk cId="0" sldId="265"/>
            <ac:spMk id="3" creationId="{00000000-0000-0000-0000-000000000000}"/>
          </ac:spMkLst>
        </pc:spChg>
      </pc:sldChg>
      <pc:sldChg chg="add del">
        <pc:chgData name="Aastha Kumar" userId="f94225b3-263d-47de-91f3-c17c89a7eef3" providerId="ADAL" clId="{095A1105-F5B8-4D5F-89C6-EF24E88EDC9E}" dt="2024-05-16T18:35:09.831" v="31" actId="47"/>
        <pc:sldMkLst>
          <pc:docMk/>
          <pc:sldMk cId="0" sldId="278"/>
        </pc:sldMkLst>
      </pc:sldChg>
      <pc:sldChg chg="del">
        <pc:chgData name="Aastha Kumar" userId="f94225b3-263d-47de-91f3-c17c89a7eef3" providerId="ADAL" clId="{095A1105-F5B8-4D5F-89C6-EF24E88EDC9E}" dt="2024-05-16T18:34:55.228" v="28" actId="47"/>
        <pc:sldMkLst>
          <pc:docMk/>
          <pc:sldMk cId="0" sldId="284"/>
        </pc:sldMkLst>
      </pc:sldChg>
      <pc:sldChg chg="ord">
        <pc:chgData name="Aastha Kumar" userId="f94225b3-263d-47de-91f3-c17c89a7eef3" providerId="ADAL" clId="{095A1105-F5B8-4D5F-89C6-EF24E88EDC9E}" dt="2024-05-17T10:43:52.266" v="98"/>
        <pc:sldMkLst>
          <pc:docMk/>
          <pc:sldMk cId="0" sldId="299"/>
        </pc:sldMkLst>
      </pc:sldChg>
      <pc:sldChg chg="del">
        <pc:chgData name="Aastha Kumar" userId="f94225b3-263d-47de-91f3-c17c89a7eef3" providerId="ADAL" clId="{095A1105-F5B8-4D5F-89C6-EF24E88EDC9E}" dt="2024-05-16T18:32:22.667" v="12" actId="47"/>
        <pc:sldMkLst>
          <pc:docMk/>
          <pc:sldMk cId="0" sldId="301"/>
        </pc:sldMkLst>
      </pc:sldChg>
      <pc:sldChg chg="modSp mod">
        <pc:chgData name="Aastha Kumar" userId="f94225b3-263d-47de-91f3-c17c89a7eef3" providerId="ADAL" clId="{095A1105-F5B8-4D5F-89C6-EF24E88EDC9E}" dt="2024-05-16T18:30:51.032" v="11" actId="20577"/>
        <pc:sldMkLst>
          <pc:docMk/>
          <pc:sldMk cId="0" sldId="305"/>
        </pc:sldMkLst>
        <pc:spChg chg="mod">
          <ac:chgData name="Aastha Kumar" userId="f94225b3-263d-47de-91f3-c17c89a7eef3" providerId="ADAL" clId="{095A1105-F5B8-4D5F-89C6-EF24E88EDC9E}" dt="2024-05-16T18:30:51.032" v="11" actId="20577"/>
          <ac:spMkLst>
            <pc:docMk/>
            <pc:sldMk cId="0" sldId="305"/>
            <ac:spMk id="28675" creationId="{A4F03827-ED39-69ED-254B-3D8AF52F8716}"/>
          </ac:spMkLst>
        </pc:spChg>
      </pc:sldChg>
      <pc:sldChg chg="del">
        <pc:chgData name="Aastha Kumar" userId="f94225b3-263d-47de-91f3-c17c89a7eef3" providerId="ADAL" clId="{095A1105-F5B8-4D5F-89C6-EF24E88EDC9E}" dt="2024-05-16T18:28:58.510" v="6" actId="47"/>
        <pc:sldMkLst>
          <pc:docMk/>
          <pc:sldMk cId="0" sldId="313"/>
        </pc:sldMkLst>
      </pc:sldChg>
      <pc:sldChg chg="del">
        <pc:chgData name="Aastha Kumar" userId="f94225b3-263d-47de-91f3-c17c89a7eef3" providerId="ADAL" clId="{095A1105-F5B8-4D5F-89C6-EF24E88EDC9E}" dt="2024-05-16T18:28:47.961" v="5" actId="47"/>
        <pc:sldMkLst>
          <pc:docMk/>
          <pc:sldMk cId="0" sldId="315"/>
        </pc:sldMkLst>
      </pc:sldChg>
      <pc:sldChg chg="addSp delSp modSp mod">
        <pc:chgData name="Aastha Kumar" userId="f94225b3-263d-47de-91f3-c17c89a7eef3" providerId="ADAL" clId="{095A1105-F5B8-4D5F-89C6-EF24E88EDC9E}" dt="2024-05-16T18:34:05.572" v="26" actId="1076"/>
        <pc:sldMkLst>
          <pc:docMk/>
          <pc:sldMk cId="1168614058" sldId="318"/>
        </pc:sldMkLst>
        <pc:spChg chg="mod">
          <ac:chgData name="Aastha Kumar" userId="f94225b3-263d-47de-91f3-c17c89a7eef3" providerId="ADAL" clId="{095A1105-F5B8-4D5F-89C6-EF24E88EDC9E}" dt="2024-05-16T18:33:59.836" v="24" actId="1076"/>
          <ac:spMkLst>
            <pc:docMk/>
            <pc:sldMk cId="1168614058" sldId="318"/>
            <ac:spMk id="2" creationId="{00000000-0000-0000-0000-000000000000}"/>
          </ac:spMkLst>
        </pc:spChg>
        <pc:spChg chg="mod">
          <ac:chgData name="Aastha Kumar" userId="f94225b3-263d-47de-91f3-c17c89a7eef3" providerId="ADAL" clId="{095A1105-F5B8-4D5F-89C6-EF24E88EDC9E}" dt="2024-05-16T18:34:05.572" v="26" actId="1076"/>
          <ac:spMkLst>
            <pc:docMk/>
            <pc:sldMk cId="1168614058" sldId="318"/>
            <ac:spMk id="3" creationId="{00000000-0000-0000-0000-000000000000}"/>
          </ac:spMkLst>
        </pc:spChg>
        <pc:picChg chg="del">
          <ac:chgData name="Aastha Kumar" userId="f94225b3-263d-47de-91f3-c17c89a7eef3" providerId="ADAL" clId="{095A1105-F5B8-4D5F-89C6-EF24E88EDC9E}" dt="2024-05-16T18:34:01.347" v="25" actId="478"/>
          <ac:picMkLst>
            <pc:docMk/>
            <pc:sldMk cId="1168614058" sldId="318"/>
            <ac:picMk id="4" creationId="{00000000-0000-0000-0000-000000000000}"/>
          </ac:picMkLst>
        </pc:picChg>
        <pc:picChg chg="add del">
          <ac:chgData name="Aastha Kumar" userId="f94225b3-263d-47de-91f3-c17c89a7eef3" providerId="ADAL" clId="{095A1105-F5B8-4D5F-89C6-EF24E88EDC9E}" dt="2024-05-16T18:33:11.076" v="16" actId="478"/>
          <ac:picMkLst>
            <pc:docMk/>
            <pc:sldMk cId="1168614058" sldId="318"/>
            <ac:picMk id="8" creationId="{00000000-0000-0000-0000-000000000000}"/>
          </ac:picMkLst>
        </pc:picChg>
        <pc:picChg chg="add mod">
          <ac:chgData name="Aastha Kumar" userId="f94225b3-263d-47de-91f3-c17c89a7eef3" providerId="ADAL" clId="{095A1105-F5B8-4D5F-89C6-EF24E88EDC9E}" dt="2024-05-16T18:33:48.113" v="21" actId="1076"/>
          <ac:picMkLst>
            <pc:docMk/>
            <pc:sldMk cId="1168614058" sldId="318"/>
            <ac:picMk id="5122" creationId="{920B4138-055C-3FE1-288C-8CC1834F1AFA}"/>
          </ac:picMkLst>
        </pc:picChg>
      </pc:sldChg>
      <pc:sldChg chg="delSp del mod">
        <pc:chgData name="Aastha Kumar" userId="f94225b3-263d-47de-91f3-c17c89a7eef3" providerId="ADAL" clId="{095A1105-F5B8-4D5F-89C6-EF24E88EDC9E}" dt="2024-05-16T18:34:51.058" v="27" actId="47"/>
        <pc:sldMkLst>
          <pc:docMk/>
          <pc:sldMk cId="1202126933" sldId="322"/>
        </pc:sldMkLst>
        <pc:picChg chg="del">
          <ac:chgData name="Aastha Kumar" userId="f94225b3-263d-47de-91f3-c17c89a7eef3" providerId="ADAL" clId="{095A1105-F5B8-4D5F-89C6-EF24E88EDC9E}" dt="2024-05-16T18:33:02.613" v="13" actId="478"/>
          <ac:picMkLst>
            <pc:docMk/>
            <pc:sldMk cId="1202126933" sldId="322"/>
            <ac:picMk id="3" creationId="{00000000-0000-0000-0000-000000000000}"/>
          </ac:picMkLst>
        </pc:picChg>
        <pc:picChg chg="del">
          <ac:chgData name="Aastha Kumar" userId="f94225b3-263d-47de-91f3-c17c89a7eef3" providerId="ADAL" clId="{095A1105-F5B8-4D5F-89C6-EF24E88EDC9E}" dt="2024-05-16T18:33:14.187" v="17" actId="21"/>
          <ac:picMkLst>
            <pc:docMk/>
            <pc:sldMk cId="1202126933" sldId="322"/>
            <ac:picMk id="5122" creationId="{920B4138-055C-3FE1-288C-8CC1834F1AFA}"/>
          </ac:picMkLst>
        </pc:picChg>
      </pc:sldChg>
      <pc:sldChg chg="addSp delSp mod">
        <pc:chgData name="Aastha Kumar" userId="f94225b3-263d-47de-91f3-c17c89a7eef3" providerId="ADAL" clId="{095A1105-F5B8-4D5F-89C6-EF24E88EDC9E}" dt="2024-05-17T08:44:14.058" v="90" actId="9405"/>
        <pc:sldMkLst>
          <pc:docMk/>
          <pc:sldMk cId="562862409" sldId="323"/>
        </pc:sldMkLst>
        <pc:inkChg chg="add del">
          <ac:chgData name="Aastha Kumar" userId="f94225b3-263d-47de-91f3-c17c89a7eef3" providerId="ADAL" clId="{095A1105-F5B8-4D5F-89C6-EF24E88EDC9E}" dt="2024-05-17T08:44:14.058" v="90" actId="9405"/>
          <ac:inkMkLst>
            <pc:docMk/>
            <pc:sldMk cId="562862409" sldId="323"/>
            <ac:inkMk id="2" creationId="{D1BB4F97-236B-3E87-0F98-0C613CB1A61D}"/>
          </ac:inkMkLst>
        </pc:inkChg>
      </pc:sldChg>
      <pc:sldChg chg="del">
        <pc:chgData name="Aastha Kumar" userId="f94225b3-263d-47de-91f3-c17c89a7eef3" providerId="ADAL" clId="{095A1105-F5B8-4D5F-89C6-EF24E88EDC9E}" dt="2024-05-17T16:05:13.233" v="101" actId="47"/>
        <pc:sldMkLst>
          <pc:docMk/>
          <pc:sldMk cId="3409041320" sldId="324"/>
        </pc:sldMkLst>
      </pc:sldChg>
      <pc:sldChg chg="addSp modSp new mod">
        <pc:chgData name="Aastha Kumar" userId="f94225b3-263d-47de-91f3-c17c89a7eef3" providerId="ADAL" clId="{095A1105-F5B8-4D5F-89C6-EF24E88EDC9E}" dt="2024-05-17T16:04:11.409" v="100" actId="1035"/>
        <pc:sldMkLst>
          <pc:docMk/>
          <pc:sldMk cId="3176035224" sldId="489"/>
        </pc:sldMkLst>
        <pc:picChg chg="add mod">
          <ac:chgData name="Aastha Kumar" userId="f94225b3-263d-47de-91f3-c17c89a7eef3" providerId="ADAL" clId="{095A1105-F5B8-4D5F-89C6-EF24E88EDC9E}" dt="2024-05-17T16:04:11.409" v="100" actId="1035"/>
          <ac:picMkLst>
            <pc:docMk/>
            <pc:sldMk cId="3176035224" sldId="489"/>
            <ac:picMk id="3" creationId="{96F7395A-31FB-B397-8249-7B5D30F7C9DD}"/>
          </ac:picMkLst>
        </pc:picChg>
      </pc:sldChg>
      <pc:sldChg chg="addSp modSp new mod">
        <pc:chgData name="Aastha Kumar" userId="f94225b3-263d-47de-91f3-c17c89a7eef3" providerId="ADAL" clId="{095A1105-F5B8-4D5F-89C6-EF24E88EDC9E}" dt="2024-05-17T08:52:36.746" v="94" actId="14100"/>
        <pc:sldMkLst>
          <pc:docMk/>
          <pc:sldMk cId="1730357508" sldId="490"/>
        </pc:sldMkLst>
        <pc:picChg chg="add mod modCrop">
          <ac:chgData name="Aastha Kumar" userId="f94225b3-263d-47de-91f3-c17c89a7eef3" providerId="ADAL" clId="{095A1105-F5B8-4D5F-89C6-EF24E88EDC9E}" dt="2024-05-17T08:52:36.746" v="94" actId="14100"/>
          <ac:picMkLst>
            <pc:docMk/>
            <pc:sldMk cId="1730357508" sldId="490"/>
            <ac:picMk id="3" creationId="{82FB827B-6096-6D72-26F1-30E7E3D38A64}"/>
          </ac:picMkLst>
        </pc:picChg>
      </pc:sldChg>
      <pc:sldChg chg="addSp new mod ord">
        <pc:chgData name="Aastha Kumar" userId="f94225b3-263d-47de-91f3-c17c89a7eef3" providerId="ADAL" clId="{095A1105-F5B8-4D5F-89C6-EF24E88EDC9E}" dt="2024-05-17T08:53:01.449" v="96"/>
        <pc:sldMkLst>
          <pc:docMk/>
          <pc:sldMk cId="1412681747" sldId="491"/>
        </pc:sldMkLst>
        <pc:picChg chg="add">
          <ac:chgData name="Aastha Kumar" userId="f94225b3-263d-47de-91f3-c17c89a7eef3" providerId="ADAL" clId="{095A1105-F5B8-4D5F-89C6-EF24E88EDC9E}" dt="2024-05-16T18:43:42.236" v="37" actId="22"/>
          <ac:picMkLst>
            <pc:docMk/>
            <pc:sldMk cId="1412681747" sldId="491"/>
            <ac:picMk id="3" creationId="{1731174B-105A-8EEC-ADA7-6A949031771D}"/>
          </ac:picMkLst>
        </pc:picChg>
      </pc:sldChg>
    </pc:docChg>
  </pc:docChgLst>
  <pc:docChgLst>
    <pc:chgData name="Aastha Kumar" userId="f94225b3-263d-47de-91f3-c17c89a7eef3" providerId="ADAL" clId="{0D542065-4245-4F5A-8B96-81B5FDFCF0FD}"/>
    <pc:docChg chg="undo redo custSel addSld delSld modSld sldOrd">
      <pc:chgData name="Aastha Kumar" userId="f94225b3-263d-47de-91f3-c17c89a7eef3" providerId="ADAL" clId="{0D542065-4245-4F5A-8B96-81B5FDFCF0FD}" dt="2024-03-31T18:14:35.295" v="522" actId="14100"/>
      <pc:docMkLst>
        <pc:docMk/>
      </pc:docMkLst>
      <pc:sldChg chg="addSp delSp modSp mod">
        <pc:chgData name="Aastha Kumar" userId="f94225b3-263d-47de-91f3-c17c89a7eef3" providerId="ADAL" clId="{0D542065-4245-4F5A-8B96-81B5FDFCF0FD}" dt="2024-03-31T17:47:02.823" v="359" actId="20577"/>
        <pc:sldMkLst>
          <pc:docMk/>
          <pc:sldMk cId="0" sldId="267"/>
        </pc:sldMkLst>
        <pc:spChg chg="mod">
          <ac:chgData name="Aastha Kumar" userId="f94225b3-263d-47de-91f3-c17c89a7eef3" providerId="ADAL" clId="{0D542065-4245-4F5A-8B96-81B5FDFCF0FD}" dt="2024-03-31T17:47:02.823" v="359" actId="20577"/>
          <ac:spMkLst>
            <pc:docMk/>
            <pc:sldMk cId="0" sldId="267"/>
            <ac:spMk id="2" creationId="{00000000-0000-0000-0000-000000000000}"/>
          </ac:spMkLst>
        </pc:spChg>
        <pc:spChg chg="del">
          <ac:chgData name="Aastha Kumar" userId="f94225b3-263d-47de-91f3-c17c89a7eef3" providerId="ADAL" clId="{0D542065-4245-4F5A-8B96-81B5FDFCF0FD}" dt="2024-03-31T17:44:31.691" v="320" actId="478"/>
          <ac:spMkLst>
            <pc:docMk/>
            <pc:sldMk cId="0" sldId="267"/>
            <ac:spMk id="5" creationId="{00000000-0000-0000-0000-000000000000}"/>
          </ac:spMkLst>
        </pc:spChg>
        <pc:spChg chg="del">
          <ac:chgData name="Aastha Kumar" userId="f94225b3-263d-47de-91f3-c17c89a7eef3" providerId="ADAL" clId="{0D542065-4245-4F5A-8B96-81B5FDFCF0FD}" dt="2024-03-31T17:44:31.691" v="320" actId="478"/>
          <ac:spMkLst>
            <pc:docMk/>
            <pc:sldMk cId="0" sldId="267"/>
            <ac:spMk id="6" creationId="{00000000-0000-0000-0000-000000000000}"/>
          </ac:spMkLst>
        </pc:spChg>
        <pc:spChg chg="del">
          <ac:chgData name="Aastha Kumar" userId="f94225b3-263d-47de-91f3-c17c89a7eef3" providerId="ADAL" clId="{0D542065-4245-4F5A-8B96-81B5FDFCF0FD}" dt="2024-03-31T17:44:31.691" v="320" actId="478"/>
          <ac:spMkLst>
            <pc:docMk/>
            <pc:sldMk cId="0" sldId="267"/>
            <ac:spMk id="7" creationId="{00000000-0000-0000-0000-000000000000}"/>
          </ac:spMkLst>
        </pc:spChg>
        <pc:spChg chg="del">
          <ac:chgData name="Aastha Kumar" userId="f94225b3-263d-47de-91f3-c17c89a7eef3" providerId="ADAL" clId="{0D542065-4245-4F5A-8B96-81B5FDFCF0FD}" dt="2024-03-31T17:44:29.933" v="319" actId="478"/>
          <ac:spMkLst>
            <pc:docMk/>
            <pc:sldMk cId="0" sldId="267"/>
            <ac:spMk id="8" creationId="{2A125AFC-C8A9-615F-8A7F-52333179923A}"/>
          </ac:spMkLst>
        </pc:spChg>
        <pc:spChg chg="add mod">
          <ac:chgData name="Aastha Kumar" userId="f94225b3-263d-47de-91f3-c17c89a7eef3" providerId="ADAL" clId="{0D542065-4245-4F5A-8B96-81B5FDFCF0FD}" dt="2024-03-31T17:46:42.142" v="353" actId="1076"/>
          <ac:spMkLst>
            <pc:docMk/>
            <pc:sldMk cId="0" sldId="267"/>
            <ac:spMk id="10" creationId="{425FF539-8D3C-E47A-226A-8D26325F8638}"/>
          </ac:spMkLst>
        </pc:spChg>
        <pc:picChg chg="mod modCrop">
          <ac:chgData name="Aastha Kumar" userId="f94225b3-263d-47de-91f3-c17c89a7eef3" providerId="ADAL" clId="{0D542065-4245-4F5A-8B96-81B5FDFCF0FD}" dt="2024-03-31T17:46:45.767" v="354" actId="14100"/>
          <ac:picMkLst>
            <pc:docMk/>
            <pc:sldMk cId="0" sldId="267"/>
            <ac:picMk id="3" creationId="{00000000-0000-0000-0000-000000000000}"/>
          </ac:picMkLst>
        </pc:picChg>
        <pc:picChg chg="del">
          <ac:chgData name="Aastha Kumar" userId="f94225b3-263d-47de-91f3-c17c89a7eef3" providerId="ADAL" clId="{0D542065-4245-4F5A-8B96-81B5FDFCF0FD}" dt="2024-03-31T17:44:18.455" v="313" actId="478"/>
          <ac:picMkLst>
            <pc:docMk/>
            <pc:sldMk cId="0" sldId="267"/>
            <ac:picMk id="4" creationId="{00000000-0000-0000-0000-000000000000}"/>
          </ac:picMkLst>
        </pc:picChg>
        <pc:picChg chg="add mod modCrop">
          <ac:chgData name="Aastha Kumar" userId="f94225b3-263d-47de-91f3-c17c89a7eef3" providerId="ADAL" clId="{0D542065-4245-4F5A-8B96-81B5FDFCF0FD}" dt="2024-03-31T17:46:49.020" v="355" actId="14100"/>
          <ac:picMkLst>
            <pc:docMk/>
            <pc:sldMk cId="0" sldId="267"/>
            <ac:picMk id="11" creationId="{5BB2248C-2DB9-C556-3094-BAF9D8C0C792}"/>
          </ac:picMkLst>
        </pc:picChg>
      </pc:sldChg>
      <pc:sldChg chg="addSp modSp mod">
        <pc:chgData name="Aastha Kumar" userId="f94225b3-263d-47de-91f3-c17c89a7eef3" providerId="ADAL" clId="{0D542065-4245-4F5A-8B96-81B5FDFCF0FD}" dt="2024-03-31T17:59:00.083" v="421" actId="1076"/>
        <pc:sldMkLst>
          <pc:docMk/>
          <pc:sldMk cId="0" sldId="269"/>
        </pc:sldMkLst>
        <pc:spChg chg="mod">
          <ac:chgData name="Aastha Kumar" userId="f94225b3-263d-47de-91f3-c17c89a7eef3" providerId="ADAL" clId="{0D542065-4245-4F5A-8B96-81B5FDFCF0FD}" dt="2024-03-31T17:58:41.666" v="418" actId="255"/>
          <ac:spMkLst>
            <pc:docMk/>
            <pc:sldMk cId="0" sldId="269"/>
            <ac:spMk id="3" creationId="{00000000-0000-0000-0000-000000000000}"/>
          </ac:spMkLst>
        </pc:spChg>
        <pc:spChg chg="add mod">
          <ac:chgData name="Aastha Kumar" userId="f94225b3-263d-47de-91f3-c17c89a7eef3" providerId="ADAL" clId="{0D542065-4245-4F5A-8B96-81B5FDFCF0FD}" dt="2024-03-31T17:59:00.083" v="421" actId="1076"/>
          <ac:spMkLst>
            <pc:docMk/>
            <pc:sldMk cId="0" sldId="269"/>
            <ac:spMk id="20482" creationId="{FDF3CC52-8CFA-97DA-C9E4-AF2A4F2FCD4C}"/>
          </ac:spMkLst>
        </pc:spChg>
      </pc:sldChg>
      <pc:sldChg chg="del">
        <pc:chgData name="Aastha Kumar" userId="f94225b3-263d-47de-91f3-c17c89a7eef3" providerId="ADAL" clId="{0D542065-4245-4F5A-8B96-81B5FDFCF0FD}" dt="2024-03-31T18:00:40.716" v="422" actId="47"/>
        <pc:sldMkLst>
          <pc:docMk/>
          <pc:sldMk cId="0" sldId="281"/>
        </pc:sldMkLst>
      </pc:sldChg>
      <pc:sldChg chg="del">
        <pc:chgData name="Aastha Kumar" userId="f94225b3-263d-47de-91f3-c17c89a7eef3" providerId="ADAL" clId="{0D542065-4245-4F5A-8B96-81B5FDFCF0FD}" dt="2024-03-31T18:00:50.487" v="423" actId="47"/>
        <pc:sldMkLst>
          <pc:docMk/>
          <pc:sldMk cId="0" sldId="282"/>
        </pc:sldMkLst>
      </pc:sldChg>
      <pc:sldChg chg="addSp delSp modSp mod">
        <pc:chgData name="Aastha Kumar" userId="f94225b3-263d-47de-91f3-c17c89a7eef3" providerId="ADAL" clId="{0D542065-4245-4F5A-8B96-81B5FDFCF0FD}" dt="2024-03-31T18:04:21.886" v="496" actId="1076"/>
        <pc:sldMkLst>
          <pc:docMk/>
          <pc:sldMk cId="0" sldId="284"/>
        </pc:sldMkLst>
        <pc:spChg chg="mod">
          <ac:chgData name="Aastha Kumar" userId="f94225b3-263d-47de-91f3-c17c89a7eef3" providerId="ADAL" clId="{0D542065-4245-4F5A-8B96-81B5FDFCF0FD}" dt="2024-03-31T18:03:43.997" v="480" actId="14100"/>
          <ac:spMkLst>
            <pc:docMk/>
            <pc:sldMk cId="0" sldId="284"/>
            <ac:spMk id="2" creationId="{00000000-0000-0000-0000-000000000000}"/>
          </ac:spMkLst>
        </pc:spChg>
        <pc:spChg chg="mod">
          <ac:chgData name="Aastha Kumar" userId="f94225b3-263d-47de-91f3-c17c89a7eef3" providerId="ADAL" clId="{0D542065-4245-4F5A-8B96-81B5FDFCF0FD}" dt="2024-03-31T18:04:12.128" v="489" actId="1076"/>
          <ac:spMkLst>
            <pc:docMk/>
            <pc:sldMk cId="0" sldId="284"/>
            <ac:spMk id="4" creationId="{00000000-0000-0000-0000-000000000000}"/>
          </ac:spMkLst>
        </pc:spChg>
        <pc:spChg chg="add mod">
          <ac:chgData name="Aastha Kumar" userId="f94225b3-263d-47de-91f3-c17c89a7eef3" providerId="ADAL" clId="{0D542065-4245-4F5A-8B96-81B5FDFCF0FD}" dt="2024-03-31T18:03:59.938" v="485" actId="1076"/>
          <ac:spMkLst>
            <pc:docMk/>
            <pc:sldMk cId="0" sldId="284"/>
            <ac:spMk id="7" creationId="{6B199FB1-ACAE-C88C-4B26-5C65F2209815}"/>
          </ac:spMkLst>
        </pc:spChg>
        <pc:spChg chg="add mod">
          <ac:chgData name="Aastha Kumar" userId="f94225b3-263d-47de-91f3-c17c89a7eef3" providerId="ADAL" clId="{0D542065-4245-4F5A-8B96-81B5FDFCF0FD}" dt="2024-03-31T18:04:21.886" v="496" actId="1076"/>
          <ac:spMkLst>
            <pc:docMk/>
            <pc:sldMk cId="0" sldId="284"/>
            <ac:spMk id="8" creationId="{8C3A0F13-C4F8-F601-8460-E8DC14617E6A}"/>
          </ac:spMkLst>
        </pc:spChg>
        <pc:picChg chg="del">
          <ac:chgData name="Aastha Kumar" userId="f94225b3-263d-47de-91f3-c17c89a7eef3" providerId="ADAL" clId="{0D542065-4245-4F5A-8B96-81B5FDFCF0FD}" dt="2024-03-31T18:02:27.146" v="439" actId="478"/>
          <ac:picMkLst>
            <pc:docMk/>
            <pc:sldMk cId="0" sldId="284"/>
            <ac:picMk id="3" creationId="{00000000-0000-0000-0000-000000000000}"/>
          </ac:picMkLst>
        </pc:picChg>
        <pc:picChg chg="del">
          <ac:chgData name="Aastha Kumar" userId="f94225b3-263d-47de-91f3-c17c89a7eef3" providerId="ADAL" clId="{0D542065-4245-4F5A-8B96-81B5FDFCF0FD}" dt="2024-03-31T18:03:25.247" v="473" actId="478"/>
          <ac:picMkLst>
            <pc:docMk/>
            <pc:sldMk cId="0" sldId="284"/>
            <ac:picMk id="5" creationId="{00000000-0000-0000-0000-000000000000}"/>
          </ac:picMkLst>
        </pc:picChg>
        <pc:picChg chg="mod">
          <ac:chgData name="Aastha Kumar" userId="f94225b3-263d-47de-91f3-c17c89a7eef3" providerId="ADAL" clId="{0D542065-4245-4F5A-8B96-81B5FDFCF0FD}" dt="2024-03-31T18:03:49.364" v="481" actId="14100"/>
          <ac:picMkLst>
            <pc:docMk/>
            <pc:sldMk cId="0" sldId="284"/>
            <ac:picMk id="9" creationId="{00000000-0000-0000-0000-000000000000}"/>
          </ac:picMkLst>
        </pc:picChg>
      </pc:sldChg>
      <pc:sldChg chg="delSp modSp del mod">
        <pc:chgData name="Aastha Kumar" userId="f94225b3-263d-47de-91f3-c17c89a7eef3" providerId="ADAL" clId="{0D542065-4245-4F5A-8B96-81B5FDFCF0FD}" dt="2024-03-31T18:04:24.092" v="497" actId="47"/>
        <pc:sldMkLst>
          <pc:docMk/>
          <pc:sldMk cId="0" sldId="287"/>
        </pc:sldMkLst>
        <pc:spChg chg="del mod">
          <ac:chgData name="Aastha Kumar" userId="f94225b3-263d-47de-91f3-c17c89a7eef3" providerId="ADAL" clId="{0D542065-4245-4F5A-8B96-81B5FDFCF0FD}" dt="2024-03-31T18:03:13.560" v="469"/>
          <ac:spMkLst>
            <pc:docMk/>
            <pc:sldMk cId="0" sldId="287"/>
            <ac:spMk id="2" creationId="{00000000-0000-0000-0000-000000000000}"/>
          </ac:spMkLst>
        </pc:spChg>
      </pc:sldChg>
      <pc:sldChg chg="add del">
        <pc:chgData name="Aastha Kumar" userId="f94225b3-263d-47de-91f3-c17c89a7eef3" providerId="ADAL" clId="{0D542065-4245-4F5A-8B96-81B5FDFCF0FD}" dt="2024-03-31T18:02:16.705" v="438" actId="47"/>
        <pc:sldMkLst>
          <pc:docMk/>
          <pc:sldMk cId="0" sldId="288"/>
        </pc:sldMkLst>
      </pc:sldChg>
      <pc:sldChg chg="add del">
        <pc:chgData name="Aastha Kumar" userId="f94225b3-263d-47de-91f3-c17c89a7eef3" providerId="ADAL" clId="{0D542065-4245-4F5A-8B96-81B5FDFCF0FD}" dt="2024-03-31T18:02:16.705" v="438" actId="47"/>
        <pc:sldMkLst>
          <pc:docMk/>
          <pc:sldMk cId="0" sldId="289"/>
        </pc:sldMkLst>
      </pc:sldChg>
      <pc:sldChg chg="add del">
        <pc:chgData name="Aastha Kumar" userId="f94225b3-263d-47de-91f3-c17c89a7eef3" providerId="ADAL" clId="{0D542065-4245-4F5A-8B96-81B5FDFCF0FD}" dt="2024-03-31T18:02:16.705" v="438" actId="47"/>
        <pc:sldMkLst>
          <pc:docMk/>
          <pc:sldMk cId="0" sldId="290"/>
        </pc:sldMkLst>
      </pc:sldChg>
      <pc:sldChg chg="add del">
        <pc:chgData name="Aastha Kumar" userId="f94225b3-263d-47de-91f3-c17c89a7eef3" providerId="ADAL" clId="{0D542065-4245-4F5A-8B96-81B5FDFCF0FD}" dt="2024-03-31T18:02:16.705" v="438" actId="47"/>
        <pc:sldMkLst>
          <pc:docMk/>
          <pc:sldMk cId="0" sldId="291"/>
        </pc:sldMkLst>
      </pc:sldChg>
      <pc:sldChg chg="add del">
        <pc:chgData name="Aastha Kumar" userId="f94225b3-263d-47de-91f3-c17c89a7eef3" providerId="ADAL" clId="{0D542065-4245-4F5A-8B96-81B5FDFCF0FD}" dt="2024-03-31T18:02:16.705" v="438" actId="47"/>
        <pc:sldMkLst>
          <pc:docMk/>
          <pc:sldMk cId="0" sldId="292"/>
        </pc:sldMkLst>
      </pc:sldChg>
      <pc:sldChg chg="add del">
        <pc:chgData name="Aastha Kumar" userId="f94225b3-263d-47de-91f3-c17c89a7eef3" providerId="ADAL" clId="{0D542065-4245-4F5A-8B96-81B5FDFCF0FD}" dt="2024-03-31T18:02:16.705" v="438" actId="47"/>
        <pc:sldMkLst>
          <pc:docMk/>
          <pc:sldMk cId="0" sldId="293"/>
        </pc:sldMkLst>
      </pc:sldChg>
      <pc:sldChg chg="add del">
        <pc:chgData name="Aastha Kumar" userId="f94225b3-263d-47de-91f3-c17c89a7eef3" providerId="ADAL" clId="{0D542065-4245-4F5A-8B96-81B5FDFCF0FD}" dt="2024-03-31T18:02:16.705" v="438" actId="47"/>
        <pc:sldMkLst>
          <pc:docMk/>
          <pc:sldMk cId="0" sldId="294"/>
        </pc:sldMkLst>
      </pc:sldChg>
      <pc:sldChg chg="addSp delSp modSp mod">
        <pc:chgData name="Aastha Kumar" userId="f94225b3-263d-47de-91f3-c17c89a7eef3" providerId="ADAL" clId="{0D542065-4245-4F5A-8B96-81B5FDFCF0FD}" dt="2024-03-31T16:59:37.203" v="69" actId="12"/>
        <pc:sldMkLst>
          <pc:docMk/>
          <pc:sldMk cId="0" sldId="295"/>
        </pc:sldMkLst>
        <pc:spChg chg="mod">
          <ac:chgData name="Aastha Kumar" userId="f94225b3-263d-47de-91f3-c17c89a7eef3" providerId="ADAL" clId="{0D542065-4245-4F5A-8B96-81B5FDFCF0FD}" dt="2024-03-31T16:59:24.270" v="64" actId="1076"/>
          <ac:spMkLst>
            <pc:docMk/>
            <pc:sldMk cId="0" sldId="295"/>
            <ac:spMk id="3" creationId="{00000000-0000-0000-0000-000000000000}"/>
          </ac:spMkLst>
        </pc:spChg>
        <pc:spChg chg="del">
          <ac:chgData name="Aastha Kumar" userId="f94225b3-263d-47de-91f3-c17c89a7eef3" providerId="ADAL" clId="{0D542065-4245-4F5A-8B96-81B5FDFCF0FD}" dt="2024-03-31T16:58:41.809" v="55" actId="478"/>
          <ac:spMkLst>
            <pc:docMk/>
            <pc:sldMk cId="0" sldId="295"/>
            <ac:spMk id="5" creationId="{00000000-0000-0000-0000-000000000000}"/>
          </ac:spMkLst>
        </pc:spChg>
        <pc:spChg chg="del">
          <ac:chgData name="Aastha Kumar" userId="f94225b3-263d-47de-91f3-c17c89a7eef3" providerId="ADAL" clId="{0D542065-4245-4F5A-8B96-81B5FDFCF0FD}" dt="2024-03-31T16:58:41.809" v="55" actId="478"/>
          <ac:spMkLst>
            <pc:docMk/>
            <pc:sldMk cId="0" sldId="295"/>
            <ac:spMk id="6" creationId="{00000000-0000-0000-0000-000000000000}"/>
          </ac:spMkLst>
        </pc:spChg>
        <pc:spChg chg="del">
          <ac:chgData name="Aastha Kumar" userId="f94225b3-263d-47de-91f3-c17c89a7eef3" providerId="ADAL" clId="{0D542065-4245-4F5A-8B96-81B5FDFCF0FD}" dt="2024-03-31T16:58:41.809" v="55" actId="478"/>
          <ac:spMkLst>
            <pc:docMk/>
            <pc:sldMk cId="0" sldId="295"/>
            <ac:spMk id="7" creationId="{00000000-0000-0000-0000-000000000000}"/>
          </ac:spMkLst>
        </pc:spChg>
        <pc:spChg chg="add mod">
          <ac:chgData name="Aastha Kumar" userId="f94225b3-263d-47de-91f3-c17c89a7eef3" providerId="ADAL" clId="{0D542065-4245-4F5A-8B96-81B5FDFCF0FD}" dt="2024-03-31T16:59:37.203" v="69" actId="12"/>
          <ac:spMkLst>
            <pc:docMk/>
            <pc:sldMk cId="0" sldId="295"/>
            <ac:spMk id="13315" creationId="{C04EB406-D9A0-1E0F-4852-4C2D1F718C6E}"/>
          </ac:spMkLst>
        </pc:spChg>
      </pc:sldChg>
      <pc:sldChg chg="del">
        <pc:chgData name="Aastha Kumar" userId="f94225b3-263d-47de-91f3-c17c89a7eef3" providerId="ADAL" clId="{0D542065-4245-4F5A-8B96-81B5FDFCF0FD}" dt="2024-03-31T16:52:59.680" v="53" actId="47"/>
        <pc:sldMkLst>
          <pc:docMk/>
          <pc:sldMk cId="0" sldId="296"/>
        </pc:sldMkLst>
      </pc:sldChg>
      <pc:sldChg chg="del">
        <pc:chgData name="Aastha Kumar" userId="f94225b3-263d-47de-91f3-c17c89a7eef3" providerId="ADAL" clId="{0D542065-4245-4F5A-8B96-81B5FDFCF0FD}" dt="2024-03-31T16:59:48.146" v="70" actId="47"/>
        <pc:sldMkLst>
          <pc:docMk/>
          <pc:sldMk cId="0" sldId="297"/>
        </pc:sldMkLst>
      </pc:sldChg>
      <pc:sldChg chg="del">
        <pc:chgData name="Aastha Kumar" userId="f94225b3-263d-47de-91f3-c17c89a7eef3" providerId="ADAL" clId="{0D542065-4245-4F5A-8B96-81B5FDFCF0FD}" dt="2024-03-31T16:58:34.841" v="54" actId="47"/>
        <pc:sldMkLst>
          <pc:docMk/>
          <pc:sldMk cId="0" sldId="298"/>
        </pc:sldMkLst>
      </pc:sldChg>
      <pc:sldChg chg="addSp delSp modSp mod">
        <pc:chgData name="Aastha Kumar" userId="f94225b3-263d-47de-91f3-c17c89a7eef3" providerId="ADAL" clId="{0D542065-4245-4F5A-8B96-81B5FDFCF0FD}" dt="2024-03-31T17:15:16.100" v="236" actId="255"/>
        <pc:sldMkLst>
          <pc:docMk/>
          <pc:sldMk cId="0" sldId="299"/>
        </pc:sldMkLst>
        <pc:spChg chg="mod">
          <ac:chgData name="Aastha Kumar" userId="f94225b3-263d-47de-91f3-c17c89a7eef3" providerId="ADAL" clId="{0D542065-4245-4F5A-8B96-81B5FDFCF0FD}" dt="2024-03-31T17:06:55.136" v="77" actId="1076"/>
          <ac:spMkLst>
            <pc:docMk/>
            <pc:sldMk cId="0" sldId="299"/>
            <ac:spMk id="2" creationId="{00000000-0000-0000-0000-000000000000}"/>
          </ac:spMkLst>
        </pc:spChg>
        <pc:spChg chg="mod">
          <ac:chgData name="Aastha Kumar" userId="f94225b3-263d-47de-91f3-c17c89a7eef3" providerId="ADAL" clId="{0D542065-4245-4F5A-8B96-81B5FDFCF0FD}" dt="2024-03-31T17:15:16.100" v="236" actId="255"/>
          <ac:spMkLst>
            <pc:docMk/>
            <pc:sldMk cId="0" sldId="299"/>
            <ac:spMk id="3" creationId="{00000000-0000-0000-0000-000000000000}"/>
          </ac:spMkLst>
        </pc:spChg>
        <pc:spChg chg="add mod">
          <ac:chgData name="Aastha Kumar" userId="f94225b3-263d-47de-91f3-c17c89a7eef3" providerId="ADAL" clId="{0D542065-4245-4F5A-8B96-81B5FDFCF0FD}" dt="2024-03-31T17:15:11.782" v="234" actId="1076"/>
          <ac:spMkLst>
            <pc:docMk/>
            <pc:sldMk cId="0" sldId="299"/>
            <ac:spMk id="20" creationId="{00000000-0000-0000-0000-000000000000}"/>
          </ac:spMkLst>
        </pc:spChg>
        <pc:spChg chg="mod">
          <ac:chgData name="Aastha Kumar" userId="f94225b3-263d-47de-91f3-c17c89a7eef3" providerId="ADAL" clId="{0D542065-4245-4F5A-8B96-81B5FDFCF0FD}" dt="2024-03-31T17:06:46.574" v="75" actId="14100"/>
          <ac:spMkLst>
            <pc:docMk/>
            <pc:sldMk cId="0" sldId="299"/>
            <ac:spMk id="19460" creationId="{CB54FE5E-FE71-6476-FC0D-A378AE0A5FAE}"/>
          </ac:spMkLst>
        </pc:spChg>
        <pc:grpChg chg="mod">
          <ac:chgData name="Aastha Kumar" userId="f94225b3-263d-47de-91f3-c17c89a7eef3" providerId="ADAL" clId="{0D542065-4245-4F5A-8B96-81B5FDFCF0FD}" dt="2024-03-31T17:06:46.574" v="75" actId="14100"/>
          <ac:grpSpMkLst>
            <pc:docMk/>
            <pc:sldMk cId="0" sldId="299"/>
            <ac:grpSpMk id="10" creationId="{6DE10303-562D-145B-AA20-921519C13A29}"/>
          </ac:grpSpMkLst>
        </pc:grpChg>
        <pc:grpChg chg="mod">
          <ac:chgData name="Aastha Kumar" userId="f94225b3-263d-47de-91f3-c17c89a7eef3" providerId="ADAL" clId="{0D542065-4245-4F5A-8B96-81B5FDFCF0FD}" dt="2024-03-31T17:06:46.574" v="75" actId="14100"/>
          <ac:grpSpMkLst>
            <pc:docMk/>
            <pc:sldMk cId="0" sldId="299"/>
            <ac:grpSpMk id="15" creationId="{0105D164-B49A-C632-3963-86F87CBC4920}"/>
          </ac:grpSpMkLst>
        </pc:grpChg>
        <pc:grpChg chg="add mod">
          <ac:chgData name="Aastha Kumar" userId="f94225b3-263d-47de-91f3-c17c89a7eef3" providerId="ADAL" clId="{0D542065-4245-4F5A-8B96-81B5FDFCF0FD}" dt="2024-03-31T17:06:46.574" v="75" actId="14100"/>
          <ac:grpSpMkLst>
            <pc:docMk/>
            <pc:sldMk cId="0" sldId="299"/>
            <ac:grpSpMk id="16" creationId="{992A5AAA-6A0B-7AAE-AA76-79494242BFB8}"/>
          </ac:grpSpMkLst>
        </pc:grpChg>
        <pc:picChg chg="del">
          <ac:chgData name="Aastha Kumar" userId="f94225b3-263d-47de-91f3-c17c89a7eef3" providerId="ADAL" clId="{0D542065-4245-4F5A-8B96-81B5FDFCF0FD}" dt="2024-03-31T17:06:51.316" v="76" actId="478"/>
          <ac:picMkLst>
            <pc:docMk/>
            <pc:sldMk cId="0" sldId="299"/>
            <ac:picMk id="4" creationId="{00000000-0000-0000-0000-000000000000}"/>
          </ac:picMkLst>
        </pc:picChg>
        <pc:picChg chg="mod">
          <ac:chgData name="Aastha Kumar" userId="f94225b3-263d-47de-91f3-c17c89a7eef3" providerId="ADAL" clId="{0D542065-4245-4F5A-8B96-81B5FDFCF0FD}" dt="2024-03-31T17:06:46.574" v="75" actId="14100"/>
          <ac:picMkLst>
            <pc:docMk/>
            <pc:sldMk cId="0" sldId="299"/>
            <ac:picMk id="19459" creationId="{C5C53687-772F-87F2-9A08-A859DC554925}"/>
          </ac:picMkLst>
        </pc:picChg>
        <pc:inkChg chg="mod">
          <ac:chgData name="Aastha Kumar" userId="f94225b3-263d-47de-91f3-c17c89a7eef3" providerId="ADAL" clId="{0D542065-4245-4F5A-8B96-81B5FDFCF0FD}" dt="2024-03-31T17:06:46.574" v="75" actId="14100"/>
          <ac:inkMkLst>
            <pc:docMk/>
            <pc:sldMk cId="0" sldId="299"/>
            <ac:inkMk id="8" creationId="{95CE3B52-A0C6-80C4-112A-8BF0D41E9815}"/>
          </ac:inkMkLst>
        </pc:inkChg>
        <pc:inkChg chg="mod">
          <ac:chgData name="Aastha Kumar" userId="f94225b3-263d-47de-91f3-c17c89a7eef3" providerId="ADAL" clId="{0D542065-4245-4F5A-8B96-81B5FDFCF0FD}" dt="2024-03-31T17:06:46.574" v="75" actId="14100"/>
          <ac:inkMkLst>
            <pc:docMk/>
            <pc:sldMk cId="0" sldId="299"/>
            <ac:inkMk id="9" creationId="{EC04B759-1EFB-6384-4DE4-539ADD0DC71F}"/>
          </ac:inkMkLst>
        </pc:inkChg>
        <pc:inkChg chg="mod">
          <ac:chgData name="Aastha Kumar" userId="f94225b3-263d-47de-91f3-c17c89a7eef3" providerId="ADAL" clId="{0D542065-4245-4F5A-8B96-81B5FDFCF0FD}" dt="2024-03-31T17:06:46.574" v="75" actId="14100"/>
          <ac:inkMkLst>
            <pc:docMk/>
            <pc:sldMk cId="0" sldId="299"/>
            <ac:inkMk id="11" creationId="{DA829FDE-7A3A-A088-8B75-223C3AA5AF43}"/>
          </ac:inkMkLst>
        </pc:inkChg>
        <pc:inkChg chg="mod">
          <ac:chgData name="Aastha Kumar" userId="f94225b3-263d-47de-91f3-c17c89a7eef3" providerId="ADAL" clId="{0D542065-4245-4F5A-8B96-81B5FDFCF0FD}" dt="2024-03-31T17:06:46.574" v="75" actId="14100"/>
          <ac:inkMkLst>
            <pc:docMk/>
            <pc:sldMk cId="0" sldId="299"/>
            <ac:inkMk id="12" creationId="{8B8B0DB4-16E9-7480-5A33-C406F11B7D77}"/>
          </ac:inkMkLst>
        </pc:inkChg>
        <pc:inkChg chg="mod">
          <ac:chgData name="Aastha Kumar" userId="f94225b3-263d-47de-91f3-c17c89a7eef3" providerId="ADAL" clId="{0D542065-4245-4F5A-8B96-81B5FDFCF0FD}" dt="2024-03-31T17:06:46.574" v="75" actId="14100"/>
          <ac:inkMkLst>
            <pc:docMk/>
            <pc:sldMk cId="0" sldId="299"/>
            <ac:inkMk id="13" creationId="{A98FCBAF-C4D4-A724-388C-56E8DFB9656D}"/>
          </ac:inkMkLst>
        </pc:inkChg>
        <pc:inkChg chg="mod">
          <ac:chgData name="Aastha Kumar" userId="f94225b3-263d-47de-91f3-c17c89a7eef3" providerId="ADAL" clId="{0D542065-4245-4F5A-8B96-81B5FDFCF0FD}" dt="2024-03-31T17:06:46.574" v="75" actId="14100"/>
          <ac:inkMkLst>
            <pc:docMk/>
            <pc:sldMk cId="0" sldId="299"/>
            <ac:inkMk id="14" creationId="{590DA158-E3ED-B157-3A7D-A1E52B9BBB7A}"/>
          </ac:inkMkLst>
        </pc:inkChg>
        <pc:inkChg chg="mod">
          <ac:chgData name="Aastha Kumar" userId="f94225b3-263d-47de-91f3-c17c89a7eef3" providerId="ADAL" clId="{0D542065-4245-4F5A-8B96-81B5FDFCF0FD}" dt="2024-03-31T17:06:46.574" v="75" actId="14100"/>
          <ac:inkMkLst>
            <pc:docMk/>
            <pc:sldMk cId="0" sldId="299"/>
            <ac:inkMk id="17" creationId="{DF643BB3-F496-9327-7F49-36B8E5971739}"/>
          </ac:inkMkLst>
        </pc:inkChg>
        <pc:inkChg chg="mod">
          <ac:chgData name="Aastha Kumar" userId="f94225b3-263d-47de-91f3-c17c89a7eef3" providerId="ADAL" clId="{0D542065-4245-4F5A-8B96-81B5FDFCF0FD}" dt="2024-03-31T17:06:46.574" v="75" actId="14100"/>
          <ac:inkMkLst>
            <pc:docMk/>
            <pc:sldMk cId="0" sldId="299"/>
            <ac:inkMk id="18" creationId="{A2D315A4-5537-374C-8F59-10FB5D4679D5}"/>
          </ac:inkMkLst>
        </pc:inkChg>
        <pc:inkChg chg="mod">
          <ac:chgData name="Aastha Kumar" userId="f94225b3-263d-47de-91f3-c17c89a7eef3" providerId="ADAL" clId="{0D542065-4245-4F5A-8B96-81B5FDFCF0FD}" dt="2024-03-31T17:06:46.574" v="75" actId="14100"/>
          <ac:inkMkLst>
            <pc:docMk/>
            <pc:sldMk cId="0" sldId="299"/>
            <ac:inkMk id="19" creationId="{4A56A6FB-8407-88C4-65A2-0C74A9A72571}"/>
          </ac:inkMkLst>
        </pc:inkChg>
      </pc:sldChg>
      <pc:sldChg chg="del">
        <pc:chgData name="Aastha Kumar" userId="f94225b3-263d-47de-91f3-c17c89a7eef3" providerId="ADAL" clId="{0D542065-4245-4F5A-8B96-81B5FDFCF0FD}" dt="2024-03-31T17:07:16.819" v="82" actId="47"/>
        <pc:sldMkLst>
          <pc:docMk/>
          <pc:sldMk cId="0" sldId="300"/>
        </pc:sldMkLst>
      </pc:sldChg>
      <pc:sldChg chg="addSp modSp mod">
        <pc:chgData name="Aastha Kumar" userId="f94225b3-263d-47de-91f3-c17c89a7eef3" providerId="ADAL" clId="{0D542065-4245-4F5A-8B96-81B5FDFCF0FD}" dt="2024-03-31T17:11:30.985" v="141" actId="1076"/>
        <pc:sldMkLst>
          <pc:docMk/>
          <pc:sldMk cId="0" sldId="301"/>
        </pc:sldMkLst>
        <pc:spChg chg="mod">
          <ac:chgData name="Aastha Kumar" userId="f94225b3-263d-47de-91f3-c17c89a7eef3" providerId="ADAL" clId="{0D542065-4245-4F5A-8B96-81B5FDFCF0FD}" dt="2024-03-31T17:11:21.902" v="139" actId="1076"/>
          <ac:spMkLst>
            <pc:docMk/>
            <pc:sldMk cId="0" sldId="301"/>
            <ac:spMk id="2" creationId="{00000000-0000-0000-0000-000000000000}"/>
          </ac:spMkLst>
        </pc:spChg>
        <pc:picChg chg="add mod">
          <ac:chgData name="Aastha Kumar" userId="f94225b3-263d-47de-91f3-c17c89a7eef3" providerId="ADAL" clId="{0D542065-4245-4F5A-8B96-81B5FDFCF0FD}" dt="2024-03-31T17:11:24.571" v="140" actId="1076"/>
          <ac:picMkLst>
            <pc:docMk/>
            <pc:sldMk cId="0" sldId="301"/>
            <ac:picMk id="21506" creationId="{4FE32AB5-8FE7-2678-1DCF-776A0AA18015}"/>
          </ac:picMkLst>
        </pc:picChg>
        <pc:picChg chg="add mod">
          <ac:chgData name="Aastha Kumar" userId="f94225b3-263d-47de-91f3-c17c89a7eef3" providerId="ADAL" clId="{0D542065-4245-4F5A-8B96-81B5FDFCF0FD}" dt="2024-03-31T17:11:30.985" v="141" actId="1076"/>
          <ac:picMkLst>
            <pc:docMk/>
            <pc:sldMk cId="0" sldId="301"/>
            <ac:picMk id="21507" creationId="{BD2DA8C2-EF1E-45BE-7CF0-FDB433A54549}"/>
          </ac:picMkLst>
        </pc:picChg>
        <pc:picChg chg="add mod">
          <ac:chgData name="Aastha Kumar" userId="f94225b3-263d-47de-91f3-c17c89a7eef3" providerId="ADAL" clId="{0D542065-4245-4F5A-8B96-81B5FDFCF0FD}" dt="2024-03-31T17:11:17.636" v="138" actId="1076"/>
          <ac:picMkLst>
            <pc:docMk/>
            <pc:sldMk cId="0" sldId="301"/>
            <ac:picMk id="22530" creationId="{3649D894-3C03-F221-82C0-59CDE95D5F99}"/>
          </ac:picMkLst>
        </pc:picChg>
      </pc:sldChg>
      <pc:sldChg chg="del">
        <pc:chgData name="Aastha Kumar" userId="f94225b3-263d-47de-91f3-c17c89a7eef3" providerId="ADAL" clId="{0D542065-4245-4F5A-8B96-81B5FDFCF0FD}" dt="2024-03-31T17:12:26.374" v="142" actId="47"/>
        <pc:sldMkLst>
          <pc:docMk/>
          <pc:sldMk cId="0" sldId="302"/>
        </pc:sldMkLst>
      </pc:sldChg>
      <pc:sldChg chg="delSp modSp del mod">
        <pc:chgData name="Aastha Kumar" userId="f94225b3-263d-47de-91f3-c17c89a7eef3" providerId="ADAL" clId="{0D542065-4245-4F5A-8B96-81B5FDFCF0FD}" dt="2024-03-31T17:15:18.920" v="237" actId="47"/>
        <pc:sldMkLst>
          <pc:docMk/>
          <pc:sldMk cId="0" sldId="303"/>
        </pc:sldMkLst>
        <pc:spChg chg="del mod">
          <ac:chgData name="Aastha Kumar" userId="f94225b3-263d-47de-91f3-c17c89a7eef3" providerId="ADAL" clId="{0D542065-4245-4F5A-8B96-81B5FDFCF0FD}" dt="2024-03-31T17:14:38.520" v="223" actId="21"/>
          <ac:spMkLst>
            <pc:docMk/>
            <pc:sldMk cId="0" sldId="303"/>
            <ac:spMk id="2" creationId="{00000000-0000-0000-0000-000000000000}"/>
          </ac:spMkLst>
        </pc:spChg>
        <pc:spChg chg="mod">
          <ac:chgData name="Aastha Kumar" userId="f94225b3-263d-47de-91f3-c17c89a7eef3" providerId="ADAL" clId="{0D542065-4245-4F5A-8B96-81B5FDFCF0FD}" dt="2024-03-31T17:12:53.906" v="143" actId="21"/>
          <ac:spMkLst>
            <pc:docMk/>
            <pc:sldMk cId="0" sldId="303"/>
            <ac:spMk id="3" creationId="{00000000-0000-0000-0000-000000000000}"/>
          </ac:spMkLst>
        </pc:spChg>
      </pc:sldChg>
      <pc:sldChg chg="addSp delSp modSp mod">
        <pc:chgData name="Aastha Kumar" userId="f94225b3-263d-47de-91f3-c17c89a7eef3" providerId="ADAL" clId="{0D542065-4245-4F5A-8B96-81B5FDFCF0FD}" dt="2024-03-31T17:22:26.431" v="266" actId="14100"/>
        <pc:sldMkLst>
          <pc:docMk/>
          <pc:sldMk cId="0" sldId="304"/>
        </pc:sldMkLst>
        <pc:spChg chg="mod">
          <ac:chgData name="Aastha Kumar" userId="f94225b3-263d-47de-91f3-c17c89a7eef3" providerId="ADAL" clId="{0D542065-4245-4F5A-8B96-81B5FDFCF0FD}" dt="2024-03-31T17:22:18.908" v="263" actId="20577"/>
          <ac:spMkLst>
            <pc:docMk/>
            <pc:sldMk cId="0" sldId="304"/>
            <ac:spMk id="3" creationId="{00000000-0000-0000-0000-000000000000}"/>
          </ac:spMkLst>
        </pc:spChg>
        <pc:spChg chg="del">
          <ac:chgData name="Aastha Kumar" userId="f94225b3-263d-47de-91f3-c17c89a7eef3" providerId="ADAL" clId="{0D542065-4245-4F5A-8B96-81B5FDFCF0FD}" dt="2024-03-31T17:21:26.512" v="243" actId="478"/>
          <ac:spMkLst>
            <pc:docMk/>
            <pc:sldMk cId="0" sldId="304"/>
            <ac:spMk id="5" creationId="{00000000-0000-0000-0000-000000000000}"/>
          </ac:spMkLst>
        </pc:spChg>
        <pc:spChg chg="del">
          <ac:chgData name="Aastha Kumar" userId="f94225b3-263d-47de-91f3-c17c89a7eef3" providerId="ADAL" clId="{0D542065-4245-4F5A-8B96-81B5FDFCF0FD}" dt="2024-03-31T17:21:26.512" v="243" actId="478"/>
          <ac:spMkLst>
            <pc:docMk/>
            <pc:sldMk cId="0" sldId="304"/>
            <ac:spMk id="6" creationId="{00000000-0000-0000-0000-000000000000}"/>
          </ac:spMkLst>
        </pc:spChg>
        <pc:spChg chg="del">
          <ac:chgData name="Aastha Kumar" userId="f94225b3-263d-47de-91f3-c17c89a7eef3" providerId="ADAL" clId="{0D542065-4245-4F5A-8B96-81B5FDFCF0FD}" dt="2024-03-31T17:21:26.512" v="243" actId="478"/>
          <ac:spMkLst>
            <pc:docMk/>
            <pc:sldMk cId="0" sldId="304"/>
            <ac:spMk id="7" creationId="{00000000-0000-0000-0000-000000000000}"/>
          </ac:spMkLst>
        </pc:spChg>
        <pc:spChg chg="add mod">
          <ac:chgData name="Aastha Kumar" userId="f94225b3-263d-47de-91f3-c17c89a7eef3" providerId="ADAL" clId="{0D542065-4245-4F5A-8B96-81B5FDFCF0FD}" dt="2024-03-31T17:22:02.334" v="252" actId="1076"/>
          <ac:spMkLst>
            <pc:docMk/>
            <pc:sldMk cId="0" sldId="304"/>
            <ac:spMk id="8" creationId="{A056A8DB-4864-8907-4532-049F32E14393}"/>
          </ac:spMkLst>
        </pc:spChg>
        <pc:picChg chg="del">
          <ac:chgData name="Aastha Kumar" userId="f94225b3-263d-47de-91f3-c17c89a7eef3" providerId="ADAL" clId="{0D542065-4245-4F5A-8B96-81B5FDFCF0FD}" dt="2024-03-31T17:20:52.417" v="238" actId="478"/>
          <ac:picMkLst>
            <pc:docMk/>
            <pc:sldMk cId="0" sldId="304"/>
            <ac:picMk id="2" creationId="{00000000-0000-0000-0000-000000000000}"/>
          </ac:picMkLst>
        </pc:picChg>
        <pc:picChg chg="del">
          <ac:chgData name="Aastha Kumar" userId="f94225b3-263d-47de-91f3-c17c89a7eef3" providerId="ADAL" clId="{0D542065-4245-4F5A-8B96-81B5FDFCF0FD}" dt="2024-03-31T17:22:07.563" v="254" actId="478"/>
          <ac:picMkLst>
            <pc:docMk/>
            <pc:sldMk cId="0" sldId="304"/>
            <ac:picMk id="4" creationId="{00000000-0000-0000-0000-000000000000}"/>
          </ac:picMkLst>
        </pc:picChg>
        <pc:picChg chg="add mod">
          <ac:chgData name="Aastha Kumar" userId="f94225b3-263d-47de-91f3-c17c89a7eef3" providerId="ADAL" clId="{0D542065-4245-4F5A-8B96-81B5FDFCF0FD}" dt="2024-03-31T17:22:26.431" v="266" actId="14100"/>
          <ac:picMkLst>
            <pc:docMk/>
            <pc:sldMk cId="0" sldId="304"/>
            <ac:picMk id="23556" creationId="{E1C08BC5-6EE1-FD92-3957-C5FAEA4628A9}"/>
          </ac:picMkLst>
        </pc:picChg>
        <pc:picChg chg="add mod">
          <ac:chgData name="Aastha Kumar" userId="f94225b3-263d-47de-91f3-c17c89a7eef3" providerId="ADAL" clId="{0D542065-4245-4F5A-8B96-81B5FDFCF0FD}" dt="2024-03-31T17:22:22.451" v="264" actId="14100"/>
          <ac:picMkLst>
            <pc:docMk/>
            <pc:sldMk cId="0" sldId="304"/>
            <ac:picMk id="25602" creationId="{E2411DE3-3738-3501-5CB6-B4D9CCFE81FD}"/>
          </ac:picMkLst>
        </pc:picChg>
      </pc:sldChg>
      <pc:sldChg chg="addSp delSp modSp mod">
        <pc:chgData name="Aastha Kumar" userId="f94225b3-263d-47de-91f3-c17c89a7eef3" providerId="ADAL" clId="{0D542065-4245-4F5A-8B96-81B5FDFCF0FD}" dt="2024-03-31T17:26:03.469" v="280" actId="20577"/>
        <pc:sldMkLst>
          <pc:docMk/>
          <pc:sldMk cId="0" sldId="305"/>
        </pc:sldMkLst>
        <pc:spChg chg="del">
          <ac:chgData name="Aastha Kumar" userId="f94225b3-263d-47de-91f3-c17c89a7eef3" providerId="ADAL" clId="{0D542065-4245-4F5A-8B96-81B5FDFCF0FD}" dt="2024-03-31T17:25:38.001" v="267" actId="478"/>
          <ac:spMkLst>
            <pc:docMk/>
            <pc:sldMk cId="0" sldId="305"/>
            <ac:spMk id="2" creationId="{00000000-0000-0000-0000-000000000000}"/>
          </ac:spMkLst>
        </pc:spChg>
        <pc:spChg chg="mod">
          <ac:chgData name="Aastha Kumar" userId="f94225b3-263d-47de-91f3-c17c89a7eef3" providerId="ADAL" clId="{0D542065-4245-4F5A-8B96-81B5FDFCF0FD}" dt="2024-03-31T17:26:03.469" v="280" actId="20577"/>
          <ac:spMkLst>
            <pc:docMk/>
            <pc:sldMk cId="0" sldId="305"/>
            <ac:spMk id="3" creationId="{00000000-0000-0000-0000-000000000000}"/>
          </ac:spMkLst>
        </pc:spChg>
        <pc:spChg chg="add mod">
          <ac:chgData name="Aastha Kumar" userId="f94225b3-263d-47de-91f3-c17c89a7eef3" providerId="ADAL" clId="{0D542065-4245-4F5A-8B96-81B5FDFCF0FD}" dt="2024-03-31T17:25:55.530" v="271" actId="403"/>
          <ac:spMkLst>
            <pc:docMk/>
            <pc:sldMk cId="0" sldId="305"/>
            <ac:spMk id="28675" creationId="{A4F03827-ED39-69ED-254B-3D8AF52F8716}"/>
          </ac:spMkLst>
        </pc:spChg>
      </pc:sldChg>
      <pc:sldChg chg="modSp del mod">
        <pc:chgData name="Aastha Kumar" userId="f94225b3-263d-47de-91f3-c17c89a7eef3" providerId="ADAL" clId="{0D542065-4245-4F5A-8B96-81B5FDFCF0FD}" dt="2024-03-31T17:26:31.987" v="281" actId="2696"/>
        <pc:sldMkLst>
          <pc:docMk/>
          <pc:sldMk cId="1168614058" sldId="318"/>
        </pc:sldMkLst>
        <pc:spChg chg="mod">
          <ac:chgData name="Aastha Kumar" userId="f94225b3-263d-47de-91f3-c17c89a7eef3" providerId="ADAL" clId="{0D542065-4245-4F5A-8B96-81B5FDFCF0FD}" dt="2024-03-31T16:41:42.054" v="6" actId="20577"/>
          <ac:spMkLst>
            <pc:docMk/>
            <pc:sldMk cId="1168614058" sldId="318"/>
            <ac:spMk id="3" creationId="{00000000-0000-0000-0000-000000000000}"/>
          </ac:spMkLst>
        </pc:spChg>
      </pc:sldChg>
      <pc:sldChg chg="del">
        <pc:chgData name="Aastha Kumar" userId="f94225b3-263d-47de-91f3-c17c89a7eef3" providerId="ADAL" clId="{0D542065-4245-4F5A-8B96-81B5FDFCF0FD}" dt="2024-03-31T16:44:37.167" v="22" actId="47"/>
        <pc:sldMkLst>
          <pc:docMk/>
          <pc:sldMk cId="0" sldId="321"/>
        </pc:sldMkLst>
      </pc:sldChg>
      <pc:sldChg chg="add">
        <pc:chgData name="Aastha Kumar" userId="f94225b3-263d-47de-91f3-c17c89a7eef3" providerId="ADAL" clId="{0D542065-4245-4F5A-8B96-81B5FDFCF0FD}" dt="2024-03-31T17:26:35.684" v="282"/>
        <pc:sldMkLst>
          <pc:docMk/>
          <pc:sldMk cId="1202126933" sldId="322"/>
        </pc:sldMkLst>
        <pc:spChg chg="del">
          <ac:chgData name="Aastha Kumar" userId="f94225b3-263d-47de-91f3-c17c89a7eef3" providerId="ADAL" clId="{0D542065-4245-4F5A-8B96-81B5FDFCF0FD}" dt="2024-03-31T16:44:15.116" v="17" actId="478"/>
          <ac:spMkLst>
            <pc:docMk/>
            <pc:sldMk cId="1202126933" sldId="322"/>
            <ac:spMk id="2" creationId="{00000000-0000-0000-0000-000000000000}"/>
          </ac:spMkLst>
        </pc:spChg>
        <pc:spChg chg="add del mod">
          <ac:chgData name="Aastha Kumar" userId="f94225b3-263d-47de-91f3-c17c89a7eef3" providerId="ADAL" clId="{0D542065-4245-4F5A-8B96-81B5FDFCF0FD}" dt="2024-03-31T16:44:16.883" v="18" actId="478"/>
          <ac:spMkLst>
            <pc:docMk/>
            <pc:sldMk cId="1202126933" sldId="322"/>
            <ac:spMk id="9" creationId="{AA707348-41B5-A194-8D7A-0FEDD1F285FE}"/>
          </ac:spMkLst>
        </pc:spChg>
        <pc:picChg chg="mod">
          <ac:chgData name="Aastha Kumar" userId="f94225b3-263d-47de-91f3-c17c89a7eef3" providerId="ADAL" clId="{0D542065-4245-4F5A-8B96-81B5FDFCF0FD}" dt="2024-03-31T16:44:24.290" v="20" actId="14100"/>
          <ac:picMkLst>
            <pc:docMk/>
            <pc:sldMk cId="1202126933" sldId="322"/>
            <ac:picMk id="3" creationId="{00000000-0000-0000-0000-000000000000}"/>
          </ac:picMkLst>
        </pc:picChg>
        <pc:picChg chg="del">
          <ac:chgData name="Aastha Kumar" userId="f94225b3-263d-47de-91f3-c17c89a7eef3" providerId="ADAL" clId="{0D542065-4245-4F5A-8B96-81B5FDFCF0FD}" dt="2024-03-31T16:44:26.450" v="21" actId="478"/>
          <ac:picMkLst>
            <pc:docMk/>
            <pc:sldMk cId="1202126933" sldId="322"/>
            <ac:picMk id="4" creationId="{00000000-0000-0000-0000-000000000000}"/>
          </ac:picMkLst>
        </pc:picChg>
        <pc:picChg chg="add mod">
          <ac:chgData name="Aastha Kumar" userId="f94225b3-263d-47de-91f3-c17c89a7eef3" providerId="ADAL" clId="{0D542065-4245-4F5A-8B96-81B5FDFCF0FD}" dt="2024-03-31T16:44:21.018" v="19" actId="14100"/>
          <ac:picMkLst>
            <pc:docMk/>
            <pc:sldMk cId="1202126933" sldId="322"/>
            <ac:picMk id="5122" creationId="{920B4138-055C-3FE1-288C-8CC1834F1AFA}"/>
          </ac:picMkLst>
        </pc:picChg>
      </pc:sldChg>
      <pc:sldChg chg="addSp delSp modSp new del mod">
        <pc:chgData name="Aastha Kumar" userId="f94225b3-263d-47de-91f3-c17c89a7eef3" providerId="ADAL" clId="{0D542065-4245-4F5A-8B96-81B5FDFCF0FD}" dt="2024-03-31T17:46:54.174" v="357" actId="47"/>
        <pc:sldMkLst>
          <pc:docMk/>
          <pc:sldMk cId="551919158" sldId="323"/>
        </pc:sldMkLst>
        <pc:spChg chg="add del mod">
          <ac:chgData name="Aastha Kumar" userId="f94225b3-263d-47de-91f3-c17c89a7eef3" providerId="ADAL" clId="{0D542065-4245-4F5A-8B96-81B5FDFCF0FD}" dt="2024-03-31T17:44:15.847" v="312"/>
          <ac:spMkLst>
            <pc:docMk/>
            <pc:sldMk cId="551919158" sldId="323"/>
            <ac:spMk id="3" creationId="{74C74D10-747E-FBA4-2C7B-51009ACEB828}"/>
          </ac:spMkLst>
        </pc:spChg>
      </pc:sldChg>
      <pc:sldChg chg="addSp modSp new ord">
        <pc:chgData name="Aastha Kumar" userId="f94225b3-263d-47de-91f3-c17c89a7eef3" providerId="ADAL" clId="{0D542065-4245-4F5A-8B96-81B5FDFCF0FD}" dt="2024-03-31T17:56:49.708" v="375"/>
        <pc:sldMkLst>
          <pc:docMk/>
          <pc:sldMk cId="562862409" sldId="323"/>
        </pc:sldMkLst>
        <pc:picChg chg="add mod">
          <ac:chgData name="Aastha Kumar" userId="f94225b3-263d-47de-91f3-c17c89a7eef3" providerId="ADAL" clId="{0D542065-4245-4F5A-8B96-81B5FDFCF0FD}" dt="2024-03-31T17:56:45.712" v="373" actId="14100"/>
          <ac:picMkLst>
            <pc:docMk/>
            <pc:sldMk cId="562862409" sldId="323"/>
            <ac:picMk id="22530" creationId="{78FE0C0D-D3FB-8D3C-9F0F-0C642C34B906}"/>
          </ac:picMkLst>
        </pc:picChg>
        <pc:picChg chg="add mod">
          <ac:chgData name="Aastha Kumar" userId="f94225b3-263d-47de-91f3-c17c89a7eef3" providerId="ADAL" clId="{0D542065-4245-4F5A-8B96-81B5FDFCF0FD}" dt="2024-03-31T17:56:43.605" v="372" actId="14100"/>
          <ac:picMkLst>
            <pc:docMk/>
            <pc:sldMk cId="562862409" sldId="323"/>
            <ac:picMk id="23554" creationId="{BF3A8ACD-757D-AFF2-9B3E-F44AC19B810C}"/>
          </ac:picMkLst>
        </pc:picChg>
      </pc:sldChg>
      <pc:sldChg chg="addSp modSp new del">
        <pc:chgData name="Aastha Kumar" userId="f94225b3-263d-47de-91f3-c17c89a7eef3" providerId="ADAL" clId="{0D542065-4245-4F5A-8B96-81B5FDFCF0FD}" dt="2024-03-31T17:56:09.758" v="365" actId="47"/>
        <pc:sldMkLst>
          <pc:docMk/>
          <pc:sldMk cId="2284147430" sldId="323"/>
        </pc:sldMkLst>
        <pc:picChg chg="add mod">
          <ac:chgData name="Aastha Kumar" userId="f94225b3-263d-47de-91f3-c17c89a7eef3" providerId="ADAL" clId="{0D542065-4245-4F5A-8B96-81B5FDFCF0FD}" dt="2024-03-31T17:53:02.974" v="361"/>
          <ac:picMkLst>
            <pc:docMk/>
            <pc:sldMk cId="2284147430" sldId="323"/>
            <ac:picMk id="13314" creationId="{D816CED7-5E81-05E1-20A2-525828B95C05}"/>
          </ac:picMkLst>
        </pc:picChg>
        <pc:picChg chg="add mod">
          <ac:chgData name="Aastha Kumar" userId="f94225b3-263d-47de-91f3-c17c89a7eef3" providerId="ADAL" clId="{0D542065-4245-4F5A-8B96-81B5FDFCF0FD}" dt="2024-03-31T17:53:17.301" v="364" actId="14100"/>
          <ac:picMkLst>
            <pc:docMk/>
            <pc:sldMk cId="2284147430" sldId="323"/>
            <ac:picMk id="13315" creationId="{5BEE5D2F-E786-28A0-AF39-454DC31604AC}"/>
          </ac:picMkLst>
        </pc:picChg>
      </pc:sldChg>
      <pc:sldChg chg="addSp delSp modSp new mod">
        <pc:chgData name="Aastha Kumar" userId="f94225b3-263d-47de-91f3-c17c89a7eef3" providerId="ADAL" clId="{0D542065-4245-4F5A-8B96-81B5FDFCF0FD}" dt="2024-03-31T18:14:15.843" v="517" actId="20577"/>
        <pc:sldMkLst>
          <pc:docMk/>
          <pc:sldMk cId="3409041320" sldId="324"/>
        </pc:sldMkLst>
        <pc:spChg chg="add del mod">
          <ac:chgData name="Aastha Kumar" userId="f94225b3-263d-47de-91f3-c17c89a7eef3" providerId="ADAL" clId="{0D542065-4245-4F5A-8B96-81B5FDFCF0FD}" dt="2024-03-31T18:13:46.966" v="510" actId="478"/>
          <ac:spMkLst>
            <pc:docMk/>
            <pc:sldMk cId="3409041320" sldId="324"/>
            <ac:spMk id="2" creationId="{00000000-0000-0000-0000-000000000000}"/>
          </ac:spMkLst>
        </pc:spChg>
        <pc:spChg chg="add mod">
          <ac:chgData name="Aastha Kumar" userId="f94225b3-263d-47de-91f3-c17c89a7eef3" providerId="ADAL" clId="{0D542065-4245-4F5A-8B96-81B5FDFCF0FD}" dt="2024-03-31T18:14:01.535" v="515" actId="1076"/>
          <ac:spMkLst>
            <pc:docMk/>
            <pc:sldMk cId="3409041320" sldId="324"/>
            <ac:spMk id="4" creationId="{2986A062-290D-7BC5-70B3-60738A06EBED}"/>
          </ac:spMkLst>
        </pc:spChg>
        <pc:spChg chg="add mod">
          <ac:chgData name="Aastha Kumar" userId="f94225b3-263d-47de-91f3-c17c89a7eef3" providerId="ADAL" clId="{0D542065-4245-4F5A-8B96-81B5FDFCF0FD}" dt="2024-03-31T18:14:15.843" v="517" actId="20577"/>
          <ac:spMkLst>
            <pc:docMk/>
            <pc:sldMk cId="3409041320" sldId="324"/>
            <ac:spMk id="5" creationId="{FA9A4F13-AB34-BE7E-11C5-AC44C84917A8}"/>
          </ac:spMkLst>
        </pc:spChg>
        <pc:picChg chg="add mod">
          <ac:chgData name="Aastha Kumar" userId="f94225b3-263d-47de-91f3-c17c89a7eef3" providerId="ADAL" clId="{0D542065-4245-4F5A-8B96-81B5FDFCF0FD}" dt="2024-03-31T18:13:24.950" v="505"/>
          <ac:picMkLst>
            <pc:docMk/>
            <pc:sldMk cId="3409041320" sldId="324"/>
            <ac:picMk id="6" creationId="{E79229C0-27BA-EC7F-EF79-BFF66888DEF4}"/>
          </ac:picMkLst>
        </pc:picChg>
        <pc:picChg chg="add mod">
          <ac:chgData name="Aastha Kumar" userId="f94225b3-263d-47de-91f3-c17c89a7eef3" providerId="ADAL" clId="{0D542065-4245-4F5A-8B96-81B5FDFCF0FD}" dt="2024-03-31T18:13:54.051" v="512" actId="1076"/>
          <ac:picMkLst>
            <pc:docMk/>
            <pc:sldMk cId="3409041320" sldId="324"/>
            <ac:picMk id="5122" creationId="{00000000-0000-0000-0000-000000000000}"/>
          </ac:picMkLst>
        </pc:picChg>
        <pc:picChg chg="add mod">
          <ac:chgData name="Aastha Kumar" userId="f94225b3-263d-47de-91f3-c17c89a7eef3" providerId="ADAL" clId="{0D542065-4245-4F5A-8B96-81B5FDFCF0FD}" dt="2024-03-31T18:13:57.540" v="513" actId="1076"/>
          <ac:picMkLst>
            <pc:docMk/>
            <pc:sldMk cId="3409041320" sldId="324"/>
            <ac:picMk id="5123" creationId="{00000000-0000-0000-0000-000000000000}"/>
          </ac:picMkLst>
        </pc:picChg>
        <pc:picChg chg="add mod">
          <ac:chgData name="Aastha Kumar" userId="f94225b3-263d-47de-91f3-c17c89a7eef3" providerId="ADAL" clId="{0D542065-4245-4F5A-8B96-81B5FDFCF0FD}" dt="2024-03-31T18:14:04.011" v="516" actId="1076"/>
          <ac:picMkLst>
            <pc:docMk/>
            <pc:sldMk cId="3409041320" sldId="324"/>
            <ac:picMk id="5124" creationId="{00000000-0000-0000-0000-000000000000}"/>
          </ac:picMkLst>
        </pc:picChg>
      </pc:sldChg>
      <pc:sldChg chg="addSp modSp new">
        <pc:chgData name="Aastha Kumar" userId="f94225b3-263d-47de-91f3-c17c89a7eef3" providerId="ADAL" clId="{0D542065-4245-4F5A-8B96-81B5FDFCF0FD}" dt="2024-03-31T18:14:35.295" v="522" actId="14100"/>
        <pc:sldMkLst>
          <pc:docMk/>
          <pc:sldMk cId="3877054387" sldId="325"/>
        </pc:sldMkLst>
        <pc:picChg chg="add mod">
          <ac:chgData name="Aastha Kumar" userId="f94225b3-263d-47de-91f3-c17c89a7eef3" providerId="ADAL" clId="{0D542065-4245-4F5A-8B96-81B5FDFCF0FD}" dt="2024-03-31T18:14:35.295" v="522" actId="14100"/>
          <ac:picMkLst>
            <pc:docMk/>
            <pc:sldMk cId="3877054387" sldId="325"/>
            <ac:picMk id="8194" creationId="{00000000-0000-0000-0000-000000000000}"/>
          </ac:picMkLst>
        </pc:picChg>
        <pc:picChg chg="add mod">
          <ac:chgData name="Aastha Kumar" userId="f94225b3-263d-47de-91f3-c17c89a7eef3" providerId="ADAL" clId="{0D542065-4245-4F5A-8B96-81B5FDFCF0FD}" dt="2024-03-31T18:14:29.650" v="520" actId="14100"/>
          <ac:picMkLst>
            <pc:docMk/>
            <pc:sldMk cId="3877054387" sldId="325"/>
            <ac:picMk id="9218" creationId="{00000000-0000-0000-0000-000000000000}"/>
          </ac:picMkLst>
        </pc:picChg>
      </pc:sldChg>
      <pc:sldChg chg="add">
        <pc:chgData name="Aastha Kumar" userId="f94225b3-263d-47de-91f3-c17c89a7eef3" providerId="ADAL" clId="{0D542065-4245-4F5A-8B96-81B5FDFCF0FD}" dt="2024-03-31T18:10:24.945" v="503"/>
        <pc:sldMkLst>
          <pc:docMk/>
          <pc:sldMk cId="0" sldId="48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19.656"/>
    </inkml:context>
    <inkml:brush xml:id="br0">
      <inkml:brushProperty name="width" value="0.05" units="cm"/>
      <inkml:brushProperty name="height" value="0.05" units="cm"/>
      <inkml:brushProperty name="color" value="#E71224"/>
    </inkml:brush>
  </inkml:definitions>
  <inkml:trace contextRef="#ctx0" brushRef="#br0">319 2144 24575,'0'-1565'0,"-1"1543"0,-1 1 0,-8-35 0,4 31 0,-2-35 0,-8-110 0,8 98 0,6 60 0,-6-50 0,7 56 0,0 1 0,0-1 0,-1 1 0,0-1 0,0 1 0,0 0 0,-6-9 0,7 13 0,1 1 0,-1-1 0,1 1 0,-1-1 0,0 1 0,1-1 0,-1 1 0,0 0 0,1-1 0,-1 1 0,0 0 0,1-1 0,-1 1 0,0 0 0,0 0 0,1 0 0,-1 0 0,0 0 0,0 0 0,1 0 0,-1 0 0,0 0 0,0 0 0,1 0 0,-1 0 0,0 0 0,0 1 0,1-1 0,-1 0 0,0 1 0,1-1 0,-1 0 0,0 1 0,1-1 0,-2 1 0,-22 21 0,21-19 0,-16 18 0,1 1 0,0 0 0,2 1 0,1 1 0,1 1 0,1 0 0,1 0 0,-13 41 0,24-62 0,-19 49 0,13-46 0,2-14 0,2-18 0,3 24 0,1-40 0,1 0 0,2 0 0,11-46 0,-14 79 0,1 0 0,0 0 0,0 1 0,1-1 0,0 1 0,1-1 0,-1 1 0,1 0 0,1 0 0,9-11 0,-12 15 0,1 0 0,0 0 0,1 1 0,-1-1 0,0 1 0,1 0 0,-1 0 0,1 0 0,0 1 0,0-1 0,-1 1 0,1 0 0,0 0 0,0 0 0,0 0 0,0 1 0,0-1 0,1 1 0,-1 0 0,0 1 0,0-1 0,0 1 0,4 0 0,4 3 0,-1 0 0,0 0 0,0 1 0,0 0 0,14 9 0,48 37 0,-60-40-341,0 0 0,0 0-1,15 20 1,-18-18-6485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21.507"/>
    </inkml:context>
    <inkml:brush xml:id="br0">
      <inkml:brushProperty name="width" value="0.05" units="cm"/>
      <inkml:brushProperty name="height" value="0.05" units="cm"/>
      <inkml:brushProperty name="color" value="#E71224"/>
    </inkml:brush>
  </inkml:definitions>
  <inkml:trace contextRef="#ctx0" brushRef="#br0">719 1669 24575,'0'-11'0,"-4"-136"0,2 121 0,-2 0 0,0 1 0,-14-42 0,-68-148 0,-8-26 0,56 111 0,-32-89 0,34 118 0,25 67 0,-1 0 0,-1 2 0,-2-1 0,-22-34 0,-62-65 0,94 125 0,0-1 0,0-1 0,-1 1 0,0 0 0,-12-11 0,17 18 0,0 0 0,0 0 0,0 0 0,0 0 0,0 0 0,-1 1 0,1-1 0,0 0 0,0 1 0,-1-1 0,1 1 0,0-1 0,0 1 0,-1 0 0,1-1 0,0 1 0,-1 0 0,1 0 0,-1 0 0,1 0 0,0 0 0,-1 0 0,1 0 0,0 1 0,-1-1 0,1 0 0,0 1 0,-1-1 0,1 1 0,0 0 0,0-1 0,0 1 0,-1 0 0,1 0 0,0-1 0,0 1 0,0 0 0,0 0 0,0 0 0,1 0 0,-1 1 0,-1 0 0,-5 11 0,0-1 0,1 1 0,1 1 0,0-1 0,0 1 0,2 0 0,0 0 0,-2 20 0,-9 33 0,13-62 0,-7 21 0,5-21 0,1-17 0,-1-33 0,2-1 0,10-89 0,-8 130 0,0 0 0,0 0 0,0 0 0,1 1 0,0-1 0,0 0 0,0 1 0,0-1 0,1 1 0,3-5 0,-3 6 0,-1 1 0,0 0 0,1 0 0,-1 0 0,1 0 0,0 0 0,0 1 0,0-1 0,0 1 0,0 0 0,0 0 0,0 0 0,0 0 0,0 0 0,0 1 0,0 0 0,5-1 0,4 1 0,1 1 0,-1 0 0,0 1 0,0 0 0,0 1 0,14 5 0,72 32 0,-56-21 0,13 3-1365,-9-4-5461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23.542"/>
    </inkml:context>
    <inkml:brush xml:id="br0">
      <inkml:brushProperty name="width" value="0.05" units="cm"/>
      <inkml:brushProperty name="height" value="0.05" units="cm"/>
      <inkml:brushProperty name="color" value="#E71224"/>
    </inkml:brush>
  </inkml:definitions>
  <inkml:trace contextRef="#ctx0" brushRef="#br0">1617 1341 24575,'0'-7'0,"0"1"0,-1 0 0,0-1 0,0 1 0,0 0 0,-1-1 0,0 1 0,0 0 0,0 0 0,-4-6 0,-1 2 0,0 0 0,0 1 0,-1 0 0,-13-13 0,-468-389 0,281 245 0,158 127 0,-158-140 0,186 158 0,-25-18 0,38 32 0,0 1 0,0 0 0,-1 1 0,0 0 0,0 1 0,-12-5 0,11 7 0,1-1 0,0 0 0,0-1 0,0 0 0,0-1 0,1 0 0,-1 0 0,1-1 0,1 0 0,-16-14 0,12 7 0,0 1 0,-1 1 0,0 0 0,-1 0 0,0 2 0,-17-9 0,-6-7 0,32 21 0,0 0 0,-1 0 0,0 1 0,1 0 0,-11-4 0,13 6 0,0 0 0,0 1 0,0-1 0,0 1 0,0 0 0,0 0 0,0 0 0,0 0 0,0 1 0,0-1 0,0 1 0,0 0 0,1-1 0,-1 2 0,0-1 0,-4 2 0,2 0 0,0 0 0,1 1 0,-1-1 0,1 1 0,-1 0 0,1 0 0,0 0 0,0 1 0,1-1 0,0 1 0,-5 9 0,2-4 0,2 1 0,-1-1 0,1 1 0,-4 20 0,9-40 0,0-1 0,-1 1 0,-1-13 0,0 11 0,1 0 0,0 0 0,0 0 0,1 0 0,2-10 0,-2 18 0,0 0 0,0 0 0,0 0 0,0 0 0,1 0 0,-1 1 0,1-1 0,0 1 0,-1-1 0,1 1 0,0-1 0,0 1 0,1 0 0,-1 0 0,0 0 0,1 0 0,-1 1 0,1-1 0,0 1 0,0-1 0,-1 1 0,7-2 0,127-28 0,-1 1 0,-123 26 342,-9 2-684,-5 2-1023,-11 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25.772"/>
    </inkml:context>
    <inkml:brush xml:id="br0">
      <inkml:brushProperty name="width" value="0.05" units="cm"/>
      <inkml:brushProperty name="height" value="0.05" units="cm"/>
      <inkml:brushProperty name="color" value="#E71224"/>
    </inkml:brush>
  </inkml:definitions>
  <inkml:trace contextRef="#ctx0" brushRef="#br0">2063 0 24575,'-29'1'0,"1"2"0,0 0 0,0 2 0,0 1 0,-42 14 0,-128 64 0,72-28 0,-63 15 0,-342 81 0,220-65 0,175-35 0,-5 2 0,137-53 0,-10 4 0,0 0 0,-1-2 0,1 0 0,-1 0 0,-23 0 0,36-3 0,1 0 0,0 0 0,-1 0 0,1 0 0,0 0 0,0-1 0,-1 1 0,1 0 0,0-1 0,0 1 0,0-1 0,-1 0 0,1 1 0,0-1 0,0 0 0,0 0 0,0 1 0,0-1 0,0 0 0,1 0 0,-1 0 0,0 0 0,0 0 0,0-2 0,0 1 0,1 0 0,-1-1 0,1 1 0,-1 0 0,1-1 0,0 1 0,0 0 0,0 0 0,0-1 0,0 1 0,1 0 0,0-4 0,1 0 0,0 0 0,0 0 0,0 1 0,1-1 0,0 1 0,0-1 0,0 1 0,1 0 0,6-7 0,-8 10 0,1-1 0,-1 1 0,1 0 0,0 0 0,0 0 0,0 1 0,0-1 0,0 1 0,0-1 0,0 1 0,0 0 0,0 0 0,1 1 0,-1-1 0,0 1 0,1-1 0,4 1 0,-8 0 0,1 1 0,-1-1 0,1 0 0,-1 1 0,1-1 0,-1 1 0,1-1 0,-1 1 0,1-1 0,-1 1 0,1-1 0,-1 1 0,0-1 0,1 1 0,-1-1 0,0 1 0,0-1 0,1 1 0,-1 0 0,0-1 0,0 1 0,0 0 0,0-1 0,0 1 0,0 0 0,0-1 0,0 1 0,0 0 0,0-1 0,0 1 0,0-1 0,0 1 0,-1 0 0,1 0 0,-9 22 0,1-11 0,-1 0 0,-1-1 0,0 0 0,0 0 0,-14 10 0,-7 8 0,20-18 0,3-4 0,0 1 0,1-1 0,0 1 0,1 0 0,-7 11 0,12-18 0,1 1 0,-1-1 0,0 0 0,1 1 0,-1-1 0,1 1 0,-1-1 0,1 1 0,0-1 0,0 1 0,0-1 0,0 1 0,0-1 0,0 1 0,0-1 0,0 1 0,0-1 0,1 0 0,-1 1 0,0-1 0,1 1 0,0-1 0,-1 1 0,1-1 0,0 0 0,-1 0 0,1 1 0,0-1 0,0 0 0,0 0 0,0 0 0,0 0 0,1 0 0,-1 0 0,0 0 0,0 0 0,1-1 0,-1 1 0,0 0 0,1-1 0,-1 1 0,3 0 0,7 3 55,0-1 0,0 0 0,0 0 0,0-1 0,19 1 0,61-2-1001,-71-1 197,12-1-6077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27.724"/>
    </inkml:context>
    <inkml:brush xml:id="br0">
      <inkml:brushProperty name="width" value="0.05" units="cm"/>
      <inkml:brushProperty name="height" value="0.05" units="cm"/>
      <inkml:brushProperty name="color" value="#E71224"/>
    </inkml:brush>
  </inkml:definitions>
  <inkml:trace contextRef="#ctx0" brushRef="#br0">347 0 24575,'-5'44'0,"0"-13"0,-41 311 0,14-117 0,-38 162 0,58-348 0,-23 49 0,23-62 0,1 2 0,2-1 0,-13 58 0,20-66 0,-7 32 0,9-47 0,-1-1 0,0 0 0,-1 1 0,1-1 0,0 0 0,-1 0 0,0 0 0,1 0 0,-1-1 0,-1 1 0,-3 5 0,5-8 0,1 0 0,0 0 0,-1 1 0,1-1 0,-1 0 0,1 1 0,-1-1 0,1 0 0,0 0 0,-1 0 0,1 0 0,-1 1 0,1-1 0,-1 0 0,1 0 0,-1 0 0,1 0 0,-1 0 0,1 0 0,-1 0 0,1 0 0,-1-1 0,1 1 0,-1 0 0,1 0 0,-1 0 0,1 0 0,-1-1 0,0 1 0,-11-14 0,-2-21 0,4-10 0,9 150 0,0-63 0,0-24 0,0-1 0,2 0 0,0 0 0,6 32 0,-6-48 0,-1 0 0,0 1 0,1-1 0,-1 0 0,1 0 0,-1 1 0,1-1 0,0 0 0,-1 0 0,1 0 0,0 0 0,0 0 0,0 0 0,0 0 0,0 0 0,0 0 0,0 0 0,0-1 0,0 1 0,0 0 0,0-1 0,1 1 0,-1-1 0,0 1 0,0-1 0,1 1 0,-1-1 0,0 0 0,1 0 0,-1 0 0,0 0 0,1 0 0,-1 0 0,0 0 0,1 0 0,-1 0 0,0-1 0,0 1 0,1 0 0,-1-1 0,0 1 0,2-2 0,7-2 0,0-1 0,0-1 0,-1 0 0,11-9 0,-6 5 0,108-66 0,29-20 0,-141 90 42,0 0-1,0 0 0,15-4 1,0-2-1573,-11 5-5295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4:30.985"/>
    </inkml:context>
    <inkml:brush xml:id="br0">
      <inkml:brushProperty name="width" value="0.05" units="cm"/>
      <inkml:brushProperty name="height" value="0.05" units="cm"/>
      <inkml:brushProperty name="color" value="#E71224"/>
    </inkml:brush>
  </inkml:definitions>
  <inkml:trace contextRef="#ctx0" brushRef="#br0">0 1 24575,'1'14'0,"0"0"0,1 0 0,1 0 0,0 0 0,1 0 0,0 0 0,9 18 0,53 90 0,-39-76 0,-7-12 0,202 325 0,-168-279 0,51 100 0,-68-112 0,-19-39 0,2-1 0,26 30 0,-24-31 0,38 58 0,-43-57 0,3-1 0,36 40 0,15 20 0,139 195 0,-203-271 0,-5-8 0,-1 0 0,1 0 0,0 0 0,0 0 0,0-1 0,0 1 0,1-1 0,-1 1 0,1-1 0,0 0 0,-1 0 0,1 0 0,0 0 0,4 1 0,-6-3 0,0 0 0,-1 0 0,1 0 0,0 0 0,0-1 0,0 1 0,-1 0 0,1 0 0,0-1 0,0 1 0,-1-1 0,1 1 0,0-1 0,-1 1 0,1-1 0,-1 1 0,1-1 0,-1 1 0,1-1 0,-1 0 0,1 1 0,-1-1 0,1 0 0,-1 0 0,0 1 0,1-1 0,-1 0 0,0 0 0,0 1 0,0-1 0,1 0 0,-1 0 0,0 0 0,0-1 0,3-33 0,-3 31 0,-2-202 0,1 118 0,3 110 0,1 1 0,1 0 0,14 41 0,2 10 0,-12-34 0,-1-11 0,-1 0 0,-2 0 0,2 54 0,-6-81 0,0 1 0,-1 0 0,1 0 0,-1-1 0,0 1 0,0-1 0,0 1 0,0 0 0,0-1 0,0 0 0,-1 1 0,1-1 0,-1 0 0,0 0 0,0 0 0,1 0 0,-1 0 0,-1 0 0,1 0 0,0-1 0,0 1 0,-1-1 0,1 1 0,0-1 0,-1 0 0,0 0 0,1 0 0,-1 0 0,1-1 0,-1 1 0,-4 0 0,-10 1 0,0-1 0,0 0 0,-1-1 0,-16-3 0,13 2 0,-2 1 101,0 1-1,-43 8 1,-10 1-1768,53-8-5159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5:09.119"/>
    </inkml:context>
    <inkml:brush xml:id="br0">
      <inkml:brushProperty name="width" value="0.035" units="cm"/>
      <inkml:brushProperty name="height" value="0.035" units="cm"/>
      <inkml:brushProperty name="color" value="#FF0066"/>
    </inkml:brush>
  </inkml:definitions>
  <inkml:trace contextRef="#ctx0" brushRef="#br0">1145 4286 24575,'1'-20'0,"-2"-1"0,0 0 0,-2 1 0,0-1 0,-1 1 0,-1 0 0,-1 0 0,-1 1 0,-17-36 0,-9-6 0,-3 2 0,-47-58 0,-100-100 0,52 81 0,-40-44 0,139 140 0,-33-51 0,-5-6 0,9 14 0,11 9 0,13 23 0,3-2 0,-43-88 0,71 124 0,0 0 0,2-1 0,0 1 0,0-1 0,2 0 0,0 0 0,2 0 0,2-33 0,4-11 0,19-71 0,-24 127 0,147-595 0,-104 431 0,-24 84 0,5 0 0,36-86 0,-38 124 0,-12 26 0,-1-1 0,15-48 0,-12 26 0,2-1 0,1 2 0,3 0 0,37-64 0,-42 82 0,-1-2 0,10-33 0,-16 40 0,1 0 0,1 1 0,0 0 0,1 0 0,23-31 0,27-30 0,-39 51 0,1 0 0,47-47 0,-50 54 0,-16 19 0,-1 1 0,1-1 0,0 1 0,0 0 0,0-1 0,1 2 0,-1-1 0,1 0 0,6-3 0,23-7 0,1 2 0,0 2 0,0 0 0,56-4 0,145-10 0,26-3 0,-123 14 0,176 7 0,-204 6 0,-72-2 0,54-11 0,-60 7 0,1 1 0,48 1 0,-74 3 0,-1 1 0,1 1 0,-1-1 0,1 1 0,-1 0 0,0 0 0,0 0 0,0 1 0,0 0 0,0 1 0,0-1 0,-1 1 0,9 8 0,3 4 0,-1 2 0,22 30 0,-18-22 0,35 37 0,79 71 0,-78-81 0,92 111 0,42 73 0,-8-12 0,216 288 0,-288-364 0,53 63 0,-106-156 0,-42-43 0,0 1 0,-1 1 0,0 1 0,17 26 0,16 24 0,-28-40 0,17 29 0,146 297 0,-73-136 0,-58-107 0,57 183 0,-80-210 0,3 19 0,32 179 0,-11 107 0,-32-221 0,14 86 0,-13-166 0,-41-116 0,-23-31 0,-3 2 0,-62-61 0,36 42 0,28 29 0,3 4 0,1-2 0,-51-79 0,83 115 0,5 11 0,9 23 0,23 35 0,3-2 0,40 54 0,-7-11 0,287 439 0,-345-528 0,-2-2 0,0-1 0,0 1 0,1-1 0,0 0 0,13 11 0,-18-18 0,-1 1 0,1-1 0,0 1 0,0-1 0,0 1 0,-1-1 0,1 1 0,0-1 0,0 0 0,0 1 0,0-1 0,0 0 0,0 0 0,0 0 0,0 0 0,0 0 0,0 0 0,0 0 0,0 0 0,0 0 0,0 0 0,0 0 0,1-1 0,0 0 0,-1 0 0,1 0 0,-1 0 0,0-1 0,1 1 0,-1 0 0,0 0 0,0-1 0,0 1 0,0-1 0,0 1 0,1-3 0,2-5 0,0 0 0,-1-1 0,4-16 0,-6 21 0,6-31 0,-2 0 0,0-38 0,7-49 0,21-77 0,7-42 0,8 56 0,-38 162 0,-10 24 0,0 0 0,-1 0 0,1 1 0,0-1 0,0 0 0,1 0 0,-1 0 0,0 0 0,0 0 0,0 1 0,0-1 0,0 0 0,0 0 0,0 0 0,0 0 0,0 0 0,0 0 0,0 1 0,0-1 0,0 0 0,0 0 0,0 0 0,1 0 0,-1 0 0,0 0 0,0 0 0,0 0 0,0 0 0,0 1 0,0-1 0,1 0 0,-1 0 0,0 0 0,0 0 0,0 0 0,0 0 0,0 0 0,0 0 0,1 0 0,-1 0 0,0 0 0,0 0 0,0 0 0,0 0 0,0 0 0,1 0 0,-1 0 0,0 0 0,0 0 0,0 0 0,0-1 0,0 1 0,0 0 0,1 0 0,-1 0 0,0 0 0,0 0 0,0 0 0,0 0 0,0 0 0,0 0 0,0-1 0,1 1 0,-1 9 0,0 0 0,0 0 0,0-1 0,-1 1 0,-4 16 0,2-7 0,-44 199 0,-82 235 0,111-397-1365,2-18-5461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5:17.057"/>
    </inkml:context>
    <inkml:brush xml:id="br0">
      <inkml:brushProperty name="width" value="0.035" units="cm"/>
      <inkml:brushProperty name="height" value="0.035" units="cm"/>
      <inkml:brushProperty name="color" value="#FF0066"/>
    </inkml:brush>
  </inkml:definitions>
  <inkml:trace contextRef="#ctx0" brushRef="#br0">1 109 24575,'0'312'0,"0"-307"0,-1-1 0,1 1 0,1-1 0,-1 1 0,1-1 0,-1 1 0,1-1 0,1 0 0,-1 1 0,1-1 0,-1 0 0,1 0 0,0 0 0,1 0 0,-1 0 0,1 0 0,-1-1 0,1 1 0,4 3 0,44 43 0,-21-18 0,36 27 0,-60-54 0,-1 0 0,0 0 0,0 1 0,-1 0 0,0 0 0,0 0 0,5 11 0,14 21 0,-20-36 0,-1 0 0,0 1 0,1-1 0,-1 0 0,1 0 0,0-1 0,-1 1 0,1 0 0,0-1 0,0 0 0,0 0 0,0 0 0,4 1 0,46 6 0,-24-5 0,191 16 0,-68-9 0,158 9 0,-70-6 0,-45-4 0,36 3 0,76 2 0,-158-11 0,23 10 0,30 0 0,-99-12 0,185 7 0,265 7 0,-248-13 0,51 25 0,37 0 0,-111-29 0,135 3 0,-219 11 0,20 1 0,692-11 0,-465-4 0,3821 2 0,-4233-1 0,56-11 0,-53 6 0,40-1 0,-23 3 0,0-3 0,61-16 0,-39 8 0,9-5 0,125-49 0,-208 68 0,30-9 0,-1-2 0,0-1 0,-1-1 0,36-24 0,-61 34 0,1 1 0,-1-1 0,0 0 0,0 0 0,0 0 0,-1 0 0,0-1 0,0 1 0,0-1 0,0 0 0,-1 0 0,4-8 0,-4 3 0,1 0 0,-2-1 0,1 0 0,-1 1 0,-1-17 0,-4-267 0,4 289 0,0-1 0,0 1 0,0-1 0,-1 1 0,0-1 0,0 1 0,-1 0 0,1 0 0,-6-10 0,5 12 0,0 0 0,0 0 0,-1 0 0,0 0 0,1 0 0,-1 1 0,0-1 0,-1 1 0,1 0 0,0 0 0,-1 0 0,1 0 0,-1 0 0,-6-1 0,-99-30 0,23 8 0,50 16 0,0 1 0,-52-5 0,-27-5 0,-38-5 0,55 10 0,8-6 0,56 10 0,-1 2 0,-38-2 0,-79-1 0,-154-7 0,-376 13 0,370 6 0,-1891-2 0,2161 2 0,-57 10 0,-34 2 0,57-13 0,-148 8 0,-190 23 0,66-10 0,67-3 0,-119 11 0,-384 20 0,538-38 0,-85-3 0,-20 2 0,-912 7 0,841-20 0,-1646 2-1365,2045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05:24.292"/>
    </inkml:context>
    <inkml:brush xml:id="br0">
      <inkml:brushProperty name="width" value="0.05" units="cm"/>
      <inkml:brushProperty name="height" value="0.05" units="cm"/>
      <inkml:brushProperty name="color" value="#E71224"/>
    </inkml:brush>
  </inkml:definitions>
  <inkml:trace contextRef="#ctx0" brushRef="#br0">381 107 24575,'-15'0'0,"-1"1"0,1 1 0,-1 0 0,1 1 0,0 1 0,1 0 0,-1 1 0,-17 9 0,-6 5 0,-60 44 0,82-53 0,7-5 0,1 1 0,-1 1 0,-10 9 0,17-13 0,-1 1 0,0-1 0,1 1 0,0-1 0,-1 1 0,1 0 0,1-1 0,-1 1 0,1 0 0,-1 0 0,0 9 0,-1 18 0,1 0 0,1 0 0,7 60 0,-6-88 0,1 1 0,-1-1 0,1 1 0,0-1 0,0 1 0,0-1 0,1 0 0,-1 1 0,1-1 0,0 0 0,-1 0 0,2 0 0,-1 0 0,0 0 0,0-1 0,1 1 0,0-1 0,3 4 0,3-1 0,0 0 0,1-1 0,-1 0 0,1 0 0,11 2 0,-12-3 0,202 68 0,-183-63 0,1-1 0,0-2 0,38 2 0,-10 0 0,89 5 0,205-9 0,-188-5 0,393 18 0,-393-2 0,212 10 0,-81-8 0,-205-8 0,765 82 0,-549-64 0,-170-17 0,94 3 0,22 1 0,161-3 0,1 1 0,26 9 0,1-22 0,-147 0 0,1697 2 0,-1693-13 0,-45 0 0,104-5 0,-203 9 0,150-17 0,104-24 0,-48 44 0,-211 8 0,197-18 0,24 5 0,-8 2 0,-240-2 0,-59 8 0,0-4 0,104-24 0,-133 24 0,0 1 0,40-2 0,-40 5 0,1-2 0,40-10 0,-65 13 0,4-2 0,1 0 0,-1-1 0,21-9 0,-31 11 0,1 1 0,0 0 0,0-1 0,-1 0 0,0 0 0,1 0 0,-1 0 0,0-1 0,-1 1 0,1-1 0,-1 0 0,1 1 0,-1-1 0,0 0 0,2-7 0,5-22 0,-1 0 0,-2 0 0,-2 0 0,0-1 0,-3-54 0,-1 70 0,-5-92 0,3 98 0,0 0 0,0 1 0,-1-1 0,-1 1 0,0-1 0,-1 1 0,-6-11 0,8 18 0,0 0 0,-1 0 0,1 0 0,-1 1 0,0-1 0,0 1 0,0 0 0,-1 0 0,1 1 0,-1-1 0,1 1 0,-1 0 0,0 0 0,-6-1 0,-4-1 0,0 0 0,0 1 0,-23-2 0,-230 3 0,132 4 0,-133 11 0,20 0 0,-651-12 0,426-2 0,251 14 0,34 0 0,-447-11 0,325-3 0,-70 28 0,-28 0 0,-1614-31 0,1106 6 0,274-2 0,576-3 0,-111-19 0,16 0 0,120 18 0,-485-26 0,287 18 0,34 0 0,-223 13 0,-71-3 0,395-5 0,1-5 0,-107-26 0,159 29 0,1 2 0,-1 3 0,-78 2 0,-461 4 0,323-3 0,257 1-136,0 1-1,0 1 1,0 0-1,0 0 1,1 1-1,-1 0 1,1 1-1,0 0 0,-15 9 1,10-5-6690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17922" y="6172"/>
            <a:ext cx="2756154" cy="697230"/>
          </a:xfrm>
          <a:prstGeom prst="rect">
            <a:avLst/>
          </a:prstGeom>
        </p:spPr>
        <p:txBody>
          <a:bodyPr wrap="square" lIns="0" tIns="0" rIns="0" bIns="0">
            <a:spAutoFit/>
          </a:bodyPr>
          <a:lstStyle>
            <a:lvl1pPr>
              <a:defRPr sz="4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460857" y="2763139"/>
            <a:ext cx="7673340" cy="2125345"/>
          </a:xfrm>
          <a:prstGeom prst="rect">
            <a:avLst/>
          </a:prstGeom>
        </p:spPr>
        <p:txBody>
          <a:bodyPr wrap="square" lIns="0" tIns="0" rIns="0" bIns="0">
            <a:spAutoFit/>
          </a:bodyPr>
          <a:lstStyle>
            <a:lvl1pPr>
              <a:defRPr sz="18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88340" y="6460699"/>
            <a:ext cx="803910" cy="165734"/>
          </a:xfrm>
          <a:prstGeom prst="rect">
            <a:avLst/>
          </a:prstGeom>
        </p:spPr>
        <p:txBody>
          <a:bodyPr wrap="square" lIns="0" tIns="0" rIns="0" bIns="0">
            <a:spAutoFit/>
          </a:bodyPr>
          <a:lstStyle>
            <a:lvl1pPr>
              <a:defRPr sz="1000" b="0" i="0">
                <a:solidFill>
                  <a:srgbClr val="888888"/>
                </a:solidFill>
                <a:latin typeface="Times New Roman"/>
                <a:cs typeface="Times New Roman"/>
              </a:defRPr>
            </a:lvl1pPr>
          </a:lstStyle>
          <a:p>
            <a:pPr marL="12700">
              <a:lnSpc>
                <a:spcPts val="1190"/>
              </a:lnSpc>
            </a:pPr>
            <a:r>
              <a:rPr dirty="0"/>
              <a:t>22</a:t>
            </a:r>
            <a:r>
              <a:rPr spc="-40" dirty="0"/>
              <a:t> </a:t>
            </a:r>
            <a:r>
              <a:rPr spc="-5" dirty="0"/>
              <a:t>March</a:t>
            </a:r>
            <a:r>
              <a:rPr spc="-10" dirty="0"/>
              <a:t> </a:t>
            </a:r>
            <a:r>
              <a:rPr dirty="0"/>
              <a:t>2024</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5/17/2024</a:t>
            </a:fld>
            <a:endParaRPr lang="en-US"/>
          </a:p>
        </p:txBody>
      </p:sp>
      <p:sp>
        <p:nvSpPr>
          <p:cNvPr id="6" name="Holder 6"/>
          <p:cNvSpPr>
            <a:spLocks noGrp="1"/>
          </p:cNvSpPr>
          <p:nvPr>
            <p:ph type="sldNum" sz="quarter" idx="7"/>
          </p:nvPr>
        </p:nvSpPr>
        <p:spPr>
          <a:xfrm>
            <a:off x="11431778" y="6473883"/>
            <a:ext cx="2286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6.xml"/><Relationship Id="rId18" Type="http://schemas.openxmlformats.org/officeDocument/2006/relationships/image" Target="../media/image2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0.png"/><Relationship Id="rId17" Type="http://schemas.openxmlformats.org/officeDocument/2006/relationships/customXml" Target="../ink/ink8.xml"/><Relationship Id="rId2" Type="http://schemas.openxmlformats.org/officeDocument/2006/relationships/image" Target="../media/image12.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9.png"/><Relationship Id="rId19" Type="http://schemas.openxmlformats.org/officeDocument/2006/relationships/customXml" Target="../ink/ink9.xml"/><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7395A-31FB-B397-8249-7B5D30F7C9D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603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39200" y="277786"/>
            <a:ext cx="2075180" cy="696595"/>
          </a:xfrm>
          <a:prstGeom prst="rect">
            <a:avLst/>
          </a:prstGeom>
        </p:spPr>
        <p:txBody>
          <a:bodyPr vert="horz" wrap="square" lIns="0" tIns="12700" rIns="0" bIns="0" rtlCol="0">
            <a:spAutoFit/>
          </a:bodyPr>
          <a:lstStyle/>
          <a:p>
            <a:pPr marL="12700">
              <a:lnSpc>
                <a:spcPct val="100000"/>
              </a:lnSpc>
              <a:spcBef>
                <a:spcPts val="100"/>
              </a:spcBef>
            </a:pPr>
            <a:r>
              <a:rPr dirty="0"/>
              <a:t>Kerberos</a:t>
            </a:r>
          </a:p>
        </p:txBody>
      </p:sp>
      <p:sp>
        <p:nvSpPr>
          <p:cNvPr id="3" name="object 3"/>
          <p:cNvSpPr txBox="1"/>
          <p:nvPr/>
        </p:nvSpPr>
        <p:spPr>
          <a:xfrm>
            <a:off x="152400" y="457200"/>
            <a:ext cx="6824981" cy="6187591"/>
          </a:xfrm>
          <a:prstGeom prst="rect">
            <a:avLst/>
          </a:prstGeom>
        </p:spPr>
        <p:txBody>
          <a:bodyPr vert="horz" wrap="square" lIns="0" tIns="97790" rIns="0" bIns="0" rtlCol="0">
            <a:spAutoFit/>
          </a:bodyPr>
          <a:lstStyle/>
          <a:p>
            <a:pPr marL="12065" marR="5080">
              <a:lnSpc>
                <a:spcPct val="100000"/>
              </a:lnSpc>
              <a:spcBef>
                <a:spcPts val="670"/>
              </a:spcBef>
              <a:tabLst>
                <a:tab pos="355600" algn="l"/>
                <a:tab pos="356235" algn="l"/>
              </a:tabLst>
            </a:pPr>
            <a:r>
              <a:rPr sz="2400" dirty="0">
                <a:latin typeface="Times New Roman"/>
                <a:cs typeface="Times New Roman"/>
              </a:rPr>
              <a:t>provides</a:t>
            </a:r>
            <a:r>
              <a:rPr sz="2400" spc="-30" dirty="0">
                <a:latin typeface="Times New Roman"/>
                <a:cs typeface="Times New Roman"/>
              </a:rPr>
              <a:t> </a:t>
            </a:r>
            <a:r>
              <a:rPr sz="2400" spc="-5" dirty="0">
                <a:latin typeface="Times New Roman"/>
                <a:cs typeface="Times New Roman"/>
              </a:rPr>
              <a:t>centralised</a:t>
            </a:r>
            <a:r>
              <a:rPr sz="2400" spc="-15" dirty="0">
                <a:latin typeface="Times New Roman"/>
                <a:cs typeface="Times New Roman"/>
              </a:rPr>
              <a:t> </a:t>
            </a:r>
            <a:r>
              <a:rPr sz="2400" dirty="0">
                <a:latin typeface="Times New Roman"/>
                <a:cs typeface="Times New Roman"/>
              </a:rPr>
              <a:t>private-key</a:t>
            </a:r>
            <a:r>
              <a:rPr sz="2400" spc="-10" dirty="0">
                <a:latin typeface="Times New Roman"/>
                <a:cs typeface="Times New Roman"/>
              </a:rPr>
              <a:t> </a:t>
            </a:r>
            <a:r>
              <a:rPr sz="2400" dirty="0">
                <a:latin typeface="Times New Roman"/>
                <a:cs typeface="Times New Roman"/>
              </a:rPr>
              <a:t>third-party</a:t>
            </a:r>
            <a:r>
              <a:rPr sz="2400" spc="-20" dirty="0">
                <a:latin typeface="Times New Roman"/>
                <a:cs typeface="Times New Roman"/>
              </a:rPr>
              <a:t> </a:t>
            </a:r>
            <a:r>
              <a:rPr sz="2400" spc="-5" dirty="0">
                <a:latin typeface="Times New Roman"/>
                <a:cs typeface="Times New Roman"/>
              </a:rPr>
              <a:t>authentication</a:t>
            </a:r>
            <a:r>
              <a:rPr sz="2400" spc="-30" dirty="0">
                <a:latin typeface="Times New Roman"/>
                <a:cs typeface="Times New Roman"/>
              </a:rPr>
              <a:t> </a:t>
            </a:r>
            <a:r>
              <a:rPr sz="2400" spc="-5" dirty="0">
                <a:latin typeface="Times New Roman"/>
                <a:cs typeface="Times New Roman"/>
              </a:rPr>
              <a:t>in</a:t>
            </a:r>
            <a:r>
              <a:rPr sz="2400" spc="5" dirty="0">
                <a:latin typeface="Times New Roman"/>
                <a:cs typeface="Times New Roman"/>
              </a:rPr>
              <a:t> </a:t>
            </a:r>
            <a:r>
              <a:rPr sz="2400" spc="-5" dirty="0">
                <a:latin typeface="Times New Roman"/>
                <a:cs typeface="Times New Roman"/>
              </a:rPr>
              <a:t>a</a:t>
            </a:r>
            <a:r>
              <a:rPr sz="2400" spc="5" dirty="0">
                <a:latin typeface="Times New Roman"/>
                <a:cs typeface="Times New Roman"/>
              </a:rPr>
              <a:t> </a:t>
            </a:r>
            <a:r>
              <a:rPr sz="2400" dirty="0">
                <a:latin typeface="Times New Roman"/>
                <a:cs typeface="Times New Roman"/>
              </a:rPr>
              <a:t>distributed </a:t>
            </a:r>
            <a:r>
              <a:rPr sz="2400" spc="-685" dirty="0">
                <a:latin typeface="Times New Roman"/>
                <a:cs typeface="Times New Roman"/>
              </a:rPr>
              <a:t> </a:t>
            </a:r>
            <a:r>
              <a:rPr sz="2400" spc="-5" dirty="0">
                <a:latin typeface="Times New Roman"/>
                <a:cs typeface="Times New Roman"/>
              </a:rPr>
              <a:t>network</a:t>
            </a:r>
            <a:r>
              <a:rPr lang="en-US" sz="2400" spc="-5" dirty="0">
                <a:latin typeface="Times New Roman"/>
                <a:cs typeface="Times New Roman"/>
              </a:rPr>
              <a:t> </a:t>
            </a:r>
            <a:r>
              <a:rPr sz="2400" spc="-5" dirty="0">
                <a:latin typeface="Times New Roman"/>
                <a:cs typeface="Times New Roman"/>
              </a:rPr>
              <a:t>without needing</a:t>
            </a:r>
            <a:r>
              <a:rPr sz="2400" dirty="0">
                <a:latin typeface="Times New Roman"/>
                <a:cs typeface="Times New Roman"/>
              </a:rPr>
              <a:t> </a:t>
            </a:r>
            <a:r>
              <a:rPr sz="2400" spc="-5" dirty="0">
                <a:latin typeface="Times New Roman"/>
                <a:cs typeface="Times New Roman"/>
              </a:rPr>
              <a:t>to</a:t>
            </a:r>
            <a:r>
              <a:rPr sz="2400" spc="-15" dirty="0">
                <a:latin typeface="Times New Roman"/>
                <a:cs typeface="Times New Roman"/>
              </a:rPr>
              <a:t> </a:t>
            </a:r>
            <a:r>
              <a:rPr sz="2400" dirty="0">
                <a:latin typeface="Times New Roman"/>
                <a:cs typeface="Times New Roman"/>
              </a:rPr>
              <a:t>trust</a:t>
            </a:r>
            <a:r>
              <a:rPr sz="2400" spc="-10" dirty="0">
                <a:latin typeface="Times New Roman"/>
                <a:cs typeface="Times New Roman"/>
              </a:rPr>
              <a:t> </a:t>
            </a:r>
            <a:r>
              <a:rPr sz="2400" spc="-5" dirty="0">
                <a:latin typeface="Times New Roman"/>
                <a:cs typeface="Times New Roman"/>
              </a:rPr>
              <a:t>all</a:t>
            </a:r>
            <a:r>
              <a:rPr sz="2400" spc="5" dirty="0">
                <a:latin typeface="Times New Roman"/>
                <a:cs typeface="Times New Roman"/>
              </a:rPr>
              <a:t> </a:t>
            </a:r>
            <a:r>
              <a:rPr sz="2400" spc="-5" dirty="0">
                <a:latin typeface="Times New Roman"/>
                <a:cs typeface="Times New Roman"/>
              </a:rPr>
              <a:t>workstations</a:t>
            </a:r>
            <a:r>
              <a:rPr lang="en-US" sz="2400" spc="-5" dirty="0">
                <a:latin typeface="Times New Roman"/>
                <a:cs typeface="Times New Roman"/>
              </a:rPr>
              <a:t>. R</a:t>
            </a:r>
            <a:r>
              <a:rPr sz="2400" spc="-5" dirty="0">
                <a:latin typeface="Times New Roman"/>
                <a:cs typeface="Times New Roman"/>
              </a:rPr>
              <a:t>ather all</a:t>
            </a:r>
            <a:r>
              <a:rPr sz="2400" dirty="0">
                <a:latin typeface="Times New Roman"/>
                <a:cs typeface="Times New Roman"/>
              </a:rPr>
              <a:t> trust</a:t>
            </a:r>
            <a:r>
              <a:rPr sz="2400" spc="-10" dirty="0">
                <a:latin typeface="Times New Roman"/>
                <a:cs typeface="Times New Roman"/>
              </a:rPr>
              <a:t> </a:t>
            </a:r>
            <a:r>
              <a:rPr sz="2400" spc="-5" dirty="0">
                <a:latin typeface="Times New Roman"/>
                <a:cs typeface="Times New Roman"/>
              </a:rPr>
              <a:t>a central</a:t>
            </a:r>
            <a:r>
              <a:rPr lang="en-US" sz="2400" spc="-5" dirty="0">
                <a:latin typeface="Times New Roman"/>
                <a:cs typeface="Times New Roman"/>
              </a:rPr>
              <a:t> </a:t>
            </a:r>
            <a:r>
              <a:rPr sz="2400" spc="-5" dirty="0">
                <a:latin typeface="Times New Roman"/>
                <a:cs typeface="Times New Roman"/>
              </a:rPr>
              <a:t>authentication</a:t>
            </a:r>
            <a:r>
              <a:rPr sz="2400" spc="-30" dirty="0">
                <a:latin typeface="Times New Roman"/>
                <a:cs typeface="Times New Roman"/>
              </a:rPr>
              <a:t> </a:t>
            </a:r>
            <a:r>
              <a:rPr sz="2400" spc="-5" dirty="0">
                <a:latin typeface="Times New Roman"/>
                <a:cs typeface="Times New Roman"/>
              </a:rPr>
              <a:t>server</a:t>
            </a:r>
            <a:r>
              <a:rPr lang="en-US" sz="2400" spc="-5" dirty="0">
                <a:latin typeface="Times New Roman"/>
                <a:cs typeface="Times New Roman"/>
              </a:rPr>
              <a:t>.</a:t>
            </a:r>
          </a:p>
          <a:p>
            <a:pPr marL="469265" indent="-457200">
              <a:spcBef>
                <a:spcPts val="670"/>
              </a:spcBef>
              <a:buFont typeface="Wingdings" panose="05000000000000000000" pitchFamily="2" charset="2"/>
              <a:buChar char="Ø"/>
              <a:tabLst>
                <a:tab pos="355600" algn="l"/>
                <a:tab pos="356235" algn="l"/>
              </a:tabLst>
            </a:pPr>
            <a:r>
              <a:rPr lang="en-US" sz="2400" spc="-5" dirty="0">
                <a:latin typeface="Times New Roman"/>
                <a:cs typeface="Times New Roman"/>
              </a:rPr>
              <a:t>Authentication</a:t>
            </a:r>
            <a:r>
              <a:rPr lang="en-US" sz="2400" spc="-25" dirty="0">
                <a:latin typeface="Times New Roman"/>
                <a:cs typeface="Times New Roman"/>
              </a:rPr>
              <a:t> </a:t>
            </a:r>
            <a:r>
              <a:rPr lang="en-US" sz="2400" spc="-5" dirty="0">
                <a:latin typeface="Times New Roman"/>
                <a:cs typeface="Times New Roman"/>
              </a:rPr>
              <a:t>Server</a:t>
            </a:r>
            <a:r>
              <a:rPr lang="en-US" sz="2400" spc="10" dirty="0">
                <a:latin typeface="Times New Roman"/>
                <a:cs typeface="Times New Roman"/>
              </a:rPr>
              <a:t> </a:t>
            </a:r>
            <a:r>
              <a:rPr lang="en-US" sz="2400" spc="-5" dirty="0">
                <a:latin typeface="Times New Roman"/>
                <a:cs typeface="Times New Roman"/>
              </a:rPr>
              <a:t>(AS)</a:t>
            </a:r>
            <a:r>
              <a:rPr lang="en-US" sz="2400" dirty="0">
                <a:latin typeface="Times New Roman"/>
                <a:cs typeface="Times New Roman"/>
              </a:rPr>
              <a:t>: AS grants each user identity and a password. AS has a database with these identities and the corresponding passwords. The AS verifies the user, issues a session key to be used between Alice and the TGS.</a:t>
            </a:r>
          </a:p>
          <a:p>
            <a:pPr marL="469265" indent="-457200">
              <a:spcBef>
                <a:spcPts val="675"/>
              </a:spcBef>
              <a:buFont typeface="Wingdings" panose="05000000000000000000" pitchFamily="2" charset="2"/>
              <a:buChar char="Ø"/>
              <a:tabLst>
                <a:tab pos="355600" algn="l"/>
                <a:tab pos="356235" algn="l"/>
              </a:tabLst>
            </a:pPr>
            <a:r>
              <a:rPr lang="en-US" sz="2400" spc="-20" dirty="0">
                <a:latin typeface="Times New Roman"/>
                <a:cs typeface="Times New Roman"/>
              </a:rPr>
              <a:t>Ticket</a:t>
            </a:r>
            <a:r>
              <a:rPr lang="en-US" sz="2400" spc="-5" dirty="0">
                <a:latin typeface="Times New Roman"/>
                <a:cs typeface="Times New Roman"/>
              </a:rPr>
              <a:t> Granting server (TGS): The ticket-granting server (TGS) issues a ticket for the real server (Bob). It also provides the session key between Alice and Bob. In this way, though Alice verifies her ID just once with the AS, she can contact the TGS multiple times to obtain tickets for different real servers.</a:t>
            </a:r>
          </a:p>
        </p:txBody>
      </p:sp>
      <p:pic>
        <p:nvPicPr>
          <p:cNvPr id="5122" name="Picture 2">
            <a:extLst>
              <a:ext uri="{FF2B5EF4-FFF2-40B4-BE49-F238E27FC236}">
                <a16:creationId xmlns:a16="http://schemas.microsoft.com/office/drawing/2014/main" id="{920B4138-055C-3FE1-288C-8CC1834F1A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8" t="15119" r="7788" b="5517"/>
          <a:stretch/>
        </p:blipFill>
        <p:spPr bwMode="auto">
          <a:xfrm>
            <a:off x="7239000" y="1828800"/>
            <a:ext cx="4800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61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2876" y="35763"/>
            <a:ext cx="6653530" cy="697230"/>
          </a:xfrm>
          <a:prstGeom prst="rect">
            <a:avLst/>
          </a:prstGeom>
        </p:spPr>
        <p:txBody>
          <a:bodyPr vert="horz" wrap="square" lIns="0" tIns="13335" rIns="0" bIns="0" rtlCol="0">
            <a:spAutoFit/>
          </a:bodyPr>
          <a:lstStyle/>
          <a:p>
            <a:pPr marL="12700">
              <a:lnSpc>
                <a:spcPct val="100000"/>
              </a:lnSpc>
              <a:spcBef>
                <a:spcPts val="105"/>
              </a:spcBef>
            </a:pPr>
            <a:r>
              <a:rPr dirty="0"/>
              <a:t>X.509</a:t>
            </a:r>
            <a:r>
              <a:rPr spc="-265" dirty="0"/>
              <a:t> </a:t>
            </a:r>
            <a:r>
              <a:rPr dirty="0"/>
              <a:t>Authentication</a:t>
            </a:r>
            <a:r>
              <a:rPr spc="-40" dirty="0"/>
              <a:t> </a:t>
            </a:r>
            <a:r>
              <a:rPr dirty="0"/>
              <a:t>Service</a:t>
            </a:r>
          </a:p>
        </p:txBody>
      </p:sp>
      <p:sp>
        <p:nvSpPr>
          <p:cNvPr id="3" name="object 3"/>
          <p:cNvSpPr txBox="1"/>
          <p:nvPr/>
        </p:nvSpPr>
        <p:spPr>
          <a:xfrm>
            <a:off x="152400" y="990600"/>
            <a:ext cx="13563600" cy="929742"/>
          </a:xfrm>
          <a:prstGeom prst="rect">
            <a:avLst/>
          </a:prstGeom>
        </p:spPr>
        <p:txBody>
          <a:bodyPr vert="horz" wrap="square" lIns="0" tIns="97790" rIns="0" bIns="0" rtlCol="0">
            <a:spAutoFit/>
          </a:bodyPr>
          <a:lstStyle/>
          <a:p>
            <a:pPr marL="0" marR="1898014" lvl="1">
              <a:lnSpc>
                <a:spcPct val="100000"/>
              </a:lnSpc>
              <a:spcBef>
                <a:spcPts val="670"/>
              </a:spcBef>
              <a:tabLst>
                <a:tab pos="287020" algn="l"/>
              </a:tabLst>
            </a:pPr>
            <a:r>
              <a:rPr lang="en-US" altLang="en-US" dirty="0"/>
              <a:t>Bob wants people to know his public key but does not want it to be compromised. </a:t>
            </a:r>
            <a:r>
              <a:rPr lang="en-US" spc="-5" dirty="0">
                <a:latin typeface="Times New Roman"/>
                <a:cs typeface="Times New Roman"/>
              </a:rPr>
              <a:t>To prevent the certificate itself from being forged, the CA signs the certificate with its private key. Now Bob can upload the signed certificate. Anyone who wants Bob’s public key downloads the signed certificate and uses the center’s public key to extract Bob’s public key. </a:t>
            </a:r>
            <a:endParaRPr lang="en-US" dirty="0">
              <a:latin typeface="Times New Roman"/>
              <a:cs typeface="Times New Roman"/>
            </a:endParaRPr>
          </a:p>
        </p:txBody>
      </p:sp>
      <p:pic>
        <p:nvPicPr>
          <p:cNvPr id="4" name="object 4"/>
          <p:cNvPicPr/>
          <p:nvPr/>
        </p:nvPicPr>
        <p:blipFill>
          <a:blip r:embed="rId2" cstate="print"/>
          <a:stretch>
            <a:fillRect/>
          </a:stretch>
        </p:blipFill>
        <p:spPr>
          <a:xfrm>
            <a:off x="28751" y="65272"/>
            <a:ext cx="2756886" cy="664853"/>
          </a:xfrm>
          <a:prstGeom prst="rect">
            <a:avLst/>
          </a:prstGeom>
        </p:spPr>
      </p:pic>
      <p:sp>
        <p:nvSpPr>
          <p:cNvPr id="13315" name="Rectangle 3">
            <a:extLst>
              <a:ext uri="{FF2B5EF4-FFF2-40B4-BE49-F238E27FC236}">
                <a16:creationId xmlns:a16="http://schemas.microsoft.com/office/drawing/2014/main" id="{C04EB406-D9A0-1E0F-4852-4C2D1F718C6E}"/>
              </a:ext>
            </a:extLst>
          </p:cNvPr>
          <p:cNvSpPr>
            <a:spLocks noGrp="1" noChangeArrowheads="1"/>
          </p:cNvSpPr>
          <p:nvPr>
            <p:ph type="body" idx="1"/>
          </p:nvPr>
        </p:nvSpPr>
        <p:spPr>
          <a:xfrm>
            <a:off x="152400" y="2177950"/>
            <a:ext cx="11963400" cy="4431983"/>
          </a:xfrm>
        </p:spPr>
        <p:txBody>
          <a:bodyPr/>
          <a:lstStyle/>
          <a:p>
            <a:pPr marL="0" indent="0" eaLnBrk="1" hangingPunct="1">
              <a:buNone/>
            </a:pPr>
            <a:r>
              <a:rPr lang="en-US" altLang="en-US" sz="1800" dirty="0"/>
              <a:t>A certificate has the following fields:</a:t>
            </a:r>
          </a:p>
          <a:p>
            <a:pPr marL="285750" indent="-285750" algn="just" eaLnBrk="1" hangingPunct="1">
              <a:buFont typeface="Arial" panose="020B0604020202020204" pitchFamily="34" charset="0"/>
              <a:buChar char="•"/>
            </a:pPr>
            <a:r>
              <a:rPr lang="en-US" altLang="en-US" sz="1800" dirty="0"/>
              <a:t>Version number. version of X.509 of the certificate.</a:t>
            </a:r>
          </a:p>
          <a:p>
            <a:pPr marL="285750" indent="-285750" algn="just" eaLnBrk="1" hangingPunct="1">
              <a:buFont typeface="Arial" panose="020B0604020202020204" pitchFamily="34" charset="0"/>
              <a:buChar char="•"/>
            </a:pPr>
            <a:r>
              <a:rPr lang="en-US" altLang="en-US" sz="1800" dirty="0"/>
              <a:t>Serial number. number assigned to each certificate.</a:t>
            </a:r>
          </a:p>
          <a:p>
            <a:pPr marL="285750" indent="-285750" algn="just" eaLnBrk="1" hangingPunct="1">
              <a:buFont typeface="Arial" panose="020B0604020202020204" pitchFamily="34" charset="0"/>
              <a:buChar char="•"/>
            </a:pPr>
            <a:r>
              <a:rPr lang="en-US" altLang="en-US" sz="1800" dirty="0"/>
              <a:t>Signature algorithm ID. algorithm used to sign the certificate.</a:t>
            </a:r>
          </a:p>
          <a:p>
            <a:pPr marL="285750" indent="-285750" algn="just" eaLnBrk="1" hangingPunct="1">
              <a:buFont typeface="Arial" panose="020B0604020202020204" pitchFamily="34" charset="0"/>
              <a:buChar char="•"/>
            </a:pPr>
            <a:r>
              <a:rPr lang="en-US" altLang="en-US" sz="1800" dirty="0"/>
              <a:t>Issuer name.</a:t>
            </a:r>
          </a:p>
          <a:p>
            <a:pPr marL="285750" indent="-285750" eaLnBrk="1" hangingPunct="1">
              <a:buFont typeface="Arial" panose="020B0604020202020204" pitchFamily="34" charset="0"/>
              <a:buChar char="•"/>
            </a:pPr>
            <a:r>
              <a:rPr lang="en-US" altLang="en-US" sz="1800" dirty="0"/>
              <a:t>Validity Period.</a:t>
            </a:r>
          </a:p>
          <a:p>
            <a:pPr marL="285750" indent="-285750" eaLnBrk="1" hangingPunct="1">
              <a:buFont typeface="Arial" panose="020B0604020202020204" pitchFamily="34" charset="0"/>
              <a:buChar char="•"/>
            </a:pPr>
            <a:r>
              <a:rPr lang="en-US" altLang="en-US" sz="1800" dirty="0"/>
              <a:t>Subject name. entity to which the public key </a:t>
            </a:r>
          </a:p>
          <a:p>
            <a:pPr marL="285750" indent="-285750" eaLnBrk="1" hangingPunct="1">
              <a:buFont typeface="Arial" panose="020B0604020202020204" pitchFamily="34" charset="0"/>
              <a:buChar char="•"/>
            </a:pPr>
            <a:r>
              <a:rPr lang="en-US" altLang="en-US" sz="1800" dirty="0"/>
              <a:t>Subject public key. owner’s public key</a:t>
            </a:r>
          </a:p>
          <a:p>
            <a:pPr marL="285750" indent="-285750" eaLnBrk="1" hangingPunct="1">
              <a:buFont typeface="Arial" panose="020B0604020202020204" pitchFamily="34" charset="0"/>
              <a:buChar char="•"/>
            </a:pPr>
            <a:r>
              <a:rPr lang="en-US" altLang="en-US" sz="1800" dirty="0"/>
              <a:t>Issuer unique identifier. This optional field allows two issuers to have the same issuer field value, if the issuer unique identifiers are different.</a:t>
            </a:r>
          </a:p>
          <a:p>
            <a:pPr marL="285750" indent="-285750" eaLnBrk="1" hangingPunct="1">
              <a:buFont typeface="Arial" panose="020B0604020202020204" pitchFamily="34" charset="0"/>
              <a:buChar char="•"/>
            </a:pPr>
            <a:r>
              <a:rPr lang="en-US" altLang="en-US" sz="1800" dirty="0"/>
              <a:t>Subject unique identifier. allows two different subjects to have the same subject field value, if the subject unique identifiers are different.</a:t>
            </a:r>
          </a:p>
          <a:p>
            <a:pPr marL="285750" indent="-285750" eaLnBrk="1" hangingPunct="1">
              <a:buFont typeface="Arial" panose="020B0604020202020204" pitchFamily="34" charset="0"/>
              <a:buChar char="•"/>
            </a:pPr>
            <a:r>
              <a:rPr lang="en-US" altLang="en-US" sz="1800" dirty="0"/>
              <a:t>Extensions. allows issuers to add more private information</a:t>
            </a:r>
          </a:p>
          <a:p>
            <a:pPr marL="285750" indent="-285750" eaLnBrk="1" hangingPunct="1">
              <a:buFont typeface="Arial" panose="020B0604020202020204" pitchFamily="34" charset="0"/>
              <a:buChar char="•"/>
            </a:pPr>
            <a:r>
              <a:rPr lang="en-US" altLang="en-US" sz="1800" dirty="0"/>
              <a:t>Signature. This field is made of three sections. The first section contains all other fields in the certificate. The second section contains the digest of the first section encrypted with the CA’s public key. The third section contains the algorithm identifier used to create the second section.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 y="76200"/>
            <a:ext cx="5147310" cy="696595"/>
          </a:xfrm>
          <a:prstGeom prst="rect">
            <a:avLst/>
          </a:prstGeom>
        </p:spPr>
        <p:txBody>
          <a:bodyPr vert="horz" wrap="square" lIns="0" tIns="12700" rIns="0" bIns="0" rtlCol="0">
            <a:spAutoFit/>
          </a:bodyPr>
          <a:lstStyle/>
          <a:p>
            <a:pPr marL="12700">
              <a:lnSpc>
                <a:spcPct val="100000"/>
              </a:lnSpc>
              <a:spcBef>
                <a:spcPts val="100"/>
              </a:spcBef>
            </a:pPr>
            <a:r>
              <a:rPr dirty="0"/>
              <a:t>Obtaining</a:t>
            </a:r>
            <a:r>
              <a:rPr spc="-70" dirty="0"/>
              <a:t> </a:t>
            </a:r>
            <a:r>
              <a:rPr dirty="0"/>
              <a:t>a</a:t>
            </a:r>
            <a:r>
              <a:rPr spc="-30" dirty="0"/>
              <a:t> </a:t>
            </a:r>
            <a:r>
              <a:rPr dirty="0"/>
              <a:t>Certificate</a:t>
            </a:r>
          </a:p>
        </p:txBody>
      </p:sp>
      <p:sp>
        <p:nvSpPr>
          <p:cNvPr id="3" name="object 3"/>
          <p:cNvSpPr txBox="1"/>
          <p:nvPr/>
        </p:nvSpPr>
        <p:spPr>
          <a:xfrm>
            <a:off x="180759" y="838467"/>
            <a:ext cx="5866716" cy="2545569"/>
          </a:xfrm>
          <a:prstGeom prst="rect">
            <a:avLst/>
          </a:prstGeom>
        </p:spPr>
        <p:txBody>
          <a:bodyPr vert="horz" wrap="square" lIns="0" tIns="97790" rIns="0" bIns="0" rtlCol="0">
            <a:spAutoFit/>
          </a:bodyPr>
          <a:lstStyle/>
          <a:p>
            <a:pPr marL="12065">
              <a:lnSpc>
                <a:spcPct val="100000"/>
              </a:lnSpc>
              <a:spcBef>
                <a:spcPts val="770"/>
              </a:spcBef>
              <a:tabLst>
                <a:tab pos="355600" algn="l"/>
                <a:tab pos="356235" algn="l"/>
              </a:tabLst>
            </a:pPr>
            <a:r>
              <a:rPr sz="2200" spc="-5" dirty="0">
                <a:solidFill>
                  <a:srgbClr val="FF33CC"/>
                </a:solidFill>
                <a:latin typeface="Times New Roman"/>
                <a:cs typeface="Times New Roman"/>
              </a:rPr>
              <a:t>CA</a:t>
            </a:r>
            <a:r>
              <a:rPr sz="2200" spc="-160" dirty="0">
                <a:solidFill>
                  <a:srgbClr val="FF33CC"/>
                </a:solidFill>
                <a:latin typeface="Times New Roman"/>
                <a:cs typeface="Times New Roman"/>
              </a:rPr>
              <a:t> </a:t>
            </a:r>
            <a:r>
              <a:rPr sz="2200" spc="-5" dirty="0">
                <a:solidFill>
                  <a:srgbClr val="FF33CC"/>
                </a:solidFill>
                <a:latin typeface="Times New Roman"/>
                <a:cs typeface="Times New Roman"/>
              </a:rPr>
              <a:t>Hierarchy</a:t>
            </a:r>
            <a:endParaRPr sz="2200" dirty="0">
              <a:latin typeface="Times New Roman"/>
              <a:cs typeface="Times New Roman"/>
            </a:endParaRPr>
          </a:p>
          <a:p>
            <a:pPr marL="355600" indent="-343535">
              <a:lnSpc>
                <a:spcPct val="100000"/>
              </a:lnSpc>
              <a:spcBef>
                <a:spcPts val="305"/>
              </a:spcBef>
              <a:buFont typeface="Arial MT"/>
              <a:buChar char="•"/>
              <a:tabLst>
                <a:tab pos="355600" algn="l"/>
                <a:tab pos="356235" algn="l"/>
              </a:tabLst>
            </a:pPr>
            <a:r>
              <a:rPr lang="en-US" sz="2200" dirty="0">
                <a:latin typeface="Times New Roman"/>
                <a:cs typeface="Times New Roman"/>
              </a:rPr>
              <a:t>I</a:t>
            </a:r>
            <a:r>
              <a:rPr sz="2200" dirty="0">
                <a:latin typeface="Times New Roman"/>
                <a:cs typeface="Times New Roman"/>
              </a:rPr>
              <a:t>f</a:t>
            </a:r>
            <a:r>
              <a:rPr sz="2200" spc="-5" dirty="0">
                <a:latin typeface="Times New Roman"/>
                <a:cs typeface="Times New Roman"/>
              </a:rPr>
              <a:t> </a:t>
            </a:r>
            <a:r>
              <a:rPr sz="2200" dirty="0">
                <a:latin typeface="Times New Roman"/>
                <a:cs typeface="Times New Roman"/>
              </a:rPr>
              <a:t>both</a:t>
            </a:r>
            <a:r>
              <a:rPr sz="2200" spc="-20" dirty="0">
                <a:latin typeface="Times New Roman"/>
                <a:cs typeface="Times New Roman"/>
              </a:rPr>
              <a:t> </a:t>
            </a:r>
            <a:r>
              <a:rPr sz="2200" dirty="0">
                <a:latin typeface="Times New Roman"/>
                <a:cs typeface="Times New Roman"/>
              </a:rPr>
              <a:t>users share</a:t>
            </a:r>
            <a:r>
              <a:rPr sz="2200" spc="-20" dirty="0">
                <a:latin typeface="Times New Roman"/>
                <a:cs typeface="Times New Roman"/>
              </a:rPr>
              <a:t> </a:t>
            </a:r>
            <a:r>
              <a:rPr sz="2200" dirty="0">
                <a:latin typeface="Times New Roman"/>
                <a:cs typeface="Times New Roman"/>
              </a:rPr>
              <a:t>a </a:t>
            </a:r>
            <a:r>
              <a:rPr sz="2200" spc="-10" dirty="0">
                <a:latin typeface="Times New Roman"/>
                <a:cs typeface="Times New Roman"/>
              </a:rPr>
              <a:t>common</a:t>
            </a:r>
            <a:r>
              <a:rPr sz="2200" spc="15" dirty="0">
                <a:latin typeface="Times New Roman"/>
                <a:cs typeface="Times New Roman"/>
              </a:rPr>
              <a:t> </a:t>
            </a:r>
            <a:r>
              <a:rPr sz="2200" dirty="0">
                <a:latin typeface="Times New Roman"/>
                <a:cs typeface="Times New Roman"/>
              </a:rPr>
              <a:t>CA</a:t>
            </a:r>
            <a:r>
              <a:rPr sz="2200" spc="-135" dirty="0">
                <a:latin typeface="Times New Roman"/>
                <a:cs typeface="Times New Roman"/>
              </a:rPr>
              <a:t> </a:t>
            </a:r>
            <a:r>
              <a:rPr sz="2200" dirty="0">
                <a:latin typeface="Times New Roman"/>
                <a:cs typeface="Times New Roman"/>
              </a:rPr>
              <a:t>then</a:t>
            </a:r>
            <a:r>
              <a:rPr sz="2200" spc="-10" dirty="0">
                <a:latin typeface="Times New Roman"/>
                <a:cs typeface="Times New Roman"/>
              </a:rPr>
              <a:t> </a:t>
            </a:r>
            <a:r>
              <a:rPr sz="2200" dirty="0">
                <a:latin typeface="Times New Roman"/>
                <a:cs typeface="Times New Roman"/>
              </a:rPr>
              <a:t>they</a:t>
            </a:r>
            <a:r>
              <a:rPr sz="2200" spc="-10" dirty="0">
                <a:latin typeface="Times New Roman"/>
                <a:cs typeface="Times New Roman"/>
              </a:rPr>
              <a:t> </a:t>
            </a:r>
            <a:r>
              <a:rPr sz="2200" dirty="0">
                <a:latin typeface="Times New Roman"/>
                <a:cs typeface="Times New Roman"/>
              </a:rPr>
              <a:t>are</a:t>
            </a:r>
            <a:r>
              <a:rPr sz="2200" spc="-20" dirty="0">
                <a:latin typeface="Times New Roman"/>
                <a:cs typeface="Times New Roman"/>
              </a:rPr>
              <a:t> </a:t>
            </a:r>
            <a:r>
              <a:rPr sz="2200" spc="-5" dirty="0">
                <a:latin typeface="Times New Roman"/>
                <a:cs typeface="Times New Roman"/>
              </a:rPr>
              <a:t>assumed</a:t>
            </a:r>
            <a:r>
              <a:rPr sz="2200" spc="10" dirty="0">
                <a:latin typeface="Times New Roman"/>
                <a:cs typeface="Times New Roman"/>
              </a:rPr>
              <a:t> </a:t>
            </a:r>
            <a:r>
              <a:rPr sz="2200" dirty="0">
                <a:latin typeface="Times New Roman"/>
                <a:cs typeface="Times New Roman"/>
              </a:rPr>
              <a:t>to</a:t>
            </a:r>
            <a:r>
              <a:rPr sz="2200" spc="-10" dirty="0">
                <a:latin typeface="Times New Roman"/>
                <a:cs typeface="Times New Roman"/>
              </a:rPr>
              <a:t> </a:t>
            </a:r>
            <a:r>
              <a:rPr sz="2200" dirty="0">
                <a:latin typeface="Times New Roman"/>
                <a:cs typeface="Times New Roman"/>
              </a:rPr>
              <a:t>know its</a:t>
            </a:r>
            <a:r>
              <a:rPr sz="2200" spc="-25" dirty="0">
                <a:latin typeface="Times New Roman"/>
                <a:cs typeface="Times New Roman"/>
              </a:rPr>
              <a:t> </a:t>
            </a:r>
            <a:r>
              <a:rPr sz="2200" dirty="0">
                <a:latin typeface="Times New Roman"/>
                <a:cs typeface="Times New Roman"/>
              </a:rPr>
              <a:t>public</a:t>
            </a:r>
            <a:r>
              <a:rPr sz="2200" spc="-20" dirty="0">
                <a:latin typeface="Times New Roman"/>
                <a:cs typeface="Times New Roman"/>
              </a:rPr>
              <a:t> </a:t>
            </a:r>
            <a:r>
              <a:rPr sz="2200" dirty="0">
                <a:latin typeface="Times New Roman"/>
                <a:cs typeface="Times New Roman"/>
              </a:rPr>
              <a:t>key</a:t>
            </a:r>
            <a:r>
              <a:rPr lang="en-US" sz="2200" dirty="0">
                <a:latin typeface="Times New Roman"/>
                <a:cs typeface="Times New Roman"/>
              </a:rPr>
              <a:t> </a:t>
            </a:r>
            <a:r>
              <a:rPr sz="2200" dirty="0">
                <a:latin typeface="Times New Roman"/>
                <a:cs typeface="Times New Roman"/>
              </a:rPr>
              <a:t>otherwise</a:t>
            </a:r>
            <a:r>
              <a:rPr sz="2200" spc="-30" dirty="0">
                <a:latin typeface="Times New Roman"/>
                <a:cs typeface="Times New Roman"/>
              </a:rPr>
              <a:t> </a:t>
            </a:r>
            <a:r>
              <a:rPr sz="2200" spc="-10" dirty="0">
                <a:latin typeface="Times New Roman"/>
                <a:cs typeface="Times New Roman"/>
              </a:rPr>
              <a:t>CA's</a:t>
            </a:r>
            <a:r>
              <a:rPr sz="2200" spc="25" dirty="0">
                <a:latin typeface="Times New Roman"/>
                <a:cs typeface="Times New Roman"/>
              </a:rPr>
              <a:t> </a:t>
            </a:r>
            <a:r>
              <a:rPr sz="2200" spc="-10" dirty="0">
                <a:latin typeface="Times New Roman"/>
                <a:cs typeface="Times New Roman"/>
              </a:rPr>
              <a:t>must</a:t>
            </a:r>
            <a:r>
              <a:rPr sz="2200" spc="-5" dirty="0">
                <a:latin typeface="Times New Roman"/>
                <a:cs typeface="Times New Roman"/>
              </a:rPr>
              <a:t> </a:t>
            </a:r>
            <a:r>
              <a:rPr sz="2200" dirty="0">
                <a:latin typeface="Times New Roman"/>
                <a:cs typeface="Times New Roman"/>
              </a:rPr>
              <a:t>form</a:t>
            </a:r>
            <a:r>
              <a:rPr sz="2200" spc="-5" dirty="0">
                <a:latin typeface="Times New Roman"/>
                <a:cs typeface="Times New Roman"/>
              </a:rPr>
              <a:t> </a:t>
            </a:r>
            <a:r>
              <a:rPr sz="2200" dirty="0">
                <a:latin typeface="Times New Roman"/>
                <a:cs typeface="Times New Roman"/>
              </a:rPr>
              <a:t>a</a:t>
            </a:r>
            <a:r>
              <a:rPr sz="2200" spc="-20" dirty="0">
                <a:latin typeface="Times New Roman"/>
                <a:cs typeface="Times New Roman"/>
              </a:rPr>
              <a:t> </a:t>
            </a:r>
            <a:r>
              <a:rPr sz="2200" dirty="0">
                <a:latin typeface="Times New Roman"/>
                <a:cs typeface="Times New Roman"/>
              </a:rPr>
              <a:t>hierarchy</a:t>
            </a:r>
            <a:endParaRPr lang="en-US" sz="2200" dirty="0">
              <a:latin typeface="Times New Roman"/>
              <a:cs typeface="Times New Roman"/>
            </a:endParaRPr>
          </a:p>
          <a:p>
            <a:pPr marL="355600" indent="-343535">
              <a:lnSpc>
                <a:spcPct val="100000"/>
              </a:lnSpc>
              <a:spcBef>
                <a:spcPts val="305"/>
              </a:spcBef>
              <a:buFont typeface="Arial MT"/>
              <a:buChar char="•"/>
              <a:tabLst>
                <a:tab pos="355600" algn="l"/>
                <a:tab pos="356235" algn="l"/>
              </a:tabLst>
            </a:pPr>
            <a:r>
              <a:rPr lang="en-US" sz="2200" dirty="0">
                <a:latin typeface="Times New Roman"/>
                <a:cs typeface="Times New Roman"/>
              </a:rPr>
              <a:t>E</a:t>
            </a:r>
            <a:r>
              <a:rPr sz="2200" dirty="0">
                <a:latin typeface="Times New Roman"/>
                <a:cs typeface="Times New Roman"/>
              </a:rPr>
              <a:t>ach</a:t>
            </a:r>
            <a:r>
              <a:rPr sz="2200" spc="-15" dirty="0">
                <a:latin typeface="Times New Roman"/>
                <a:cs typeface="Times New Roman"/>
              </a:rPr>
              <a:t> </a:t>
            </a:r>
            <a:r>
              <a:rPr sz="2200" dirty="0">
                <a:latin typeface="Times New Roman"/>
                <a:cs typeface="Times New Roman"/>
              </a:rPr>
              <a:t>CA</a:t>
            </a:r>
            <a:r>
              <a:rPr sz="2200" spc="-135" dirty="0">
                <a:latin typeface="Times New Roman"/>
                <a:cs typeface="Times New Roman"/>
              </a:rPr>
              <a:t> </a:t>
            </a:r>
            <a:r>
              <a:rPr sz="2200" dirty="0">
                <a:latin typeface="Times New Roman"/>
                <a:cs typeface="Times New Roman"/>
              </a:rPr>
              <a:t>has</a:t>
            </a:r>
            <a:r>
              <a:rPr sz="2200" spc="-15" dirty="0">
                <a:latin typeface="Times New Roman"/>
                <a:cs typeface="Times New Roman"/>
              </a:rPr>
              <a:t> </a:t>
            </a:r>
            <a:r>
              <a:rPr sz="2200" dirty="0">
                <a:latin typeface="Times New Roman"/>
                <a:cs typeface="Times New Roman"/>
              </a:rPr>
              <a:t>certificates</a:t>
            </a:r>
            <a:r>
              <a:rPr sz="2200" spc="-45" dirty="0">
                <a:latin typeface="Times New Roman"/>
                <a:cs typeface="Times New Roman"/>
              </a:rPr>
              <a:t> </a:t>
            </a:r>
            <a:r>
              <a:rPr sz="2200" spc="-5" dirty="0">
                <a:latin typeface="Times New Roman"/>
                <a:cs typeface="Times New Roman"/>
              </a:rPr>
              <a:t>for</a:t>
            </a:r>
            <a:r>
              <a:rPr sz="2200" spc="10" dirty="0">
                <a:latin typeface="Times New Roman"/>
                <a:cs typeface="Times New Roman"/>
              </a:rPr>
              <a:t> </a:t>
            </a:r>
            <a:r>
              <a:rPr sz="2200" dirty="0">
                <a:latin typeface="Times New Roman"/>
                <a:cs typeface="Times New Roman"/>
              </a:rPr>
              <a:t>clients</a:t>
            </a:r>
            <a:r>
              <a:rPr sz="2200" spc="-30" dirty="0">
                <a:latin typeface="Times New Roman"/>
                <a:cs typeface="Times New Roman"/>
              </a:rPr>
              <a:t> </a:t>
            </a:r>
            <a:r>
              <a:rPr sz="2200" spc="-5" dirty="0">
                <a:latin typeface="Times New Roman"/>
                <a:cs typeface="Times New Roman"/>
              </a:rPr>
              <a:t>(forward)</a:t>
            </a:r>
            <a:r>
              <a:rPr sz="2200" spc="-10" dirty="0">
                <a:latin typeface="Times New Roman"/>
                <a:cs typeface="Times New Roman"/>
              </a:rPr>
              <a:t> </a:t>
            </a:r>
            <a:r>
              <a:rPr sz="2200" dirty="0">
                <a:latin typeface="Times New Roman"/>
                <a:cs typeface="Times New Roman"/>
              </a:rPr>
              <a:t>and parent</a:t>
            </a:r>
            <a:r>
              <a:rPr sz="2200" spc="-25" dirty="0">
                <a:latin typeface="Times New Roman"/>
                <a:cs typeface="Times New Roman"/>
              </a:rPr>
              <a:t> </a:t>
            </a:r>
            <a:r>
              <a:rPr sz="2200" dirty="0">
                <a:latin typeface="Times New Roman"/>
                <a:cs typeface="Times New Roman"/>
              </a:rPr>
              <a:t>(backward)</a:t>
            </a:r>
            <a:r>
              <a:rPr lang="en-US" sz="2200" dirty="0">
                <a:latin typeface="Times New Roman"/>
                <a:cs typeface="Times New Roman"/>
              </a:rPr>
              <a:t>. E</a:t>
            </a:r>
            <a:r>
              <a:rPr sz="2200" dirty="0">
                <a:latin typeface="Times New Roman"/>
                <a:cs typeface="Times New Roman"/>
              </a:rPr>
              <a:t>ach</a:t>
            </a:r>
            <a:r>
              <a:rPr sz="2200" spc="-10" dirty="0">
                <a:latin typeface="Times New Roman"/>
                <a:cs typeface="Times New Roman"/>
              </a:rPr>
              <a:t> </a:t>
            </a:r>
            <a:r>
              <a:rPr sz="2200" dirty="0">
                <a:latin typeface="Times New Roman"/>
                <a:cs typeface="Times New Roman"/>
              </a:rPr>
              <a:t>client</a:t>
            </a:r>
            <a:r>
              <a:rPr sz="2200" spc="-50" dirty="0">
                <a:latin typeface="Times New Roman"/>
                <a:cs typeface="Times New Roman"/>
              </a:rPr>
              <a:t> </a:t>
            </a:r>
            <a:r>
              <a:rPr sz="2200" dirty="0">
                <a:latin typeface="Times New Roman"/>
                <a:cs typeface="Times New Roman"/>
              </a:rPr>
              <a:t>trusts</a:t>
            </a:r>
            <a:r>
              <a:rPr sz="2200" spc="-15" dirty="0">
                <a:latin typeface="Times New Roman"/>
                <a:cs typeface="Times New Roman"/>
              </a:rPr>
              <a:t> </a:t>
            </a:r>
            <a:r>
              <a:rPr sz="2200" dirty="0">
                <a:latin typeface="Times New Roman"/>
                <a:cs typeface="Times New Roman"/>
              </a:rPr>
              <a:t>parents</a:t>
            </a:r>
            <a:r>
              <a:rPr sz="2200" spc="-25" dirty="0">
                <a:latin typeface="Times New Roman"/>
                <a:cs typeface="Times New Roman"/>
              </a:rPr>
              <a:t> </a:t>
            </a:r>
            <a:r>
              <a:rPr sz="2200" spc="-5" dirty="0">
                <a:latin typeface="Times New Roman"/>
                <a:cs typeface="Times New Roman"/>
              </a:rPr>
              <a:t>certificates</a:t>
            </a:r>
            <a:endParaRPr sz="2200" dirty="0">
              <a:latin typeface="Times New Roman"/>
              <a:cs typeface="Times New Roman"/>
            </a:endParaRPr>
          </a:p>
        </p:txBody>
      </p:sp>
      <p:sp>
        <p:nvSpPr>
          <p:cNvPr id="5" name="object 5"/>
          <p:cNvSpPr txBox="1"/>
          <p:nvPr/>
        </p:nvSpPr>
        <p:spPr>
          <a:xfrm>
            <a:off x="5494146" y="6448280"/>
            <a:ext cx="120078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BCSE309L-M5-L2</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90"/>
              </a:lnSpc>
            </a:pPr>
            <a:r>
              <a:rPr dirty="0"/>
              <a:t>22</a:t>
            </a:r>
            <a:r>
              <a:rPr spc="-40" dirty="0"/>
              <a:t> </a:t>
            </a:r>
            <a:r>
              <a:rPr spc="-5" dirty="0"/>
              <a:t>March</a:t>
            </a:r>
            <a:r>
              <a:rPr spc="-10" dirty="0"/>
              <a:t> </a:t>
            </a:r>
            <a:r>
              <a:rPr dirty="0"/>
              <a:t>2024</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r>
              <a:rPr dirty="0"/>
              <a:t>25</a:t>
            </a:r>
          </a:p>
        </p:txBody>
      </p:sp>
      <p:grpSp>
        <p:nvGrpSpPr>
          <p:cNvPr id="16" name="Group 15">
            <a:extLst>
              <a:ext uri="{FF2B5EF4-FFF2-40B4-BE49-F238E27FC236}">
                <a16:creationId xmlns:a16="http://schemas.microsoft.com/office/drawing/2014/main" id="{992A5AAA-6A0B-7AAE-AA76-79494242BFB8}"/>
              </a:ext>
            </a:extLst>
          </p:cNvPr>
          <p:cNvGrpSpPr/>
          <p:nvPr/>
        </p:nvGrpSpPr>
        <p:grpSpPr>
          <a:xfrm>
            <a:off x="5943600" y="196360"/>
            <a:ext cx="7583894" cy="6431848"/>
            <a:chOff x="2901950" y="188913"/>
            <a:chExt cx="7583894" cy="6431848"/>
          </a:xfrm>
        </p:grpSpPr>
        <p:pic>
          <p:nvPicPr>
            <p:cNvPr id="19459" name="Picture 3">
              <a:extLst>
                <a:ext uri="{FF2B5EF4-FFF2-40B4-BE49-F238E27FC236}">
                  <a16:creationId xmlns:a16="http://schemas.microsoft.com/office/drawing/2014/main" id="{C5C53687-772F-87F2-9A08-A859DC55492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01950" y="188913"/>
              <a:ext cx="6264275" cy="4525962"/>
            </a:xfrm>
          </p:spPr>
        </p:pic>
        <p:grpSp>
          <p:nvGrpSpPr>
            <p:cNvPr id="10" name="Group 9">
              <a:extLst>
                <a:ext uri="{FF2B5EF4-FFF2-40B4-BE49-F238E27FC236}">
                  <a16:creationId xmlns:a16="http://schemas.microsoft.com/office/drawing/2014/main" id="{6DE10303-562D-145B-AA20-921519C13A29}"/>
                </a:ext>
              </a:extLst>
            </p:cNvPr>
            <p:cNvGrpSpPr/>
            <p:nvPr/>
          </p:nvGrpSpPr>
          <p:grpSpPr>
            <a:xfrm>
              <a:off x="4857345" y="1622010"/>
              <a:ext cx="2597760" cy="2207160"/>
              <a:chOff x="4857345" y="1622010"/>
              <a:chExt cx="2597760" cy="220716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5CE3B52-A0C6-80C4-112A-8BF0D41E9815}"/>
                      </a:ext>
                    </a:extLst>
                  </p14:cNvPr>
                  <p14:cNvContentPartPr/>
                  <p14:nvPr/>
                </p14:nvContentPartPr>
                <p14:xfrm>
                  <a:off x="7314705" y="3056970"/>
                  <a:ext cx="140400" cy="772200"/>
                </p14:xfrm>
              </p:contentPart>
            </mc:Choice>
            <mc:Fallback xmlns="">
              <p:pic>
                <p:nvPicPr>
                  <p:cNvPr id="8" name="Ink 7">
                    <a:extLst>
                      <a:ext uri="{FF2B5EF4-FFF2-40B4-BE49-F238E27FC236}">
                        <a16:creationId xmlns:a16="http://schemas.microsoft.com/office/drawing/2014/main" id="{95CE3B52-A0C6-80C4-112A-8BF0D41E9815}"/>
                      </a:ext>
                    </a:extLst>
                  </p:cNvPr>
                  <p:cNvPicPr/>
                  <p:nvPr/>
                </p:nvPicPr>
                <p:blipFill>
                  <a:blip r:embed="rId4"/>
                  <a:stretch>
                    <a:fillRect/>
                  </a:stretch>
                </p:blipFill>
                <p:spPr>
                  <a:xfrm>
                    <a:off x="7305705" y="3047970"/>
                    <a:ext cx="158040" cy="789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04B759-1EFB-6384-4DE4-539ADD0DC71F}"/>
                      </a:ext>
                    </a:extLst>
                  </p14:cNvPr>
                  <p14:cNvContentPartPr/>
                  <p14:nvPr/>
                </p14:nvContentPartPr>
                <p14:xfrm>
                  <a:off x="6932385" y="2218170"/>
                  <a:ext cx="259200" cy="601200"/>
                </p14:xfrm>
              </p:contentPart>
            </mc:Choice>
            <mc:Fallback xmlns="">
              <p:pic>
                <p:nvPicPr>
                  <p:cNvPr id="9" name="Ink 8">
                    <a:extLst>
                      <a:ext uri="{FF2B5EF4-FFF2-40B4-BE49-F238E27FC236}">
                        <a16:creationId xmlns:a16="http://schemas.microsoft.com/office/drawing/2014/main" id="{EC04B759-1EFB-6384-4DE4-539ADD0DC71F}"/>
                      </a:ext>
                    </a:extLst>
                  </p:cNvPr>
                  <p:cNvPicPr/>
                  <p:nvPr/>
                </p:nvPicPr>
                <p:blipFill>
                  <a:blip r:embed="rId6"/>
                  <a:stretch>
                    <a:fillRect/>
                  </a:stretch>
                </p:blipFill>
                <p:spPr>
                  <a:xfrm>
                    <a:off x="6923745" y="2209170"/>
                    <a:ext cx="27684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A829FDE-7A3A-A088-8B75-223C3AA5AF43}"/>
                      </a:ext>
                    </a:extLst>
                  </p14:cNvPr>
                  <p14:cNvContentPartPr/>
                  <p14:nvPr/>
                </p14:nvContentPartPr>
                <p14:xfrm>
                  <a:off x="6151905" y="1622010"/>
                  <a:ext cx="582120" cy="482760"/>
                </p14:xfrm>
              </p:contentPart>
            </mc:Choice>
            <mc:Fallback xmlns="">
              <p:pic>
                <p:nvPicPr>
                  <p:cNvPr id="11" name="Ink 10">
                    <a:extLst>
                      <a:ext uri="{FF2B5EF4-FFF2-40B4-BE49-F238E27FC236}">
                        <a16:creationId xmlns:a16="http://schemas.microsoft.com/office/drawing/2014/main" id="{DA829FDE-7A3A-A088-8B75-223C3AA5AF43}"/>
                      </a:ext>
                    </a:extLst>
                  </p:cNvPr>
                  <p:cNvPicPr/>
                  <p:nvPr/>
                </p:nvPicPr>
                <p:blipFill>
                  <a:blip r:embed="rId8"/>
                  <a:stretch>
                    <a:fillRect/>
                  </a:stretch>
                </p:blipFill>
                <p:spPr>
                  <a:xfrm>
                    <a:off x="6143265" y="1613370"/>
                    <a:ext cx="59976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DF643BB3-F496-9327-7F49-36B8E5971739}"/>
                      </a:ext>
                    </a:extLst>
                  </p14:cNvPr>
                  <p14:cNvContentPartPr/>
                  <p14:nvPr/>
                </p14:nvContentPartPr>
                <p14:xfrm>
                  <a:off x="5115465" y="1656930"/>
                  <a:ext cx="742680" cy="278280"/>
                </p14:xfrm>
              </p:contentPart>
            </mc:Choice>
            <mc:Fallback xmlns="">
              <p:pic>
                <p:nvPicPr>
                  <p:cNvPr id="17" name="Ink 16">
                    <a:extLst>
                      <a:ext uri="{FF2B5EF4-FFF2-40B4-BE49-F238E27FC236}">
                        <a16:creationId xmlns:a16="http://schemas.microsoft.com/office/drawing/2014/main" id="{DF643BB3-F496-9327-7F49-36B8E5971739}"/>
                      </a:ext>
                    </a:extLst>
                  </p:cNvPr>
                  <p:cNvPicPr/>
                  <p:nvPr/>
                </p:nvPicPr>
                <p:blipFill>
                  <a:blip r:embed="rId10"/>
                  <a:stretch>
                    <a:fillRect/>
                  </a:stretch>
                </p:blipFill>
                <p:spPr>
                  <a:xfrm>
                    <a:off x="5106465" y="1647930"/>
                    <a:ext cx="7603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A2D315A4-5537-374C-8F59-10FB5D4679D5}"/>
                      </a:ext>
                    </a:extLst>
                  </p14:cNvPr>
                  <p14:cNvContentPartPr/>
                  <p14:nvPr/>
                </p14:nvContentPartPr>
                <p14:xfrm>
                  <a:off x="4894425" y="2133210"/>
                  <a:ext cx="178200" cy="587520"/>
                </p14:xfrm>
              </p:contentPart>
            </mc:Choice>
            <mc:Fallback xmlns="">
              <p:pic>
                <p:nvPicPr>
                  <p:cNvPr id="18" name="Ink 17">
                    <a:extLst>
                      <a:ext uri="{FF2B5EF4-FFF2-40B4-BE49-F238E27FC236}">
                        <a16:creationId xmlns:a16="http://schemas.microsoft.com/office/drawing/2014/main" id="{A2D315A4-5537-374C-8F59-10FB5D4679D5}"/>
                      </a:ext>
                    </a:extLst>
                  </p:cNvPr>
                  <p:cNvPicPr/>
                  <p:nvPr/>
                </p:nvPicPr>
                <p:blipFill>
                  <a:blip r:embed="rId12"/>
                  <a:stretch>
                    <a:fillRect/>
                  </a:stretch>
                </p:blipFill>
                <p:spPr>
                  <a:xfrm>
                    <a:off x="4885425" y="2124210"/>
                    <a:ext cx="19584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4A56A6FB-8407-88C4-65A2-0C74A9A72571}"/>
                      </a:ext>
                    </a:extLst>
                  </p14:cNvPr>
                  <p14:cNvContentPartPr/>
                  <p14:nvPr/>
                </p14:nvContentPartPr>
                <p14:xfrm>
                  <a:off x="4857345" y="3009450"/>
                  <a:ext cx="448200" cy="695520"/>
                </p14:xfrm>
              </p:contentPart>
            </mc:Choice>
            <mc:Fallback xmlns="">
              <p:pic>
                <p:nvPicPr>
                  <p:cNvPr id="19" name="Ink 18">
                    <a:extLst>
                      <a:ext uri="{FF2B5EF4-FFF2-40B4-BE49-F238E27FC236}">
                        <a16:creationId xmlns:a16="http://schemas.microsoft.com/office/drawing/2014/main" id="{4A56A6FB-8407-88C4-65A2-0C74A9A72571}"/>
                      </a:ext>
                    </a:extLst>
                  </p:cNvPr>
                  <p:cNvPicPr/>
                  <p:nvPr/>
                </p:nvPicPr>
                <p:blipFill>
                  <a:blip r:embed="rId14"/>
                  <a:stretch>
                    <a:fillRect/>
                  </a:stretch>
                </p:blipFill>
                <p:spPr>
                  <a:xfrm>
                    <a:off x="4848345" y="3000810"/>
                    <a:ext cx="465840" cy="71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8B8B0DB4-16E9-7480-5A33-C406F11B7D77}"/>
                    </a:ext>
                  </a:extLst>
                </p14:cNvPr>
                <p14:cNvContentPartPr/>
                <p14:nvPr/>
              </p14:nvContentPartPr>
              <p14:xfrm>
                <a:off x="5140665" y="2066610"/>
                <a:ext cx="1915920" cy="1747440"/>
              </p14:xfrm>
            </p:contentPart>
          </mc:Choice>
          <mc:Fallback xmlns="">
            <p:pic>
              <p:nvPicPr>
                <p:cNvPr id="12" name="Ink 11">
                  <a:extLst>
                    <a:ext uri="{FF2B5EF4-FFF2-40B4-BE49-F238E27FC236}">
                      <a16:creationId xmlns:a16="http://schemas.microsoft.com/office/drawing/2014/main" id="{8B8B0DB4-16E9-7480-5A33-C406F11B7D77}"/>
                    </a:ext>
                  </a:extLst>
                </p:cNvPr>
                <p:cNvPicPr/>
                <p:nvPr/>
              </p:nvPicPr>
              <p:blipFill>
                <a:blip r:embed="rId16"/>
                <a:stretch>
                  <a:fillRect/>
                </a:stretch>
              </p:blipFill>
              <p:spPr>
                <a:xfrm>
                  <a:off x="5134545" y="2060490"/>
                  <a:ext cx="1928160" cy="1759680"/>
                </a:xfrm>
                <a:prstGeom prst="rect">
                  <a:avLst/>
                </a:prstGeom>
              </p:spPr>
            </p:pic>
          </mc:Fallback>
        </mc:AlternateContent>
        <p:grpSp>
          <p:nvGrpSpPr>
            <p:cNvPr id="15" name="Group 14">
              <a:extLst>
                <a:ext uri="{FF2B5EF4-FFF2-40B4-BE49-F238E27FC236}">
                  <a16:creationId xmlns:a16="http://schemas.microsoft.com/office/drawing/2014/main" id="{0105D164-B49A-C632-3963-86F87CBC4920}"/>
                </a:ext>
              </a:extLst>
            </p:cNvPr>
            <p:cNvGrpSpPr/>
            <p:nvPr/>
          </p:nvGrpSpPr>
          <p:grpSpPr>
            <a:xfrm>
              <a:off x="2982206" y="4866435"/>
              <a:ext cx="7503638" cy="1754326"/>
              <a:chOff x="956794" y="4542284"/>
              <a:chExt cx="7416800" cy="1754326"/>
            </a:xfrm>
          </p:grpSpPr>
          <p:sp>
            <p:nvSpPr>
              <p:cNvPr id="19460" name="Rectangle 1">
                <a:extLst>
                  <a:ext uri="{FF2B5EF4-FFF2-40B4-BE49-F238E27FC236}">
                    <a16:creationId xmlns:a16="http://schemas.microsoft.com/office/drawing/2014/main" id="{CB54FE5E-FE71-6476-FC0D-A378AE0A5FAE}"/>
                  </a:ext>
                </a:extLst>
              </p:cNvPr>
              <p:cNvSpPr>
                <a:spLocks noChangeArrowheads="1"/>
              </p:cNvSpPr>
              <p:nvPr/>
            </p:nvSpPr>
            <p:spPr bwMode="auto">
              <a:xfrm>
                <a:off x="956794" y="4542284"/>
                <a:ext cx="7416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notation </a:t>
                </a:r>
                <a:r>
                  <a:rPr lang="en-US" altLang="en-US" dirty="0">
                    <a:solidFill>
                      <a:srgbClr val="0070C0"/>
                    </a:solidFill>
                    <a:latin typeface="Courier New" panose="02070309020205020404" pitchFamily="49" charset="0"/>
                  </a:rPr>
                  <a:t>CA&lt;&lt;A&gt;&gt;</a:t>
                </a:r>
                <a:r>
                  <a:rPr lang="en-US" altLang="en-US" dirty="0"/>
                  <a:t> denotes certificate for A signed by CA</a:t>
                </a:r>
              </a:p>
              <a:p>
                <a:pPr eaLnBrk="1" hangingPunct="1"/>
                <a:r>
                  <a:rPr lang="en-US" altLang="en-US" dirty="0"/>
                  <a:t>Track chains of certificates:</a:t>
                </a:r>
              </a:p>
              <a:p>
                <a:pPr eaLnBrk="1" hangingPunct="1"/>
                <a:r>
                  <a:rPr lang="en-AU" altLang="en-US" b="1" dirty="0"/>
                  <a:t>A acquires B certificate using chain:  X&lt;&lt;W&gt;&gt;W&lt;&lt;V&gt;&gt;V&lt;&lt;Y&gt;&gt;Y&lt;&lt;Z&gt;&gt;Z&lt;&lt;B&gt;&gt; </a:t>
                </a:r>
              </a:p>
              <a:p>
                <a:pPr eaLnBrk="1" hangingPunct="1"/>
                <a:r>
                  <a:rPr lang="en-AU" altLang="en-US" b="1" dirty="0"/>
                  <a:t>B acquires A certificate using chain:  Z&lt;&lt;Y&gt;&gt;Y&lt;&lt;V&gt;&gt;V&lt;&lt;W&gt;&gt;W&lt;&lt;X&gt;&gt;X&lt;&lt;A&gt;&gt; </a:t>
                </a:r>
              </a:p>
            </p:txBody>
          </p:sp>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98FCBAF-C4D4-A724-388C-56E8DFB9656D}"/>
                      </a:ext>
                    </a:extLst>
                  </p14:cNvPr>
                  <p14:cNvContentPartPr/>
                  <p14:nvPr/>
                </p14:nvContentPartPr>
                <p14:xfrm>
                  <a:off x="1008945" y="5933010"/>
                  <a:ext cx="4393080" cy="363600"/>
                </p14:xfrm>
              </p:contentPart>
            </mc:Choice>
            <mc:Fallback xmlns="">
              <p:pic>
                <p:nvPicPr>
                  <p:cNvPr id="13" name="Ink 12">
                    <a:extLst>
                      <a:ext uri="{FF2B5EF4-FFF2-40B4-BE49-F238E27FC236}">
                        <a16:creationId xmlns:a16="http://schemas.microsoft.com/office/drawing/2014/main" id="{A98FCBAF-C4D4-A724-388C-56E8DFB9656D}"/>
                      </a:ext>
                    </a:extLst>
                  </p:cNvPr>
                  <p:cNvPicPr/>
                  <p:nvPr/>
                </p:nvPicPr>
                <p:blipFill>
                  <a:blip r:embed="rId18"/>
                  <a:stretch>
                    <a:fillRect/>
                  </a:stretch>
                </p:blipFill>
                <p:spPr>
                  <a:xfrm>
                    <a:off x="1002896" y="5926890"/>
                    <a:ext cx="4405178"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590DA158-E3ED-B157-3A7D-A1E52B9BBB7A}"/>
                      </a:ext>
                    </a:extLst>
                  </p14:cNvPr>
                  <p14:cNvContentPartPr/>
                  <p14:nvPr/>
                </p14:nvContentPartPr>
                <p14:xfrm>
                  <a:off x="969345" y="5380770"/>
                  <a:ext cx="4498560" cy="354600"/>
                </p14:xfrm>
              </p:contentPart>
            </mc:Choice>
            <mc:Fallback xmlns="">
              <p:pic>
                <p:nvPicPr>
                  <p:cNvPr id="14" name="Ink 13">
                    <a:extLst>
                      <a:ext uri="{FF2B5EF4-FFF2-40B4-BE49-F238E27FC236}">
                        <a16:creationId xmlns:a16="http://schemas.microsoft.com/office/drawing/2014/main" id="{590DA158-E3ED-B157-3A7D-A1E52B9BBB7A}"/>
                      </a:ext>
                    </a:extLst>
                  </p:cNvPr>
                  <p:cNvPicPr/>
                  <p:nvPr/>
                </p:nvPicPr>
                <p:blipFill>
                  <a:blip r:embed="rId20"/>
                  <a:stretch>
                    <a:fillRect/>
                  </a:stretch>
                </p:blipFill>
                <p:spPr>
                  <a:xfrm>
                    <a:off x="960449" y="5372130"/>
                    <a:ext cx="4515996" cy="372240"/>
                  </a:xfrm>
                  <a:prstGeom prst="rect">
                    <a:avLst/>
                  </a:prstGeom>
                </p:spPr>
              </p:pic>
            </mc:Fallback>
          </mc:AlternateContent>
        </p:grpSp>
      </p:grpSp>
      <p:sp>
        <p:nvSpPr>
          <p:cNvPr id="20" name="object 2"/>
          <p:cNvSpPr txBox="1"/>
          <p:nvPr/>
        </p:nvSpPr>
        <p:spPr>
          <a:xfrm>
            <a:off x="209122" y="3517846"/>
            <a:ext cx="5708097" cy="2838598"/>
          </a:xfrm>
          <a:prstGeom prst="rect">
            <a:avLst/>
          </a:prstGeom>
        </p:spPr>
        <p:txBody>
          <a:bodyPr vert="horz" wrap="square" lIns="0" tIns="60325" rIns="0" bIns="0" rtlCol="0">
            <a:spAutoFit/>
          </a:bodyPr>
          <a:lstStyle/>
          <a:p>
            <a:pPr marL="12066">
              <a:lnSpc>
                <a:spcPct val="100000"/>
              </a:lnSpc>
              <a:spcBef>
                <a:spcPts val="475"/>
              </a:spcBef>
              <a:buSzPct val="80357"/>
              <a:tabLst>
                <a:tab pos="469900" algn="l"/>
                <a:tab pos="470534" algn="l"/>
              </a:tabLst>
            </a:pPr>
            <a:r>
              <a:rPr lang="en-US" sz="2400" spc="-5" dirty="0">
                <a:solidFill>
                  <a:srgbClr val="FF0000"/>
                </a:solidFill>
                <a:latin typeface="Times New Roman"/>
                <a:cs typeface="Times New Roman"/>
              </a:rPr>
              <a:t>Certificate Extensions</a:t>
            </a:r>
          </a:p>
          <a:p>
            <a:pPr marL="469266" indent="-457200">
              <a:lnSpc>
                <a:spcPct val="100000"/>
              </a:lnSpc>
              <a:spcBef>
                <a:spcPts val="475"/>
              </a:spcBef>
              <a:buSzPct val="80357"/>
              <a:buFont typeface="Arial" panose="020B0604020202020204" pitchFamily="34" charset="0"/>
              <a:buChar char="•"/>
              <a:tabLst>
                <a:tab pos="469900" algn="l"/>
                <a:tab pos="470534" algn="l"/>
              </a:tabLst>
            </a:pPr>
            <a:r>
              <a:rPr lang="en-US" sz="2400" spc="-5" dirty="0">
                <a:latin typeface="Times New Roman"/>
                <a:cs typeface="Times New Roman"/>
              </a:rPr>
              <a:t>supports </a:t>
            </a:r>
            <a:r>
              <a:rPr sz="2400" spc="-5" dirty="0">
                <a:latin typeface="Times New Roman"/>
                <a:cs typeface="Times New Roman"/>
              </a:rPr>
              <a:t>info</a:t>
            </a:r>
            <a:r>
              <a:rPr lang="en-US" sz="2400" spc="-5" dirty="0">
                <a:latin typeface="Times New Roman"/>
                <a:cs typeface="Times New Roman"/>
              </a:rPr>
              <a:t> </a:t>
            </a:r>
            <a:r>
              <a:rPr sz="2400" spc="-5" dirty="0">
                <a:latin typeface="Times New Roman"/>
                <a:cs typeface="Times New Roman"/>
              </a:rPr>
              <a:t>about</a:t>
            </a:r>
            <a:r>
              <a:rPr lang="en-US" sz="2400" spc="-5" dirty="0">
                <a:latin typeface="Times New Roman"/>
                <a:cs typeface="Times New Roman"/>
              </a:rPr>
              <a:t> </a:t>
            </a:r>
            <a:r>
              <a:rPr sz="2400" spc="-5" dirty="0">
                <a:latin typeface="Times New Roman"/>
                <a:cs typeface="Times New Roman"/>
              </a:rPr>
              <a:t>subject</a:t>
            </a:r>
            <a:r>
              <a:rPr lang="en-US" sz="2400" spc="-5" dirty="0">
                <a:latin typeface="Times New Roman"/>
                <a:cs typeface="Times New Roman"/>
              </a:rPr>
              <a:t>  </a:t>
            </a:r>
            <a:r>
              <a:rPr sz="2400" dirty="0">
                <a:latin typeface="Times New Roman"/>
                <a:cs typeface="Times New Roman"/>
              </a:rPr>
              <a:t>	</a:t>
            </a:r>
            <a:r>
              <a:rPr sz="2400" spc="-15" dirty="0">
                <a:latin typeface="Times New Roman"/>
                <a:cs typeface="Times New Roman"/>
              </a:rPr>
              <a:t>i</a:t>
            </a:r>
            <a:r>
              <a:rPr sz="2400" spc="-5" dirty="0">
                <a:latin typeface="Times New Roman"/>
                <a:cs typeface="Times New Roman"/>
              </a:rPr>
              <a:t>s</a:t>
            </a:r>
            <a:r>
              <a:rPr sz="2400" dirty="0">
                <a:latin typeface="Times New Roman"/>
                <a:cs typeface="Times New Roman"/>
              </a:rPr>
              <a:t>s</a:t>
            </a:r>
            <a:r>
              <a:rPr sz="2400" spc="-5" dirty="0">
                <a:latin typeface="Times New Roman"/>
                <a:cs typeface="Times New Roman"/>
              </a:rPr>
              <a:t>uer</a:t>
            </a:r>
            <a:r>
              <a:rPr lang="en-US" sz="2400" spc="-5" dirty="0">
                <a:latin typeface="Times New Roman"/>
                <a:cs typeface="Times New Roman"/>
              </a:rPr>
              <a:t> </a:t>
            </a:r>
            <a:r>
              <a:rPr sz="2400" spc="-5" dirty="0">
                <a:latin typeface="Times New Roman"/>
                <a:cs typeface="Times New Roman"/>
              </a:rPr>
              <a:t>key</a:t>
            </a:r>
            <a:r>
              <a:rPr sz="2400" spc="-20" dirty="0">
                <a:latin typeface="Times New Roman"/>
                <a:cs typeface="Times New Roman"/>
              </a:rPr>
              <a:t>s</a:t>
            </a:r>
            <a:r>
              <a:rPr lang="en-US" sz="2400" spc="-20" dirty="0">
                <a:latin typeface="Times New Roman"/>
                <a:cs typeface="Times New Roman"/>
              </a:rPr>
              <a:t> and policies</a:t>
            </a:r>
            <a:endParaRPr lang="en-US" sz="2400" spc="-5" dirty="0">
              <a:latin typeface="Times New Roman"/>
              <a:cs typeface="Times New Roman"/>
            </a:endParaRPr>
          </a:p>
          <a:p>
            <a:pPr marL="469266" indent="-457200">
              <a:lnSpc>
                <a:spcPct val="100000"/>
              </a:lnSpc>
              <a:spcBef>
                <a:spcPts val="475"/>
              </a:spcBef>
              <a:buSzPct val="80357"/>
              <a:buFont typeface="Arial" panose="020B0604020202020204" pitchFamily="34" charset="0"/>
              <a:buChar char="•"/>
              <a:tabLst>
                <a:tab pos="469900" algn="l"/>
                <a:tab pos="470534" algn="l"/>
              </a:tabLst>
            </a:pPr>
            <a:r>
              <a:rPr sz="2400" spc="-5" dirty="0">
                <a:latin typeface="Times New Roman"/>
                <a:cs typeface="Times New Roman"/>
              </a:rPr>
              <a:t>support</a:t>
            </a:r>
            <a:r>
              <a:rPr sz="2400" spc="40" dirty="0">
                <a:latin typeface="Times New Roman"/>
                <a:cs typeface="Times New Roman"/>
              </a:rPr>
              <a:t> </a:t>
            </a:r>
            <a:r>
              <a:rPr sz="2400" spc="-5" dirty="0">
                <a:latin typeface="Times New Roman"/>
                <a:cs typeface="Times New Roman"/>
              </a:rPr>
              <a:t>alternative</a:t>
            </a:r>
            <a:r>
              <a:rPr sz="2400" spc="40" dirty="0">
                <a:latin typeface="Times New Roman"/>
                <a:cs typeface="Times New Roman"/>
              </a:rPr>
              <a:t> </a:t>
            </a:r>
            <a:r>
              <a:rPr sz="2400" spc="-10" dirty="0">
                <a:latin typeface="Times New Roman"/>
                <a:cs typeface="Times New Roman"/>
              </a:rPr>
              <a:t>names,</a:t>
            </a:r>
            <a:r>
              <a:rPr sz="2400" spc="45" dirty="0">
                <a:latin typeface="Times New Roman"/>
                <a:cs typeface="Times New Roman"/>
              </a:rPr>
              <a:t> </a:t>
            </a:r>
            <a:r>
              <a:rPr sz="2400" spc="-5" dirty="0">
                <a:latin typeface="Times New Roman"/>
                <a:cs typeface="Times New Roman"/>
              </a:rPr>
              <a:t>in</a:t>
            </a:r>
            <a:r>
              <a:rPr sz="2400" spc="50" dirty="0">
                <a:latin typeface="Times New Roman"/>
                <a:cs typeface="Times New Roman"/>
              </a:rPr>
              <a:t> </a:t>
            </a:r>
            <a:r>
              <a:rPr sz="2400" spc="-5" dirty="0">
                <a:latin typeface="Times New Roman"/>
                <a:cs typeface="Times New Roman"/>
              </a:rPr>
              <a:t>alternative</a:t>
            </a:r>
            <a:r>
              <a:rPr sz="2400" spc="40" dirty="0">
                <a:latin typeface="Times New Roman"/>
                <a:cs typeface="Times New Roman"/>
              </a:rPr>
              <a:t> </a:t>
            </a:r>
            <a:r>
              <a:rPr sz="2400" spc="-5" dirty="0">
                <a:latin typeface="Times New Roman"/>
                <a:cs typeface="Times New Roman"/>
              </a:rPr>
              <a:t>formats</a:t>
            </a:r>
            <a:r>
              <a:rPr sz="2400" spc="50" dirty="0">
                <a:latin typeface="Times New Roman"/>
                <a:cs typeface="Times New Roman"/>
              </a:rPr>
              <a:t> </a:t>
            </a:r>
            <a:r>
              <a:rPr sz="2400" dirty="0">
                <a:latin typeface="Times New Roman"/>
                <a:cs typeface="Times New Roman"/>
              </a:rPr>
              <a:t>for</a:t>
            </a:r>
            <a:r>
              <a:rPr sz="2400" spc="60" dirty="0">
                <a:latin typeface="Times New Roman"/>
                <a:cs typeface="Times New Roman"/>
              </a:rPr>
              <a:t> </a:t>
            </a:r>
            <a:r>
              <a:rPr sz="2400" spc="-5" dirty="0">
                <a:latin typeface="Times New Roman"/>
                <a:cs typeface="Times New Roman"/>
              </a:rPr>
              <a:t>certificate </a:t>
            </a:r>
            <a:r>
              <a:rPr sz="2400" spc="-685" dirty="0">
                <a:latin typeface="Times New Roman"/>
                <a:cs typeface="Times New Roman"/>
              </a:rPr>
              <a:t> </a:t>
            </a:r>
            <a:r>
              <a:rPr sz="2400" spc="-5" dirty="0">
                <a:latin typeface="Times New Roman"/>
                <a:cs typeface="Times New Roman"/>
              </a:rPr>
              <a:t>subject</a:t>
            </a:r>
            <a:r>
              <a:rPr sz="2400" spc="-15" dirty="0">
                <a:latin typeface="Times New Roman"/>
                <a:cs typeface="Times New Roman"/>
              </a:rPr>
              <a:t> </a:t>
            </a:r>
            <a:r>
              <a:rPr sz="2400" spc="-5" dirty="0">
                <a:latin typeface="Times New Roman"/>
                <a:cs typeface="Times New Roman"/>
              </a:rPr>
              <a:t>and/or</a:t>
            </a:r>
            <a:r>
              <a:rPr sz="2400" dirty="0">
                <a:latin typeface="Times New Roman"/>
                <a:cs typeface="Times New Roman"/>
              </a:rPr>
              <a:t> </a:t>
            </a:r>
            <a:r>
              <a:rPr sz="2400" spc="-5" dirty="0">
                <a:latin typeface="Times New Roman"/>
                <a:cs typeface="Times New Roman"/>
              </a:rPr>
              <a:t>issuer</a:t>
            </a:r>
            <a:endParaRPr lang="en-US" sz="2400" dirty="0">
              <a:latin typeface="Times New Roman"/>
              <a:cs typeface="Times New Roman"/>
            </a:endParaRPr>
          </a:p>
          <a:p>
            <a:pPr marL="469266" indent="-457200">
              <a:lnSpc>
                <a:spcPct val="100000"/>
              </a:lnSpc>
              <a:spcBef>
                <a:spcPts val="475"/>
              </a:spcBef>
              <a:buSzPct val="80357"/>
              <a:buFont typeface="Arial" panose="020B0604020202020204" pitchFamily="34" charset="0"/>
              <a:buChar char="•"/>
              <a:tabLst>
                <a:tab pos="469900" algn="l"/>
                <a:tab pos="470534" algn="l"/>
              </a:tabLst>
            </a:pPr>
            <a:r>
              <a:rPr sz="2400" spc="-5" dirty="0">
                <a:latin typeface="Times New Roman"/>
                <a:cs typeface="Times New Roman"/>
              </a:rPr>
              <a:t>allow</a:t>
            </a:r>
            <a:r>
              <a:rPr sz="2400" dirty="0">
                <a:latin typeface="Times New Roman"/>
                <a:cs typeface="Times New Roman"/>
              </a:rPr>
              <a:t> </a:t>
            </a:r>
            <a:r>
              <a:rPr sz="2400" spc="-5" dirty="0">
                <a:latin typeface="Times New Roman"/>
                <a:cs typeface="Times New Roman"/>
              </a:rPr>
              <a:t>constraints</a:t>
            </a:r>
            <a:r>
              <a:rPr sz="2400" spc="-10" dirty="0">
                <a:latin typeface="Times New Roman"/>
                <a:cs typeface="Times New Roman"/>
              </a:rPr>
              <a:t> </a:t>
            </a:r>
            <a:r>
              <a:rPr sz="2400" dirty="0">
                <a:latin typeface="Times New Roman"/>
                <a:cs typeface="Times New Roman"/>
              </a:rPr>
              <a:t>on</a:t>
            </a:r>
            <a:r>
              <a:rPr sz="2400" spc="-5" dirty="0">
                <a:latin typeface="Times New Roman"/>
                <a:cs typeface="Times New Roman"/>
              </a:rPr>
              <a:t> use </a:t>
            </a:r>
            <a:r>
              <a:rPr sz="2400" dirty="0">
                <a:latin typeface="Times New Roman"/>
                <a:cs typeface="Times New Roman"/>
              </a:rPr>
              <a:t>of</a:t>
            </a:r>
            <a:r>
              <a:rPr sz="2400" spc="5" dirty="0">
                <a:latin typeface="Times New Roman"/>
                <a:cs typeface="Times New Roman"/>
              </a:rPr>
              <a:t> </a:t>
            </a:r>
            <a:r>
              <a:rPr sz="2400" spc="-5" dirty="0">
                <a:latin typeface="Times New Roman"/>
                <a:cs typeface="Times New Roman"/>
              </a:rPr>
              <a:t>certificates </a:t>
            </a:r>
            <a:r>
              <a:rPr sz="2400" dirty="0">
                <a:latin typeface="Times New Roman"/>
                <a:cs typeface="Times New Roman"/>
              </a:rPr>
              <a:t>by</a:t>
            </a:r>
            <a:r>
              <a:rPr sz="2400" spc="5" dirty="0">
                <a:latin typeface="Times New Roman"/>
                <a:cs typeface="Times New Roman"/>
              </a:rPr>
              <a:t> </a:t>
            </a:r>
            <a:r>
              <a:rPr sz="2400" spc="-5" dirty="0">
                <a:latin typeface="Times New Roman"/>
                <a:cs typeface="Times New Roman"/>
              </a:rPr>
              <a:t>other</a:t>
            </a:r>
            <a:r>
              <a:rPr sz="2400" spc="10" dirty="0">
                <a:latin typeface="Times New Roman"/>
                <a:cs typeface="Times New Roman"/>
              </a:rPr>
              <a:t> </a:t>
            </a:r>
            <a:r>
              <a:rPr sz="2400" spc="-125" dirty="0">
                <a:latin typeface="Times New Roman"/>
                <a:cs typeface="Times New Roman"/>
              </a:rPr>
              <a:t>CA’s</a:t>
            </a:r>
            <a:r>
              <a:rPr lang="en-US" sz="2400" spc="-125" dirty="0">
                <a:latin typeface="Times New Roman"/>
                <a:cs typeface="Times New Roman"/>
              </a:rPr>
              <a:t> with path constraints</a:t>
            </a:r>
            <a:endParaRPr sz="24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1" y="52580"/>
            <a:ext cx="4191000" cy="2044149"/>
          </a:xfrm>
          <a:prstGeom prst="rect">
            <a:avLst/>
          </a:prstGeom>
        </p:spPr>
        <p:txBody>
          <a:bodyPr vert="horz" wrap="square" lIns="0" tIns="12700" rIns="0" bIns="0" rtlCol="0">
            <a:spAutoFit/>
          </a:bodyPr>
          <a:lstStyle/>
          <a:p>
            <a:pPr marL="12700">
              <a:lnSpc>
                <a:spcPct val="100000"/>
              </a:lnSpc>
              <a:spcBef>
                <a:spcPts val="100"/>
              </a:spcBef>
            </a:pPr>
            <a:r>
              <a:rPr dirty="0"/>
              <a:t>Public</a:t>
            </a:r>
            <a:r>
              <a:rPr spc="-35" dirty="0"/>
              <a:t> </a:t>
            </a:r>
            <a:r>
              <a:rPr dirty="0"/>
              <a:t>Key</a:t>
            </a:r>
            <a:r>
              <a:rPr spc="-55" dirty="0"/>
              <a:t> </a:t>
            </a:r>
            <a:r>
              <a:rPr dirty="0"/>
              <a:t>Infrastructure</a:t>
            </a:r>
            <a:br>
              <a:rPr lang="en-US" dirty="0"/>
            </a:br>
            <a:r>
              <a:rPr lang="en-US" dirty="0"/>
              <a:t>(</a:t>
            </a:r>
            <a:r>
              <a:rPr lang="en-IN" dirty="0"/>
              <a:t>PKI)</a:t>
            </a:r>
            <a:endParaRPr dirty="0"/>
          </a:p>
        </p:txBody>
      </p:sp>
      <p:pic>
        <p:nvPicPr>
          <p:cNvPr id="23556" name="Picture 2">
            <a:extLst>
              <a:ext uri="{FF2B5EF4-FFF2-40B4-BE49-F238E27FC236}">
                <a16:creationId xmlns:a16="http://schemas.microsoft.com/office/drawing/2014/main" id="{E1C08BC5-6EE1-FD92-3957-C5FAEA462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6728"/>
            <a:ext cx="3777841" cy="285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2" name="Picture 2">
            <a:extLst>
              <a:ext uri="{FF2B5EF4-FFF2-40B4-BE49-F238E27FC236}">
                <a16:creationId xmlns:a16="http://schemas.microsoft.com/office/drawing/2014/main" id="{E2411DE3-3738-3501-5CB6-B4D9CCFE81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70" t="2345" r="4239" b="6714"/>
          <a:stretch/>
        </p:blipFill>
        <p:spPr bwMode="auto">
          <a:xfrm>
            <a:off x="4267199" y="152401"/>
            <a:ext cx="769620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A056A8DB-4864-8907-4532-049F32E14393}"/>
              </a:ext>
            </a:extLst>
          </p:cNvPr>
          <p:cNvSpPr txBox="1"/>
          <p:nvPr/>
        </p:nvSpPr>
        <p:spPr>
          <a:xfrm>
            <a:off x="28751" y="5499224"/>
            <a:ext cx="12190361" cy="1323439"/>
          </a:xfrm>
          <a:prstGeom prst="rect">
            <a:avLst/>
          </a:prstGeom>
          <a:noFill/>
        </p:spPr>
        <p:txBody>
          <a:bodyPr wrap="square">
            <a:spAutoFit/>
          </a:bodyPr>
          <a:lstStyle/>
          <a:p>
            <a:pPr marL="285750" indent="-285750" eaLnBrk="1" hangingPunct="1">
              <a:buFont typeface="Arial" panose="020B0604020202020204" pitchFamily="34" charset="0"/>
              <a:buChar char="•"/>
            </a:pPr>
            <a:r>
              <a:rPr lang="en-US" altLang="en-US" sz="1600" b="1" dirty="0"/>
              <a:t>End entity: </a:t>
            </a:r>
            <a:r>
              <a:rPr lang="en-US" altLang="en-US" sz="1600" dirty="0"/>
              <a:t>end users, devices (e.g., servers, routers), which consume/support PKI-related </a:t>
            </a:r>
            <a:r>
              <a:rPr lang="en-IN" altLang="en-US" sz="1600" dirty="0"/>
              <a:t>services.</a:t>
            </a:r>
          </a:p>
          <a:p>
            <a:pPr marL="285750" indent="-285750" eaLnBrk="1" hangingPunct="1">
              <a:buFont typeface="Arial" panose="020B0604020202020204" pitchFamily="34" charset="0"/>
              <a:buChar char="•"/>
            </a:pPr>
            <a:r>
              <a:rPr lang="en-US" altLang="en-US" sz="1600" b="1" dirty="0"/>
              <a:t>Certification authority (CA)</a:t>
            </a:r>
          </a:p>
          <a:p>
            <a:pPr marL="285750" indent="-285750" eaLnBrk="1" hangingPunct="1">
              <a:buFont typeface="Arial" panose="020B0604020202020204" pitchFamily="34" charset="0"/>
              <a:buChar char="•"/>
            </a:pPr>
            <a:r>
              <a:rPr lang="en-US" altLang="en-US" sz="1600" b="1" dirty="0"/>
              <a:t>Registration authority (RA): </a:t>
            </a:r>
            <a:r>
              <a:rPr lang="en-US" altLang="en-US" sz="1600" dirty="0"/>
              <a:t>can assume a number of administrative functions from the CA. </a:t>
            </a:r>
          </a:p>
          <a:p>
            <a:pPr marL="285750" indent="-285750" eaLnBrk="1" hangingPunct="1">
              <a:buFont typeface="Arial" panose="020B0604020202020204" pitchFamily="34" charset="0"/>
              <a:buChar char="•"/>
            </a:pPr>
            <a:r>
              <a:rPr lang="en-US" altLang="en-US" sz="1600" b="1" dirty="0"/>
              <a:t>CRL issuer: </a:t>
            </a:r>
            <a:r>
              <a:rPr lang="en-US" altLang="en-US" sz="1600" dirty="0"/>
              <a:t>publish CRLs.</a:t>
            </a:r>
          </a:p>
          <a:p>
            <a:pPr marL="285750" indent="-285750" eaLnBrk="1" hangingPunct="1">
              <a:buFont typeface="Arial" panose="020B0604020202020204" pitchFamily="34" charset="0"/>
              <a:buChar char="•"/>
            </a:pPr>
            <a:r>
              <a:rPr lang="en-US" altLang="en-US" sz="1600" b="1" dirty="0"/>
              <a:t>Repository: </a:t>
            </a:r>
            <a:r>
              <a:rPr lang="en-US" altLang="en-US" sz="1600" dirty="0"/>
              <a:t>method of storing certificates and CRLs so that they can be retrieved by end entities.</a:t>
            </a:r>
            <a:endParaRPr lang="en-I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01185" y="0"/>
            <a:ext cx="4389755" cy="696595"/>
          </a:xfrm>
          <a:prstGeom prst="rect">
            <a:avLst/>
          </a:prstGeom>
        </p:spPr>
        <p:txBody>
          <a:bodyPr vert="horz" wrap="square" lIns="0" tIns="12700" rIns="0" bIns="0" rtlCol="0">
            <a:spAutoFit/>
          </a:bodyPr>
          <a:lstStyle/>
          <a:p>
            <a:pPr marL="12700">
              <a:lnSpc>
                <a:spcPct val="100000"/>
              </a:lnSpc>
              <a:spcBef>
                <a:spcPts val="100"/>
              </a:spcBef>
            </a:pPr>
            <a:r>
              <a:rPr dirty="0"/>
              <a:t>PKIX</a:t>
            </a:r>
            <a:r>
              <a:rPr spc="-75" dirty="0"/>
              <a:t> </a:t>
            </a:r>
            <a:r>
              <a:rPr lang="en-US" dirty="0"/>
              <a:t>Functions</a:t>
            </a:r>
            <a:endParaRPr dirty="0"/>
          </a:p>
        </p:txBody>
      </p:sp>
      <p:pic>
        <p:nvPicPr>
          <p:cNvPr id="4" name="object 4"/>
          <p:cNvPicPr/>
          <p:nvPr/>
        </p:nvPicPr>
        <p:blipFill>
          <a:blip r:embed="rId2" cstate="print"/>
          <a:stretch>
            <a:fillRect/>
          </a:stretch>
        </p:blipFill>
        <p:spPr>
          <a:xfrm>
            <a:off x="28751" y="65272"/>
            <a:ext cx="2756886" cy="664853"/>
          </a:xfrm>
          <a:prstGeom prst="rect">
            <a:avLst/>
          </a:prstGeom>
        </p:spPr>
      </p:pic>
      <p:sp>
        <p:nvSpPr>
          <p:cNvPr id="5" name="object 5"/>
          <p:cNvSpPr txBox="1"/>
          <p:nvPr/>
        </p:nvSpPr>
        <p:spPr>
          <a:xfrm>
            <a:off x="5494146" y="6448280"/>
            <a:ext cx="1200785"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BCSE309L-M5-L2</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90"/>
              </a:lnSpc>
            </a:pPr>
            <a:r>
              <a:rPr dirty="0"/>
              <a:t>22</a:t>
            </a:r>
            <a:r>
              <a:rPr spc="-40" dirty="0"/>
              <a:t> </a:t>
            </a:r>
            <a:r>
              <a:rPr spc="-5" dirty="0"/>
              <a:t>March</a:t>
            </a:r>
            <a:r>
              <a:rPr spc="-10" dirty="0"/>
              <a:t> </a:t>
            </a:r>
            <a:r>
              <a:rPr dirty="0"/>
              <a:t>2024</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r>
              <a:rPr dirty="0"/>
              <a:t>31</a:t>
            </a:r>
          </a:p>
        </p:txBody>
      </p:sp>
      <p:sp>
        <p:nvSpPr>
          <p:cNvPr id="28675" name="Content Placeholder 2">
            <a:extLst>
              <a:ext uri="{FF2B5EF4-FFF2-40B4-BE49-F238E27FC236}">
                <a16:creationId xmlns:a16="http://schemas.microsoft.com/office/drawing/2014/main" id="{A4F03827-ED39-69ED-254B-3D8AF52F8716}"/>
              </a:ext>
            </a:extLst>
          </p:cNvPr>
          <p:cNvSpPr txBox="1">
            <a:spLocks/>
          </p:cNvSpPr>
          <p:nvPr/>
        </p:nvSpPr>
        <p:spPr>
          <a:xfrm>
            <a:off x="323528" y="1268760"/>
            <a:ext cx="11336850" cy="2954655"/>
          </a:xfrm>
          <a:prstGeom prst="rect">
            <a:avLst/>
          </a:prstGeom>
        </p:spPr>
        <p:txBody>
          <a:bodyPr wrap="square" lIns="0" tIns="0" rIns="0" bIns="0">
            <a:spAutoFit/>
          </a:bodyPr>
          <a:lstStyle>
            <a:lvl1pPr marL="0">
              <a:defRPr sz="185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US" altLang="en-US" sz="2400" b="1" kern="0" dirty="0"/>
              <a:t>Registration: </a:t>
            </a:r>
            <a:r>
              <a:rPr lang="en-US" altLang="en-US" sz="2400" kern="0" dirty="0"/>
              <a:t>This is the process whereby a user first makes itself known to a CA</a:t>
            </a:r>
          </a:p>
          <a:p>
            <a:pPr marL="342900" indent="-342900" algn="just">
              <a:buFont typeface="Arial" panose="020B0604020202020204" pitchFamily="34" charset="0"/>
              <a:buChar char="•"/>
            </a:pPr>
            <a:r>
              <a:rPr lang="en-US" altLang="en-US" sz="2400" b="1" kern="0" dirty="0"/>
              <a:t>Initialization: </a:t>
            </a:r>
            <a:r>
              <a:rPr lang="en-US" altLang="en-US" sz="2400" kern="0" dirty="0"/>
              <a:t>installation of key materials</a:t>
            </a:r>
          </a:p>
          <a:p>
            <a:pPr marL="342900" indent="-342900" algn="just">
              <a:buFont typeface="Arial" panose="020B0604020202020204" pitchFamily="34" charset="0"/>
              <a:buChar char="•"/>
              <a:defRPr/>
            </a:pPr>
            <a:r>
              <a:rPr lang="en-US" sz="2400" b="1" kern="0" dirty="0"/>
              <a:t>Certification: </a:t>
            </a:r>
            <a:r>
              <a:rPr lang="en-US" sz="2400" kern="0" dirty="0"/>
              <a:t>CA issues a certificate for a user’s public key and posts that </a:t>
            </a:r>
            <a:r>
              <a:rPr lang="en-IN" sz="2400" kern="0" dirty="0"/>
              <a:t>certificate in a repository.</a:t>
            </a:r>
          </a:p>
          <a:p>
            <a:pPr marL="342900" indent="-342900" algn="just">
              <a:buFont typeface="Arial" panose="020B0604020202020204" pitchFamily="34" charset="0"/>
              <a:buChar char="•"/>
              <a:defRPr/>
            </a:pPr>
            <a:r>
              <a:rPr lang="en-US" sz="2400" b="1" kern="0" dirty="0"/>
              <a:t>Key pair recovery</a:t>
            </a:r>
            <a:endParaRPr lang="en-US" sz="2400" kern="0" dirty="0"/>
          </a:p>
          <a:p>
            <a:pPr marL="342900" indent="-342900" algn="just">
              <a:buFont typeface="Arial" panose="020B0604020202020204" pitchFamily="34" charset="0"/>
              <a:buChar char="•"/>
            </a:pPr>
            <a:r>
              <a:rPr lang="en-US" altLang="en-US" sz="2400" b="1" kern="0" dirty="0"/>
              <a:t>Key pair update</a:t>
            </a:r>
          </a:p>
          <a:p>
            <a:pPr marL="342900" indent="-342900" algn="just">
              <a:buFont typeface="Arial" panose="020B0604020202020204" pitchFamily="34" charset="0"/>
              <a:buChar char="•"/>
            </a:pPr>
            <a:r>
              <a:rPr lang="en-US" altLang="en-US" sz="2400" b="1" kern="0" dirty="0"/>
              <a:t>Cross certification: </a:t>
            </a:r>
            <a:r>
              <a:rPr lang="en-US" altLang="en-US" sz="2400" kern="0" dirty="0"/>
              <a:t>A cross-certificate is a certificate issued by one CA to another CA that contains a CA signature key used for issuing certificates.</a:t>
            </a:r>
            <a:endParaRPr lang="en-IN" altLang="en-US" sz="24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24268"/>
            <a:ext cx="8338051" cy="685744"/>
          </a:xfrm>
          <a:prstGeom prst="rect">
            <a:avLst/>
          </a:prstGeom>
        </p:spPr>
        <p:txBody>
          <a:bodyPr vert="horz" wrap="square" lIns="0" tIns="8552" rIns="0" bIns="0" rtlCol="0" anchor="ctr">
            <a:spAutoFit/>
          </a:bodyPr>
          <a:lstStyle/>
          <a:p>
            <a:pPr marL="8144">
              <a:lnSpc>
                <a:spcPct val="100000"/>
              </a:lnSpc>
              <a:spcBef>
                <a:spcPts val="67"/>
              </a:spcBef>
            </a:pPr>
            <a:r>
              <a:rPr dirty="0"/>
              <a:t>RSA</a:t>
            </a:r>
            <a:r>
              <a:rPr spc="-167" dirty="0"/>
              <a:t> </a:t>
            </a:r>
            <a:r>
              <a:rPr dirty="0"/>
              <a:t>Encryption</a:t>
            </a:r>
            <a:r>
              <a:rPr spc="-37" dirty="0"/>
              <a:t> </a:t>
            </a:r>
            <a:r>
              <a:rPr dirty="0"/>
              <a:t>and</a:t>
            </a:r>
            <a:r>
              <a:rPr spc="-11" dirty="0"/>
              <a:t> </a:t>
            </a:r>
            <a:r>
              <a:rPr dirty="0"/>
              <a:t>Decryption</a:t>
            </a:r>
          </a:p>
        </p:txBody>
      </p:sp>
      <p:sp>
        <p:nvSpPr>
          <p:cNvPr id="8" name="object 3"/>
          <p:cNvSpPr txBox="1"/>
          <p:nvPr/>
        </p:nvSpPr>
        <p:spPr>
          <a:xfrm>
            <a:off x="190500" y="1158957"/>
            <a:ext cx="11372850" cy="3332192"/>
          </a:xfrm>
          <a:prstGeom prst="rect">
            <a:avLst/>
          </a:prstGeom>
        </p:spPr>
        <p:txBody>
          <a:bodyPr vert="horz" wrap="square" lIns="0" tIns="35431" rIns="0" bIns="0" rtlCol="0">
            <a:spAutoFit/>
          </a:bodyPr>
          <a:lstStyle/>
          <a:p>
            <a:pPr marL="351043" indent="-342900">
              <a:spcBef>
                <a:spcPts val="279"/>
              </a:spcBef>
              <a:buFont typeface="+mj-lt"/>
              <a:buAutoNum type="arabicPeriod"/>
              <a:tabLst>
                <a:tab pos="227624" algn="l"/>
                <a:tab pos="228030" algn="l"/>
              </a:tabLst>
            </a:pPr>
            <a:r>
              <a:rPr sz="1796" spc="-7" dirty="0">
                <a:latin typeface="Times New Roman"/>
                <a:cs typeface="Times New Roman"/>
              </a:rPr>
              <a:t>each</a:t>
            </a:r>
            <a:r>
              <a:rPr sz="1796" dirty="0">
                <a:latin typeface="Times New Roman"/>
                <a:cs typeface="Times New Roman"/>
              </a:rPr>
              <a:t> </a:t>
            </a:r>
            <a:r>
              <a:rPr sz="1796" spc="-3" dirty="0">
                <a:latin typeface="Times New Roman"/>
                <a:cs typeface="Times New Roman"/>
              </a:rPr>
              <a:t>user</a:t>
            </a:r>
            <a:r>
              <a:rPr sz="1796" spc="3" dirty="0">
                <a:latin typeface="Times New Roman"/>
                <a:cs typeface="Times New Roman"/>
              </a:rPr>
              <a:t> </a:t>
            </a:r>
            <a:r>
              <a:rPr sz="1796" spc="-3" dirty="0">
                <a:latin typeface="Times New Roman"/>
                <a:cs typeface="Times New Roman"/>
              </a:rPr>
              <a:t>generates</a:t>
            </a:r>
            <a:r>
              <a:rPr sz="1796" dirty="0">
                <a:latin typeface="Times New Roman"/>
                <a:cs typeface="Times New Roman"/>
              </a:rPr>
              <a:t> </a:t>
            </a:r>
            <a:r>
              <a:rPr sz="1796" spc="-3" dirty="0">
                <a:latin typeface="Times New Roman"/>
                <a:cs typeface="Times New Roman"/>
              </a:rPr>
              <a:t>a public/private</a:t>
            </a:r>
            <a:r>
              <a:rPr sz="1796" spc="-29" dirty="0">
                <a:latin typeface="Times New Roman"/>
                <a:cs typeface="Times New Roman"/>
              </a:rPr>
              <a:t> </a:t>
            </a:r>
            <a:r>
              <a:rPr sz="1796" spc="-3" dirty="0">
                <a:latin typeface="Times New Roman"/>
                <a:cs typeface="Times New Roman"/>
              </a:rPr>
              <a:t>key</a:t>
            </a:r>
            <a:r>
              <a:rPr sz="1796" spc="3" dirty="0">
                <a:latin typeface="Times New Roman"/>
                <a:cs typeface="Times New Roman"/>
              </a:rPr>
              <a:t> </a:t>
            </a:r>
            <a:r>
              <a:rPr sz="1796" spc="-3" dirty="0">
                <a:latin typeface="Times New Roman"/>
                <a:cs typeface="Times New Roman"/>
              </a:rPr>
              <a:t>pair</a:t>
            </a:r>
            <a:r>
              <a:rPr sz="1796" dirty="0">
                <a:latin typeface="Times New Roman"/>
                <a:cs typeface="Times New Roman"/>
              </a:rPr>
              <a:t> by:</a:t>
            </a:r>
          </a:p>
          <a:p>
            <a:pPr marL="351043" indent="-342900">
              <a:spcBef>
                <a:spcPts val="215"/>
              </a:spcBef>
              <a:buFont typeface="+mj-lt"/>
              <a:buAutoNum type="arabicPeriod"/>
              <a:tabLst>
                <a:tab pos="227624" algn="l"/>
                <a:tab pos="228030" algn="l"/>
              </a:tabLst>
            </a:pPr>
            <a:r>
              <a:rPr sz="1796" spc="-3" dirty="0">
                <a:latin typeface="Times New Roman"/>
                <a:cs typeface="Times New Roman"/>
              </a:rPr>
              <a:t>selecting</a:t>
            </a:r>
            <a:r>
              <a:rPr sz="1796" spc="-16" dirty="0">
                <a:latin typeface="Times New Roman"/>
                <a:cs typeface="Times New Roman"/>
              </a:rPr>
              <a:t> </a:t>
            </a:r>
            <a:r>
              <a:rPr sz="1796" spc="-3" dirty="0">
                <a:latin typeface="Times New Roman"/>
                <a:cs typeface="Times New Roman"/>
              </a:rPr>
              <a:t>two</a:t>
            </a:r>
            <a:r>
              <a:rPr sz="1796" spc="7" dirty="0">
                <a:latin typeface="Times New Roman"/>
                <a:cs typeface="Times New Roman"/>
              </a:rPr>
              <a:t> </a:t>
            </a:r>
            <a:r>
              <a:rPr sz="1796" spc="-11" dirty="0">
                <a:latin typeface="Times New Roman"/>
                <a:cs typeface="Times New Roman"/>
              </a:rPr>
              <a:t>large</a:t>
            </a:r>
            <a:r>
              <a:rPr sz="1796" spc="-3" dirty="0">
                <a:latin typeface="Times New Roman"/>
                <a:cs typeface="Times New Roman"/>
              </a:rPr>
              <a:t> primes </a:t>
            </a:r>
            <a:r>
              <a:rPr sz="1796" spc="-7" dirty="0">
                <a:latin typeface="Times New Roman"/>
                <a:cs typeface="Times New Roman"/>
              </a:rPr>
              <a:t>at</a:t>
            </a:r>
            <a:r>
              <a:rPr sz="1796" spc="-3" dirty="0">
                <a:latin typeface="Times New Roman"/>
                <a:cs typeface="Times New Roman"/>
              </a:rPr>
              <a:t> random: </a:t>
            </a:r>
            <a:r>
              <a:rPr sz="1796" dirty="0">
                <a:latin typeface="Times New Roman"/>
                <a:cs typeface="Times New Roman"/>
              </a:rPr>
              <a:t>p,</a:t>
            </a:r>
            <a:r>
              <a:rPr sz="1796" spc="-3" dirty="0">
                <a:latin typeface="Times New Roman"/>
                <a:cs typeface="Times New Roman"/>
              </a:rPr>
              <a:t> q</a:t>
            </a:r>
            <a:endParaRPr sz="1796" dirty="0">
              <a:latin typeface="Times New Roman"/>
              <a:cs typeface="Times New Roman"/>
            </a:endParaRPr>
          </a:p>
          <a:p>
            <a:pPr marL="351043" indent="-342900">
              <a:spcBef>
                <a:spcPts val="215"/>
              </a:spcBef>
              <a:buFont typeface="+mj-lt"/>
              <a:buAutoNum type="arabicPeriod"/>
              <a:tabLst>
                <a:tab pos="227624" algn="l"/>
                <a:tab pos="228030" algn="l"/>
              </a:tabLst>
            </a:pPr>
            <a:r>
              <a:rPr sz="1796" spc="-3" dirty="0">
                <a:latin typeface="Times New Roman"/>
                <a:cs typeface="Times New Roman"/>
              </a:rPr>
              <a:t>computing</a:t>
            </a:r>
            <a:r>
              <a:rPr sz="1796" spc="-11" dirty="0">
                <a:latin typeface="Times New Roman"/>
                <a:cs typeface="Times New Roman"/>
              </a:rPr>
              <a:t> </a:t>
            </a:r>
            <a:r>
              <a:rPr sz="1796" spc="-3" dirty="0">
                <a:latin typeface="Times New Roman"/>
                <a:cs typeface="Times New Roman"/>
              </a:rPr>
              <a:t>their</a:t>
            </a:r>
            <a:r>
              <a:rPr sz="1796" spc="3" dirty="0">
                <a:latin typeface="Times New Roman"/>
                <a:cs typeface="Times New Roman"/>
              </a:rPr>
              <a:t> </a:t>
            </a:r>
            <a:r>
              <a:rPr sz="1796" spc="-3" dirty="0">
                <a:latin typeface="Times New Roman"/>
                <a:cs typeface="Times New Roman"/>
              </a:rPr>
              <a:t>system</a:t>
            </a:r>
            <a:r>
              <a:rPr sz="1796" spc="-13" dirty="0">
                <a:latin typeface="Times New Roman"/>
                <a:cs typeface="Times New Roman"/>
              </a:rPr>
              <a:t> </a:t>
            </a:r>
            <a:r>
              <a:rPr sz="1796" spc="-3" dirty="0">
                <a:latin typeface="Times New Roman"/>
                <a:cs typeface="Times New Roman"/>
              </a:rPr>
              <a:t>modulus</a:t>
            </a:r>
            <a:r>
              <a:rPr sz="1796" spc="7" dirty="0">
                <a:latin typeface="Times New Roman"/>
                <a:cs typeface="Times New Roman"/>
              </a:rPr>
              <a:t> </a:t>
            </a:r>
            <a:r>
              <a:rPr sz="1796" spc="-3" dirty="0">
                <a:solidFill>
                  <a:srgbClr val="E36C09"/>
                </a:solidFill>
                <a:latin typeface="Times New Roman"/>
                <a:cs typeface="Times New Roman"/>
              </a:rPr>
              <a:t>n=</a:t>
            </a:r>
            <a:r>
              <a:rPr sz="1796" spc="-3" dirty="0" err="1">
                <a:solidFill>
                  <a:srgbClr val="E36C09"/>
                </a:solidFill>
                <a:latin typeface="Times New Roman"/>
                <a:cs typeface="Times New Roman"/>
              </a:rPr>
              <a:t>p.q</a:t>
            </a:r>
            <a:r>
              <a:rPr lang="en-US" sz="1796" spc="-3" dirty="0">
                <a:solidFill>
                  <a:srgbClr val="E36C09"/>
                </a:solidFill>
                <a:latin typeface="Times New Roman"/>
                <a:cs typeface="Times New Roman"/>
              </a:rPr>
              <a:t> and </a:t>
            </a:r>
            <a:r>
              <a:rPr sz="1796" dirty="0">
                <a:solidFill>
                  <a:srgbClr val="E36C09"/>
                </a:solidFill>
                <a:latin typeface="Times New Roman"/>
                <a:cs typeface="Times New Roman"/>
              </a:rPr>
              <a:t>ø(n)=(p-1)(q-1)</a:t>
            </a:r>
            <a:endParaRPr sz="1796" dirty="0">
              <a:latin typeface="Times New Roman"/>
              <a:cs typeface="Times New Roman"/>
            </a:endParaRPr>
          </a:p>
          <a:p>
            <a:pPr marL="351043" indent="-342900">
              <a:spcBef>
                <a:spcPts val="215"/>
              </a:spcBef>
              <a:buFont typeface="+mj-lt"/>
              <a:buAutoNum type="arabicPeriod"/>
              <a:tabLst>
                <a:tab pos="227624" algn="l"/>
                <a:tab pos="228030" algn="l"/>
              </a:tabLst>
            </a:pPr>
            <a:r>
              <a:rPr sz="1796" spc="-3" dirty="0">
                <a:latin typeface="Times New Roman"/>
                <a:cs typeface="Times New Roman"/>
              </a:rPr>
              <a:t>selecting</a:t>
            </a:r>
            <a:r>
              <a:rPr sz="1796" spc="-16" dirty="0">
                <a:latin typeface="Times New Roman"/>
                <a:cs typeface="Times New Roman"/>
              </a:rPr>
              <a:t> </a:t>
            </a:r>
            <a:r>
              <a:rPr sz="1796" spc="-3" dirty="0">
                <a:latin typeface="Times New Roman"/>
                <a:cs typeface="Times New Roman"/>
              </a:rPr>
              <a:t>at random</a:t>
            </a:r>
            <a:r>
              <a:rPr sz="1796" spc="-7" dirty="0">
                <a:latin typeface="Times New Roman"/>
                <a:cs typeface="Times New Roman"/>
              </a:rPr>
              <a:t> </a:t>
            </a:r>
            <a:r>
              <a:rPr sz="1796" dirty="0">
                <a:latin typeface="Times New Roman"/>
                <a:cs typeface="Times New Roman"/>
              </a:rPr>
              <a:t>the</a:t>
            </a:r>
            <a:r>
              <a:rPr sz="1796" spc="-3" dirty="0">
                <a:latin typeface="Times New Roman"/>
                <a:cs typeface="Times New Roman"/>
              </a:rPr>
              <a:t> encryption</a:t>
            </a:r>
            <a:r>
              <a:rPr sz="1796" spc="-16" dirty="0">
                <a:latin typeface="Times New Roman"/>
                <a:cs typeface="Times New Roman"/>
              </a:rPr>
              <a:t> </a:t>
            </a:r>
            <a:r>
              <a:rPr sz="1796" spc="-3" dirty="0">
                <a:latin typeface="Times New Roman"/>
                <a:cs typeface="Times New Roman"/>
              </a:rPr>
              <a:t>key e</a:t>
            </a:r>
            <a:endParaRPr sz="1796" dirty="0">
              <a:latin typeface="Times New Roman"/>
              <a:cs typeface="Times New Roman"/>
            </a:endParaRPr>
          </a:p>
          <a:p>
            <a:pPr marL="300917" lvl="1">
              <a:spcBef>
                <a:spcPts val="219"/>
              </a:spcBef>
              <a:tabLst>
                <a:tab pos="485379" algn="l"/>
              </a:tabLst>
            </a:pPr>
            <a:r>
              <a:rPr sz="1796" spc="-3" dirty="0">
                <a:latin typeface="Times New Roman"/>
                <a:cs typeface="Times New Roman"/>
              </a:rPr>
              <a:t>where 1&lt;e&lt;ø(n),</a:t>
            </a:r>
            <a:r>
              <a:rPr sz="1796" spc="11" dirty="0">
                <a:latin typeface="Times New Roman"/>
                <a:cs typeface="Times New Roman"/>
              </a:rPr>
              <a:t> </a:t>
            </a:r>
            <a:r>
              <a:rPr sz="1796" spc="-3" dirty="0">
                <a:solidFill>
                  <a:srgbClr val="E36C09"/>
                </a:solidFill>
                <a:latin typeface="Times New Roman"/>
                <a:cs typeface="Times New Roman"/>
              </a:rPr>
              <a:t>gcd(e,ø(n))=1</a:t>
            </a:r>
            <a:endParaRPr sz="1796" dirty="0">
              <a:latin typeface="Times New Roman"/>
              <a:cs typeface="Times New Roman"/>
            </a:endParaRPr>
          </a:p>
          <a:p>
            <a:pPr marL="351043" indent="-342900">
              <a:spcBef>
                <a:spcPts val="215"/>
              </a:spcBef>
              <a:buFont typeface="+mj-lt"/>
              <a:buAutoNum type="arabicPeriod"/>
              <a:tabLst>
                <a:tab pos="227624" algn="l"/>
                <a:tab pos="228030" algn="l"/>
              </a:tabLst>
            </a:pPr>
            <a:r>
              <a:rPr sz="1796" dirty="0">
                <a:latin typeface="Times New Roman"/>
                <a:cs typeface="Times New Roman"/>
              </a:rPr>
              <a:t>solve</a:t>
            </a:r>
            <a:r>
              <a:rPr sz="1796" spc="-13" dirty="0">
                <a:latin typeface="Times New Roman"/>
                <a:cs typeface="Times New Roman"/>
              </a:rPr>
              <a:t> </a:t>
            </a:r>
            <a:r>
              <a:rPr sz="1796" spc="-3" dirty="0">
                <a:latin typeface="Times New Roman"/>
                <a:cs typeface="Times New Roman"/>
              </a:rPr>
              <a:t>following</a:t>
            </a:r>
            <a:r>
              <a:rPr sz="1796" dirty="0">
                <a:latin typeface="Times New Roman"/>
                <a:cs typeface="Times New Roman"/>
              </a:rPr>
              <a:t> </a:t>
            </a:r>
            <a:r>
              <a:rPr sz="1796" spc="-3" dirty="0">
                <a:latin typeface="Times New Roman"/>
                <a:cs typeface="Times New Roman"/>
              </a:rPr>
              <a:t>equation</a:t>
            </a:r>
            <a:r>
              <a:rPr sz="1796" spc="-13" dirty="0">
                <a:latin typeface="Times New Roman"/>
                <a:cs typeface="Times New Roman"/>
              </a:rPr>
              <a:t> </a:t>
            </a:r>
            <a:r>
              <a:rPr sz="1796" spc="-3" dirty="0">
                <a:latin typeface="Times New Roman"/>
                <a:cs typeface="Times New Roman"/>
              </a:rPr>
              <a:t>to</a:t>
            </a:r>
            <a:r>
              <a:rPr sz="1796" spc="7" dirty="0">
                <a:latin typeface="Times New Roman"/>
                <a:cs typeface="Times New Roman"/>
              </a:rPr>
              <a:t> </a:t>
            </a:r>
            <a:r>
              <a:rPr sz="1796" spc="-3" dirty="0">
                <a:latin typeface="Times New Roman"/>
                <a:cs typeface="Times New Roman"/>
              </a:rPr>
              <a:t>find decryption</a:t>
            </a:r>
            <a:r>
              <a:rPr sz="1796" spc="-11" dirty="0">
                <a:latin typeface="Times New Roman"/>
                <a:cs typeface="Times New Roman"/>
              </a:rPr>
              <a:t> </a:t>
            </a:r>
            <a:r>
              <a:rPr sz="1796" spc="-3" dirty="0">
                <a:latin typeface="Times New Roman"/>
                <a:cs typeface="Times New Roman"/>
              </a:rPr>
              <a:t>key</a:t>
            </a:r>
            <a:r>
              <a:rPr sz="1796" spc="3" dirty="0">
                <a:latin typeface="Times New Roman"/>
                <a:cs typeface="Times New Roman"/>
              </a:rPr>
              <a:t> </a:t>
            </a:r>
            <a:r>
              <a:rPr sz="1796" spc="-3" dirty="0">
                <a:latin typeface="Times New Roman"/>
                <a:cs typeface="Times New Roman"/>
              </a:rPr>
              <a:t>d</a:t>
            </a:r>
            <a:endParaRPr sz="1796" dirty="0">
              <a:latin typeface="Times New Roman"/>
              <a:cs typeface="Times New Roman"/>
            </a:endParaRPr>
          </a:p>
          <a:p>
            <a:pPr marL="300917" lvl="1">
              <a:spcBef>
                <a:spcPts val="215"/>
              </a:spcBef>
              <a:tabLst>
                <a:tab pos="485379" algn="l"/>
              </a:tabLst>
            </a:pPr>
            <a:r>
              <a:rPr sz="1796" spc="-3" dirty="0">
                <a:solidFill>
                  <a:srgbClr val="E36C09"/>
                </a:solidFill>
                <a:latin typeface="Times New Roman"/>
                <a:cs typeface="Times New Roman"/>
              </a:rPr>
              <a:t>e.d=1</a:t>
            </a:r>
            <a:r>
              <a:rPr sz="1796" spc="-11" dirty="0">
                <a:solidFill>
                  <a:srgbClr val="E36C09"/>
                </a:solidFill>
                <a:latin typeface="Times New Roman"/>
                <a:cs typeface="Times New Roman"/>
              </a:rPr>
              <a:t> </a:t>
            </a:r>
            <a:r>
              <a:rPr sz="1796" spc="-7" dirty="0">
                <a:solidFill>
                  <a:srgbClr val="E36C09"/>
                </a:solidFill>
                <a:latin typeface="Times New Roman"/>
                <a:cs typeface="Times New Roman"/>
              </a:rPr>
              <a:t>mod</a:t>
            </a:r>
            <a:r>
              <a:rPr sz="1796" spc="3" dirty="0">
                <a:solidFill>
                  <a:srgbClr val="E36C09"/>
                </a:solidFill>
                <a:latin typeface="Times New Roman"/>
                <a:cs typeface="Times New Roman"/>
              </a:rPr>
              <a:t> </a:t>
            </a:r>
            <a:r>
              <a:rPr sz="1796" spc="-3" dirty="0">
                <a:solidFill>
                  <a:srgbClr val="E36C09"/>
                </a:solidFill>
                <a:latin typeface="Times New Roman"/>
                <a:cs typeface="Times New Roman"/>
              </a:rPr>
              <a:t>ø(n)</a:t>
            </a:r>
            <a:r>
              <a:rPr sz="1796" spc="3" dirty="0">
                <a:solidFill>
                  <a:srgbClr val="E36C09"/>
                </a:solidFill>
                <a:latin typeface="Times New Roman"/>
                <a:cs typeface="Times New Roman"/>
              </a:rPr>
              <a:t> </a:t>
            </a:r>
            <a:r>
              <a:rPr sz="1796" spc="-3" dirty="0">
                <a:latin typeface="Times New Roman"/>
                <a:cs typeface="Times New Roman"/>
              </a:rPr>
              <a:t>and</a:t>
            </a:r>
            <a:r>
              <a:rPr sz="1796" spc="-7" dirty="0">
                <a:latin typeface="Times New Roman"/>
                <a:cs typeface="Times New Roman"/>
              </a:rPr>
              <a:t> </a:t>
            </a:r>
            <a:r>
              <a:rPr sz="1796" spc="-3" dirty="0">
                <a:latin typeface="Times New Roman"/>
                <a:cs typeface="Times New Roman"/>
              </a:rPr>
              <a:t>0≤d≤n</a:t>
            </a:r>
            <a:endParaRPr sz="1796" dirty="0">
              <a:latin typeface="Times New Roman"/>
              <a:cs typeface="Times New Roman"/>
            </a:endParaRPr>
          </a:p>
          <a:p>
            <a:pPr marL="351043" indent="-342900">
              <a:spcBef>
                <a:spcPts val="219"/>
              </a:spcBef>
              <a:buFont typeface="+mj-lt"/>
              <a:buAutoNum type="arabicPeriod"/>
              <a:tabLst>
                <a:tab pos="227624" algn="l"/>
                <a:tab pos="228030" algn="l"/>
              </a:tabLst>
            </a:pPr>
            <a:r>
              <a:rPr sz="1796" spc="-3" dirty="0">
                <a:latin typeface="Times New Roman"/>
                <a:cs typeface="Times New Roman"/>
              </a:rPr>
              <a:t>publish</a:t>
            </a:r>
            <a:r>
              <a:rPr sz="1796" spc="-13" dirty="0">
                <a:latin typeface="Times New Roman"/>
                <a:cs typeface="Times New Roman"/>
              </a:rPr>
              <a:t> </a:t>
            </a:r>
            <a:r>
              <a:rPr sz="1796" spc="-3" dirty="0">
                <a:latin typeface="Times New Roman"/>
                <a:cs typeface="Times New Roman"/>
              </a:rPr>
              <a:t>their</a:t>
            </a:r>
            <a:r>
              <a:rPr sz="1796" spc="-7" dirty="0">
                <a:latin typeface="Times New Roman"/>
                <a:cs typeface="Times New Roman"/>
              </a:rPr>
              <a:t> </a:t>
            </a:r>
            <a:r>
              <a:rPr sz="1796" dirty="0">
                <a:latin typeface="Times New Roman"/>
                <a:cs typeface="Times New Roman"/>
              </a:rPr>
              <a:t>public</a:t>
            </a:r>
            <a:r>
              <a:rPr sz="1796" spc="-11" dirty="0">
                <a:latin typeface="Times New Roman"/>
                <a:cs typeface="Times New Roman"/>
              </a:rPr>
              <a:t> </a:t>
            </a:r>
            <a:r>
              <a:rPr sz="1796" spc="-3" dirty="0">
                <a:latin typeface="Times New Roman"/>
                <a:cs typeface="Times New Roman"/>
              </a:rPr>
              <a:t>encryption</a:t>
            </a:r>
            <a:r>
              <a:rPr sz="1796" spc="-13" dirty="0">
                <a:latin typeface="Times New Roman"/>
                <a:cs typeface="Times New Roman"/>
              </a:rPr>
              <a:t> </a:t>
            </a:r>
            <a:r>
              <a:rPr sz="1796" spc="-3" dirty="0">
                <a:latin typeface="Times New Roman"/>
                <a:cs typeface="Times New Roman"/>
              </a:rPr>
              <a:t>key:</a:t>
            </a:r>
            <a:r>
              <a:rPr sz="1796" spc="16" dirty="0">
                <a:latin typeface="Times New Roman"/>
                <a:cs typeface="Times New Roman"/>
              </a:rPr>
              <a:t> </a:t>
            </a:r>
            <a:r>
              <a:rPr sz="1796" spc="-3" dirty="0">
                <a:solidFill>
                  <a:srgbClr val="00CC00"/>
                </a:solidFill>
                <a:latin typeface="Times New Roman"/>
                <a:cs typeface="Times New Roman"/>
              </a:rPr>
              <a:t>PU={e,n}</a:t>
            </a:r>
            <a:endParaRPr sz="1796" dirty="0">
              <a:latin typeface="Times New Roman"/>
              <a:cs typeface="Times New Roman"/>
            </a:endParaRPr>
          </a:p>
          <a:p>
            <a:pPr marL="351043" indent="-342900">
              <a:spcBef>
                <a:spcPts val="215"/>
              </a:spcBef>
              <a:buFont typeface="+mj-lt"/>
              <a:buAutoNum type="arabicPeriod"/>
              <a:tabLst>
                <a:tab pos="227624" algn="l"/>
                <a:tab pos="228030" algn="l"/>
              </a:tabLst>
            </a:pPr>
            <a:r>
              <a:rPr sz="1796" spc="-3" dirty="0">
                <a:latin typeface="Times New Roman"/>
                <a:cs typeface="Times New Roman"/>
              </a:rPr>
              <a:t>keep</a:t>
            </a:r>
            <a:r>
              <a:rPr sz="1796" dirty="0">
                <a:latin typeface="Times New Roman"/>
                <a:cs typeface="Times New Roman"/>
              </a:rPr>
              <a:t> </a:t>
            </a:r>
            <a:r>
              <a:rPr sz="1796" spc="-3" dirty="0">
                <a:latin typeface="Times New Roman"/>
                <a:cs typeface="Times New Roman"/>
              </a:rPr>
              <a:t>secret</a:t>
            </a:r>
            <a:r>
              <a:rPr sz="1796" dirty="0">
                <a:latin typeface="Times New Roman"/>
                <a:cs typeface="Times New Roman"/>
              </a:rPr>
              <a:t> </a:t>
            </a:r>
            <a:r>
              <a:rPr sz="1796" spc="-3" dirty="0">
                <a:latin typeface="Times New Roman"/>
                <a:cs typeface="Times New Roman"/>
              </a:rPr>
              <a:t>private</a:t>
            </a:r>
            <a:r>
              <a:rPr sz="1796" spc="-13" dirty="0">
                <a:latin typeface="Times New Roman"/>
                <a:cs typeface="Times New Roman"/>
              </a:rPr>
              <a:t> </a:t>
            </a:r>
            <a:r>
              <a:rPr sz="1796" spc="-3" dirty="0">
                <a:latin typeface="Times New Roman"/>
                <a:cs typeface="Times New Roman"/>
              </a:rPr>
              <a:t>decryption</a:t>
            </a:r>
            <a:r>
              <a:rPr sz="1796" spc="-11" dirty="0">
                <a:latin typeface="Times New Roman"/>
                <a:cs typeface="Times New Roman"/>
              </a:rPr>
              <a:t> </a:t>
            </a:r>
            <a:r>
              <a:rPr sz="1796" spc="-3" dirty="0">
                <a:latin typeface="Times New Roman"/>
                <a:cs typeface="Times New Roman"/>
              </a:rPr>
              <a:t>key:</a:t>
            </a:r>
            <a:r>
              <a:rPr sz="1796" spc="19" dirty="0">
                <a:latin typeface="Times New Roman"/>
                <a:cs typeface="Times New Roman"/>
              </a:rPr>
              <a:t> </a:t>
            </a:r>
            <a:r>
              <a:rPr sz="1796" spc="-3" dirty="0">
                <a:solidFill>
                  <a:srgbClr val="00CC00"/>
                </a:solidFill>
                <a:latin typeface="Times New Roman"/>
                <a:cs typeface="Times New Roman"/>
              </a:rPr>
              <a:t>PR={</a:t>
            </a:r>
            <a:r>
              <a:rPr sz="1796" spc="-3" dirty="0" err="1">
                <a:solidFill>
                  <a:srgbClr val="00CC00"/>
                </a:solidFill>
                <a:latin typeface="Times New Roman"/>
                <a:cs typeface="Times New Roman"/>
              </a:rPr>
              <a:t>d,n</a:t>
            </a:r>
            <a:r>
              <a:rPr sz="1796" spc="-3" dirty="0">
                <a:solidFill>
                  <a:srgbClr val="00CC00"/>
                </a:solidFill>
                <a:latin typeface="Times New Roman"/>
                <a:cs typeface="Times New Roman"/>
              </a:rPr>
              <a:t>}</a:t>
            </a:r>
            <a:endParaRPr lang="en-US" sz="1796" spc="-3" dirty="0">
              <a:solidFill>
                <a:srgbClr val="00CC00"/>
              </a:solidFill>
              <a:latin typeface="Times New Roman"/>
              <a:cs typeface="Times New Roman"/>
            </a:endParaRPr>
          </a:p>
          <a:p>
            <a:pPr marL="351043" indent="-342900">
              <a:spcBef>
                <a:spcPts val="215"/>
              </a:spcBef>
              <a:buFont typeface="+mj-lt"/>
              <a:buAutoNum type="arabicPeriod"/>
              <a:tabLst>
                <a:tab pos="227624" algn="l"/>
                <a:tab pos="228030" algn="l"/>
              </a:tabLst>
            </a:pPr>
            <a:r>
              <a:rPr lang="en-IN" sz="1796" spc="-3" dirty="0">
                <a:solidFill>
                  <a:srgbClr val="00CC00"/>
                </a:solidFill>
                <a:latin typeface="Times New Roman"/>
                <a:cs typeface="Times New Roman"/>
              </a:rPr>
              <a:t>Encryption: </a:t>
            </a:r>
            <a:r>
              <a:rPr lang="en-IN" sz="1796" spc="-3" dirty="0">
                <a:solidFill>
                  <a:srgbClr val="FF33CC"/>
                </a:solidFill>
                <a:latin typeface="Times New Roman"/>
                <a:cs typeface="Times New Roman"/>
              </a:rPr>
              <a:t>C</a:t>
            </a:r>
            <a:r>
              <a:rPr lang="en-IN" sz="1796" spc="-13" dirty="0">
                <a:solidFill>
                  <a:srgbClr val="FF33CC"/>
                </a:solidFill>
                <a:latin typeface="Times New Roman"/>
                <a:cs typeface="Times New Roman"/>
              </a:rPr>
              <a:t> </a:t>
            </a:r>
            <a:r>
              <a:rPr lang="en-IN" sz="1796" spc="-3" dirty="0">
                <a:solidFill>
                  <a:srgbClr val="FF33CC"/>
                </a:solidFill>
                <a:latin typeface="Times New Roman"/>
                <a:cs typeface="Times New Roman"/>
              </a:rPr>
              <a:t>=</a:t>
            </a:r>
            <a:r>
              <a:rPr lang="en-IN" sz="1796" dirty="0">
                <a:solidFill>
                  <a:srgbClr val="FF33CC"/>
                </a:solidFill>
                <a:latin typeface="Times New Roman"/>
                <a:cs typeface="Times New Roman"/>
              </a:rPr>
              <a:t> P</a:t>
            </a:r>
            <a:r>
              <a:rPr lang="en-IN" sz="1780" baseline="25525" dirty="0">
                <a:solidFill>
                  <a:srgbClr val="FF33CC"/>
                </a:solidFill>
                <a:latin typeface="Times New Roman"/>
                <a:cs typeface="Times New Roman"/>
              </a:rPr>
              <a:t>e</a:t>
            </a:r>
            <a:r>
              <a:rPr lang="en-IN" sz="1780" spc="212" baseline="25525" dirty="0">
                <a:solidFill>
                  <a:srgbClr val="FF33CC"/>
                </a:solidFill>
                <a:latin typeface="Times New Roman"/>
                <a:cs typeface="Times New Roman"/>
              </a:rPr>
              <a:t> </a:t>
            </a:r>
            <a:r>
              <a:rPr lang="en-IN" sz="1796" spc="-7" dirty="0">
                <a:solidFill>
                  <a:srgbClr val="FF33CC"/>
                </a:solidFill>
                <a:latin typeface="Times New Roman"/>
                <a:cs typeface="Times New Roman"/>
              </a:rPr>
              <a:t>mod</a:t>
            </a:r>
            <a:r>
              <a:rPr lang="en-IN" sz="1796" spc="11" dirty="0">
                <a:solidFill>
                  <a:srgbClr val="FF33CC"/>
                </a:solidFill>
                <a:latin typeface="Times New Roman"/>
                <a:cs typeface="Times New Roman"/>
              </a:rPr>
              <a:t> </a:t>
            </a:r>
            <a:r>
              <a:rPr lang="en-IN" sz="1796" spc="-3" dirty="0">
                <a:solidFill>
                  <a:srgbClr val="FF33CC"/>
                </a:solidFill>
                <a:latin typeface="Times New Roman"/>
                <a:cs typeface="Times New Roman"/>
              </a:rPr>
              <a:t>n</a:t>
            </a:r>
          </a:p>
          <a:p>
            <a:pPr marL="351043" indent="-342900">
              <a:spcBef>
                <a:spcPts val="215"/>
              </a:spcBef>
              <a:buFont typeface="+mj-lt"/>
              <a:buAutoNum type="arabicPeriod"/>
              <a:tabLst>
                <a:tab pos="227624" algn="l"/>
                <a:tab pos="228030" algn="l"/>
              </a:tabLst>
            </a:pPr>
            <a:r>
              <a:rPr lang="fr-FR" sz="1796" spc="-3" dirty="0" err="1">
                <a:solidFill>
                  <a:srgbClr val="00CC00"/>
                </a:solidFill>
                <a:latin typeface="Times New Roman"/>
                <a:cs typeface="Times New Roman"/>
              </a:rPr>
              <a:t>Decryption</a:t>
            </a:r>
            <a:r>
              <a:rPr lang="fr-FR" sz="1796" spc="-3" dirty="0">
                <a:solidFill>
                  <a:srgbClr val="00CC00"/>
                </a:solidFill>
                <a:latin typeface="Times New Roman"/>
                <a:cs typeface="Times New Roman"/>
              </a:rPr>
              <a:t>: </a:t>
            </a:r>
            <a:r>
              <a:rPr lang="en-IN" sz="1796" spc="-3" dirty="0">
                <a:solidFill>
                  <a:srgbClr val="FF33CC"/>
                </a:solidFill>
                <a:latin typeface="Times New Roman"/>
                <a:cs typeface="Times New Roman"/>
              </a:rPr>
              <a:t>P</a:t>
            </a:r>
            <a:r>
              <a:rPr lang="en-IN" sz="1796" spc="-13" dirty="0">
                <a:solidFill>
                  <a:srgbClr val="FF33CC"/>
                </a:solidFill>
                <a:latin typeface="Times New Roman"/>
                <a:cs typeface="Times New Roman"/>
              </a:rPr>
              <a:t> </a:t>
            </a:r>
            <a:r>
              <a:rPr lang="en-IN" sz="1796" spc="-3" dirty="0">
                <a:solidFill>
                  <a:srgbClr val="FF33CC"/>
                </a:solidFill>
                <a:latin typeface="Times New Roman"/>
                <a:cs typeface="Times New Roman"/>
              </a:rPr>
              <a:t>=</a:t>
            </a:r>
            <a:r>
              <a:rPr lang="en-IN" sz="1796" spc="-7" dirty="0">
                <a:solidFill>
                  <a:srgbClr val="FF33CC"/>
                </a:solidFill>
                <a:latin typeface="Times New Roman"/>
                <a:cs typeface="Times New Roman"/>
              </a:rPr>
              <a:t> </a:t>
            </a:r>
            <a:r>
              <a:rPr lang="en-IN" sz="1796" dirty="0">
                <a:solidFill>
                  <a:srgbClr val="FF33CC"/>
                </a:solidFill>
                <a:latin typeface="Times New Roman"/>
                <a:cs typeface="Times New Roman"/>
              </a:rPr>
              <a:t>C</a:t>
            </a:r>
            <a:r>
              <a:rPr lang="en-IN" sz="1780" baseline="25525" dirty="0">
                <a:solidFill>
                  <a:srgbClr val="FF33CC"/>
                </a:solidFill>
                <a:latin typeface="Times New Roman"/>
                <a:cs typeface="Times New Roman"/>
              </a:rPr>
              <a:t>d</a:t>
            </a:r>
            <a:r>
              <a:rPr lang="en-IN" sz="1780" spc="227" baseline="25525" dirty="0">
                <a:solidFill>
                  <a:srgbClr val="FF33CC"/>
                </a:solidFill>
                <a:latin typeface="Times New Roman"/>
                <a:cs typeface="Times New Roman"/>
              </a:rPr>
              <a:t> </a:t>
            </a:r>
            <a:r>
              <a:rPr lang="en-IN" sz="1796" spc="-7" dirty="0">
                <a:solidFill>
                  <a:srgbClr val="FF33CC"/>
                </a:solidFill>
                <a:latin typeface="Times New Roman"/>
                <a:cs typeface="Times New Roman"/>
              </a:rPr>
              <a:t>mod</a:t>
            </a:r>
            <a:r>
              <a:rPr lang="en-IN" sz="1796" spc="-3" dirty="0">
                <a:solidFill>
                  <a:srgbClr val="FF33CC"/>
                </a:solidFill>
                <a:latin typeface="Times New Roman"/>
                <a:cs typeface="Times New Roman"/>
              </a:rPr>
              <a:t> n</a:t>
            </a:r>
            <a:endParaRPr sz="1796" dirty="0">
              <a:latin typeface="Times New Roman"/>
              <a:cs typeface="Times New Roman"/>
            </a:endParaRPr>
          </a:p>
        </p:txBody>
      </p:sp>
      <p:grpSp>
        <p:nvGrpSpPr>
          <p:cNvPr id="11" name="Group 10">
            <a:extLst>
              <a:ext uri="{FF2B5EF4-FFF2-40B4-BE49-F238E27FC236}">
                <a16:creationId xmlns:a16="http://schemas.microsoft.com/office/drawing/2014/main" id="{C7817BFC-B735-6AE4-7DA2-844537AA7944}"/>
              </a:ext>
            </a:extLst>
          </p:cNvPr>
          <p:cNvGrpSpPr/>
          <p:nvPr/>
        </p:nvGrpSpPr>
        <p:grpSpPr>
          <a:xfrm>
            <a:off x="6214463" y="1158957"/>
            <a:ext cx="5977537" cy="3924406"/>
            <a:chOff x="6543770" y="3593417"/>
            <a:chExt cx="5977537" cy="3924406"/>
          </a:xfrm>
        </p:grpSpPr>
        <mc:AlternateContent xmlns:mc="http://schemas.openxmlformats.org/markup-compatibility/2006" xmlns:a14="http://schemas.microsoft.com/office/drawing/2010/main">
          <mc:Choice Requires="a14">
            <p:sp>
              <p:nvSpPr>
                <p:cNvPr id="9" name="object 4"/>
                <p:cNvSpPr txBox="1"/>
                <p:nvPr/>
              </p:nvSpPr>
              <p:spPr>
                <a:xfrm>
                  <a:off x="6543770" y="3593417"/>
                  <a:ext cx="5977537" cy="3924406"/>
                </a:xfrm>
                <a:prstGeom prst="rect">
                  <a:avLst/>
                </a:prstGeom>
              </p:spPr>
              <p:txBody>
                <a:bodyPr vert="horz" wrap="square" lIns="0" tIns="35431" rIns="0" bIns="0" rtlCol="0">
                  <a:spAutoFit/>
                </a:bodyPr>
                <a:lstStyle/>
                <a:p>
                  <a:pPr marL="399053" indent="-391317">
                    <a:spcBef>
                      <a:spcPts val="279"/>
                    </a:spcBef>
                    <a:buAutoNum type="arabicPeriod"/>
                    <a:tabLst>
                      <a:tab pos="398645" algn="l"/>
                      <a:tab pos="399461" algn="l"/>
                    </a:tabLst>
                  </a:pPr>
                  <a:r>
                    <a:rPr lang="en-IN" sz="1796" spc="-3" dirty="0">
                      <a:latin typeface="Times New Roman"/>
                      <a:cs typeface="Times New Roman"/>
                    </a:rPr>
                    <a:t>Select</a:t>
                  </a:r>
                  <a:r>
                    <a:rPr lang="en-IN" sz="1796" spc="-11" dirty="0">
                      <a:latin typeface="Times New Roman"/>
                      <a:cs typeface="Times New Roman"/>
                    </a:rPr>
                    <a:t> </a:t>
                  </a:r>
                  <a:r>
                    <a:rPr lang="en-IN" sz="1796" spc="-3" dirty="0">
                      <a:latin typeface="Times New Roman"/>
                      <a:cs typeface="Times New Roman"/>
                    </a:rPr>
                    <a:t>primes:</a:t>
                  </a:r>
                  <a:r>
                    <a:rPr lang="en-IN" sz="1796" spc="-16" dirty="0">
                      <a:latin typeface="Times New Roman"/>
                      <a:cs typeface="Times New Roman"/>
                    </a:rPr>
                    <a:t> </a:t>
                  </a:r>
                  <a:r>
                    <a:rPr lang="en-IN" sz="1796" i="1" spc="-3" dirty="0">
                      <a:latin typeface="Times New Roman"/>
                      <a:cs typeface="Times New Roman"/>
                    </a:rPr>
                    <a:t>p</a:t>
                  </a:r>
                  <a:r>
                    <a:rPr lang="en-IN" sz="1796" spc="-3" dirty="0">
                      <a:latin typeface="Times New Roman"/>
                      <a:cs typeface="Times New Roman"/>
                    </a:rPr>
                    <a:t>=17</a:t>
                  </a:r>
                  <a:r>
                    <a:rPr lang="en-IN" sz="1796" spc="3" dirty="0">
                      <a:latin typeface="Times New Roman"/>
                      <a:cs typeface="Times New Roman"/>
                    </a:rPr>
                    <a:t> </a:t>
                  </a:r>
                  <a:r>
                    <a:rPr lang="en-IN" sz="1796" spc="-3" dirty="0">
                      <a:latin typeface="Times New Roman"/>
                      <a:cs typeface="Times New Roman"/>
                    </a:rPr>
                    <a:t>&amp; </a:t>
                  </a:r>
                  <a:r>
                    <a:rPr lang="en-IN" sz="1796" i="1" spc="-19" dirty="0">
                      <a:latin typeface="Times New Roman"/>
                      <a:cs typeface="Times New Roman"/>
                    </a:rPr>
                    <a:t>q</a:t>
                  </a:r>
                  <a:r>
                    <a:rPr lang="en-IN" sz="1796" spc="-19" dirty="0">
                      <a:latin typeface="Times New Roman"/>
                      <a:cs typeface="Times New Roman"/>
                    </a:rPr>
                    <a:t>=11</a:t>
                  </a:r>
                  <a:endParaRPr lang="en-IN" sz="1796" dirty="0">
                    <a:latin typeface="Times New Roman"/>
                    <a:cs typeface="Times New Roman"/>
                  </a:endParaRPr>
                </a:p>
                <a:p>
                  <a:pPr marL="399053" indent="-391317">
                    <a:spcBef>
                      <a:spcPts val="215"/>
                    </a:spcBef>
                    <a:buAutoNum type="arabicPeriod"/>
                    <a:tabLst>
                      <a:tab pos="398645" algn="l"/>
                      <a:tab pos="399461" algn="l"/>
                    </a:tabLst>
                  </a:pPr>
                  <a:r>
                    <a:rPr lang="en-IN" sz="1796" spc="-3" dirty="0">
                      <a:latin typeface="Times New Roman"/>
                      <a:cs typeface="Times New Roman"/>
                    </a:rPr>
                    <a:t>Calculate</a:t>
                  </a:r>
                  <a:endParaRPr lang="en-IN" sz="1796" dirty="0">
                    <a:latin typeface="Times New Roman"/>
                    <a:cs typeface="Times New Roman"/>
                  </a:endParaRPr>
                </a:p>
                <a:p>
                  <a:pPr marL="399053" indent="-391317">
                    <a:spcBef>
                      <a:spcPts val="215"/>
                    </a:spcBef>
                    <a:buAutoNum type="arabicPeriod"/>
                    <a:tabLst>
                      <a:tab pos="398645" algn="l"/>
                      <a:tab pos="399461" algn="l"/>
                    </a:tabLst>
                  </a:pPr>
                  <a:r>
                    <a:rPr lang="en-IN" sz="1796" spc="-3" dirty="0">
                      <a:latin typeface="Times New Roman"/>
                      <a:cs typeface="Times New Roman"/>
                    </a:rPr>
                    <a:t>Calculate</a:t>
                  </a:r>
                  <a:endParaRPr lang="en-IN" sz="1796" dirty="0">
                    <a:latin typeface="Times New Roman"/>
                    <a:cs typeface="Times New Roman"/>
                  </a:endParaRPr>
                </a:p>
                <a:p>
                  <a:pPr marL="399053" indent="-391317">
                    <a:spcBef>
                      <a:spcPts val="219"/>
                    </a:spcBef>
                    <a:buAutoNum type="arabicPeriod"/>
                    <a:tabLst>
                      <a:tab pos="398645" algn="l"/>
                      <a:tab pos="399461" algn="l"/>
                    </a:tabLst>
                  </a:pPr>
                  <a:r>
                    <a:rPr lang="en-IN" sz="1796" spc="-3" dirty="0">
                      <a:latin typeface="Times New Roman"/>
                      <a:cs typeface="Times New Roman"/>
                    </a:rPr>
                    <a:t>Select e:</a:t>
                  </a:r>
                  <a:r>
                    <a:rPr lang="en-IN" sz="1796" spc="-11" dirty="0">
                      <a:latin typeface="Times New Roman"/>
                      <a:cs typeface="Times New Roman"/>
                    </a:rPr>
                    <a:t> </a:t>
                  </a:r>
                  <a:r>
                    <a:rPr lang="en-IN" sz="1796" spc="-3" dirty="0">
                      <a:latin typeface="Times New Roman"/>
                      <a:cs typeface="Times New Roman"/>
                    </a:rPr>
                    <a:t>gcd(e,160)=1;</a:t>
                  </a:r>
                  <a:r>
                    <a:rPr lang="en-IN" sz="1796" spc="-7" dirty="0">
                      <a:latin typeface="Times New Roman"/>
                      <a:cs typeface="Times New Roman"/>
                    </a:rPr>
                    <a:t> </a:t>
                  </a:r>
                  <a:r>
                    <a:rPr lang="en-IN" sz="1796" spc="-3" dirty="0">
                      <a:latin typeface="Times New Roman"/>
                      <a:cs typeface="Times New Roman"/>
                    </a:rPr>
                    <a:t>choose</a:t>
                  </a:r>
                  <a:r>
                    <a:rPr lang="en-IN" sz="1796" dirty="0">
                      <a:latin typeface="Times New Roman"/>
                      <a:cs typeface="Times New Roman"/>
                    </a:rPr>
                    <a:t> </a:t>
                  </a:r>
                  <a:r>
                    <a:rPr lang="en-IN" sz="1796" i="1" spc="-7" dirty="0">
                      <a:latin typeface="Times New Roman"/>
                      <a:cs typeface="Times New Roman"/>
                    </a:rPr>
                    <a:t>e</a:t>
                  </a:r>
                  <a:r>
                    <a:rPr lang="en-IN" sz="1796" spc="-7" dirty="0">
                      <a:latin typeface="Times New Roman"/>
                      <a:cs typeface="Times New Roman"/>
                    </a:rPr>
                    <a:t>=7</a:t>
                  </a:r>
                  <a:endParaRPr lang="en-IN" sz="1796" dirty="0">
                    <a:latin typeface="Times New Roman"/>
                    <a:cs typeface="Times New Roman"/>
                  </a:endParaRPr>
                </a:p>
                <a:p>
                  <a:pPr marL="399053" marR="3259" indent="-391317">
                    <a:lnSpc>
                      <a:spcPts val="1937"/>
                    </a:lnSpc>
                    <a:spcBef>
                      <a:spcPts val="463"/>
                    </a:spcBef>
                    <a:buAutoNum type="arabicPeriod"/>
                    <a:tabLst>
                      <a:tab pos="398645" algn="l"/>
                      <a:tab pos="399461" algn="l"/>
                    </a:tabLst>
                  </a:pPr>
                  <a:r>
                    <a:rPr lang="en-IN" sz="1796" spc="-3" dirty="0">
                      <a:latin typeface="Times New Roman"/>
                      <a:cs typeface="Times New Roman"/>
                    </a:rPr>
                    <a:t>Determine</a:t>
                  </a:r>
                  <a:r>
                    <a:rPr lang="en-IN" sz="1796" spc="13" dirty="0">
                      <a:latin typeface="Times New Roman"/>
                      <a:cs typeface="Times New Roman"/>
                    </a:rPr>
                    <a:t> </a:t>
                  </a:r>
                  <a:r>
                    <a:rPr lang="en-IN" sz="1796" dirty="0">
                      <a:latin typeface="Times New Roman"/>
                      <a:cs typeface="Times New Roman"/>
                    </a:rPr>
                    <a:t>d:</a:t>
                  </a:r>
                  <a:r>
                    <a:rPr lang="en-IN" sz="1796" spc="-16" dirty="0">
                      <a:latin typeface="Times New Roman"/>
                      <a:cs typeface="Times New Roman"/>
                    </a:rPr>
                    <a:t> </a:t>
                  </a:r>
                  <a:r>
                    <a:rPr lang="en-IN" sz="1796" i="1" spc="-3" dirty="0">
                      <a:latin typeface="Times New Roman"/>
                      <a:cs typeface="Times New Roman"/>
                    </a:rPr>
                    <a:t>de=</a:t>
                  </a:r>
                  <a:r>
                    <a:rPr lang="en-IN" sz="1796" spc="-3" dirty="0">
                      <a:latin typeface="Times New Roman"/>
                      <a:cs typeface="Times New Roman"/>
                    </a:rPr>
                    <a:t>1</a:t>
                  </a:r>
                  <a:r>
                    <a:rPr lang="en-IN" sz="1796" dirty="0">
                      <a:latin typeface="Times New Roman"/>
                      <a:cs typeface="Times New Roman"/>
                    </a:rPr>
                    <a:t> </a:t>
                  </a:r>
                  <a:r>
                    <a:rPr lang="en-IN" sz="1796" spc="-7" dirty="0">
                      <a:latin typeface="Times New Roman"/>
                      <a:cs typeface="Times New Roman"/>
                    </a:rPr>
                    <a:t>mod</a:t>
                  </a:r>
                  <a:r>
                    <a:rPr lang="en-IN" sz="1796" spc="11" dirty="0">
                      <a:latin typeface="Times New Roman"/>
                      <a:cs typeface="Times New Roman"/>
                    </a:rPr>
                    <a:t> </a:t>
                  </a:r>
                  <a:r>
                    <a:rPr lang="en-IN" sz="1796" spc="-3" dirty="0">
                      <a:latin typeface="Times New Roman"/>
                      <a:cs typeface="Times New Roman"/>
                    </a:rPr>
                    <a:t>160 and</a:t>
                  </a:r>
                  <a:r>
                    <a:rPr lang="en-IN" sz="1796" spc="3" dirty="0">
                      <a:latin typeface="Times New Roman"/>
                      <a:cs typeface="Times New Roman"/>
                    </a:rPr>
                    <a:t> </a:t>
                  </a:r>
                  <a:r>
                    <a:rPr lang="en-IN" sz="1796" i="1" spc="-3" dirty="0">
                      <a:latin typeface="Times New Roman"/>
                      <a:cs typeface="Times New Roman"/>
                    </a:rPr>
                    <a:t>d</a:t>
                  </a:r>
                  <a:r>
                    <a:rPr lang="en-IN" sz="1796" i="1" spc="7" dirty="0">
                      <a:latin typeface="Times New Roman"/>
                      <a:cs typeface="Times New Roman"/>
                    </a:rPr>
                    <a:t> </a:t>
                  </a:r>
                  <a:r>
                    <a:rPr lang="en-IN" sz="1796" spc="-3" dirty="0">
                      <a:latin typeface="Times New Roman"/>
                      <a:cs typeface="Times New Roman"/>
                    </a:rPr>
                    <a:t>&lt;</a:t>
                  </a:r>
                  <a:r>
                    <a:rPr lang="en-IN" sz="1796" dirty="0">
                      <a:latin typeface="Times New Roman"/>
                      <a:cs typeface="Times New Roman"/>
                    </a:rPr>
                    <a:t> </a:t>
                  </a:r>
                  <a:r>
                    <a:rPr lang="en-IN" sz="1796" spc="-3" dirty="0">
                      <a:latin typeface="Times New Roman"/>
                      <a:cs typeface="Times New Roman"/>
                    </a:rPr>
                    <a:t>160</a:t>
                  </a:r>
                  <a:r>
                    <a:rPr lang="en-IN" sz="1796" spc="-37" dirty="0">
                      <a:latin typeface="Times New Roman"/>
                      <a:cs typeface="Times New Roman"/>
                    </a:rPr>
                    <a:t> </a:t>
                  </a:r>
                </a:p>
                <a:p>
                  <a:pPr marL="7736" marR="3259">
                    <a:lnSpc>
                      <a:spcPts val="1937"/>
                    </a:lnSpc>
                    <a:spcBef>
                      <a:spcPts val="463"/>
                    </a:spcBef>
                    <a:tabLst>
                      <a:tab pos="398645" algn="l"/>
                      <a:tab pos="399461" algn="l"/>
                    </a:tabLst>
                  </a:pPr>
                  <a:r>
                    <a:rPr lang="en-IN" sz="1796" spc="-37" dirty="0">
                      <a:latin typeface="Times New Roman"/>
                      <a:cs typeface="Times New Roman"/>
                    </a:rPr>
                    <a:t>	</a:t>
                  </a:r>
                  <a:r>
                    <a:rPr lang="en-IN" sz="1796" spc="-45" dirty="0">
                      <a:latin typeface="Times New Roman"/>
                      <a:cs typeface="Times New Roman"/>
                    </a:rPr>
                    <a:t>Value</a:t>
                  </a:r>
                  <a:r>
                    <a:rPr lang="en-IN" sz="1796" dirty="0">
                      <a:latin typeface="Times New Roman"/>
                      <a:cs typeface="Times New Roman"/>
                    </a:rPr>
                    <a:t> is</a:t>
                  </a:r>
                  <a:r>
                    <a:rPr lang="en-IN" sz="1796" spc="-7" dirty="0">
                      <a:latin typeface="Times New Roman"/>
                      <a:cs typeface="Times New Roman"/>
                    </a:rPr>
                    <a:t> </a:t>
                  </a:r>
                  <a:r>
                    <a:rPr lang="en-IN" sz="1796" spc="-3" dirty="0">
                      <a:latin typeface="Times New Roman"/>
                      <a:cs typeface="Times New Roman"/>
                    </a:rPr>
                    <a:t>d=23</a:t>
                  </a:r>
                  <a:r>
                    <a:rPr lang="en-IN" sz="1796" spc="11" dirty="0">
                      <a:latin typeface="Times New Roman"/>
                      <a:cs typeface="Times New Roman"/>
                    </a:rPr>
                    <a:t> </a:t>
                  </a:r>
                  <a:r>
                    <a:rPr lang="en-IN" sz="1796" spc="-3" dirty="0">
                      <a:latin typeface="Times New Roman"/>
                      <a:cs typeface="Times New Roman"/>
                    </a:rPr>
                    <a:t>since </a:t>
                  </a:r>
                  <a:r>
                    <a:rPr lang="en-IN" sz="1796" spc="-439" dirty="0">
                      <a:latin typeface="Times New Roman"/>
                      <a:cs typeface="Times New Roman"/>
                    </a:rPr>
                    <a:t> </a:t>
                  </a:r>
                  <a:r>
                    <a:rPr lang="en-IN" sz="1796" dirty="0">
                      <a:latin typeface="Times New Roman"/>
                      <a:cs typeface="Times New Roman"/>
                    </a:rPr>
                    <a:t>23</a:t>
                  </a:r>
                  <a:r>
                    <a:rPr lang="en-IN" sz="1796" spc="-3" dirty="0">
                      <a:latin typeface="Times New Roman"/>
                      <a:cs typeface="Times New Roman"/>
                    </a:rPr>
                    <a:t> x</a:t>
                  </a:r>
                  <a:r>
                    <a:rPr lang="en-IN" sz="1796" dirty="0">
                      <a:latin typeface="Times New Roman"/>
                      <a:cs typeface="Times New Roman"/>
                    </a:rPr>
                    <a:t> 7=161=</a:t>
                  </a:r>
                  <a:r>
                    <a:rPr lang="en-IN" sz="1796" spc="-16" dirty="0">
                      <a:latin typeface="Times New Roman"/>
                      <a:cs typeface="Times New Roman"/>
                    </a:rPr>
                    <a:t> </a:t>
                  </a:r>
                  <a:r>
                    <a:rPr lang="en-IN" sz="1796" spc="-3" dirty="0">
                      <a:latin typeface="Times New Roman"/>
                      <a:cs typeface="Times New Roman"/>
                    </a:rPr>
                    <a:t>10</a:t>
                  </a:r>
                  <a:r>
                    <a:rPr lang="en-IN" sz="1796" spc="3" dirty="0">
                      <a:latin typeface="Times New Roman"/>
                      <a:cs typeface="Times New Roman"/>
                    </a:rPr>
                    <a:t> </a:t>
                  </a:r>
                  <a:r>
                    <a:rPr lang="en-IN" sz="1796" spc="-3" dirty="0">
                      <a:latin typeface="Times New Roman"/>
                      <a:cs typeface="Times New Roman"/>
                    </a:rPr>
                    <a:t>x</a:t>
                  </a:r>
                  <a:r>
                    <a:rPr lang="en-IN" sz="1796" dirty="0">
                      <a:latin typeface="Times New Roman"/>
                      <a:cs typeface="Times New Roman"/>
                    </a:rPr>
                    <a:t> 160</a:t>
                  </a:r>
                  <a:r>
                    <a:rPr lang="en-IN" sz="1796" spc="-13" dirty="0">
                      <a:latin typeface="Times New Roman"/>
                      <a:cs typeface="Times New Roman"/>
                    </a:rPr>
                    <a:t> </a:t>
                  </a:r>
                  <a:r>
                    <a:rPr lang="en-IN" sz="1796" spc="-3" dirty="0">
                      <a:latin typeface="Times New Roman"/>
                      <a:cs typeface="Times New Roman"/>
                    </a:rPr>
                    <a:t>+ 1</a:t>
                  </a:r>
                  <a:endParaRPr lang="en-IN" sz="1796" dirty="0">
                    <a:latin typeface="Times New Roman"/>
                    <a:cs typeface="Times New Roman"/>
                  </a:endParaRPr>
                </a:p>
                <a:p>
                  <a:pPr marL="399053" indent="-391317">
                    <a:spcBef>
                      <a:spcPts val="192"/>
                    </a:spcBef>
                    <a:buAutoNum type="arabicPeriod"/>
                    <a:tabLst>
                      <a:tab pos="398645" algn="l"/>
                      <a:tab pos="399461" algn="l"/>
                    </a:tabLst>
                  </a:pPr>
                  <a:r>
                    <a:rPr lang="en-IN" sz="1796" dirty="0">
                      <a:latin typeface="Times New Roman"/>
                      <a:cs typeface="Times New Roman"/>
                    </a:rPr>
                    <a:t>Publish</a:t>
                  </a:r>
                  <a:r>
                    <a:rPr lang="en-IN" sz="1796" spc="-19" dirty="0">
                      <a:latin typeface="Times New Roman"/>
                      <a:cs typeface="Times New Roman"/>
                    </a:rPr>
                    <a:t> </a:t>
                  </a:r>
                  <a:r>
                    <a:rPr lang="en-IN" sz="1796" dirty="0">
                      <a:latin typeface="Times New Roman"/>
                      <a:cs typeface="Times New Roman"/>
                    </a:rPr>
                    <a:t>public</a:t>
                  </a:r>
                  <a:r>
                    <a:rPr lang="en-IN" sz="1796" spc="-23" dirty="0">
                      <a:latin typeface="Times New Roman"/>
                      <a:cs typeface="Times New Roman"/>
                    </a:rPr>
                    <a:t> </a:t>
                  </a:r>
                  <a:r>
                    <a:rPr lang="en-IN" sz="1796" spc="-3" dirty="0">
                      <a:latin typeface="Times New Roman"/>
                      <a:cs typeface="Times New Roman"/>
                    </a:rPr>
                    <a:t>key</a:t>
                  </a:r>
                  <a:r>
                    <a:rPr lang="en-IN" sz="1796" spc="-13" dirty="0">
                      <a:latin typeface="Times New Roman"/>
                      <a:cs typeface="Times New Roman"/>
                    </a:rPr>
                    <a:t> </a:t>
                  </a:r>
                  <a:r>
                    <a:rPr lang="en-IN" sz="1796" dirty="0">
                      <a:latin typeface="Times New Roman"/>
                      <a:cs typeface="Times New Roman"/>
                    </a:rPr>
                    <a:t>PU={7,187}</a:t>
                  </a:r>
                </a:p>
                <a:p>
                  <a:pPr marL="399053" indent="-391317">
                    <a:spcBef>
                      <a:spcPts val="215"/>
                    </a:spcBef>
                    <a:buAutoNum type="arabicPeriod"/>
                    <a:tabLst>
                      <a:tab pos="398645" algn="l"/>
                      <a:tab pos="399461" algn="l"/>
                    </a:tabLst>
                  </a:pPr>
                  <a:r>
                    <a:rPr lang="en-IN" sz="1796" spc="-3" dirty="0">
                      <a:latin typeface="Times New Roman"/>
                      <a:cs typeface="Times New Roman"/>
                    </a:rPr>
                    <a:t>Keep</a:t>
                  </a:r>
                  <a:r>
                    <a:rPr lang="en-IN" sz="1796" dirty="0">
                      <a:latin typeface="Times New Roman"/>
                      <a:cs typeface="Times New Roman"/>
                    </a:rPr>
                    <a:t> </a:t>
                  </a:r>
                  <a:r>
                    <a:rPr lang="en-IN" sz="1796" spc="-3" dirty="0">
                      <a:latin typeface="Times New Roman"/>
                      <a:cs typeface="Times New Roman"/>
                    </a:rPr>
                    <a:t>secret</a:t>
                  </a:r>
                  <a:r>
                    <a:rPr lang="en-IN" sz="1796" dirty="0">
                      <a:latin typeface="Times New Roman"/>
                      <a:cs typeface="Times New Roman"/>
                    </a:rPr>
                    <a:t> private</a:t>
                  </a:r>
                  <a:r>
                    <a:rPr lang="en-IN" sz="1796" spc="-13" dirty="0">
                      <a:latin typeface="Times New Roman"/>
                      <a:cs typeface="Times New Roman"/>
                    </a:rPr>
                    <a:t> </a:t>
                  </a:r>
                  <a:r>
                    <a:rPr lang="en-IN" sz="1796" spc="-3" dirty="0">
                      <a:latin typeface="Times New Roman"/>
                      <a:cs typeface="Times New Roman"/>
                    </a:rPr>
                    <a:t>key</a:t>
                  </a:r>
                  <a:r>
                    <a:rPr lang="en-IN" sz="1796" spc="-7" dirty="0">
                      <a:latin typeface="Times New Roman"/>
                      <a:cs typeface="Times New Roman"/>
                    </a:rPr>
                    <a:t> </a:t>
                  </a:r>
                  <a:r>
                    <a:rPr lang="en-IN" sz="1796" spc="-3" dirty="0">
                      <a:latin typeface="Times New Roman"/>
                      <a:cs typeface="Times New Roman"/>
                    </a:rPr>
                    <a:t>PR={23,187}</a:t>
                  </a:r>
                </a:p>
                <a:p>
                  <a:pPr marL="399053" indent="-391317">
                    <a:spcBef>
                      <a:spcPts val="215"/>
                    </a:spcBef>
                    <a:buAutoNum type="arabicPeriod"/>
                    <a:tabLst>
                      <a:tab pos="398645" algn="l"/>
                      <a:tab pos="399461" algn="l"/>
                    </a:tabLst>
                  </a:pPr>
                  <a:r>
                    <a:rPr lang="en-IN" sz="1796" spc="-3" dirty="0">
                      <a:latin typeface="Times New Roman"/>
                      <a:cs typeface="Times New Roman"/>
                    </a:rPr>
                    <a:t>Consider plaintext (P)=8</a:t>
                  </a:r>
                </a:p>
                <a:p>
                  <a:pPr marL="399053" indent="-391317">
                    <a:spcBef>
                      <a:spcPts val="215"/>
                    </a:spcBef>
                    <a:buAutoNum type="arabicPeriod"/>
                    <a:tabLst>
                      <a:tab pos="398645" algn="l"/>
                      <a:tab pos="399461" algn="l"/>
                    </a:tabLst>
                  </a:pPr>
                  <a:r>
                    <a:rPr lang="en-IN" sz="1796" spc="-3" dirty="0">
                      <a:latin typeface="Times New Roman"/>
                      <a:cs typeface="Times New Roman"/>
                    </a:rPr>
                    <a:t>Encryption: </a:t>
                  </a:r>
                  <a:r>
                    <a:rPr lang="en-IN" sz="1796" spc="-3" dirty="0">
                      <a:solidFill>
                        <a:srgbClr val="FF33CC"/>
                      </a:solidFill>
                      <a:latin typeface="Times New Roman"/>
                      <a:cs typeface="Times New Roman"/>
                    </a:rPr>
                    <a:t>C</a:t>
                  </a:r>
                  <a:r>
                    <a:rPr lang="en-IN" sz="1796" spc="-13" dirty="0">
                      <a:solidFill>
                        <a:srgbClr val="FF33CC"/>
                      </a:solidFill>
                      <a:latin typeface="Times New Roman"/>
                      <a:cs typeface="Times New Roman"/>
                    </a:rPr>
                    <a:t> </a:t>
                  </a:r>
                  <a:r>
                    <a:rPr lang="en-IN" sz="1796" spc="-3" dirty="0">
                      <a:solidFill>
                        <a:srgbClr val="FF33CC"/>
                      </a:solidFill>
                      <a:latin typeface="Times New Roman"/>
                      <a:cs typeface="Times New Roman"/>
                    </a:rPr>
                    <a:t>=</a:t>
                  </a:r>
                  <a:r>
                    <a:rPr lang="en-IN" sz="1796" dirty="0">
                      <a:solidFill>
                        <a:srgbClr val="FF33CC"/>
                      </a:solidFill>
                      <a:latin typeface="Times New Roman"/>
                      <a:cs typeface="Times New Roman"/>
                    </a:rPr>
                    <a:t> P</a:t>
                  </a:r>
                  <a:r>
                    <a:rPr lang="en-IN" sz="1780" baseline="25525" dirty="0">
                      <a:solidFill>
                        <a:srgbClr val="FF33CC"/>
                      </a:solidFill>
                      <a:latin typeface="Times New Roman"/>
                      <a:cs typeface="Times New Roman"/>
                    </a:rPr>
                    <a:t>e</a:t>
                  </a:r>
                  <a:r>
                    <a:rPr lang="en-IN" sz="1780" spc="212" baseline="25525" dirty="0">
                      <a:solidFill>
                        <a:srgbClr val="FF33CC"/>
                      </a:solidFill>
                      <a:latin typeface="Times New Roman"/>
                      <a:cs typeface="Times New Roman"/>
                    </a:rPr>
                    <a:t> </a:t>
                  </a:r>
                  <a:r>
                    <a:rPr lang="en-IN" sz="1796" spc="-7" dirty="0">
                      <a:solidFill>
                        <a:srgbClr val="FF33CC"/>
                      </a:solidFill>
                      <a:latin typeface="Times New Roman"/>
                      <a:cs typeface="Times New Roman"/>
                    </a:rPr>
                    <a:t>mod</a:t>
                  </a:r>
                  <a:r>
                    <a:rPr lang="en-IN" sz="1796" spc="11" dirty="0">
                      <a:solidFill>
                        <a:srgbClr val="FF33CC"/>
                      </a:solidFill>
                      <a:latin typeface="Times New Roman"/>
                      <a:cs typeface="Times New Roman"/>
                    </a:rPr>
                    <a:t> ø(n)</a:t>
                  </a:r>
                  <a:r>
                    <a:rPr lang="en-IN" sz="1796" spc="-3" dirty="0">
                      <a:solidFill>
                        <a:srgbClr val="FF33CC"/>
                      </a:solidFill>
                      <a:latin typeface="Times New Roman"/>
                      <a:cs typeface="Times New Roman"/>
                    </a:rPr>
                    <a:t> = </a:t>
                  </a:r>
                  <a14:m>
                    <m:oMath xmlns:m="http://schemas.openxmlformats.org/officeDocument/2006/math">
                      <m:sSup>
                        <m:sSupPr>
                          <m:ctrlPr>
                            <a:rPr lang="ar-AE" sz="1796" i="1" spc="-3" smtClean="0">
                              <a:solidFill>
                                <a:srgbClr val="FF33CC"/>
                              </a:solidFill>
                              <a:latin typeface="Cambria Math" panose="02040503050406030204" pitchFamily="18" charset="0"/>
                              <a:cs typeface="Times New Roman"/>
                            </a:rPr>
                          </m:ctrlPr>
                        </m:sSupPr>
                        <m:e>
                          <m:r>
                            <a:rPr lang="en-US" sz="1796" b="0" i="1" spc="-3" smtClean="0">
                              <a:solidFill>
                                <a:srgbClr val="FF33CC"/>
                              </a:solidFill>
                              <a:latin typeface="Cambria Math" panose="02040503050406030204" pitchFamily="18" charset="0"/>
                              <a:cs typeface="Times New Roman"/>
                            </a:rPr>
                            <m:t>8</m:t>
                          </m:r>
                        </m:e>
                        <m:sup>
                          <m:r>
                            <a:rPr lang="en-US" sz="1796" b="0" i="1" spc="-3" smtClean="0">
                              <a:solidFill>
                                <a:srgbClr val="FF33CC"/>
                              </a:solidFill>
                              <a:latin typeface="Cambria Math" panose="02040503050406030204" pitchFamily="18" charset="0"/>
                              <a:cs typeface="Times New Roman"/>
                            </a:rPr>
                            <m:t>7</m:t>
                          </m:r>
                        </m:sup>
                      </m:sSup>
                    </m:oMath>
                  </a14:m>
                  <a:r>
                    <a:rPr lang="ar-AE" sz="1796" spc="-3" dirty="0">
                      <a:solidFill>
                        <a:srgbClr val="FF33CC"/>
                      </a:solidFill>
                      <a:latin typeface="Times New Roman"/>
                      <a:cs typeface="Times New Roman"/>
                    </a:rPr>
                    <a:t> </a:t>
                  </a:r>
                  <a:r>
                    <a:rPr lang="en-IN" sz="1796" spc="-3" dirty="0">
                      <a:solidFill>
                        <a:srgbClr val="FF33CC"/>
                      </a:solidFill>
                      <a:latin typeface="Times New Roman"/>
                      <a:cs typeface="Times New Roman"/>
                    </a:rPr>
                    <a:t>mod 160 = 32</a:t>
                  </a:r>
                </a:p>
                <a:p>
                  <a:pPr marL="399053" indent="-391317">
                    <a:spcBef>
                      <a:spcPts val="215"/>
                    </a:spcBef>
                    <a:buFontTx/>
                    <a:buAutoNum type="arabicPeriod"/>
                    <a:tabLst>
                      <a:tab pos="398645" algn="l"/>
                      <a:tab pos="399461" algn="l"/>
                    </a:tabLst>
                  </a:pPr>
                  <a:r>
                    <a:rPr lang="en-IN" sz="1796" spc="-3" dirty="0">
                      <a:latin typeface="Times New Roman"/>
                      <a:cs typeface="Times New Roman"/>
                    </a:rPr>
                    <a:t>Decryption: </a:t>
                  </a:r>
                  <a:r>
                    <a:rPr lang="en-IN" sz="1796" spc="-3" dirty="0">
                      <a:solidFill>
                        <a:srgbClr val="FF33CC"/>
                      </a:solidFill>
                      <a:latin typeface="Times New Roman"/>
                      <a:cs typeface="Times New Roman"/>
                    </a:rPr>
                    <a:t>P</a:t>
                  </a:r>
                  <a:r>
                    <a:rPr lang="en-IN" sz="1796" spc="-13" dirty="0">
                      <a:solidFill>
                        <a:srgbClr val="FF33CC"/>
                      </a:solidFill>
                      <a:latin typeface="Times New Roman"/>
                      <a:cs typeface="Times New Roman"/>
                    </a:rPr>
                    <a:t> </a:t>
                  </a:r>
                  <a:r>
                    <a:rPr lang="en-IN" sz="1796" spc="-3" dirty="0">
                      <a:solidFill>
                        <a:srgbClr val="FF33CC"/>
                      </a:solidFill>
                      <a:latin typeface="Times New Roman"/>
                      <a:cs typeface="Times New Roman"/>
                    </a:rPr>
                    <a:t>=</a:t>
                  </a:r>
                  <a:r>
                    <a:rPr lang="en-IN" sz="1796" spc="-7" dirty="0">
                      <a:solidFill>
                        <a:srgbClr val="FF33CC"/>
                      </a:solidFill>
                      <a:latin typeface="Times New Roman"/>
                      <a:cs typeface="Times New Roman"/>
                    </a:rPr>
                    <a:t> </a:t>
                  </a:r>
                  <a:r>
                    <a:rPr lang="en-IN" sz="1796" dirty="0">
                      <a:solidFill>
                        <a:srgbClr val="FF33CC"/>
                      </a:solidFill>
                      <a:latin typeface="Times New Roman"/>
                      <a:cs typeface="Times New Roman"/>
                    </a:rPr>
                    <a:t>C</a:t>
                  </a:r>
                  <a:r>
                    <a:rPr lang="en-IN" sz="1780" baseline="25525" dirty="0">
                      <a:solidFill>
                        <a:srgbClr val="FF33CC"/>
                      </a:solidFill>
                      <a:latin typeface="Times New Roman"/>
                      <a:cs typeface="Times New Roman"/>
                    </a:rPr>
                    <a:t>d</a:t>
                  </a:r>
                  <a:r>
                    <a:rPr lang="en-IN" sz="1780" spc="227" baseline="25525" dirty="0">
                      <a:solidFill>
                        <a:srgbClr val="FF33CC"/>
                      </a:solidFill>
                      <a:latin typeface="Times New Roman"/>
                      <a:cs typeface="Times New Roman"/>
                    </a:rPr>
                    <a:t> </a:t>
                  </a:r>
                  <a:r>
                    <a:rPr lang="en-IN" sz="1796" spc="-7" dirty="0">
                      <a:solidFill>
                        <a:srgbClr val="FF33CC"/>
                      </a:solidFill>
                      <a:latin typeface="Times New Roman"/>
                      <a:cs typeface="Times New Roman"/>
                    </a:rPr>
                    <a:t>mod</a:t>
                  </a:r>
                  <a:r>
                    <a:rPr lang="en-IN" sz="1796" spc="-3" dirty="0">
                      <a:solidFill>
                        <a:srgbClr val="FF33CC"/>
                      </a:solidFill>
                      <a:latin typeface="Times New Roman"/>
                      <a:cs typeface="Times New Roman"/>
                    </a:rPr>
                    <a:t> </a:t>
                  </a:r>
                  <a:r>
                    <a:rPr lang="en-IN" sz="1796" spc="11" dirty="0">
                      <a:solidFill>
                        <a:srgbClr val="FF33CC"/>
                      </a:solidFill>
                      <a:latin typeface="Times New Roman"/>
                      <a:cs typeface="Times New Roman"/>
                    </a:rPr>
                    <a:t>ø(n)</a:t>
                  </a:r>
                  <a:r>
                    <a:rPr lang="en-IN" sz="1796" spc="-3" dirty="0">
                      <a:solidFill>
                        <a:srgbClr val="FF33CC"/>
                      </a:solidFill>
                      <a:latin typeface="Times New Roman"/>
                      <a:cs typeface="Times New Roman"/>
                    </a:rPr>
                    <a:t> = </a:t>
                  </a:r>
                  <a14:m>
                    <m:oMath xmlns:m="http://schemas.openxmlformats.org/officeDocument/2006/math">
                      <m:sSup>
                        <m:sSupPr>
                          <m:ctrlPr>
                            <a:rPr lang="ar-AE" sz="1796" i="1" spc="-3" smtClean="0">
                              <a:solidFill>
                                <a:srgbClr val="FF33CC"/>
                              </a:solidFill>
                              <a:latin typeface="Cambria Math" panose="02040503050406030204" pitchFamily="18" charset="0"/>
                              <a:cs typeface="Times New Roman"/>
                            </a:rPr>
                          </m:ctrlPr>
                        </m:sSupPr>
                        <m:e>
                          <m:r>
                            <a:rPr lang="en-US" sz="1796" b="0" i="1" spc="-3" smtClean="0">
                              <a:solidFill>
                                <a:srgbClr val="FF33CC"/>
                              </a:solidFill>
                              <a:latin typeface="Cambria Math" panose="02040503050406030204" pitchFamily="18" charset="0"/>
                              <a:cs typeface="Times New Roman"/>
                            </a:rPr>
                            <m:t>32</m:t>
                          </m:r>
                        </m:e>
                        <m:sup>
                          <m:r>
                            <a:rPr lang="en-US" sz="1796" b="0" i="1" spc="-3" smtClean="0">
                              <a:solidFill>
                                <a:srgbClr val="FF33CC"/>
                              </a:solidFill>
                              <a:latin typeface="Cambria Math" panose="02040503050406030204" pitchFamily="18" charset="0"/>
                              <a:cs typeface="Times New Roman"/>
                            </a:rPr>
                            <m:t>23</m:t>
                          </m:r>
                        </m:sup>
                      </m:sSup>
                    </m:oMath>
                  </a14:m>
                  <a:r>
                    <a:rPr lang="ar-AE" sz="1796" spc="-3" dirty="0">
                      <a:solidFill>
                        <a:srgbClr val="FF33CC"/>
                      </a:solidFill>
                      <a:latin typeface="Times New Roman"/>
                      <a:cs typeface="Times New Roman"/>
                    </a:rPr>
                    <a:t> </a:t>
                  </a:r>
                  <a:r>
                    <a:rPr lang="en-IN" sz="1796" spc="-3" dirty="0">
                      <a:solidFill>
                        <a:srgbClr val="FF33CC"/>
                      </a:solidFill>
                      <a:latin typeface="Times New Roman"/>
                      <a:cs typeface="Times New Roman"/>
                    </a:rPr>
                    <a:t>mod 160 = 8</a:t>
                  </a:r>
                  <a:endParaRPr lang="en-IN" sz="1796" spc="-3" dirty="0">
                    <a:latin typeface="Times New Roman"/>
                    <a:cs typeface="Times New Roman"/>
                  </a:endParaRPr>
                </a:p>
                <a:p>
                  <a:pPr marL="399053" indent="-391317">
                    <a:spcBef>
                      <a:spcPts val="215"/>
                    </a:spcBef>
                    <a:buAutoNum type="arabicPeriod"/>
                    <a:tabLst>
                      <a:tab pos="398645" algn="l"/>
                      <a:tab pos="399461" algn="l"/>
                    </a:tabLst>
                  </a:pPr>
                  <a:endParaRPr lang="en-IN" sz="1796" spc="-3" dirty="0">
                    <a:latin typeface="Times New Roman"/>
                    <a:cs typeface="Times New Roman"/>
                  </a:endParaRPr>
                </a:p>
                <a:p>
                  <a:pPr marL="399053" indent="-391317">
                    <a:spcBef>
                      <a:spcPts val="215"/>
                    </a:spcBef>
                    <a:buAutoNum type="arabicPeriod"/>
                    <a:tabLst>
                      <a:tab pos="398645" algn="l"/>
                      <a:tab pos="399461" algn="l"/>
                    </a:tabLst>
                  </a:pPr>
                  <a:endParaRPr sz="1796" dirty="0">
                    <a:latin typeface="Times New Roman"/>
                    <a:cs typeface="Times New Roman"/>
                  </a:endParaRPr>
                </a:p>
              </p:txBody>
            </p:sp>
          </mc:Choice>
          <mc:Fallback xmlns="">
            <p:sp>
              <p:nvSpPr>
                <p:cNvPr id="9" name="object 4"/>
                <p:cNvSpPr txBox="1">
                  <a:spLocks noRot="1" noChangeAspect="1" noMove="1" noResize="1" noEditPoints="1" noAdjustHandles="1" noChangeArrowheads="1" noChangeShapeType="1" noTextEdit="1"/>
                </p:cNvSpPr>
                <p:nvPr/>
              </p:nvSpPr>
              <p:spPr>
                <a:xfrm>
                  <a:off x="6543770" y="3593417"/>
                  <a:ext cx="5977537" cy="3924406"/>
                </a:xfrm>
                <a:prstGeom prst="rect">
                  <a:avLst/>
                </a:prstGeom>
                <a:blipFill>
                  <a:blip r:embed="rId2"/>
                  <a:stretch>
                    <a:fillRect l="-2039" t="-776"/>
                  </a:stretch>
                </a:blipFill>
              </p:spPr>
              <p:txBody>
                <a:bodyPr/>
                <a:lstStyle/>
                <a:p>
                  <a:r>
                    <a:rPr lang="en-IN">
                      <a:noFill/>
                    </a:rPr>
                    <a:t> </a:t>
                  </a:r>
                </a:p>
              </p:txBody>
            </p:sp>
          </mc:Fallback>
        </mc:AlternateContent>
        <p:sp>
          <p:nvSpPr>
            <p:cNvPr id="10" name="object 3"/>
            <p:cNvSpPr txBox="1"/>
            <p:nvPr/>
          </p:nvSpPr>
          <p:spPr>
            <a:xfrm>
              <a:off x="7898724" y="3906865"/>
              <a:ext cx="2649127" cy="593809"/>
            </a:xfrm>
            <a:prstGeom prst="rect">
              <a:avLst/>
            </a:prstGeom>
          </p:spPr>
          <p:txBody>
            <a:bodyPr vert="horz" wrap="square" lIns="0" tIns="7739" rIns="0" bIns="0" rtlCol="0">
              <a:spAutoFit/>
            </a:bodyPr>
            <a:lstStyle/>
            <a:p>
              <a:pPr marL="8144" marR="3259">
                <a:lnSpc>
                  <a:spcPct val="110000"/>
                </a:lnSpc>
                <a:spcBef>
                  <a:spcPts val="61"/>
                </a:spcBef>
              </a:pPr>
              <a:r>
                <a:rPr sz="1796" i="1" spc="-3" dirty="0">
                  <a:latin typeface="Times New Roman"/>
                  <a:cs typeface="Times New Roman"/>
                </a:rPr>
                <a:t>n </a:t>
              </a:r>
              <a:r>
                <a:rPr sz="1796" spc="-3" dirty="0">
                  <a:latin typeface="Times New Roman"/>
                  <a:cs typeface="Times New Roman"/>
                </a:rPr>
                <a:t>= </a:t>
              </a:r>
              <a:r>
                <a:rPr sz="1796" i="1" dirty="0">
                  <a:latin typeface="Times New Roman"/>
                  <a:cs typeface="Times New Roman"/>
                </a:rPr>
                <a:t>pq </a:t>
              </a:r>
              <a:r>
                <a:rPr sz="1796" spc="-3" dirty="0">
                  <a:latin typeface="Times New Roman"/>
                  <a:cs typeface="Times New Roman"/>
                </a:rPr>
                <a:t>=17 x </a:t>
              </a:r>
              <a:r>
                <a:rPr sz="1796" spc="-13" dirty="0">
                  <a:latin typeface="Times New Roman"/>
                  <a:cs typeface="Times New Roman"/>
                </a:rPr>
                <a:t>11=187 </a:t>
              </a:r>
              <a:r>
                <a:rPr sz="1796" spc="-11" dirty="0">
                  <a:latin typeface="Times New Roman"/>
                  <a:cs typeface="Times New Roman"/>
                </a:rPr>
                <a:t> </a:t>
              </a:r>
              <a:r>
                <a:rPr sz="1796" spc="-3" dirty="0">
                  <a:latin typeface="Times New Roman"/>
                  <a:cs typeface="Times New Roman"/>
                </a:rPr>
                <a:t>ø</a:t>
              </a:r>
              <a:r>
                <a:rPr sz="1796" dirty="0">
                  <a:latin typeface="Times New Roman"/>
                  <a:cs typeface="Times New Roman"/>
                </a:rPr>
                <a:t>(</a:t>
              </a:r>
              <a:r>
                <a:rPr sz="1796" i="1" spc="-3" dirty="0">
                  <a:latin typeface="Times New Roman"/>
                  <a:cs typeface="Times New Roman"/>
                </a:rPr>
                <a:t>n</a:t>
              </a:r>
              <a:r>
                <a:rPr sz="1796" spc="-3" dirty="0">
                  <a:latin typeface="Times New Roman"/>
                  <a:cs typeface="Times New Roman"/>
                </a:rPr>
                <a:t>)=(</a:t>
              </a:r>
              <a:r>
                <a:rPr sz="1796" i="1" spc="-3" dirty="0">
                  <a:latin typeface="Times New Roman"/>
                  <a:cs typeface="Times New Roman"/>
                </a:rPr>
                <a:t>p–</a:t>
              </a:r>
              <a:r>
                <a:rPr sz="1796" spc="-3" dirty="0">
                  <a:latin typeface="Times New Roman"/>
                  <a:cs typeface="Times New Roman"/>
                </a:rPr>
                <a:t>1)(</a:t>
              </a:r>
              <a:r>
                <a:rPr sz="1796" i="1" spc="-3" dirty="0">
                  <a:latin typeface="Times New Roman"/>
                  <a:cs typeface="Times New Roman"/>
                </a:rPr>
                <a:t>q-</a:t>
              </a:r>
              <a:r>
                <a:rPr sz="1796" spc="-3" dirty="0">
                  <a:latin typeface="Times New Roman"/>
                  <a:cs typeface="Times New Roman"/>
                </a:rPr>
                <a:t>1</a:t>
              </a:r>
              <a:r>
                <a:rPr sz="1796" dirty="0">
                  <a:latin typeface="Times New Roman"/>
                  <a:cs typeface="Times New Roman"/>
                </a:rPr>
                <a:t>)</a:t>
              </a:r>
              <a:r>
                <a:rPr sz="1796" spc="-3" dirty="0">
                  <a:latin typeface="Times New Roman"/>
                  <a:cs typeface="Times New Roman"/>
                </a:rPr>
                <a:t>=1</a:t>
              </a:r>
              <a:r>
                <a:rPr sz="1796" dirty="0">
                  <a:latin typeface="Times New Roman"/>
                  <a:cs typeface="Times New Roman"/>
                </a:rPr>
                <a:t>6</a:t>
              </a:r>
              <a:r>
                <a:rPr sz="1796" spc="-3" dirty="0">
                  <a:latin typeface="Times New Roman"/>
                  <a:cs typeface="Times New Roman"/>
                </a:rPr>
                <a:t>x1</a:t>
              </a:r>
              <a:r>
                <a:rPr sz="1796" dirty="0">
                  <a:latin typeface="Times New Roman"/>
                  <a:cs typeface="Times New Roman"/>
                </a:rPr>
                <a:t>0</a:t>
              </a:r>
              <a:r>
                <a:rPr sz="1796" spc="-3" dirty="0">
                  <a:latin typeface="Times New Roman"/>
                  <a:cs typeface="Times New Roman"/>
                </a:rPr>
                <a:t>=160</a:t>
              </a:r>
              <a:endParaRPr sz="1796" dirty="0">
                <a:latin typeface="Times New Roman"/>
                <a:cs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7956516"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28" y="3581400"/>
            <a:ext cx="7213572" cy="32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05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4426" y="0"/>
            <a:ext cx="8329295" cy="697230"/>
          </a:xfrm>
          <a:prstGeom prst="rect">
            <a:avLst/>
          </a:prstGeom>
        </p:spPr>
        <p:txBody>
          <a:bodyPr vert="horz" wrap="square" lIns="0" tIns="13335" rIns="0" bIns="0" rtlCol="0">
            <a:spAutoFit/>
          </a:bodyPr>
          <a:lstStyle/>
          <a:p>
            <a:pPr marL="12700">
              <a:lnSpc>
                <a:spcPct val="100000"/>
              </a:lnSpc>
              <a:spcBef>
                <a:spcPts val="105"/>
              </a:spcBef>
            </a:pPr>
            <a:r>
              <a:rPr dirty="0"/>
              <a:t>ElGamal</a:t>
            </a:r>
            <a:r>
              <a:rPr spc="-20" dirty="0"/>
              <a:t> </a:t>
            </a:r>
            <a:r>
              <a:rPr spc="-5" dirty="0"/>
              <a:t>Digital</a:t>
            </a:r>
            <a:r>
              <a:rPr spc="-30" dirty="0"/>
              <a:t> </a:t>
            </a:r>
            <a:r>
              <a:rPr spc="-5" dirty="0"/>
              <a:t>Signature</a:t>
            </a:r>
            <a:endParaRPr dirty="0"/>
          </a:p>
        </p:txBody>
      </p:sp>
      <mc:AlternateContent xmlns:mc="http://schemas.openxmlformats.org/markup-compatibility/2006" xmlns:a14="http://schemas.microsoft.com/office/drawing/2010/main">
        <mc:Choice Requires="a14">
          <p:sp>
            <p:nvSpPr>
              <p:cNvPr id="3" name="object 3"/>
              <p:cNvSpPr txBox="1"/>
              <p:nvPr/>
            </p:nvSpPr>
            <p:spPr>
              <a:xfrm>
                <a:off x="228601" y="1066801"/>
                <a:ext cx="11734800" cy="5754139"/>
              </a:xfrm>
              <a:prstGeom prst="rect">
                <a:avLst/>
              </a:prstGeom>
            </p:spPr>
            <p:txBody>
              <a:bodyPr vert="horz" wrap="square" lIns="0" tIns="48895" rIns="0" bIns="0" rtlCol="0">
                <a:spAutoFit/>
              </a:bodyPr>
              <a:lstStyle/>
              <a:p>
                <a:pPr marL="381000" indent="-342900">
                  <a:lnSpc>
                    <a:spcPct val="100000"/>
                  </a:lnSpc>
                  <a:spcBef>
                    <a:spcPts val="330"/>
                  </a:spcBef>
                  <a:buFont typeface="Arial MT"/>
                  <a:buChar char="•"/>
                  <a:tabLst>
                    <a:tab pos="380365" algn="l"/>
                    <a:tab pos="381000" algn="l"/>
                  </a:tabLst>
                </a:pPr>
                <a:r>
                  <a:rPr lang="en-US" sz="2400" dirty="0">
                    <a:latin typeface="Times New Roman"/>
                    <a:cs typeface="Times New Roman"/>
                  </a:rPr>
                  <a:t>use private</a:t>
                </a:r>
                <a:r>
                  <a:rPr lang="en-US" sz="2400" spc="-25" dirty="0">
                    <a:latin typeface="Times New Roman"/>
                    <a:cs typeface="Times New Roman"/>
                  </a:rPr>
                  <a:t> </a:t>
                </a:r>
                <a:r>
                  <a:rPr lang="en-US" sz="2400" dirty="0">
                    <a:latin typeface="Times New Roman"/>
                    <a:cs typeface="Times New Roman"/>
                  </a:rPr>
                  <a:t>key</a:t>
                </a:r>
                <a:r>
                  <a:rPr lang="en-US" sz="2400" spc="-15" dirty="0">
                    <a:latin typeface="Times New Roman"/>
                    <a:cs typeface="Times New Roman"/>
                  </a:rPr>
                  <a:t> </a:t>
                </a:r>
                <a:r>
                  <a:rPr lang="en-US" sz="2400" dirty="0">
                    <a:latin typeface="Times New Roman"/>
                    <a:cs typeface="Times New Roman"/>
                  </a:rPr>
                  <a:t>for</a:t>
                </a:r>
                <a:r>
                  <a:rPr lang="en-US" sz="2400" spc="-15" dirty="0">
                    <a:latin typeface="Times New Roman"/>
                    <a:cs typeface="Times New Roman"/>
                  </a:rPr>
                  <a:t> </a:t>
                </a:r>
                <a:r>
                  <a:rPr lang="en-US" sz="2400" dirty="0">
                    <a:latin typeface="Times New Roman"/>
                    <a:cs typeface="Times New Roman"/>
                  </a:rPr>
                  <a:t>encryption</a:t>
                </a:r>
                <a:r>
                  <a:rPr lang="en-US" sz="2400" spc="-35" dirty="0">
                    <a:latin typeface="Times New Roman"/>
                    <a:cs typeface="Times New Roman"/>
                  </a:rPr>
                  <a:t> </a:t>
                </a:r>
                <a:r>
                  <a:rPr lang="en-US" sz="2400" dirty="0">
                    <a:latin typeface="Times New Roman"/>
                    <a:cs typeface="Times New Roman"/>
                  </a:rPr>
                  <a:t>(signing)</a:t>
                </a:r>
              </a:p>
              <a:p>
                <a:pPr marL="381000" indent="-342900">
                  <a:lnSpc>
                    <a:spcPct val="100000"/>
                  </a:lnSpc>
                  <a:spcBef>
                    <a:spcPts val="385"/>
                  </a:spcBef>
                  <a:buFont typeface="Arial MT"/>
                  <a:buChar char="•"/>
                  <a:tabLst>
                    <a:tab pos="380365" algn="l"/>
                    <a:tab pos="381000" algn="l"/>
                  </a:tabLst>
                </a:pPr>
                <a:r>
                  <a:rPr lang="en-US" sz="2400" dirty="0">
                    <a:latin typeface="Times New Roman"/>
                    <a:cs typeface="Times New Roman"/>
                  </a:rPr>
                  <a:t>uses</a:t>
                </a:r>
                <a:r>
                  <a:rPr lang="en-US" sz="2400" spc="-5" dirty="0">
                    <a:latin typeface="Times New Roman"/>
                    <a:cs typeface="Times New Roman"/>
                  </a:rPr>
                  <a:t> </a:t>
                </a:r>
                <a:r>
                  <a:rPr lang="en-US" sz="2400" dirty="0">
                    <a:latin typeface="Times New Roman"/>
                    <a:cs typeface="Times New Roman"/>
                  </a:rPr>
                  <a:t>public</a:t>
                </a:r>
                <a:r>
                  <a:rPr lang="en-US" sz="2400" spc="-25" dirty="0">
                    <a:latin typeface="Times New Roman"/>
                    <a:cs typeface="Times New Roman"/>
                  </a:rPr>
                  <a:t> </a:t>
                </a:r>
                <a:r>
                  <a:rPr lang="en-US" sz="2400" spc="5" dirty="0">
                    <a:latin typeface="Times New Roman"/>
                    <a:cs typeface="Times New Roman"/>
                  </a:rPr>
                  <a:t>key</a:t>
                </a:r>
                <a:r>
                  <a:rPr lang="en-US" sz="2400" spc="-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dirty="0">
                    <a:latin typeface="Times New Roman"/>
                    <a:cs typeface="Times New Roman"/>
                  </a:rPr>
                  <a:t>decryption</a:t>
                </a:r>
                <a:r>
                  <a:rPr lang="en-US" sz="2400" spc="-40" dirty="0">
                    <a:latin typeface="Times New Roman"/>
                    <a:cs typeface="Times New Roman"/>
                  </a:rPr>
                  <a:t> </a:t>
                </a:r>
                <a:r>
                  <a:rPr lang="en-US" sz="2400" dirty="0">
                    <a:latin typeface="Times New Roman"/>
                    <a:cs typeface="Times New Roman"/>
                  </a:rPr>
                  <a:t>(verification)</a:t>
                </a:r>
                <a:endParaRPr lang="en-US" sz="2400" spc="-5" dirty="0">
                  <a:solidFill>
                    <a:srgbClr val="FF33CC"/>
                  </a:solidFill>
                  <a:latin typeface="Times New Roman"/>
                  <a:cs typeface="Times New Roman"/>
                </a:endParaRPr>
              </a:p>
              <a:p>
                <a:pPr marL="12700">
                  <a:lnSpc>
                    <a:spcPct val="100000"/>
                  </a:lnSpc>
                  <a:spcBef>
                    <a:spcPts val="385"/>
                  </a:spcBef>
                </a:pPr>
                <a:r>
                  <a:rPr sz="2400" spc="-5" dirty="0">
                    <a:solidFill>
                      <a:srgbClr val="FF33CC"/>
                    </a:solidFill>
                    <a:latin typeface="Times New Roman"/>
                    <a:cs typeface="Times New Roman"/>
                  </a:rPr>
                  <a:t>Example</a:t>
                </a:r>
                <a:endParaRPr sz="2400" dirty="0">
                  <a:latin typeface="Times New Roman"/>
                  <a:cs typeface="Times New Roman"/>
                </a:endParaRPr>
              </a:p>
              <a:p>
                <a:pPr marL="355600" indent="-342900">
                  <a:lnSpc>
                    <a:spcPct val="100000"/>
                  </a:lnSpc>
                  <a:spcBef>
                    <a:spcPts val="285"/>
                  </a:spcBef>
                  <a:buFont typeface="Arial MT"/>
                  <a:buChar char="•"/>
                  <a:tabLst>
                    <a:tab pos="354965" algn="l"/>
                    <a:tab pos="355600" algn="l"/>
                  </a:tabLst>
                </a:pPr>
                <a:r>
                  <a:rPr sz="2400" dirty="0">
                    <a:latin typeface="Times New Roman"/>
                    <a:cs typeface="Times New Roman"/>
                  </a:rPr>
                  <a:t>q=19</a:t>
                </a:r>
                <a:r>
                  <a:rPr sz="2400" spc="-2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a=10</a:t>
                </a:r>
                <a:r>
                  <a:rPr lang="en-US" sz="2400" dirty="0">
                    <a:latin typeface="Times New Roman"/>
                    <a:cs typeface="Times New Roman"/>
                  </a:rPr>
                  <a:t>, </a:t>
                </a:r>
                <a:r>
                  <a:rPr lang="en-US" sz="2400" spc="-5" dirty="0">
                    <a:latin typeface="Times New Roman"/>
                    <a:cs typeface="Times New Roman"/>
                  </a:rPr>
                  <a:t>m=14</a:t>
                </a:r>
                <a:endParaRPr sz="2400" dirty="0">
                  <a:latin typeface="Times New Roman"/>
                  <a:cs typeface="Times New Roman"/>
                </a:endParaRPr>
              </a:p>
              <a:p>
                <a:pPr marL="355600" indent="-342900">
                  <a:spcBef>
                    <a:spcPts val="290"/>
                  </a:spcBef>
                  <a:buFont typeface="Arial MT"/>
                  <a:buChar char="•"/>
                  <a:tabLst>
                    <a:tab pos="354965" algn="l"/>
                    <a:tab pos="355600" algn="l"/>
                  </a:tabLst>
                </a:pPr>
                <a:r>
                  <a:rPr sz="2400" dirty="0">
                    <a:latin typeface="Times New Roman"/>
                    <a:cs typeface="Times New Roman"/>
                  </a:rPr>
                  <a:t>Alice</a:t>
                </a:r>
                <a:r>
                  <a:rPr sz="2400" spc="-40" dirty="0">
                    <a:latin typeface="Times New Roman"/>
                    <a:cs typeface="Times New Roman"/>
                  </a:rPr>
                  <a:t> </a:t>
                </a:r>
                <a:r>
                  <a:rPr sz="2400" spc="-5" dirty="0">
                    <a:latin typeface="Times New Roman"/>
                    <a:cs typeface="Times New Roman"/>
                  </a:rPr>
                  <a:t>computes</a:t>
                </a:r>
                <a:r>
                  <a:rPr sz="2400" spc="-15" dirty="0">
                    <a:latin typeface="Times New Roman"/>
                    <a:cs typeface="Times New Roman"/>
                  </a:rPr>
                  <a:t> </a:t>
                </a:r>
                <a:r>
                  <a:rPr sz="2400" dirty="0">
                    <a:latin typeface="Times New Roman"/>
                    <a:cs typeface="Times New Roman"/>
                  </a:rPr>
                  <a:t>her</a:t>
                </a:r>
                <a:r>
                  <a:rPr sz="2400" spc="-30" dirty="0">
                    <a:latin typeface="Times New Roman"/>
                    <a:cs typeface="Times New Roman"/>
                  </a:rPr>
                  <a:t> </a:t>
                </a:r>
                <a:r>
                  <a:rPr sz="2400" dirty="0">
                    <a:latin typeface="Times New Roman"/>
                    <a:cs typeface="Times New Roman"/>
                  </a:rPr>
                  <a:t>key:</a:t>
                </a:r>
                <a:r>
                  <a:rPr lang="en-US" sz="2400" dirty="0">
                    <a:latin typeface="Times New Roman"/>
                    <a:cs typeface="Times New Roman"/>
                  </a:rPr>
                  <a:t> </a:t>
                </a:r>
                <a:r>
                  <a:rPr lang="en-IN" sz="2400" dirty="0">
                    <a:latin typeface="Times New Roman"/>
                    <a:cs typeface="Times New Roman"/>
                  </a:rPr>
                  <a:t>chooses </a:t>
                </a:r>
                <a:r>
                  <a:rPr lang="en-IN" sz="2400" dirty="0" err="1">
                    <a:latin typeface="Times New Roman"/>
                    <a:cs typeface="Times New Roman"/>
                  </a:rPr>
                  <a:t>xA</a:t>
                </a:r>
                <a:r>
                  <a:rPr lang="en-IN" sz="2400" dirty="0">
                    <a:latin typeface="Times New Roman"/>
                    <a:cs typeface="Times New Roman"/>
                  </a:rPr>
                  <a:t> =16</a:t>
                </a:r>
                <a:r>
                  <a:rPr lang="en-IN" sz="2400" spc="-5" dirty="0">
                    <a:latin typeface="Times New Roman"/>
                    <a:cs typeface="Times New Roman"/>
                  </a:rPr>
                  <a:t> </a:t>
                </a:r>
                <a:r>
                  <a:rPr lang="en-IN" sz="2400" dirty="0">
                    <a:latin typeface="Times New Roman"/>
                    <a:cs typeface="Times New Roman"/>
                  </a:rPr>
                  <a:t>&amp;</a:t>
                </a:r>
                <a:r>
                  <a:rPr lang="en-IN" sz="2400" spc="5" dirty="0">
                    <a:latin typeface="Times New Roman"/>
                    <a:cs typeface="Times New Roman"/>
                  </a:rPr>
                  <a:t> </a:t>
                </a:r>
                <a:r>
                  <a:rPr lang="en-IN" sz="2400" spc="-5" dirty="0">
                    <a:latin typeface="Times New Roman"/>
                    <a:cs typeface="Times New Roman"/>
                  </a:rPr>
                  <a:t>computes</a:t>
                </a:r>
                <a:r>
                  <a:rPr lang="en-IN" sz="2400" spc="5" dirty="0">
                    <a:latin typeface="Times New Roman"/>
                    <a:cs typeface="Times New Roman"/>
                  </a:rPr>
                  <a:t> </a:t>
                </a:r>
                <a:r>
                  <a:rPr lang="en-IN" sz="2400" dirty="0">
                    <a:latin typeface="Times New Roman"/>
                    <a:cs typeface="Times New Roman"/>
                  </a:rPr>
                  <a:t>y</a:t>
                </a:r>
                <a14:m>
                  <m:oMath xmlns:m="http://schemas.openxmlformats.org/officeDocument/2006/math">
                    <m:r>
                      <a:rPr lang="en-IN" sz="2400" b="0" i="0" smtClean="0">
                        <a:latin typeface="Cambria Math" panose="02040503050406030204" pitchFamily="18" charset="0"/>
                        <a:cs typeface="Times New Roman"/>
                      </a:rPr>
                      <m:t>= </m:t>
                    </m:r>
                    <m:sSup>
                      <m:sSupPr>
                        <m:ctrlPr>
                          <a:rPr lang="ar-AE" sz="2400" i="1" smtClean="0">
                            <a:latin typeface="Cambria Math" panose="02040503050406030204" pitchFamily="18" charset="0"/>
                            <a:cs typeface="Times New Roman"/>
                          </a:rPr>
                        </m:ctrlPr>
                      </m:sSupPr>
                      <m:e>
                        <m:r>
                          <m:rPr>
                            <m:sty m:val="p"/>
                          </m:rPr>
                          <a:rPr lang="en-IN" sz="2400" b="0" i="0" smtClean="0">
                            <a:latin typeface="Cambria Math" panose="02040503050406030204" pitchFamily="18" charset="0"/>
                            <a:cs typeface="Times New Roman"/>
                          </a:rPr>
                          <m:t>a</m:t>
                        </m:r>
                      </m:e>
                      <m:sup>
                        <m:r>
                          <m:rPr>
                            <m:sty m:val="p"/>
                          </m:rPr>
                          <a:rPr lang="en-IN" sz="2400" b="0" i="0" smtClean="0">
                            <a:latin typeface="Cambria Math" panose="02040503050406030204" pitchFamily="18" charset="0"/>
                            <a:cs typeface="Times New Roman"/>
                          </a:rPr>
                          <m:t>xA</m:t>
                        </m:r>
                      </m:sup>
                    </m:sSup>
                  </m:oMath>
                </a14:m>
                <a:r>
                  <a:rPr lang="ar-AE" sz="2400" spc="-37" baseline="50347" dirty="0">
                    <a:latin typeface="Times New Roman"/>
                    <a:cs typeface="Times New Roman"/>
                  </a:rPr>
                  <a:t> </a:t>
                </a:r>
                <a:r>
                  <a:rPr lang="en-IN" sz="2400" spc="-10" dirty="0">
                    <a:latin typeface="Times New Roman"/>
                    <a:cs typeface="Times New Roman"/>
                  </a:rPr>
                  <a:t>mod</a:t>
                </a:r>
                <a:r>
                  <a:rPr lang="en-IN" sz="2400" spc="-15" dirty="0">
                    <a:latin typeface="Times New Roman"/>
                    <a:cs typeface="Times New Roman"/>
                  </a:rPr>
                  <a:t> </a:t>
                </a:r>
                <a:r>
                  <a:rPr lang="en-IN" sz="2400" dirty="0">
                    <a:latin typeface="Times New Roman"/>
                    <a:cs typeface="Times New Roman"/>
                  </a:rPr>
                  <a:t>q = </a:t>
                </a:r>
                <a:r>
                  <a:rPr lang="en-IN" sz="2400" spc="-25" dirty="0">
                    <a:latin typeface="Times New Roman"/>
                    <a:cs typeface="Times New Roman"/>
                  </a:rPr>
                  <a:t> </a:t>
                </a:r>
                <a:r>
                  <a:rPr lang="en-IN" sz="2400" dirty="0">
                    <a:latin typeface="Times New Roman"/>
                    <a:cs typeface="Times New Roman"/>
                  </a:rPr>
                  <a:t>10</a:t>
                </a:r>
                <a:r>
                  <a:rPr lang="en-IN" sz="2400" baseline="50347" dirty="0">
                    <a:latin typeface="Times New Roman"/>
                    <a:cs typeface="Times New Roman"/>
                  </a:rPr>
                  <a:t>16</a:t>
                </a:r>
                <a:r>
                  <a:rPr lang="en-IN" sz="2400" spc="-37" baseline="50347" dirty="0">
                    <a:latin typeface="Times New Roman"/>
                    <a:cs typeface="Times New Roman"/>
                  </a:rPr>
                  <a:t> </a:t>
                </a:r>
                <a:r>
                  <a:rPr lang="en-IN" sz="2400" spc="-10" dirty="0">
                    <a:latin typeface="Times New Roman"/>
                    <a:cs typeface="Times New Roman"/>
                  </a:rPr>
                  <a:t>mod</a:t>
                </a:r>
                <a:r>
                  <a:rPr lang="en-IN" sz="2400" spc="-15" dirty="0">
                    <a:latin typeface="Times New Roman"/>
                    <a:cs typeface="Times New Roman"/>
                  </a:rPr>
                  <a:t> </a:t>
                </a:r>
                <a:r>
                  <a:rPr lang="en-IN" sz="2400" dirty="0">
                    <a:latin typeface="Times New Roman"/>
                    <a:cs typeface="Times New Roman"/>
                  </a:rPr>
                  <a:t>19</a:t>
                </a:r>
                <a:r>
                  <a:rPr lang="en-IN" sz="2400" spc="-25" dirty="0">
                    <a:latin typeface="Times New Roman"/>
                    <a:cs typeface="Times New Roman"/>
                  </a:rPr>
                  <a:t> </a:t>
                </a:r>
                <a:r>
                  <a:rPr lang="en-IN" sz="2400" dirty="0">
                    <a:latin typeface="Times New Roman"/>
                    <a:cs typeface="Times New Roman"/>
                  </a:rPr>
                  <a:t>=</a:t>
                </a:r>
                <a:r>
                  <a:rPr lang="en-IN" sz="2400" spc="-20" dirty="0">
                    <a:latin typeface="Times New Roman"/>
                    <a:cs typeface="Times New Roman"/>
                  </a:rPr>
                  <a:t> </a:t>
                </a:r>
                <a:r>
                  <a:rPr lang="en-IN" sz="2400" dirty="0">
                    <a:latin typeface="Times New Roman"/>
                    <a:cs typeface="Times New Roman"/>
                  </a:rPr>
                  <a:t>4</a:t>
                </a:r>
              </a:p>
              <a:p>
                <a:pPr marL="355600" indent="-342900">
                  <a:spcBef>
                    <a:spcPts val="290"/>
                  </a:spcBef>
                  <a:buFont typeface="Arial MT"/>
                  <a:buChar char="•"/>
                  <a:tabLst>
                    <a:tab pos="354965" algn="l"/>
                    <a:tab pos="355600" algn="l"/>
                  </a:tabLst>
                </a:pPr>
                <a:r>
                  <a:rPr lang="en-IN" sz="2400" dirty="0">
                    <a:latin typeface="Times New Roman"/>
                    <a:cs typeface="Times New Roman"/>
                  </a:rPr>
                  <a:t>Choose </a:t>
                </a:r>
                <a:r>
                  <a:rPr lang="en-US" sz="2400" dirty="0">
                    <a:latin typeface="Times New Roman"/>
                    <a:cs typeface="Times New Roman"/>
                  </a:rPr>
                  <a:t>random</a:t>
                </a:r>
                <a:r>
                  <a:rPr lang="en-US" sz="2400" spc="-30" dirty="0">
                    <a:latin typeface="Times New Roman"/>
                    <a:cs typeface="Times New Roman"/>
                  </a:rPr>
                  <a:t> </a:t>
                </a:r>
                <a:r>
                  <a:rPr lang="en-US" sz="2400" dirty="0">
                    <a:latin typeface="Times New Roman"/>
                    <a:cs typeface="Times New Roman"/>
                  </a:rPr>
                  <a:t>K=5</a:t>
                </a:r>
                <a:r>
                  <a:rPr lang="en-US" sz="2400" spc="-10" dirty="0">
                    <a:latin typeface="Times New Roman"/>
                    <a:cs typeface="Times New Roman"/>
                  </a:rPr>
                  <a:t> </a:t>
                </a:r>
                <a:r>
                  <a:rPr lang="en-US" sz="2400" dirty="0">
                    <a:latin typeface="Times New Roman"/>
                    <a:cs typeface="Times New Roman"/>
                  </a:rPr>
                  <a:t>which</a:t>
                </a:r>
                <a:r>
                  <a:rPr lang="en-US" sz="2400" spc="-20" dirty="0">
                    <a:latin typeface="Times New Roman"/>
                    <a:cs typeface="Times New Roman"/>
                  </a:rPr>
                  <a:t> </a:t>
                </a:r>
                <a:r>
                  <a:rPr lang="en-US" sz="2400" spc="-5" dirty="0">
                    <a:latin typeface="Times New Roman"/>
                    <a:cs typeface="Times New Roman"/>
                  </a:rPr>
                  <a:t>has</a:t>
                </a:r>
                <a:r>
                  <a:rPr lang="en-US" sz="2400" spc="5" dirty="0">
                    <a:latin typeface="Times New Roman"/>
                    <a:cs typeface="Times New Roman"/>
                  </a:rPr>
                  <a:t> </a:t>
                </a:r>
                <a:r>
                  <a:rPr lang="en-US" sz="2400" dirty="0">
                    <a:latin typeface="Times New Roman"/>
                    <a:cs typeface="Times New Roman"/>
                  </a:rPr>
                  <a:t>GCD (q-1,K)=(18,5)=1</a:t>
                </a:r>
              </a:p>
              <a:p>
                <a:pPr marL="355600" indent="-342900">
                  <a:spcBef>
                    <a:spcPts val="290"/>
                  </a:spcBef>
                  <a:buFont typeface="Arial MT"/>
                  <a:buChar char="•"/>
                  <a:tabLst>
                    <a:tab pos="354965" algn="l"/>
                    <a:tab pos="355600" algn="l"/>
                  </a:tabLst>
                </a:pPr>
                <a:r>
                  <a:rPr lang="da-DK" sz="2400" spc="-5" dirty="0">
                    <a:latin typeface="Times New Roman"/>
                    <a:cs typeface="Times New Roman"/>
                  </a:rPr>
                  <a:t>K</a:t>
                </a:r>
                <a:r>
                  <a:rPr lang="da-DK" sz="2400" spc="-7" baseline="24305" dirty="0">
                    <a:latin typeface="Times New Roman"/>
                    <a:cs typeface="Times New Roman"/>
                  </a:rPr>
                  <a:t>-1</a:t>
                </a:r>
                <a:r>
                  <a:rPr lang="da-DK" sz="2400" spc="315" baseline="24305" dirty="0">
                    <a:latin typeface="Times New Roman"/>
                    <a:cs typeface="Times New Roman"/>
                  </a:rPr>
                  <a:t> </a:t>
                </a:r>
                <a:r>
                  <a:rPr lang="da-DK" sz="2400" spc="-10" dirty="0">
                    <a:latin typeface="Times New Roman"/>
                    <a:cs typeface="Times New Roman"/>
                  </a:rPr>
                  <a:t>mod</a:t>
                </a:r>
                <a:r>
                  <a:rPr lang="da-DK" sz="2400" spc="10" dirty="0">
                    <a:latin typeface="Times New Roman"/>
                    <a:cs typeface="Times New Roman"/>
                  </a:rPr>
                  <a:t> </a:t>
                </a:r>
                <a:r>
                  <a:rPr lang="da-DK" sz="2400" dirty="0">
                    <a:latin typeface="Times New Roman"/>
                    <a:cs typeface="Times New Roman"/>
                  </a:rPr>
                  <a:t>(q-1)</a:t>
                </a:r>
                <a:r>
                  <a:rPr lang="da-DK" sz="2400" spc="-5" dirty="0">
                    <a:latin typeface="Times New Roman"/>
                    <a:cs typeface="Times New Roman"/>
                  </a:rPr>
                  <a:t> </a:t>
                </a:r>
                <a:r>
                  <a:rPr lang="da-DK" sz="2400" dirty="0">
                    <a:latin typeface="Times New Roman"/>
                    <a:cs typeface="Times New Roman"/>
                  </a:rPr>
                  <a:t>=</a:t>
                </a:r>
                <a:r>
                  <a:rPr lang="da-DK" sz="2400" spc="-25" dirty="0">
                    <a:latin typeface="Times New Roman"/>
                    <a:cs typeface="Times New Roman"/>
                  </a:rPr>
                  <a:t> </a:t>
                </a:r>
                <a:r>
                  <a:rPr lang="da-DK" sz="2400" spc="-5" dirty="0">
                    <a:latin typeface="Times New Roman"/>
                    <a:cs typeface="Times New Roman"/>
                  </a:rPr>
                  <a:t>5</a:t>
                </a:r>
                <a:r>
                  <a:rPr lang="da-DK" sz="2400" spc="-7" baseline="24305" dirty="0">
                    <a:latin typeface="Times New Roman"/>
                    <a:cs typeface="Times New Roman"/>
                  </a:rPr>
                  <a:t>-1</a:t>
                </a:r>
                <a:r>
                  <a:rPr lang="da-DK" sz="2400" spc="315" baseline="24305" dirty="0">
                    <a:latin typeface="Times New Roman"/>
                    <a:cs typeface="Times New Roman"/>
                  </a:rPr>
                  <a:t> </a:t>
                </a:r>
                <a:r>
                  <a:rPr lang="da-DK" sz="2400" spc="-10" dirty="0">
                    <a:latin typeface="Times New Roman"/>
                    <a:cs typeface="Times New Roman"/>
                  </a:rPr>
                  <a:t>mod</a:t>
                </a:r>
                <a:r>
                  <a:rPr lang="da-DK" sz="2400" spc="10" dirty="0">
                    <a:latin typeface="Times New Roman"/>
                    <a:cs typeface="Times New Roman"/>
                  </a:rPr>
                  <a:t> </a:t>
                </a:r>
                <a:r>
                  <a:rPr lang="da-DK" sz="2400" dirty="0">
                    <a:latin typeface="Times New Roman"/>
                    <a:cs typeface="Times New Roman"/>
                  </a:rPr>
                  <a:t>18</a:t>
                </a:r>
                <a:r>
                  <a:rPr lang="da-DK" sz="2400" spc="-5" dirty="0">
                    <a:latin typeface="Times New Roman"/>
                    <a:cs typeface="Times New Roman"/>
                  </a:rPr>
                  <a:t> </a:t>
                </a:r>
                <a:r>
                  <a:rPr lang="da-DK" sz="2400" dirty="0">
                    <a:latin typeface="Times New Roman"/>
                    <a:cs typeface="Times New Roman"/>
                  </a:rPr>
                  <a:t>=</a:t>
                </a:r>
                <a:r>
                  <a:rPr lang="da-DK" sz="2400" spc="-5" dirty="0">
                    <a:latin typeface="Times New Roman"/>
                    <a:cs typeface="Times New Roman"/>
                  </a:rPr>
                  <a:t> </a:t>
                </a:r>
                <a:r>
                  <a:rPr lang="da-DK" sz="2400" spc="-45" dirty="0">
                    <a:latin typeface="Times New Roman"/>
                    <a:cs typeface="Times New Roman"/>
                  </a:rPr>
                  <a:t>11</a:t>
                </a:r>
                <a:endParaRPr lang="en-US" sz="2400" dirty="0">
                  <a:latin typeface="Times New Roman"/>
                  <a:cs typeface="Times New Roman"/>
                </a:endParaRPr>
              </a:p>
              <a:p>
                <a:pPr marL="355600" indent="-342900">
                  <a:spcBef>
                    <a:spcPts val="290"/>
                  </a:spcBef>
                  <a:buFont typeface="Arial MT"/>
                  <a:buChar char="•"/>
                  <a:tabLst>
                    <a:tab pos="354965" algn="l"/>
                    <a:tab pos="355600" algn="l"/>
                  </a:tabLst>
                </a:pPr>
                <a:r>
                  <a:rPr lang="da-DK" sz="2400" spc="-5" dirty="0">
                    <a:latin typeface="Times New Roman"/>
                    <a:cs typeface="Times New Roman"/>
                  </a:rPr>
                  <a:t>C1 =</a:t>
                </a:r>
                <a:r>
                  <a:rPr lang="da-DK" sz="2400" spc="-35" dirty="0">
                    <a:latin typeface="Times New Roman"/>
                    <a:cs typeface="Times New Roman"/>
                  </a:rPr>
                  <a:t> </a:t>
                </a:r>
                <a:r>
                  <a:rPr lang="da-DK" sz="2400" dirty="0">
                    <a:latin typeface="Times New Roman"/>
                    <a:cs typeface="Times New Roman"/>
                  </a:rPr>
                  <a:t>a</a:t>
                </a:r>
                <a:r>
                  <a:rPr lang="da-DK" sz="2400" baseline="51051" dirty="0">
                    <a:latin typeface="Times New Roman"/>
                    <a:cs typeface="Times New Roman"/>
                  </a:rPr>
                  <a:t>K</a:t>
                </a:r>
                <a:r>
                  <a:rPr lang="da-DK" sz="2400" spc="330" baseline="51051" dirty="0">
                    <a:latin typeface="Times New Roman"/>
                    <a:cs typeface="Times New Roman"/>
                  </a:rPr>
                  <a:t> </a:t>
                </a:r>
                <a:r>
                  <a:rPr lang="da-DK" sz="2400" spc="-10" dirty="0">
                    <a:latin typeface="Times New Roman"/>
                    <a:cs typeface="Times New Roman"/>
                  </a:rPr>
                  <a:t>mod</a:t>
                </a:r>
                <a:r>
                  <a:rPr lang="da-DK" sz="2400" spc="-15" dirty="0">
                    <a:latin typeface="Times New Roman"/>
                    <a:cs typeface="Times New Roman"/>
                  </a:rPr>
                  <a:t> </a:t>
                </a:r>
                <a:r>
                  <a:rPr lang="da-DK" sz="2400" spc="-5" dirty="0">
                    <a:latin typeface="Times New Roman"/>
                    <a:cs typeface="Times New Roman"/>
                  </a:rPr>
                  <a:t>q = 10</a:t>
                </a:r>
                <a:r>
                  <a:rPr lang="da-DK" sz="2400" spc="-7" baseline="50347" dirty="0">
                    <a:latin typeface="Times New Roman"/>
                    <a:cs typeface="Times New Roman"/>
                  </a:rPr>
                  <a:t>5</a:t>
                </a:r>
                <a:r>
                  <a:rPr lang="da-DK" sz="2400" spc="284" baseline="50347" dirty="0">
                    <a:latin typeface="Times New Roman"/>
                    <a:cs typeface="Times New Roman"/>
                  </a:rPr>
                  <a:t> </a:t>
                </a:r>
                <a:r>
                  <a:rPr lang="da-DK" sz="2400" spc="-10" dirty="0">
                    <a:latin typeface="Times New Roman"/>
                    <a:cs typeface="Times New Roman"/>
                  </a:rPr>
                  <a:t>mod </a:t>
                </a:r>
                <a:r>
                  <a:rPr lang="da-DK" sz="2400" dirty="0">
                    <a:latin typeface="Times New Roman"/>
                    <a:cs typeface="Times New Roman"/>
                  </a:rPr>
                  <a:t>19</a:t>
                </a:r>
                <a:r>
                  <a:rPr lang="da-DK" sz="2400" spc="-15" dirty="0">
                    <a:latin typeface="Times New Roman"/>
                    <a:cs typeface="Times New Roman"/>
                  </a:rPr>
                  <a:t> </a:t>
                </a:r>
                <a:r>
                  <a:rPr lang="da-DK" sz="2400" dirty="0">
                    <a:latin typeface="Times New Roman"/>
                    <a:cs typeface="Times New Roman"/>
                  </a:rPr>
                  <a:t>=</a:t>
                </a:r>
                <a:r>
                  <a:rPr lang="da-DK" sz="2400" spc="-15" dirty="0">
                    <a:latin typeface="Times New Roman"/>
                    <a:cs typeface="Times New Roman"/>
                  </a:rPr>
                  <a:t> </a:t>
                </a:r>
                <a:r>
                  <a:rPr lang="da-DK" sz="2400" dirty="0">
                    <a:latin typeface="Times New Roman"/>
                    <a:cs typeface="Times New Roman"/>
                  </a:rPr>
                  <a:t>3</a:t>
                </a:r>
              </a:p>
              <a:p>
                <a:pPr marL="355600" indent="-342900">
                  <a:spcBef>
                    <a:spcPts val="290"/>
                  </a:spcBef>
                  <a:buFont typeface="Arial MT"/>
                  <a:buChar char="•"/>
                  <a:tabLst>
                    <a:tab pos="354965" algn="l"/>
                    <a:tab pos="355600" algn="l"/>
                  </a:tabLst>
                </a:pPr>
                <a:r>
                  <a:rPr lang="da-DK" sz="2400" dirty="0"/>
                  <a:t>C2</a:t>
                </a:r>
                <a:r>
                  <a:rPr lang="en-IN" sz="2400" spc="307" baseline="-20833" dirty="0">
                    <a:latin typeface="Times New Roman"/>
                    <a:cs typeface="Times New Roman"/>
                  </a:rPr>
                  <a:t> </a:t>
                </a:r>
                <a:r>
                  <a:rPr lang="en-IN" sz="2400" dirty="0">
                    <a:latin typeface="Times New Roman"/>
                    <a:cs typeface="Times New Roman"/>
                  </a:rPr>
                  <a:t>=</a:t>
                </a:r>
                <a:r>
                  <a:rPr lang="en-IN" sz="2400" spc="-5" dirty="0">
                    <a:latin typeface="Times New Roman"/>
                    <a:cs typeface="Times New Roman"/>
                  </a:rPr>
                  <a:t> </a:t>
                </a:r>
                <a:r>
                  <a:rPr lang="en-IN" sz="2400" dirty="0"/>
                  <a:t>K</a:t>
                </a:r>
                <a:r>
                  <a:rPr lang="en-IN" sz="2400" baseline="25525" dirty="0"/>
                  <a:t>-1</a:t>
                </a:r>
                <a:r>
                  <a:rPr lang="en-IN" sz="2400" dirty="0"/>
                  <a:t>(m - </a:t>
                </a:r>
                <a:r>
                  <a:rPr lang="en-IN" sz="2400" dirty="0" err="1"/>
                  <a:t>x</a:t>
                </a:r>
                <a:r>
                  <a:rPr lang="en-IN" sz="2400" baseline="-21021" dirty="0" err="1"/>
                  <a:t>A</a:t>
                </a:r>
                <a:r>
                  <a:rPr lang="en-IN" sz="2400" baseline="-21021" dirty="0"/>
                  <a:t> * </a:t>
                </a:r>
                <a:r>
                  <a:rPr lang="en-IN" sz="2400" dirty="0"/>
                  <a:t>C1)</a:t>
                </a:r>
                <a:r>
                  <a:rPr lang="en-IN" sz="2400" spc="5" dirty="0"/>
                  <a:t> </a:t>
                </a:r>
                <a:r>
                  <a:rPr lang="en-IN" sz="2400" spc="-10" dirty="0"/>
                  <a:t>mod</a:t>
                </a:r>
                <a:r>
                  <a:rPr lang="en-IN" sz="2400" dirty="0"/>
                  <a:t> (q-1) </a:t>
                </a:r>
                <a:r>
                  <a:rPr lang="en-IN" sz="2400" spc="-10" dirty="0">
                    <a:latin typeface="Times New Roman"/>
                    <a:cs typeface="Times New Roman"/>
                  </a:rPr>
                  <a:t>= 11(14 – 16 * 3)</a:t>
                </a:r>
                <a:r>
                  <a:rPr lang="en-IN" sz="2400" spc="-25" dirty="0">
                    <a:latin typeface="Times New Roman"/>
                    <a:cs typeface="Times New Roman"/>
                  </a:rPr>
                  <a:t> </a:t>
                </a:r>
                <a:r>
                  <a:rPr lang="en-IN" sz="2400" spc="-10" dirty="0">
                    <a:latin typeface="Times New Roman"/>
                    <a:cs typeface="Times New Roman"/>
                  </a:rPr>
                  <a:t>mod</a:t>
                </a:r>
                <a:r>
                  <a:rPr lang="en-IN" sz="2400" spc="20" dirty="0">
                    <a:latin typeface="Times New Roman"/>
                    <a:cs typeface="Times New Roman"/>
                  </a:rPr>
                  <a:t> </a:t>
                </a:r>
                <a:r>
                  <a:rPr lang="en-IN" sz="2400" dirty="0">
                    <a:latin typeface="Times New Roman"/>
                    <a:cs typeface="Times New Roman"/>
                  </a:rPr>
                  <a:t>18</a:t>
                </a:r>
                <a:r>
                  <a:rPr lang="en-IN" sz="2400" spc="-5" dirty="0">
                    <a:latin typeface="Times New Roman"/>
                    <a:cs typeface="Times New Roman"/>
                  </a:rPr>
                  <a:t> </a:t>
                </a:r>
                <a:r>
                  <a:rPr lang="en-IN" sz="2400" dirty="0">
                    <a:latin typeface="Times New Roman"/>
                    <a:cs typeface="Times New Roman"/>
                  </a:rPr>
                  <a:t>=</a:t>
                </a:r>
                <a:r>
                  <a:rPr lang="en-IN" sz="2400" spc="-10" dirty="0">
                    <a:latin typeface="Times New Roman"/>
                    <a:cs typeface="Times New Roman"/>
                  </a:rPr>
                  <a:t> </a:t>
                </a:r>
                <a:r>
                  <a:rPr lang="en-IN" sz="2400" dirty="0">
                    <a:latin typeface="Times New Roman"/>
                    <a:cs typeface="Times New Roman"/>
                  </a:rPr>
                  <a:t>4</a:t>
                </a:r>
              </a:p>
              <a:p>
                <a:pPr marL="355600" indent="-342900">
                  <a:spcBef>
                    <a:spcPts val="290"/>
                  </a:spcBef>
                  <a:buFont typeface="Arial MT"/>
                  <a:buChar char="•"/>
                  <a:tabLst>
                    <a:tab pos="354965" algn="l"/>
                    <a:tab pos="355600" algn="l"/>
                  </a:tabLst>
                </a:pPr>
                <a:r>
                  <a:rPr lang="en-IN" sz="2400" dirty="0"/>
                  <a:t>Signature</a:t>
                </a:r>
                <a:r>
                  <a:rPr lang="en-IN" sz="2400" spc="-60" dirty="0"/>
                  <a:t> </a:t>
                </a:r>
                <a:r>
                  <a:rPr lang="en-IN" sz="2400" dirty="0"/>
                  <a:t>(C1,C2) = (3, 4)</a:t>
                </a:r>
              </a:p>
              <a:p>
                <a:pPr marL="355600" indent="-342900">
                  <a:spcBef>
                    <a:spcPts val="290"/>
                  </a:spcBef>
                  <a:buFont typeface="Arial MT"/>
                  <a:buChar char="•"/>
                  <a:tabLst>
                    <a:tab pos="354965" algn="l"/>
                    <a:tab pos="355600" algn="l"/>
                  </a:tabLst>
                </a:pPr>
                <a:r>
                  <a:rPr lang="en-US" sz="2400" dirty="0">
                    <a:latin typeface="Times New Roman"/>
                    <a:cs typeface="Times New Roman"/>
                  </a:rPr>
                  <a:t>Bob</a:t>
                </a:r>
                <a:r>
                  <a:rPr lang="en-US" sz="2400" spc="-5" dirty="0">
                    <a:latin typeface="Times New Roman"/>
                    <a:cs typeface="Times New Roman"/>
                  </a:rPr>
                  <a:t> </a:t>
                </a:r>
                <a:r>
                  <a:rPr lang="en-US" sz="2400" dirty="0">
                    <a:latin typeface="Times New Roman"/>
                    <a:cs typeface="Times New Roman"/>
                  </a:rPr>
                  <a:t>can</a:t>
                </a:r>
                <a:r>
                  <a:rPr lang="en-US" sz="2400" spc="-20" dirty="0">
                    <a:latin typeface="Times New Roman"/>
                    <a:cs typeface="Times New Roman"/>
                  </a:rPr>
                  <a:t> </a:t>
                </a:r>
                <a:r>
                  <a:rPr lang="en-US" sz="2400" dirty="0">
                    <a:latin typeface="Times New Roman"/>
                    <a:cs typeface="Times New Roman"/>
                  </a:rPr>
                  <a:t>verify</a:t>
                </a:r>
                <a:r>
                  <a:rPr lang="en-US" sz="2400" spc="-20"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signature</a:t>
                </a:r>
                <a:r>
                  <a:rPr lang="en-US" sz="2400" spc="-40" dirty="0">
                    <a:latin typeface="Times New Roman"/>
                    <a:cs typeface="Times New Roman"/>
                  </a:rPr>
                  <a:t> </a:t>
                </a:r>
                <a:r>
                  <a:rPr lang="en-US" sz="2400" dirty="0">
                    <a:latin typeface="Times New Roman"/>
                    <a:cs typeface="Times New Roman"/>
                  </a:rPr>
                  <a:t>by</a:t>
                </a:r>
                <a:r>
                  <a:rPr lang="en-US" sz="2400" spc="-5" dirty="0">
                    <a:latin typeface="Times New Roman"/>
                    <a:cs typeface="Times New Roman"/>
                  </a:rPr>
                  <a:t> computing</a:t>
                </a:r>
              </a:p>
              <a:p>
                <a:pPr marL="355600" indent="-342900">
                  <a:spcBef>
                    <a:spcPts val="290"/>
                  </a:spcBef>
                  <a:buFont typeface="Arial MT"/>
                  <a:buChar char="•"/>
                  <a:tabLst>
                    <a:tab pos="354965" algn="l"/>
                    <a:tab pos="355600" algn="l"/>
                  </a:tabLst>
                </a:pPr>
                <a:r>
                  <a:rPr lang="da-DK" sz="2400" spc="-5" dirty="0">
                    <a:latin typeface="Times New Roman"/>
                    <a:cs typeface="Times New Roman"/>
                  </a:rPr>
                  <a:t>V1 </a:t>
                </a:r>
                <a:r>
                  <a:rPr lang="da-DK" sz="2400" dirty="0">
                    <a:latin typeface="Times New Roman"/>
                    <a:cs typeface="Times New Roman"/>
                  </a:rPr>
                  <a:t>=</a:t>
                </a:r>
                <a:r>
                  <a:rPr lang="da-DK" sz="2400" spc="-25" dirty="0">
                    <a:latin typeface="Times New Roman"/>
                    <a:cs typeface="Times New Roman"/>
                  </a:rPr>
                  <a:t> </a:t>
                </a:r>
                <a:r>
                  <a:rPr lang="da-DK" sz="2400" spc="5" dirty="0">
                    <a:latin typeface="Times New Roman"/>
                    <a:cs typeface="Times New Roman"/>
                  </a:rPr>
                  <a:t>a</a:t>
                </a:r>
                <a:r>
                  <a:rPr lang="da-DK" sz="2400" spc="7" baseline="51051" dirty="0">
                    <a:latin typeface="Times New Roman"/>
                    <a:cs typeface="Times New Roman"/>
                  </a:rPr>
                  <a:t>m</a:t>
                </a:r>
                <a:r>
                  <a:rPr lang="da-DK" sz="2400" spc="300" baseline="51051" dirty="0">
                    <a:latin typeface="Times New Roman"/>
                    <a:cs typeface="Times New Roman"/>
                  </a:rPr>
                  <a:t> </a:t>
                </a:r>
                <a:r>
                  <a:rPr lang="da-DK" sz="2400" spc="-10" dirty="0">
                    <a:latin typeface="Times New Roman"/>
                    <a:cs typeface="Times New Roman"/>
                  </a:rPr>
                  <a:t>mod</a:t>
                </a:r>
                <a:r>
                  <a:rPr lang="da-DK" sz="2400" spc="-15" dirty="0">
                    <a:latin typeface="Times New Roman"/>
                    <a:cs typeface="Times New Roman"/>
                  </a:rPr>
                  <a:t> </a:t>
                </a:r>
                <a:r>
                  <a:rPr lang="da-DK" sz="2400" spc="-5" dirty="0">
                    <a:latin typeface="Times New Roman"/>
                    <a:cs typeface="Times New Roman"/>
                  </a:rPr>
                  <a:t>q = </a:t>
                </a:r>
                <a:r>
                  <a:rPr lang="da-DK" sz="2400" dirty="0">
                    <a:latin typeface="Times New Roman"/>
                    <a:cs typeface="Times New Roman"/>
                  </a:rPr>
                  <a:t>10</a:t>
                </a:r>
                <a:r>
                  <a:rPr lang="da-DK" sz="2400" baseline="50347" dirty="0">
                    <a:latin typeface="Times New Roman"/>
                    <a:cs typeface="Times New Roman"/>
                  </a:rPr>
                  <a:t>14</a:t>
                </a:r>
                <a:r>
                  <a:rPr lang="da-DK" sz="2400" spc="277" baseline="50347" dirty="0">
                    <a:latin typeface="Times New Roman"/>
                    <a:cs typeface="Times New Roman"/>
                  </a:rPr>
                  <a:t> </a:t>
                </a:r>
                <a:r>
                  <a:rPr lang="da-DK" sz="2400" spc="-10" dirty="0">
                    <a:latin typeface="Times New Roman"/>
                    <a:cs typeface="Times New Roman"/>
                  </a:rPr>
                  <a:t>mod </a:t>
                </a:r>
                <a:r>
                  <a:rPr lang="da-DK" sz="2400" dirty="0">
                    <a:latin typeface="Times New Roman"/>
                    <a:cs typeface="Times New Roman"/>
                  </a:rPr>
                  <a:t>19</a:t>
                </a:r>
                <a:r>
                  <a:rPr lang="da-DK" sz="2400" spc="-15" dirty="0">
                    <a:latin typeface="Times New Roman"/>
                    <a:cs typeface="Times New Roman"/>
                  </a:rPr>
                  <a:t> </a:t>
                </a:r>
                <a:r>
                  <a:rPr lang="da-DK" sz="2400" dirty="0">
                    <a:latin typeface="Times New Roman"/>
                    <a:cs typeface="Times New Roman"/>
                  </a:rPr>
                  <a:t>=</a:t>
                </a:r>
                <a:r>
                  <a:rPr lang="da-DK" sz="2400" spc="-25" dirty="0">
                    <a:latin typeface="Times New Roman"/>
                    <a:cs typeface="Times New Roman"/>
                  </a:rPr>
                  <a:t> </a:t>
                </a:r>
                <a:r>
                  <a:rPr lang="da-DK" sz="2400" dirty="0">
                    <a:latin typeface="Times New Roman"/>
                    <a:cs typeface="Times New Roman"/>
                  </a:rPr>
                  <a:t>16</a:t>
                </a:r>
                <a:endParaRPr lang="en-IN" sz="2400" dirty="0">
                  <a:latin typeface="Times New Roman"/>
                  <a:cs typeface="Times New Roman"/>
                </a:endParaRPr>
              </a:p>
              <a:p>
                <a:pPr marL="355600" indent="-342900">
                  <a:spcBef>
                    <a:spcPts val="290"/>
                  </a:spcBef>
                  <a:buFont typeface="Arial MT"/>
                  <a:buChar char="•"/>
                  <a:tabLst>
                    <a:tab pos="354965" algn="l"/>
                    <a:tab pos="355600" algn="l"/>
                  </a:tabLst>
                </a:pPr>
                <a:r>
                  <a:rPr lang="en-US" sz="2400" spc="-10" dirty="0">
                    <a:latin typeface="Times New Roman"/>
                    <a:cs typeface="Times New Roman"/>
                  </a:rPr>
                  <a:t>V</a:t>
                </a:r>
                <a:r>
                  <a:rPr lang="en-US" sz="2400" spc="-15" baseline="-20833" dirty="0">
                    <a:latin typeface="Times New Roman"/>
                    <a:cs typeface="Times New Roman"/>
                  </a:rPr>
                  <a:t>2</a:t>
                </a:r>
                <a:r>
                  <a:rPr lang="en-US" sz="2400" spc="7" baseline="-20833" dirty="0">
                    <a:latin typeface="Times New Roman"/>
                    <a:cs typeface="Times New Roman"/>
                  </a:rPr>
                  <a:t> </a:t>
                </a:r>
                <a:r>
                  <a:rPr lang="en-US" sz="2400" dirty="0">
                    <a:latin typeface="Times New Roman"/>
                    <a:cs typeface="Times New Roman"/>
                  </a:rPr>
                  <a:t>=</a:t>
                </a:r>
                <a:r>
                  <a:rPr lang="en-US" sz="2400" spc="-20" dirty="0">
                    <a:latin typeface="Times New Roman"/>
                    <a:cs typeface="Times New Roman"/>
                  </a:rPr>
                  <a:t> </a:t>
                </a:r>
                <a:r>
                  <a:rPr lang="en-US" sz="2400" spc="10" dirty="0">
                    <a:latin typeface="Times New Roman"/>
                    <a:cs typeface="Times New Roman"/>
                  </a:rPr>
                  <a:t>y</a:t>
                </a:r>
                <a:r>
                  <a:rPr lang="en-US" sz="2400" spc="15" baseline="-21021" dirty="0">
                    <a:latin typeface="Times New Roman"/>
                    <a:cs typeface="Times New Roman"/>
                  </a:rPr>
                  <a:t>A</a:t>
                </a:r>
                <a:r>
                  <a:rPr lang="en-US" sz="2400" spc="15" baseline="25525" dirty="0">
                    <a:latin typeface="Times New Roman"/>
                    <a:cs typeface="Times New Roman"/>
                  </a:rPr>
                  <a:t>C1</a:t>
                </a:r>
                <a:r>
                  <a:rPr lang="en-US" sz="2400" spc="345" baseline="25525" dirty="0">
                    <a:latin typeface="Times New Roman"/>
                    <a:cs typeface="Times New Roman"/>
                  </a:rPr>
                  <a:t> </a:t>
                </a:r>
                <a:r>
                  <a:rPr lang="en-US" sz="2400" spc="5" dirty="0">
                    <a:latin typeface="Times New Roman"/>
                    <a:cs typeface="Times New Roman"/>
                  </a:rPr>
                  <a:t>S</a:t>
                </a:r>
                <a:r>
                  <a:rPr lang="en-US" sz="2400" spc="7" baseline="-21021" dirty="0">
                    <a:latin typeface="Times New Roman"/>
                    <a:cs typeface="Times New Roman"/>
                  </a:rPr>
                  <a:t>1</a:t>
                </a:r>
                <a:r>
                  <a:rPr lang="en-US" sz="2400" spc="15" baseline="25525" dirty="0">
                    <a:latin typeface="Times New Roman"/>
                    <a:cs typeface="Times New Roman"/>
                  </a:rPr>
                  <a:t>C2 </a:t>
                </a:r>
                <a:r>
                  <a:rPr lang="en-US" sz="2400" spc="-10" dirty="0">
                    <a:latin typeface="Times New Roman"/>
                    <a:cs typeface="Times New Roman"/>
                  </a:rPr>
                  <a:t>mod</a:t>
                </a:r>
                <a:r>
                  <a:rPr lang="en-US" sz="2400" spc="-30" dirty="0">
                    <a:latin typeface="Times New Roman"/>
                    <a:cs typeface="Times New Roman"/>
                  </a:rPr>
                  <a:t> </a:t>
                </a:r>
                <a:r>
                  <a:rPr lang="en-US" sz="2400" spc="-5" dirty="0">
                    <a:latin typeface="Times New Roman"/>
                    <a:cs typeface="Times New Roman"/>
                  </a:rPr>
                  <a:t>q  = 4</a:t>
                </a:r>
                <a:r>
                  <a:rPr lang="en-US" sz="2400" spc="-7" baseline="24305" dirty="0">
                    <a:latin typeface="Times New Roman"/>
                    <a:cs typeface="Times New Roman"/>
                  </a:rPr>
                  <a:t>3</a:t>
                </a:r>
                <a:r>
                  <a:rPr lang="en-US" sz="2400" spc="-5" dirty="0">
                    <a:latin typeface="Times New Roman"/>
                    <a:cs typeface="Times New Roman"/>
                  </a:rPr>
                  <a:t>.3</a:t>
                </a:r>
                <a:r>
                  <a:rPr lang="en-US" sz="2400" spc="-7" baseline="24305" dirty="0">
                    <a:latin typeface="Times New Roman"/>
                    <a:cs typeface="Times New Roman"/>
                  </a:rPr>
                  <a:t>4</a:t>
                </a:r>
                <a:r>
                  <a:rPr lang="en-US" sz="2400" spc="292" baseline="24305" dirty="0">
                    <a:latin typeface="Times New Roman"/>
                    <a:cs typeface="Times New Roman"/>
                  </a:rPr>
                  <a:t> </a:t>
                </a:r>
                <a:r>
                  <a:rPr lang="en-US" sz="2400" dirty="0">
                    <a:latin typeface="Times New Roman"/>
                    <a:cs typeface="Times New Roman"/>
                  </a:rPr>
                  <a:t>mod 19 =</a:t>
                </a:r>
                <a:r>
                  <a:rPr lang="en-US" sz="2400" spc="-20" dirty="0">
                    <a:latin typeface="Times New Roman"/>
                    <a:cs typeface="Times New Roman"/>
                  </a:rPr>
                  <a:t> </a:t>
                </a:r>
                <a:r>
                  <a:rPr lang="en-US" sz="2400" dirty="0">
                    <a:latin typeface="Times New Roman"/>
                    <a:cs typeface="Times New Roman"/>
                  </a:rPr>
                  <a:t>5184 mod 19</a:t>
                </a:r>
                <a:r>
                  <a:rPr lang="en-US" sz="2400" spc="-5" dirty="0">
                    <a:latin typeface="Times New Roman"/>
                    <a:cs typeface="Times New Roman"/>
                  </a:rPr>
                  <a:t> </a:t>
                </a:r>
                <a:r>
                  <a:rPr lang="en-US" sz="2400" dirty="0">
                    <a:latin typeface="Times New Roman"/>
                    <a:cs typeface="Times New Roman"/>
                  </a:rPr>
                  <a:t>=</a:t>
                </a:r>
                <a:r>
                  <a:rPr lang="en-US" sz="2400" spc="-5" dirty="0">
                    <a:latin typeface="Times New Roman"/>
                    <a:cs typeface="Times New Roman"/>
                  </a:rPr>
                  <a:t> </a:t>
                </a:r>
                <a:r>
                  <a:rPr lang="en-US" sz="2400" dirty="0">
                    <a:latin typeface="Times New Roman"/>
                    <a:cs typeface="Times New Roman"/>
                  </a:rPr>
                  <a:t>16</a:t>
                </a:r>
              </a:p>
              <a:p>
                <a:pPr marL="355600" indent="-342900">
                  <a:spcBef>
                    <a:spcPts val="290"/>
                  </a:spcBef>
                  <a:buFont typeface="Arial MT"/>
                  <a:buChar char="•"/>
                  <a:tabLst>
                    <a:tab pos="354965" algn="l"/>
                    <a:tab pos="355600" algn="l"/>
                  </a:tabLst>
                </a:pPr>
                <a:r>
                  <a:rPr lang="en-US" sz="2400" dirty="0">
                    <a:latin typeface="Times New Roman"/>
                    <a:cs typeface="Times New Roman"/>
                  </a:rPr>
                  <a:t>sin</a:t>
                </a:r>
                <a:r>
                  <a:rPr lang="en-US" sz="2400" spc="5" dirty="0">
                    <a:latin typeface="Times New Roman"/>
                    <a:cs typeface="Times New Roman"/>
                  </a:rPr>
                  <a:t>c</a:t>
                </a:r>
                <a:r>
                  <a:rPr lang="en-US" sz="2400" dirty="0">
                    <a:latin typeface="Times New Roman"/>
                    <a:cs typeface="Times New Roman"/>
                  </a:rPr>
                  <a:t>e</a:t>
                </a:r>
                <a:r>
                  <a:rPr lang="en-US" sz="2400" spc="-25" dirty="0">
                    <a:latin typeface="Times New Roman"/>
                    <a:cs typeface="Times New Roman"/>
                  </a:rPr>
                  <a:t> </a:t>
                </a:r>
                <a:r>
                  <a:rPr lang="en-US" sz="2400" dirty="0">
                    <a:latin typeface="Times New Roman"/>
                    <a:cs typeface="Times New Roman"/>
                  </a:rPr>
                  <a:t>16</a:t>
                </a:r>
                <a:r>
                  <a:rPr lang="en-US" sz="2400" spc="-190" dirty="0">
                    <a:latin typeface="Times New Roman"/>
                    <a:cs typeface="Times New Roman"/>
                  </a:rPr>
                  <a:t> </a:t>
                </a:r>
                <a:r>
                  <a:rPr lang="en-US" sz="2400" dirty="0">
                    <a:latin typeface="Times New Roman"/>
                    <a:cs typeface="Times New Roman"/>
                  </a:rPr>
                  <a:t>= 16</a:t>
                </a:r>
                <a:r>
                  <a:rPr lang="en-US" sz="2400" spc="-200" dirty="0">
                    <a:latin typeface="Times New Roman"/>
                    <a:cs typeface="Times New Roman"/>
                  </a:rPr>
                  <a:t> </a:t>
                </a:r>
                <a:r>
                  <a:rPr lang="en-US" sz="2400" dirty="0">
                    <a:latin typeface="Times New Roman"/>
                    <a:cs typeface="Times New Roman"/>
                  </a:rPr>
                  <a:t>sign</a:t>
                </a:r>
                <a:r>
                  <a:rPr lang="en-US" sz="2400" spc="5" dirty="0">
                    <a:latin typeface="Times New Roman"/>
                    <a:cs typeface="Times New Roman"/>
                  </a:rPr>
                  <a:t>a</a:t>
                </a:r>
                <a:r>
                  <a:rPr lang="en-US" sz="2400" dirty="0">
                    <a:latin typeface="Times New Roman"/>
                    <a:cs typeface="Times New Roman"/>
                  </a:rPr>
                  <a:t>tu</a:t>
                </a:r>
                <a:r>
                  <a:rPr lang="en-US" sz="2400" spc="5" dirty="0">
                    <a:latin typeface="Times New Roman"/>
                    <a:cs typeface="Times New Roman"/>
                  </a:rPr>
                  <a:t>r</a:t>
                </a:r>
                <a:r>
                  <a:rPr lang="en-US" sz="2400" dirty="0">
                    <a:latin typeface="Times New Roman"/>
                    <a:cs typeface="Times New Roman"/>
                  </a:rPr>
                  <a:t>e</a:t>
                </a:r>
                <a:r>
                  <a:rPr lang="en-US" sz="2400" spc="-35" dirty="0">
                    <a:latin typeface="Times New Roman"/>
                    <a:cs typeface="Times New Roman"/>
                  </a:rPr>
                  <a:t> </a:t>
                </a:r>
                <a:r>
                  <a:rPr lang="en-US" sz="2400" spc="-5" dirty="0">
                    <a:latin typeface="Times New Roman"/>
                    <a:cs typeface="Times New Roman"/>
                  </a:rPr>
                  <a:t>is</a:t>
                </a:r>
                <a:r>
                  <a:rPr lang="en-US" sz="2400" dirty="0">
                    <a:latin typeface="Times New Roman"/>
                    <a:cs typeface="Times New Roman"/>
                  </a:rPr>
                  <a:t> valid</a:t>
                </a:r>
                <a:endParaRPr sz="2400" dirty="0">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28601" y="1066801"/>
                <a:ext cx="11734800" cy="5754139"/>
              </a:xfrm>
              <a:prstGeom prst="rect">
                <a:avLst/>
              </a:prstGeom>
              <a:blipFill>
                <a:blip r:embed="rId2"/>
                <a:stretch>
                  <a:fillRect l="-1506" t="-742" b="-2331"/>
                </a:stretch>
              </a:blipFill>
            </p:spPr>
            <p:txBody>
              <a:bodyPr/>
              <a:lstStyle/>
              <a:p>
                <a:r>
                  <a:rPr lang="en-IN">
                    <a:noFill/>
                  </a:rPr>
                  <a:t> </a:t>
                </a:r>
              </a:p>
            </p:txBody>
          </p:sp>
        </mc:Fallback>
      </mc:AlternateContent>
      <p:pic>
        <p:nvPicPr>
          <p:cNvPr id="11" name="object 11"/>
          <p:cNvPicPr/>
          <p:nvPr/>
        </p:nvPicPr>
        <p:blipFill>
          <a:blip r:embed="rId3" cstate="print"/>
          <a:stretch>
            <a:fillRect/>
          </a:stretch>
        </p:blipFill>
        <p:spPr>
          <a:xfrm>
            <a:off x="28751" y="65272"/>
            <a:ext cx="2756886" cy="6648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6033" y="8331"/>
            <a:ext cx="8866505" cy="605790"/>
          </a:xfrm>
          <a:prstGeom prst="rect">
            <a:avLst/>
          </a:prstGeom>
        </p:spPr>
        <p:txBody>
          <a:bodyPr vert="horz" wrap="square" lIns="0" tIns="13335" rIns="0" bIns="0" rtlCol="0">
            <a:spAutoFit/>
          </a:bodyPr>
          <a:lstStyle/>
          <a:p>
            <a:pPr marL="12700">
              <a:lnSpc>
                <a:spcPct val="100000"/>
              </a:lnSpc>
              <a:spcBef>
                <a:spcPts val="105"/>
              </a:spcBef>
            </a:pPr>
            <a:r>
              <a:rPr sz="3800" spc="-5" dirty="0"/>
              <a:t>Digital</a:t>
            </a:r>
            <a:r>
              <a:rPr sz="3800" spc="-40" dirty="0"/>
              <a:t> </a:t>
            </a:r>
            <a:r>
              <a:rPr sz="3800" spc="-5" dirty="0"/>
              <a:t>Signature</a:t>
            </a:r>
            <a:r>
              <a:rPr sz="3800" spc="-240" dirty="0"/>
              <a:t> </a:t>
            </a:r>
            <a:r>
              <a:rPr sz="3800" spc="-5" dirty="0"/>
              <a:t>Algorithm</a:t>
            </a:r>
            <a:r>
              <a:rPr sz="3800" spc="-50" dirty="0"/>
              <a:t> </a:t>
            </a:r>
            <a:r>
              <a:rPr sz="3800" spc="-5" dirty="0"/>
              <a:t>(DSA)</a:t>
            </a:r>
            <a:endParaRPr sz="3800" dirty="0"/>
          </a:p>
        </p:txBody>
      </p:sp>
      <mc:AlternateContent xmlns:mc="http://schemas.openxmlformats.org/markup-compatibility/2006" xmlns:a14="http://schemas.microsoft.com/office/drawing/2010/main">
        <mc:Choice Requires="a14">
          <p:sp>
            <p:nvSpPr>
              <p:cNvPr id="3" name="object 3"/>
              <p:cNvSpPr txBox="1"/>
              <p:nvPr/>
            </p:nvSpPr>
            <p:spPr>
              <a:xfrm>
                <a:off x="228600" y="856936"/>
                <a:ext cx="11811000" cy="5718745"/>
              </a:xfrm>
              <a:prstGeom prst="rect">
                <a:avLst/>
              </a:prstGeom>
            </p:spPr>
            <p:txBody>
              <a:bodyPr vert="horz" wrap="square" lIns="0" tIns="97790" rIns="0" bIns="0" numCol="2" spcCol="360000" rtlCol="0">
                <a:spAutoFit/>
              </a:bodyPr>
              <a:lstStyle/>
              <a:p>
                <a:pPr marL="38100">
                  <a:lnSpc>
                    <a:spcPct val="100000"/>
                  </a:lnSpc>
                  <a:spcBef>
                    <a:spcPts val="770"/>
                  </a:spcBef>
                </a:pPr>
                <a:r>
                  <a:rPr lang="en-IN" sz="1750" spc="-5" dirty="0">
                    <a:solidFill>
                      <a:srgbClr val="FF33CC"/>
                    </a:solidFill>
                    <a:latin typeface="Times New Roman"/>
                    <a:cs typeface="Times New Roman"/>
                  </a:rPr>
                  <a:t>1) Key</a:t>
                </a:r>
                <a:r>
                  <a:rPr lang="en-IN" sz="1750" spc="-30" dirty="0">
                    <a:solidFill>
                      <a:srgbClr val="FF33CC"/>
                    </a:solidFill>
                    <a:latin typeface="Times New Roman"/>
                    <a:cs typeface="Times New Roman"/>
                  </a:rPr>
                  <a:t> </a:t>
                </a:r>
                <a:r>
                  <a:rPr lang="en-IN" sz="1750" spc="-5" dirty="0">
                    <a:solidFill>
                      <a:srgbClr val="FF33CC"/>
                    </a:solidFill>
                    <a:latin typeface="Times New Roman"/>
                    <a:cs typeface="Times New Roman"/>
                  </a:rPr>
                  <a:t>Generation</a:t>
                </a:r>
                <a:endParaRPr lang="en-IN" sz="1750" dirty="0">
                  <a:latin typeface="Times New Roman"/>
                  <a:cs typeface="Times New Roman"/>
                </a:endParaRPr>
              </a:p>
              <a:p>
                <a:pPr marL="381000" indent="-342900">
                  <a:lnSpc>
                    <a:spcPct val="100000"/>
                  </a:lnSpc>
                  <a:spcBef>
                    <a:spcPts val="670"/>
                  </a:spcBef>
                  <a:buFont typeface="Arial MT"/>
                  <a:buChar char="•"/>
                  <a:tabLst>
                    <a:tab pos="380365" algn="l"/>
                    <a:tab pos="381000" algn="l"/>
                  </a:tabLst>
                </a:pPr>
                <a:r>
                  <a:rPr lang="en-IN" sz="1750" spc="-5" dirty="0">
                    <a:latin typeface="Times New Roman"/>
                    <a:cs typeface="Times New Roman"/>
                  </a:rPr>
                  <a:t>have shared </a:t>
                </a:r>
                <a:r>
                  <a:rPr lang="en-IN" sz="1750" dirty="0">
                    <a:latin typeface="Times New Roman"/>
                    <a:cs typeface="Times New Roman"/>
                  </a:rPr>
                  <a:t>global</a:t>
                </a:r>
                <a:r>
                  <a:rPr lang="en-IN" sz="1750" spc="-35" dirty="0">
                    <a:latin typeface="Times New Roman"/>
                    <a:cs typeface="Times New Roman"/>
                  </a:rPr>
                  <a:t> </a:t>
                </a:r>
                <a:r>
                  <a:rPr lang="en-IN" sz="1750" dirty="0">
                    <a:latin typeface="Times New Roman"/>
                    <a:cs typeface="Times New Roman"/>
                  </a:rPr>
                  <a:t>public</a:t>
                </a:r>
                <a:r>
                  <a:rPr lang="en-IN" sz="1750" spc="-25" dirty="0">
                    <a:latin typeface="Times New Roman"/>
                    <a:cs typeface="Times New Roman"/>
                  </a:rPr>
                  <a:t> </a:t>
                </a:r>
                <a:r>
                  <a:rPr lang="en-IN" sz="1750" spc="-5" dirty="0">
                    <a:latin typeface="Times New Roman"/>
                    <a:cs typeface="Times New Roman"/>
                  </a:rPr>
                  <a:t>key</a:t>
                </a:r>
                <a:r>
                  <a:rPr lang="en-IN" sz="1750" dirty="0">
                    <a:latin typeface="Times New Roman"/>
                    <a:cs typeface="Times New Roman"/>
                  </a:rPr>
                  <a:t> </a:t>
                </a:r>
                <a:r>
                  <a:rPr lang="en-IN" sz="1750" spc="-5" dirty="0">
                    <a:latin typeface="Times New Roman"/>
                    <a:cs typeface="Times New Roman"/>
                  </a:rPr>
                  <a:t>values</a:t>
                </a:r>
                <a:r>
                  <a:rPr lang="en-IN" sz="1750" spc="-15" dirty="0">
                    <a:latin typeface="Times New Roman"/>
                    <a:cs typeface="Times New Roman"/>
                  </a:rPr>
                  <a:t> </a:t>
                </a:r>
                <a:r>
                  <a:rPr lang="en-IN" sz="1750" dirty="0">
                    <a:latin typeface="Times New Roman"/>
                    <a:cs typeface="Times New Roman"/>
                  </a:rPr>
                  <a:t>(p,q,g):</a:t>
                </a:r>
              </a:p>
              <a:p>
                <a:pPr marL="781685" lvl="1" indent="-287020">
                  <a:spcBef>
                    <a:spcPts val="595"/>
                  </a:spcBef>
                  <a:buFont typeface="Arial MT"/>
                  <a:buChar char="–"/>
                  <a:tabLst>
                    <a:tab pos="782320" algn="l"/>
                    <a:tab pos="4526280" algn="l"/>
                  </a:tabLst>
                </a:pPr>
                <a:r>
                  <a:rPr lang="en-IN" sz="1750" dirty="0">
                    <a:latin typeface="Times New Roman"/>
                    <a:cs typeface="Times New Roman"/>
                  </a:rPr>
                  <a:t>choose</a:t>
                </a:r>
                <a:r>
                  <a:rPr lang="en-IN" sz="1750" spc="-10" dirty="0">
                    <a:latin typeface="Times New Roman"/>
                    <a:cs typeface="Times New Roman"/>
                  </a:rPr>
                  <a:t> </a:t>
                </a:r>
                <a:r>
                  <a:rPr lang="en-IN" sz="1750" dirty="0">
                    <a:latin typeface="Times New Roman"/>
                    <a:cs typeface="Times New Roman"/>
                  </a:rPr>
                  <a:t>160-bit</a:t>
                </a:r>
                <a:r>
                  <a:rPr lang="en-IN" sz="1750" spc="-15" dirty="0">
                    <a:latin typeface="Times New Roman"/>
                    <a:cs typeface="Times New Roman"/>
                  </a:rPr>
                  <a:t> </a:t>
                </a:r>
                <a:r>
                  <a:rPr lang="en-IN" sz="1750" spc="-5" dirty="0">
                    <a:latin typeface="Times New Roman"/>
                    <a:cs typeface="Times New Roman"/>
                  </a:rPr>
                  <a:t>prime</a:t>
                </a:r>
                <a:r>
                  <a:rPr lang="en-IN" sz="1750" spc="5" dirty="0">
                    <a:latin typeface="Times New Roman"/>
                    <a:cs typeface="Times New Roman"/>
                  </a:rPr>
                  <a:t> </a:t>
                </a:r>
                <a:r>
                  <a:rPr lang="en-IN" sz="1750" spc="-5" dirty="0">
                    <a:latin typeface="Times New Roman"/>
                    <a:cs typeface="Times New Roman"/>
                  </a:rPr>
                  <a:t>number </a:t>
                </a:r>
                <a:r>
                  <a:rPr lang="en-IN" sz="1750" dirty="0">
                    <a:latin typeface="Times New Roman"/>
                    <a:cs typeface="Times New Roman"/>
                  </a:rPr>
                  <a:t>q such</a:t>
                </a:r>
                <a:r>
                  <a:rPr lang="en-IN" sz="1750" spc="-20" dirty="0">
                    <a:latin typeface="Times New Roman"/>
                    <a:cs typeface="Times New Roman"/>
                  </a:rPr>
                  <a:t> </a:t>
                </a:r>
                <a:r>
                  <a:rPr lang="en-IN" sz="1750" dirty="0">
                    <a:latin typeface="Times New Roman"/>
                    <a:cs typeface="Times New Roman"/>
                  </a:rPr>
                  <a:t>that</a:t>
                </a:r>
                <a:r>
                  <a:rPr lang="en-IN" sz="1750" spc="-30" dirty="0">
                    <a:latin typeface="Times New Roman"/>
                    <a:cs typeface="Times New Roman"/>
                  </a:rPr>
                  <a:t> </a:t>
                </a:r>
                <a:r>
                  <a:rPr lang="en-IN" sz="1750" dirty="0">
                    <a:latin typeface="Times New Roman"/>
                    <a:cs typeface="Times New Roman"/>
                  </a:rPr>
                  <a:t>q</a:t>
                </a:r>
                <a:r>
                  <a:rPr lang="en-IN" sz="1750" spc="-5" dirty="0">
                    <a:latin typeface="Times New Roman"/>
                    <a:cs typeface="Times New Roman"/>
                  </a:rPr>
                  <a:t> is </a:t>
                </a:r>
                <a:r>
                  <a:rPr lang="en-IN" sz="1750" dirty="0">
                    <a:latin typeface="Times New Roman"/>
                    <a:cs typeface="Times New Roman"/>
                  </a:rPr>
                  <a:t>a</a:t>
                </a:r>
                <a:r>
                  <a:rPr lang="en-IN" sz="1750" spc="-10" dirty="0">
                    <a:latin typeface="Times New Roman"/>
                    <a:cs typeface="Times New Roman"/>
                  </a:rPr>
                  <a:t> </a:t>
                </a:r>
                <a:r>
                  <a:rPr lang="en-IN" sz="1750" spc="5" dirty="0">
                    <a:latin typeface="Times New Roman"/>
                    <a:cs typeface="Times New Roman"/>
                  </a:rPr>
                  <a:t>160</a:t>
                </a:r>
                <a:r>
                  <a:rPr lang="en-IN" sz="1750" spc="-20" dirty="0">
                    <a:latin typeface="Times New Roman"/>
                    <a:cs typeface="Times New Roman"/>
                  </a:rPr>
                  <a:t> </a:t>
                </a:r>
                <a:r>
                  <a:rPr lang="en-IN" sz="1750" dirty="0">
                    <a:latin typeface="Times New Roman"/>
                    <a:cs typeface="Times New Roman"/>
                  </a:rPr>
                  <a:t>bit</a:t>
                </a:r>
                <a:r>
                  <a:rPr lang="en-IN" sz="1750" spc="-20" dirty="0">
                    <a:latin typeface="Times New Roman"/>
                    <a:cs typeface="Times New Roman"/>
                  </a:rPr>
                  <a:t> </a:t>
                </a:r>
                <a:r>
                  <a:rPr lang="en-IN" sz="1750" spc="-5" dirty="0">
                    <a:latin typeface="Times New Roman"/>
                    <a:cs typeface="Times New Roman"/>
                  </a:rPr>
                  <a:t>prime</a:t>
                </a:r>
                <a:r>
                  <a:rPr lang="en-IN" sz="1750" spc="-15" dirty="0">
                    <a:latin typeface="Times New Roman"/>
                    <a:cs typeface="Times New Roman"/>
                  </a:rPr>
                  <a:t> </a:t>
                </a:r>
                <a:r>
                  <a:rPr lang="en-IN" sz="1750" dirty="0">
                    <a:latin typeface="Times New Roman"/>
                    <a:cs typeface="Times New Roman"/>
                  </a:rPr>
                  <a:t>divisor</a:t>
                </a:r>
                <a:r>
                  <a:rPr lang="en-IN" sz="1750" spc="-45" dirty="0">
                    <a:latin typeface="Times New Roman"/>
                    <a:cs typeface="Times New Roman"/>
                  </a:rPr>
                  <a:t> </a:t>
                </a:r>
                <a:r>
                  <a:rPr lang="en-IN" sz="1750" dirty="0">
                    <a:latin typeface="Times New Roman"/>
                    <a:cs typeface="Times New Roman"/>
                  </a:rPr>
                  <a:t>of</a:t>
                </a:r>
                <a:r>
                  <a:rPr lang="en-IN" sz="1750" spc="-15" dirty="0">
                    <a:latin typeface="Times New Roman"/>
                    <a:cs typeface="Times New Roman"/>
                  </a:rPr>
                  <a:t> </a:t>
                </a:r>
                <a:r>
                  <a:rPr lang="en-IN" sz="1750" spc="5" dirty="0">
                    <a:latin typeface="Times New Roman"/>
                    <a:cs typeface="Times New Roman"/>
                  </a:rPr>
                  <a:t>(p-1) and </a:t>
                </a:r>
                <a14:m>
                  <m:oMath xmlns:m="http://schemas.openxmlformats.org/officeDocument/2006/math">
                    <m:sSup>
                      <m:sSupPr>
                        <m:ctrlPr>
                          <a:rPr lang="ar-AE" sz="1750" i="1" spc="5" smtClean="0">
                            <a:latin typeface="Cambria Math" panose="02040503050406030204" pitchFamily="18" charset="0"/>
                            <a:cs typeface="Times New Roman"/>
                          </a:rPr>
                        </m:ctrlPr>
                      </m:sSupPr>
                      <m:e>
                        <m:r>
                          <a:rPr lang="ar-AE" sz="1750" b="0" i="1" spc="5" smtClean="0">
                            <a:latin typeface="Cambria Math" panose="02040503050406030204" pitchFamily="18" charset="0"/>
                            <a:cs typeface="Times New Roman"/>
                          </a:rPr>
                          <m:t>2</m:t>
                        </m:r>
                      </m:e>
                      <m:sup>
                        <m:r>
                          <a:rPr lang="en-US" sz="1750" b="0" i="1" spc="5" smtClean="0">
                            <a:latin typeface="Cambria Math" panose="02040503050406030204" pitchFamily="18" charset="0"/>
                            <a:cs typeface="Times New Roman"/>
                          </a:rPr>
                          <m:t>159</m:t>
                        </m:r>
                      </m:sup>
                    </m:sSup>
                  </m:oMath>
                </a14:m>
                <a:r>
                  <a:rPr lang="en-US" sz="1750" dirty="0">
                    <a:latin typeface="Times New Roman"/>
                    <a:cs typeface="Times New Roman"/>
                  </a:rPr>
                  <a:t>&lt;q&lt;</a:t>
                </a:r>
                <a:r>
                  <a:rPr lang="ar-AE" sz="1750" spc="5" dirty="0">
                    <a:cs typeface="Times New Roman"/>
                  </a:rPr>
                  <a:t> </a:t>
                </a:r>
                <a14:m>
                  <m:oMath xmlns:m="http://schemas.openxmlformats.org/officeDocument/2006/math">
                    <m:sSup>
                      <m:sSupPr>
                        <m:ctrlPr>
                          <a:rPr lang="ar-AE" sz="1750" i="1" spc="5" smtClean="0">
                            <a:latin typeface="Cambria Math" panose="02040503050406030204" pitchFamily="18" charset="0"/>
                            <a:cs typeface="Times New Roman"/>
                          </a:rPr>
                        </m:ctrlPr>
                      </m:sSupPr>
                      <m:e>
                        <m:r>
                          <a:rPr lang="ar-AE" sz="1750" b="0" i="1" spc="5" smtClean="0">
                            <a:latin typeface="Cambria Math" panose="02040503050406030204" pitchFamily="18" charset="0"/>
                            <a:cs typeface="Times New Roman"/>
                          </a:rPr>
                          <m:t>2</m:t>
                        </m:r>
                      </m:e>
                      <m:sup>
                        <m:r>
                          <a:rPr lang="en-US" sz="1750" b="0" i="1" spc="5" smtClean="0">
                            <a:latin typeface="Cambria Math" panose="02040503050406030204" pitchFamily="18" charset="0"/>
                            <a:cs typeface="Times New Roman"/>
                          </a:rPr>
                          <m:t>160</m:t>
                        </m:r>
                      </m:sup>
                    </m:sSup>
                  </m:oMath>
                </a14:m>
                <a:endParaRPr lang="en-IN" sz="1750" dirty="0">
                  <a:latin typeface="Times New Roman"/>
                  <a:cs typeface="Times New Roman"/>
                </a:endParaRPr>
              </a:p>
              <a:p>
                <a:pPr marL="781685" lvl="1" indent="-287020">
                  <a:lnSpc>
                    <a:spcPct val="100000"/>
                  </a:lnSpc>
                  <a:spcBef>
                    <a:spcPts val="575"/>
                  </a:spcBef>
                  <a:buFont typeface="Arial MT"/>
                  <a:buChar char="–"/>
                  <a:tabLst>
                    <a:tab pos="782320" algn="l"/>
                  </a:tabLst>
                </a:pPr>
                <a:r>
                  <a:rPr lang="en-IN" sz="1750" dirty="0">
                    <a:latin typeface="Times New Roman"/>
                    <a:cs typeface="Times New Roman"/>
                  </a:rPr>
                  <a:t>choose</a:t>
                </a:r>
                <a:r>
                  <a:rPr lang="en-IN" sz="1750" spc="-15" dirty="0">
                    <a:latin typeface="Times New Roman"/>
                    <a:cs typeface="Times New Roman"/>
                  </a:rPr>
                  <a:t> </a:t>
                </a:r>
                <a:r>
                  <a:rPr lang="en-IN" sz="1750" dirty="0">
                    <a:latin typeface="Times New Roman"/>
                    <a:cs typeface="Times New Roman"/>
                  </a:rPr>
                  <a:t>a</a:t>
                </a:r>
                <a:r>
                  <a:rPr lang="en-IN" sz="1750" spc="-5" dirty="0">
                    <a:latin typeface="Times New Roman"/>
                    <a:cs typeface="Times New Roman"/>
                  </a:rPr>
                  <a:t> </a:t>
                </a:r>
                <a:r>
                  <a:rPr lang="en-IN" sz="1750" spc="-10" dirty="0">
                    <a:latin typeface="Times New Roman"/>
                    <a:cs typeface="Times New Roman"/>
                  </a:rPr>
                  <a:t>large</a:t>
                </a:r>
                <a:r>
                  <a:rPr lang="en-IN" sz="1750" spc="-25" dirty="0">
                    <a:latin typeface="Times New Roman"/>
                    <a:cs typeface="Times New Roman"/>
                  </a:rPr>
                  <a:t> </a:t>
                </a:r>
                <a:r>
                  <a:rPr lang="en-IN" sz="1750" spc="-5" dirty="0">
                    <a:latin typeface="Times New Roman"/>
                    <a:cs typeface="Times New Roman"/>
                  </a:rPr>
                  <a:t>prime </a:t>
                </a:r>
                <a:r>
                  <a:rPr lang="en-IN" sz="1750" dirty="0">
                    <a:latin typeface="Times New Roman"/>
                    <a:cs typeface="Times New Roman"/>
                  </a:rPr>
                  <a:t>p </a:t>
                </a:r>
                <a:r>
                  <a:rPr lang="en-IN" sz="1750" spc="-5" dirty="0">
                    <a:latin typeface="Times New Roman"/>
                    <a:cs typeface="Times New Roman"/>
                  </a:rPr>
                  <a:t>with</a:t>
                </a:r>
                <a:r>
                  <a:rPr lang="en-IN" sz="1750" spc="-20" dirty="0">
                    <a:latin typeface="Times New Roman"/>
                    <a:cs typeface="Times New Roman"/>
                  </a:rPr>
                  <a:t> </a:t>
                </a:r>
                <a:r>
                  <a:rPr lang="en-IN" sz="1750" spc="-5" dirty="0">
                    <a:latin typeface="Times New Roman"/>
                    <a:cs typeface="Times New Roman"/>
                  </a:rPr>
                  <a:t>2</a:t>
                </a:r>
                <a:r>
                  <a:rPr lang="en-IN" sz="1750" spc="-7" baseline="24305" dirty="0">
                    <a:latin typeface="Times New Roman"/>
                    <a:cs typeface="Times New Roman"/>
                  </a:rPr>
                  <a:t>L-1</a:t>
                </a:r>
                <a:r>
                  <a:rPr lang="en-IN" sz="1750" spc="315" baseline="24305" dirty="0">
                    <a:latin typeface="Times New Roman"/>
                    <a:cs typeface="Times New Roman"/>
                  </a:rPr>
                  <a:t> </a:t>
                </a:r>
                <a:r>
                  <a:rPr lang="en-IN" sz="1750" dirty="0">
                    <a:latin typeface="Times New Roman"/>
                    <a:cs typeface="Times New Roman"/>
                  </a:rPr>
                  <a:t>&lt;</a:t>
                </a:r>
                <a:r>
                  <a:rPr lang="en-IN" sz="1750" spc="-10" dirty="0">
                    <a:latin typeface="Times New Roman"/>
                    <a:cs typeface="Times New Roman"/>
                  </a:rPr>
                  <a:t> </a:t>
                </a:r>
                <a:r>
                  <a:rPr lang="en-IN" sz="1750" dirty="0">
                    <a:latin typeface="Times New Roman"/>
                    <a:cs typeface="Times New Roman"/>
                  </a:rPr>
                  <a:t>p</a:t>
                </a:r>
                <a:r>
                  <a:rPr lang="en-IN" sz="1750" spc="-5" dirty="0">
                    <a:latin typeface="Times New Roman"/>
                    <a:cs typeface="Times New Roman"/>
                  </a:rPr>
                  <a:t> </a:t>
                </a:r>
                <a:r>
                  <a:rPr lang="en-IN" sz="1750" dirty="0">
                    <a:latin typeface="Times New Roman"/>
                    <a:cs typeface="Times New Roman"/>
                  </a:rPr>
                  <a:t>&lt; </a:t>
                </a:r>
                <a:r>
                  <a:rPr lang="en-IN" sz="1750" spc="-5" dirty="0">
                    <a:latin typeface="Times New Roman"/>
                    <a:cs typeface="Times New Roman"/>
                  </a:rPr>
                  <a:t>2</a:t>
                </a:r>
                <a:r>
                  <a:rPr lang="en-IN" sz="1750" spc="-7" baseline="24305" dirty="0">
                    <a:latin typeface="Times New Roman"/>
                    <a:cs typeface="Times New Roman"/>
                  </a:rPr>
                  <a:t>L </a:t>
                </a:r>
                <a:r>
                  <a:rPr lang="en-IN" sz="1750" dirty="0">
                    <a:latin typeface="Times New Roman"/>
                    <a:cs typeface="Times New Roman"/>
                  </a:rPr>
                  <a:t>where</a:t>
                </a:r>
                <a:r>
                  <a:rPr lang="en-IN" sz="1750" spc="-25" dirty="0">
                    <a:latin typeface="Times New Roman"/>
                    <a:cs typeface="Times New Roman"/>
                  </a:rPr>
                  <a:t> </a:t>
                </a:r>
                <a:r>
                  <a:rPr lang="en-IN" sz="1750" dirty="0">
                    <a:latin typeface="Times New Roman"/>
                    <a:cs typeface="Times New Roman"/>
                  </a:rPr>
                  <a:t>L=</a:t>
                </a:r>
                <a:r>
                  <a:rPr lang="en-IN" sz="1750" spc="-10" dirty="0">
                    <a:latin typeface="Times New Roman"/>
                    <a:cs typeface="Times New Roman"/>
                  </a:rPr>
                  <a:t> </a:t>
                </a:r>
                <a:r>
                  <a:rPr lang="en-IN" sz="1750" dirty="0">
                    <a:latin typeface="Times New Roman"/>
                    <a:cs typeface="Times New Roman"/>
                  </a:rPr>
                  <a:t>512</a:t>
                </a:r>
                <a:r>
                  <a:rPr lang="en-IN" sz="1750" spc="-15" dirty="0">
                    <a:latin typeface="Times New Roman"/>
                    <a:cs typeface="Times New Roman"/>
                  </a:rPr>
                  <a:t>&lt; L &lt;</a:t>
                </a:r>
                <a:r>
                  <a:rPr lang="en-IN" sz="1750" dirty="0">
                    <a:latin typeface="Times New Roman"/>
                    <a:cs typeface="Times New Roman"/>
                  </a:rPr>
                  <a:t>1024</a:t>
                </a:r>
                <a:r>
                  <a:rPr lang="en-IN" sz="1750" spc="-25" dirty="0">
                    <a:latin typeface="Times New Roman"/>
                    <a:cs typeface="Times New Roman"/>
                  </a:rPr>
                  <a:t> </a:t>
                </a:r>
                <a:r>
                  <a:rPr lang="en-IN" sz="1750" spc="-5" dirty="0">
                    <a:latin typeface="Times New Roman"/>
                    <a:cs typeface="Times New Roman"/>
                  </a:rPr>
                  <a:t>bits</a:t>
                </a:r>
                <a:r>
                  <a:rPr lang="en-IN" sz="1750" spc="-20" dirty="0">
                    <a:latin typeface="Times New Roman"/>
                    <a:cs typeface="Times New Roman"/>
                  </a:rPr>
                  <a:t> </a:t>
                </a:r>
                <a:r>
                  <a:rPr lang="en-IN" sz="1750" dirty="0">
                    <a:latin typeface="Times New Roman"/>
                    <a:cs typeface="Times New Roman"/>
                  </a:rPr>
                  <a:t>and</a:t>
                </a:r>
                <a:r>
                  <a:rPr lang="en-IN" sz="1750" spc="-5" dirty="0">
                    <a:latin typeface="Times New Roman"/>
                    <a:cs typeface="Times New Roman"/>
                  </a:rPr>
                  <a:t> </a:t>
                </a:r>
                <a:r>
                  <a:rPr lang="en-IN" sz="1750" dirty="0">
                    <a:latin typeface="Times New Roman"/>
                    <a:cs typeface="Times New Roman"/>
                  </a:rPr>
                  <a:t>is</a:t>
                </a:r>
                <a:r>
                  <a:rPr lang="en-IN" sz="1750" spc="-10" dirty="0">
                    <a:latin typeface="Times New Roman"/>
                    <a:cs typeface="Times New Roman"/>
                  </a:rPr>
                  <a:t> </a:t>
                </a:r>
                <a:r>
                  <a:rPr lang="en-IN" sz="1750" dirty="0">
                    <a:latin typeface="Times New Roman"/>
                    <a:cs typeface="Times New Roman"/>
                  </a:rPr>
                  <a:t>a</a:t>
                </a:r>
                <a:r>
                  <a:rPr lang="en-IN" sz="1750" spc="-15" dirty="0">
                    <a:latin typeface="Times New Roman"/>
                    <a:cs typeface="Times New Roman"/>
                  </a:rPr>
                  <a:t> </a:t>
                </a:r>
                <a:r>
                  <a:rPr lang="en-IN" sz="1750" spc="-5" dirty="0">
                    <a:latin typeface="Times New Roman"/>
                    <a:cs typeface="Times New Roman"/>
                  </a:rPr>
                  <a:t>multiple</a:t>
                </a:r>
                <a:r>
                  <a:rPr lang="en-IN" sz="1750" spc="-10" dirty="0">
                    <a:latin typeface="Times New Roman"/>
                    <a:cs typeface="Times New Roman"/>
                  </a:rPr>
                  <a:t> </a:t>
                </a:r>
                <a:r>
                  <a:rPr lang="en-IN" sz="1750" dirty="0">
                    <a:latin typeface="Times New Roman"/>
                    <a:cs typeface="Times New Roman"/>
                  </a:rPr>
                  <a:t>of</a:t>
                </a:r>
                <a:r>
                  <a:rPr lang="en-IN" sz="1750" spc="-15" dirty="0">
                    <a:latin typeface="Times New Roman"/>
                    <a:cs typeface="Times New Roman"/>
                  </a:rPr>
                  <a:t> </a:t>
                </a:r>
                <a:r>
                  <a:rPr lang="en-IN" sz="1750" dirty="0">
                    <a:latin typeface="Times New Roman"/>
                    <a:cs typeface="Times New Roman"/>
                  </a:rPr>
                  <a:t>64</a:t>
                </a:r>
              </a:p>
              <a:p>
                <a:pPr marL="781685" lvl="1" indent="-287020">
                  <a:lnSpc>
                    <a:spcPct val="100000"/>
                  </a:lnSpc>
                  <a:spcBef>
                    <a:spcPts val="560"/>
                  </a:spcBef>
                  <a:buFont typeface="Arial MT"/>
                  <a:buChar char="–"/>
                  <a:tabLst>
                    <a:tab pos="782320" algn="l"/>
                  </a:tabLst>
                </a:pPr>
                <a:r>
                  <a:rPr lang="en-IN" sz="1750" dirty="0">
                    <a:latin typeface="Times New Roman"/>
                    <a:cs typeface="Times New Roman"/>
                  </a:rPr>
                  <a:t>choose</a:t>
                </a:r>
                <a:r>
                  <a:rPr lang="en-IN" sz="1750" spc="-30" dirty="0">
                    <a:latin typeface="Times New Roman"/>
                    <a:cs typeface="Times New Roman"/>
                  </a:rPr>
                  <a:t> </a:t>
                </a:r>
                <a:r>
                  <a:rPr lang="en-IN" sz="1750" dirty="0">
                    <a:latin typeface="Times New Roman"/>
                    <a:cs typeface="Times New Roman"/>
                  </a:rPr>
                  <a:t>g</a:t>
                </a:r>
                <a:r>
                  <a:rPr lang="en-IN" sz="1750" spc="-15" dirty="0">
                    <a:latin typeface="Times New Roman"/>
                    <a:cs typeface="Times New Roman"/>
                  </a:rPr>
                  <a:t> </a:t>
                </a:r>
                <a:r>
                  <a:rPr lang="en-IN" sz="1750" dirty="0">
                    <a:latin typeface="Times New Roman"/>
                    <a:cs typeface="Times New Roman"/>
                  </a:rPr>
                  <a:t>=</a:t>
                </a:r>
                <a:r>
                  <a:rPr lang="en-IN" sz="1750" spc="-15" dirty="0">
                    <a:latin typeface="Times New Roman"/>
                    <a:cs typeface="Times New Roman"/>
                  </a:rPr>
                  <a:t> </a:t>
                </a:r>
                <a:r>
                  <a:rPr lang="en-IN" sz="1750" spc="10" dirty="0">
                    <a:latin typeface="Times New Roman"/>
                    <a:cs typeface="Times New Roman"/>
                  </a:rPr>
                  <a:t>h</a:t>
                </a:r>
                <a:r>
                  <a:rPr lang="en-IN" sz="1750" spc="15" baseline="25641" dirty="0">
                    <a:latin typeface="Times New Roman"/>
                    <a:cs typeface="Times New Roman"/>
                  </a:rPr>
                  <a:t>(p-1)/q</a:t>
                </a:r>
                <a:r>
                  <a:rPr lang="en-IN" sz="1750" spc="-15" baseline="25641" dirty="0">
                    <a:latin typeface="Times New Roman"/>
                    <a:cs typeface="Times New Roman"/>
                  </a:rPr>
                  <a:t> </a:t>
                </a:r>
                <a:r>
                  <a:rPr lang="en-IN" sz="1750" spc="-5" dirty="0">
                    <a:latin typeface="Times New Roman"/>
                    <a:cs typeface="Times New Roman"/>
                  </a:rPr>
                  <a:t>mod</a:t>
                </a:r>
                <a:r>
                  <a:rPr lang="en-IN" sz="1750" spc="5" dirty="0">
                    <a:latin typeface="Times New Roman"/>
                    <a:cs typeface="Times New Roman"/>
                  </a:rPr>
                  <a:t> </a:t>
                </a:r>
                <a:r>
                  <a:rPr lang="en-IN" sz="1750" dirty="0">
                    <a:latin typeface="Times New Roman"/>
                    <a:cs typeface="Times New Roman"/>
                  </a:rPr>
                  <a:t>p</a:t>
                </a:r>
                <a:r>
                  <a:rPr lang="en-IN" sz="1750" spc="-5" dirty="0">
                    <a:latin typeface="Times New Roman"/>
                    <a:cs typeface="Times New Roman"/>
                  </a:rPr>
                  <a:t> </a:t>
                </a:r>
                <a:r>
                  <a:rPr lang="en-IN" sz="1750" dirty="0">
                    <a:latin typeface="Times New Roman"/>
                    <a:cs typeface="Times New Roman"/>
                  </a:rPr>
                  <a:t>where</a:t>
                </a:r>
                <a:r>
                  <a:rPr lang="en-IN" sz="1750" spc="470" dirty="0">
                    <a:latin typeface="Times New Roman"/>
                    <a:cs typeface="Times New Roman"/>
                  </a:rPr>
                  <a:t> </a:t>
                </a:r>
                <a:r>
                  <a:rPr lang="en-IN" sz="1750" dirty="0">
                    <a:latin typeface="Times New Roman"/>
                    <a:cs typeface="Times New Roman"/>
                  </a:rPr>
                  <a:t>1&lt;h&lt;p-1</a:t>
                </a:r>
                <a:r>
                  <a:rPr lang="en-IN" sz="1750" spc="-40" dirty="0">
                    <a:latin typeface="Times New Roman"/>
                    <a:cs typeface="Times New Roman"/>
                  </a:rPr>
                  <a:t> </a:t>
                </a:r>
                <a:r>
                  <a:rPr lang="en-IN" sz="1750" dirty="0">
                    <a:latin typeface="Times New Roman"/>
                    <a:cs typeface="Times New Roman"/>
                  </a:rPr>
                  <a:t>and</a:t>
                </a:r>
                <a:r>
                  <a:rPr lang="en-IN" sz="1750" spc="-5" dirty="0">
                    <a:latin typeface="Times New Roman"/>
                    <a:cs typeface="Times New Roman"/>
                  </a:rPr>
                  <a:t> </a:t>
                </a:r>
                <a:r>
                  <a:rPr lang="en-IN" sz="1750" spc="10" dirty="0">
                    <a:latin typeface="Times New Roman"/>
                    <a:cs typeface="Times New Roman"/>
                  </a:rPr>
                  <a:t>h</a:t>
                </a:r>
                <a:r>
                  <a:rPr lang="en-IN" sz="1750" spc="15" baseline="25641" dirty="0">
                    <a:latin typeface="Times New Roman"/>
                    <a:cs typeface="Times New Roman"/>
                  </a:rPr>
                  <a:t>(p-1)/q</a:t>
                </a:r>
                <a:r>
                  <a:rPr lang="en-IN" sz="1750" spc="-15" baseline="25641" dirty="0">
                    <a:latin typeface="Times New Roman"/>
                    <a:cs typeface="Times New Roman"/>
                  </a:rPr>
                  <a:t> </a:t>
                </a:r>
                <a:r>
                  <a:rPr lang="en-IN" sz="1750" spc="-5" dirty="0">
                    <a:latin typeface="Times New Roman"/>
                    <a:cs typeface="Times New Roman"/>
                  </a:rPr>
                  <a:t>mod</a:t>
                </a:r>
                <a:r>
                  <a:rPr lang="en-IN" sz="1750" spc="5" dirty="0">
                    <a:latin typeface="Times New Roman"/>
                    <a:cs typeface="Times New Roman"/>
                  </a:rPr>
                  <a:t> </a:t>
                </a:r>
                <a:r>
                  <a:rPr lang="en-IN" sz="1750" dirty="0">
                    <a:latin typeface="Times New Roman"/>
                    <a:cs typeface="Times New Roman"/>
                  </a:rPr>
                  <a:t>p</a:t>
                </a:r>
                <a:r>
                  <a:rPr lang="en-IN" sz="1750" spc="-5" dirty="0">
                    <a:latin typeface="Times New Roman"/>
                    <a:cs typeface="Times New Roman"/>
                  </a:rPr>
                  <a:t> </a:t>
                </a:r>
                <a:r>
                  <a:rPr lang="en-IN" sz="1750" dirty="0">
                    <a:latin typeface="Times New Roman"/>
                    <a:cs typeface="Times New Roman"/>
                  </a:rPr>
                  <a:t>&gt;</a:t>
                </a:r>
                <a:r>
                  <a:rPr lang="en-IN" sz="1750" spc="-15" dirty="0">
                    <a:latin typeface="Times New Roman"/>
                    <a:cs typeface="Times New Roman"/>
                  </a:rPr>
                  <a:t> </a:t>
                </a:r>
                <a:r>
                  <a:rPr lang="en-IN" sz="1750" dirty="0">
                    <a:latin typeface="Times New Roman"/>
                    <a:cs typeface="Times New Roman"/>
                  </a:rPr>
                  <a:t>1</a:t>
                </a:r>
              </a:p>
              <a:p>
                <a:pPr marL="381000" indent="-342900">
                  <a:lnSpc>
                    <a:spcPct val="100000"/>
                  </a:lnSpc>
                  <a:spcBef>
                    <a:spcPts val="640"/>
                  </a:spcBef>
                  <a:buFont typeface="Arial MT"/>
                  <a:buChar char="•"/>
                  <a:tabLst>
                    <a:tab pos="380365" algn="l"/>
                    <a:tab pos="381000" algn="l"/>
                  </a:tabLst>
                </a:pPr>
                <a:r>
                  <a:rPr lang="en-IN" sz="1750" spc="-5" dirty="0">
                    <a:latin typeface="Times New Roman"/>
                    <a:cs typeface="Times New Roman"/>
                  </a:rPr>
                  <a:t>users</a:t>
                </a:r>
                <a:r>
                  <a:rPr lang="en-IN" sz="1750" spc="-15" dirty="0">
                    <a:latin typeface="Times New Roman"/>
                    <a:cs typeface="Times New Roman"/>
                  </a:rPr>
                  <a:t> </a:t>
                </a:r>
                <a:r>
                  <a:rPr lang="en-IN" sz="1750" spc="-5" dirty="0">
                    <a:latin typeface="Times New Roman"/>
                    <a:cs typeface="Times New Roman"/>
                  </a:rPr>
                  <a:t>choose</a:t>
                </a:r>
                <a:r>
                  <a:rPr lang="en-IN" sz="1750" dirty="0">
                    <a:latin typeface="Times New Roman"/>
                    <a:cs typeface="Times New Roman"/>
                  </a:rPr>
                  <a:t> </a:t>
                </a:r>
                <a:r>
                  <a:rPr lang="en-IN" sz="1750" spc="-5" dirty="0">
                    <a:latin typeface="Times New Roman"/>
                    <a:cs typeface="Times New Roman"/>
                  </a:rPr>
                  <a:t>private</a:t>
                </a:r>
                <a:r>
                  <a:rPr lang="en-IN" sz="1750" spc="-15" dirty="0">
                    <a:latin typeface="Times New Roman"/>
                    <a:cs typeface="Times New Roman"/>
                  </a:rPr>
                  <a:t> </a:t>
                </a:r>
                <a:r>
                  <a:rPr lang="en-IN" sz="1750" spc="-5" dirty="0">
                    <a:latin typeface="Times New Roman"/>
                    <a:cs typeface="Times New Roman"/>
                  </a:rPr>
                  <a:t>&amp;</a:t>
                </a:r>
                <a:r>
                  <a:rPr lang="en-IN" sz="1750" dirty="0">
                    <a:latin typeface="Times New Roman"/>
                    <a:cs typeface="Times New Roman"/>
                  </a:rPr>
                  <a:t> </a:t>
                </a:r>
                <a:r>
                  <a:rPr lang="en-IN" sz="1750" spc="-5" dirty="0">
                    <a:latin typeface="Times New Roman"/>
                    <a:cs typeface="Times New Roman"/>
                  </a:rPr>
                  <a:t>compute public</a:t>
                </a:r>
                <a:r>
                  <a:rPr lang="en-IN" sz="1750" spc="-10" dirty="0">
                    <a:latin typeface="Times New Roman"/>
                    <a:cs typeface="Times New Roman"/>
                  </a:rPr>
                  <a:t> </a:t>
                </a:r>
                <a:r>
                  <a:rPr lang="en-IN" sz="1750" spc="-5" dirty="0">
                    <a:latin typeface="Times New Roman"/>
                    <a:cs typeface="Times New Roman"/>
                  </a:rPr>
                  <a:t>key:</a:t>
                </a:r>
                <a:endParaRPr lang="en-IN" sz="1750" dirty="0">
                  <a:latin typeface="Times New Roman"/>
                  <a:cs typeface="Times New Roman"/>
                </a:endParaRPr>
              </a:p>
              <a:p>
                <a:pPr marL="781685" lvl="1" indent="-287020">
                  <a:lnSpc>
                    <a:spcPct val="100000"/>
                  </a:lnSpc>
                  <a:spcBef>
                    <a:spcPts val="595"/>
                  </a:spcBef>
                  <a:buFont typeface="Arial MT"/>
                  <a:buChar char="–"/>
                  <a:tabLst>
                    <a:tab pos="782320" algn="l"/>
                    <a:tab pos="4306570" algn="l"/>
                  </a:tabLst>
                </a:pPr>
                <a:r>
                  <a:rPr lang="en-IN" sz="1750" dirty="0">
                    <a:latin typeface="Times New Roman"/>
                    <a:cs typeface="Times New Roman"/>
                  </a:rPr>
                  <a:t>choose</a:t>
                </a:r>
                <a:r>
                  <a:rPr lang="en-IN" sz="1750" spc="-10" dirty="0">
                    <a:latin typeface="Times New Roman"/>
                    <a:cs typeface="Times New Roman"/>
                  </a:rPr>
                  <a:t> </a:t>
                </a:r>
                <a:r>
                  <a:rPr lang="en-IN" sz="1750" dirty="0">
                    <a:latin typeface="Times New Roman"/>
                    <a:cs typeface="Times New Roman"/>
                  </a:rPr>
                  <a:t>random</a:t>
                </a:r>
                <a:r>
                  <a:rPr lang="en-IN" sz="1750" spc="-10" dirty="0">
                    <a:latin typeface="Times New Roman"/>
                    <a:cs typeface="Times New Roman"/>
                  </a:rPr>
                  <a:t> </a:t>
                </a:r>
                <a:r>
                  <a:rPr lang="en-IN" sz="1750" dirty="0">
                    <a:latin typeface="Times New Roman"/>
                    <a:cs typeface="Times New Roman"/>
                  </a:rPr>
                  <a:t>private</a:t>
                </a:r>
                <a:r>
                  <a:rPr lang="en-IN" sz="1750" spc="-30" dirty="0">
                    <a:latin typeface="Times New Roman"/>
                    <a:cs typeface="Times New Roman"/>
                  </a:rPr>
                  <a:t> </a:t>
                </a:r>
                <a:r>
                  <a:rPr lang="en-IN" sz="1750" dirty="0">
                    <a:latin typeface="Times New Roman"/>
                    <a:cs typeface="Times New Roman"/>
                  </a:rPr>
                  <a:t>key: x &lt; q</a:t>
                </a:r>
              </a:p>
              <a:p>
                <a:pPr marL="781685" lvl="1" indent="-287020">
                  <a:lnSpc>
                    <a:spcPct val="100000"/>
                  </a:lnSpc>
                  <a:spcBef>
                    <a:spcPts val="575"/>
                  </a:spcBef>
                  <a:buFont typeface="Arial MT"/>
                  <a:buChar char="–"/>
                  <a:tabLst>
                    <a:tab pos="782320" algn="l"/>
                  </a:tabLst>
                </a:pPr>
                <a:r>
                  <a:rPr lang="en-IN" sz="1750" spc="-5" dirty="0">
                    <a:latin typeface="Times New Roman"/>
                    <a:cs typeface="Times New Roman"/>
                  </a:rPr>
                  <a:t>compute</a:t>
                </a:r>
                <a:r>
                  <a:rPr lang="en-IN" sz="1750" spc="-20" dirty="0">
                    <a:latin typeface="Times New Roman"/>
                    <a:cs typeface="Times New Roman"/>
                  </a:rPr>
                  <a:t> </a:t>
                </a:r>
                <a:r>
                  <a:rPr lang="en-IN" sz="1750" dirty="0">
                    <a:latin typeface="Times New Roman"/>
                    <a:cs typeface="Times New Roman"/>
                  </a:rPr>
                  <a:t>public</a:t>
                </a:r>
                <a:r>
                  <a:rPr lang="en-IN" sz="1750" spc="-25" dirty="0">
                    <a:latin typeface="Times New Roman"/>
                    <a:cs typeface="Times New Roman"/>
                  </a:rPr>
                  <a:t> </a:t>
                </a:r>
                <a:r>
                  <a:rPr lang="en-IN" sz="1750" dirty="0">
                    <a:latin typeface="Times New Roman"/>
                    <a:cs typeface="Times New Roman"/>
                  </a:rPr>
                  <a:t>key:</a:t>
                </a:r>
                <a:r>
                  <a:rPr lang="en-IN" sz="1750" spc="-15" dirty="0">
                    <a:latin typeface="Times New Roman"/>
                    <a:cs typeface="Times New Roman"/>
                  </a:rPr>
                  <a:t> </a:t>
                </a:r>
                <a:r>
                  <a:rPr lang="en-IN" sz="1750" dirty="0">
                    <a:latin typeface="Times New Roman"/>
                    <a:cs typeface="Times New Roman"/>
                  </a:rPr>
                  <a:t>y</a:t>
                </a:r>
                <a:r>
                  <a:rPr lang="en-IN" sz="1750" spc="-5" dirty="0">
                    <a:latin typeface="Times New Roman"/>
                    <a:cs typeface="Times New Roman"/>
                  </a:rPr>
                  <a:t> </a:t>
                </a:r>
                <a:r>
                  <a:rPr lang="en-IN" sz="1750" dirty="0">
                    <a:latin typeface="Times New Roman"/>
                    <a:cs typeface="Times New Roman"/>
                  </a:rPr>
                  <a:t>= </a:t>
                </a:r>
                <a:r>
                  <a:rPr lang="en-IN" sz="1750" spc="-5" dirty="0">
                    <a:latin typeface="Times New Roman"/>
                    <a:cs typeface="Times New Roman"/>
                  </a:rPr>
                  <a:t>g</a:t>
                </a:r>
                <a:r>
                  <a:rPr lang="en-IN" sz="1750" spc="-7" baseline="24305" dirty="0">
                    <a:latin typeface="Times New Roman"/>
                    <a:cs typeface="Times New Roman"/>
                  </a:rPr>
                  <a:t>x </a:t>
                </a:r>
                <a:r>
                  <a:rPr lang="en-IN" sz="1750" spc="-10" dirty="0">
                    <a:latin typeface="Times New Roman"/>
                    <a:cs typeface="Times New Roman"/>
                  </a:rPr>
                  <a:t>mod</a:t>
                </a:r>
                <a:r>
                  <a:rPr lang="en-IN" sz="1750" spc="5" dirty="0">
                    <a:latin typeface="Times New Roman"/>
                    <a:cs typeface="Times New Roman"/>
                  </a:rPr>
                  <a:t> </a:t>
                </a:r>
                <a:r>
                  <a:rPr lang="en-IN" sz="1750" dirty="0">
                    <a:latin typeface="Times New Roman"/>
                    <a:cs typeface="Times New Roman"/>
                  </a:rPr>
                  <a:t>p</a:t>
                </a:r>
              </a:p>
              <a:p>
                <a:pPr marL="38100">
                  <a:lnSpc>
                    <a:spcPct val="100000"/>
                  </a:lnSpc>
                  <a:spcBef>
                    <a:spcPts val="770"/>
                  </a:spcBef>
                </a:pPr>
                <a:r>
                  <a:rPr lang="en-IN" sz="1750" spc="-5" dirty="0">
                    <a:solidFill>
                      <a:srgbClr val="FF33CC"/>
                    </a:solidFill>
                    <a:latin typeface="Times New Roman"/>
                    <a:cs typeface="Times New Roman"/>
                  </a:rPr>
                  <a:t>2) Signature</a:t>
                </a:r>
                <a:r>
                  <a:rPr lang="en-IN" sz="1750" spc="-40" dirty="0">
                    <a:solidFill>
                      <a:srgbClr val="FF33CC"/>
                    </a:solidFill>
                    <a:latin typeface="Times New Roman"/>
                    <a:cs typeface="Times New Roman"/>
                  </a:rPr>
                  <a:t> </a:t>
                </a:r>
                <a:r>
                  <a:rPr lang="en-IN" sz="1750" spc="-5" dirty="0">
                    <a:solidFill>
                      <a:srgbClr val="FF33CC"/>
                    </a:solidFill>
                    <a:latin typeface="Times New Roman"/>
                    <a:cs typeface="Times New Roman"/>
                  </a:rPr>
                  <a:t>Creation</a:t>
                </a:r>
                <a:endParaRPr lang="en-IN" sz="1750" dirty="0">
                  <a:solidFill>
                    <a:srgbClr val="FF33CC"/>
                  </a:solidFill>
                  <a:latin typeface="Times New Roman"/>
                  <a:cs typeface="Times New Roman"/>
                </a:endParaRPr>
              </a:p>
              <a:p>
                <a:pPr marL="495300" indent="-457200">
                  <a:lnSpc>
                    <a:spcPct val="100000"/>
                  </a:lnSpc>
                  <a:spcBef>
                    <a:spcPts val="770"/>
                  </a:spcBef>
                  <a:buFont typeface="Arial" panose="020B0604020202020204" pitchFamily="34" charset="0"/>
                  <a:buChar char="•"/>
                </a:pPr>
                <a:r>
                  <a:rPr lang="en-IN" sz="1750" spc="-5" dirty="0">
                    <a:latin typeface="Times New Roman"/>
                    <a:cs typeface="Times New Roman"/>
                  </a:rPr>
                  <a:t>generates</a:t>
                </a:r>
                <a:r>
                  <a:rPr lang="en-IN" sz="1750" spc="-20" dirty="0">
                    <a:latin typeface="Times New Roman"/>
                    <a:cs typeface="Times New Roman"/>
                  </a:rPr>
                  <a:t> </a:t>
                </a:r>
                <a:r>
                  <a:rPr lang="en-IN" sz="1750" spc="-5" dirty="0">
                    <a:latin typeface="Times New Roman"/>
                    <a:cs typeface="Times New Roman"/>
                  </a:rPr>
                  <a:t>a</a:t>
                </a:r>
                <a:r>
                  <a:rPr lang="en-IN" sz="1750" spc="-10" dirty="0">
                    <a:latin typeface="Times New Roman"/>
                    <a:cs typeface="Times New Roman"/>
                  </a:rPr>
                  <a:t> </a:t>
                </a:r>
                <a:r>
                  <a:rPr lang="en-IN" sz="1750" spc="-5" dirty="0">
                    <a:latin typeface="Times New Roman"/>
                    <a:cs typeface="Times New Roman"/>
                  </a:rPr>
                  <a:t>random</a:t>
                </a:r>
                <a:r>
                  <a:rPr lang="en-IN" sz="1750" spc="-10" dirty="0">
                    <a:latin typeface="Times New Roman"/>
                    <a:cs typeface="Times New Roman"/>
                  </a:rPr>
                  <a:t> </a:t>
                </a:r>
                <a:r>
                  <a:rPr lang="en-IN" sz="1750" dirty="0">
                    <a:latin typeface="Times New Roman"/>
                    <a:cs typeface="Times New Roman"/>
                  </a:rPr>
                  <a:t>signature</a:t>
                </a:r>
                <a:r>
                  <a:rPr lang="en-IN" sz="1750" spc="-35" dirty="0">
                    <a:latin typeface="Times New Roman"/>
                    <a:cs typeface="Times New Roman"/>
                  </a:rPr>
                  <a:t> </a:t>
                </a:r>
                <a:r>
                  <a:rPr lang="en-IN" sz="1750" spc="-5" dirty="0">
                    <a:latin typeface="Times New Roman"/>
                    <a:cs typeface="Times New Roman"/>
                  </a:rPr>
                  <a:t>key </a:t>
                </a:r>
                <a:r>
                  <a:rPr lang="en-IN" sz="1750" dirty="0">
                    <a:latin typeface="Times New Roman"/>
                    <a:cs typeface="Times New Roman"/>
                  </a:rPr>
                  <a:t>k,</a:t>
                </a:r>
                <a:r>
                  <a:rPr lang="en-IN" sz="1750" spc="-10" dirty="0">
                    <a:latin typeface="Times New Roman"/>
                    <a:cs typeface="Times New Roman"/>
                  </a:rPr>
                  <a:t> </a:t>
                </a:r>
                <a:r>
                  <a:rPr lang="en-IN" sz="1750" spc="-5" dirty="0">
                    <a:latin typeface="Times New Roman"/>
                    <a:cs typeface="Times New Roman"/>
                  </a:rPr>
                  <a:t>k&lt;q</a:t>
                </a:r>
              </a:p>
              <a:p>
                <a:pPr marL="495300" indent="-457200">
                  <a:spcBef>
                    <a:spcPts val="770"/>
                  </a:spcBef>
                  <a:buFont typeface="Arial" panose="020B0604020202020204" pitchFamily="34" charset="0"/>
                  <a:buChar char="•"/>
                </a:pPr>
                <a:r>
                  <a:rPr lang="en-IN" sz="1750" spc="-5" dirty="0">
                    <a:latin typeface="Times New Roman"/>
                    <a:cs typeface="Times New Roman"/>
                  </a:rPr>
                  <a:t>Sender computes signature</a:t>
                </a:r>
                <a:r>
                  <a:rPr lang="en-IN" sz="1750" spc="-25" dirty="0">
                    <a:latin typeface="Times New Roman"/>
                    <a:cs typeface="Times New Roman"/>
                  </a:rPr>
                  <a:t> </a:t>
                </a:r>
                <a:r>
                  <a:rPr lang="en-IN" sz="1750" spc="-5" dirty="0">
                    <a:latin typeface="Times New Roman"/>
                    <a:cs typeface="Times New Roman"/>
                  </a:rPr>
                  <a:t>pair (</a:t>
                </a:r>
                <a:r>
                  <a:rPr lang="en-IN" sz="1750" spc="-5" dirty="0" err="1">
                    <a:latin typeface="Times New Roman"/>
                    <a:cs typeface="Times New Roman"/>
                  </a:rPr>
                  <a:t>r,s</a:t>
                </a:r>
                <a:r>
                  <a:rPr lang="en-IN" sz="1750" spc="-5" dirty="0">
                    <a:latin typeface="Times New Roman"/>
                    <a:cs typeface="Times New Roman"/>
                  </a:rPr>
                  <a:t>) and sends</a:t>
                </a:r>
                <a:r>
                  <a:rPr lang="en-IN" sz="1750" spc="-25" dirty="0">
                    <a:latin typeface="Times New Roman"/>
                    <a:cs typeface="Times New Roman"/>
                  </a:rPr>
                  <a:t> </a:t>
                </a:r>
                <a:r>
                  <a:rPr lang="en-IN" sz="1750" dirty="0">
                    <a:latin typeface="Times New Roman"/>
                    <a:cs typeface="Times New Roman"/>
                  </a:rPr>
                  <a:t>signature</a:t>
                </a:r>
                <a:r>
                  <a:rPr lang="en-IN" sz="1750" spc="-30" dirty="0">
                    <a:latin typeface="Times New Roman"/>
                    <a:cs typeface="Times New Roman"/>
                  </a:rPr>
                  <a:t> </a:t>
                </a:r>
                <a:r>
                  <a:rPr lang="en-IN" sz="1750" spc="-20" dirty="0">
                    <a:latin typeface="Times New Roman"/>
                    <a:cs typeface="Times New Roman"/>
                  </a:rPr>
                  <a:t>(</a:t>
                </a:r>
                <a:r>
                  <a:rPr lang="en-IN" sz="1750" spc="-20" dirty="0" err="1">
                    <a:latin typeface="Times New Roman"/>
                    <a:cs typeface="Times New Roman"/>
                  </a:rPr>
                  <a:t>r,s</a:t>
                </a:r>
                <a:r>
                  <a:rPr lang="en-IN" sz="1750" spc="-20" dirty="0">
                    <a:latin typeface="Times New Roman"/>
                    <a:cs typeface="Times New Roman"/>
                  </a:rPr>
                  <a:t>)</a:t>
                </a:r>
                <a:r>
                  <a:rPr lang="en-IN" sz="1750" spc="-15" dirty="0">
                    <a:latin typeface="Times New Roman"/>
                    <a:cs typeface="Times New Roman"/>
                  </a:rPr>
                  <a:t> </a:t>
                </a:r>
                <a:r>
                  <a:rPr lang="en-IN" sz="1750" spc="-5" dirty="0">
                    <a:latin typeface="Times New Roman"/>
                    <a:cs typeface="Times New Roman"/>
                  </a:rPr>
                  <a:t>with message</a:t>
                </a:r>
                <a:r>
                  <a:rPr lang="en-IN" sz="1750" spc="-15" dirty="0">
                    <a:latin typeface="Times New Roman"/>
                    <a:cs typeface="Times New Roman"/>
                  </a:rPr>
                  <a:t> </a:t>
                </a:r>
                <a:r>
                  <a:rPr lang="en-IN" sz="1750" spc="-5" dirty="0">
                    <a:latin typeface="Times New Roman"/>
                    <a:cs typeface="Times New Roman"/>
                  </a:rPr>
                  <a:t>M</a:t>
                </a:r>
                <a:endParaRPr lang="en-IN" sz="1750" dirty="0">
                  <a:latin typeface="Times New Roman"/>
                  <a:cs typeface="Times New Roman"/>
                </a:endParaRPr>
              </a:p>
              <a:p>
                <a:pPr marL="781685" lvl="1" indent="-287020">
                  <a:lnSpc>
                    <a:spcPct val="100000"/>
                  </a:lnSpc>
                  <a:spcBef>
                    <a:spcPts val="675"/>
                  </a:spcBef>
                  <a:buFont typeface="Arial MT"/>
                  <a:buChar char="•"/>
                  <a:tabLst>
                    <a:tab pos="781685" algn="l"/>
                    <a:tab pos="782320" algn="l"/>
                  </a:tabLst>
                </a:pPr>
                <a:r>
                  <a:rPr lang="en-IN" sz="1750" spc="-5" dirty="0">
                    <a:latin typeface="Times New Roman"/>
                    <a:cs typeface="Times New Roman"/>
                  </a:rPr>
                  <a:t>r</a:t>
                </a:r>
                <a:r>
                  <a:rPr lang="en-IN" sz="1750" spc="-15" dirty="0">
                    <a:latin typeface="Times New Roman"/>
                    <a:cs typeface="Times New Roman"/>
                  </a:rPr>
                  <a:t> </a:t>
                </a:r>
                <a:r>
                  <a:rPr lang="en-IN" sz="1750" spc="-5" dirty="0">
                    <a:latin typeface="Times New Roman"/>
                    <a:cs typeface="Times New Roman"/>
                  </a:rPr>
                  <a:t>=</a:t>
                </a:r>
                <a:r>
                  <a:rPr lang="en-IN" sz="1750" spc="-15" dirty="0">
                    <a:latin typeface="Times New Roman"/>
                    <a:cs typeface="Times New Roman"/>
                  </a:rPr>
                  <a:t> </a:t>
                </a:r>
                <a:r>
                  <a:rPr lang="en-IN" sz="1750" spc="5" dirty="0">
                    <a:latin typeface="Times New Roman"/>
                    <a:cs typeface="Times New Roman"/>
                  </a:rPr>
                  <a:t>(</a:t>
                </a:r>
                <a:r>
                  <a:rPr lang="en-IN" sz="1750" spc="5" dirty="0" err="1">
                    <a:latin typeface="Times New Roman"/>
                    <a:cs typeface="Times New Roman"/>
                  </a:rPr>
                  <a:t>g</a:t>
                </a:r>
                <a:r>
                  <a:rPr lang="en-IN" sz="1750" spc="7" baseline="25525" dirty="0" err="1">
                    <a:latin typeface="Times New Roman"/>
                    <a:cs typeface="Times New Roman"/>
                  </a:rPr>
                  <a:t>k</a:t>
                </a:r>
                <a:r>
                  <a:rPr lang="en-IN" sz="1750" spc="337" baseline="25525" dirty="0">
                    <a:latin typeface="Times New Roman"/>
                    <a:cs typeface="Times New Roman"/>
                  </a:rPr>
                  <a:t> </a:t>
                </a:r>
                <a:r>
                  <a:rPr lang="en-IN" sz="1750" spc="-10" dirty="0">
                    <a:latin typeface="Times New Roman"/>
                    <a:cs typeface="Times New Roman"/>
                  </a:rPr>
                  <a:t>mod</a:t>
                </a:r>
                <a:r>
                  <a:rPr lang="en-IN" sz="1750" spc="5" dirty="0">
                    <a:latin typeface="Times New Roman"/>
                    <a:cs typeface="Times New Roman"/>
                  </a:rPr>
                  <a:t> </a:t>
                </a:r>
                <a:r>
                  <a:rPr lang="en-IN" sz="1750" spc="-5" dirty="0">
                    <a:latin typeface="Times New Roman"/>
                    <a:cs typeface="Times New Roman"/>
                  </a:rPr>
                  <a:t>p) mod</a:t>
                </a:r>
                <a:r>
                  <a:rPr lang="en-IN" sz="1750" spc="5" dirty="0">
                    <a:latin typeface="Times New Roman"/>
                    <a:cs typeface="Times New Roman"/>
                  </a:rPr>
                  <a:t> </a:t>
                </a:r>
                <a:r>
                  <a:rPr lang="en-IN" sz="1750" spc="-5" dirty="0">
                    <a:latin typeface="Times New Roman"/>
                    <a:cs typeface="Times New Roman"/>
                  </a:rPr>
                  <a:t>q</a:t>
                </a:r>
                <a:endParaRPr lang="en-IN" sz="1750" dirty="0">
                  <a:latin typeface="Times New Roman"/>
                  <a:cs typeface="Times New Roman"/>
                </a:endParaRPr>
              </a:p>
              <a:p>
                <a:pPr marL="781685" lvl="1" indent="-287020">
                  <a:lnSpc>
                    <a:spcPct val="100000"/>
                  </a:lnSpc>
                  <a:spcBef>
                    <a:spcPts val="670"/>
                  </a:spcBef>
                  <a:buFont typeface="Arial MT"/>
                  <a:buChar char="•"/>
                  <a:tabLst>
                    <a:tab pos="781685" algn="l"/>
                    <a:tab pos="782320" algn="l"/>
                  </a:tabLst>
                </a:pPr>
                <a:r>
                  <a:rPr lang="en-IN" sz="1750" spc="-5" dirty="0">
                    <a:latin typeface="Times New Roman"/>
                    <a:cs typeface="Times New Roman"/>
                  </a:rPr>
                  <a:t>s</a:t>
                </a:r>
                <a:r>
                  <a:rPr lang="en-IN" sz="1750" spc="-15" dirty="0">
                    <a:latin typeface="Times New Roman"/>
                    <a:cs typeface="Times New Roman"/>
                  </a:rPr>
                  <a:t> </a:t>
                </a:r>
                <a:r>
                  <a:rPr lang="en-IN" sz="1750" spc="-5" dirty="0">
                    <a:latin typeface="Times New Roman"/>
                    <a:cs typeface="Times New Roman"/>
                  </a:rPr>
                  <a:t>=</a:t>
                </a:r>
                <a:r>
                  <a:rPr lang="en-IN" sz="1750" spc="-15" dirty="0">
                    <a:latin typeface="Times New Roman"/>
                    <a:cs typeface="Times New Roman"/>
                  </a:rPr>
                  <a:t> </a:t>
                </a:r>
                <a:r>
                  <a:rPr lang="en-IN" sz="1750" dirty="0">
                    <a:latin typeface="Times New Roman"/>
                    <a:cs typeface="Times New Roman"/>
                  </a:rPr>
                  <a:t>[k</a:t>
                </a:r>
                <a:r>
                  <a:rPr lang="en-IN" sz="1750" baseline="25525" dirty="0">
                    <a:latin typeface="Times New Roman"/>
                    <a:cs typeface="Times New Roman"/>
                  </a:rPr>
                  <a:t>-1</a:t>
                </a:r>
                <a:r>
                  <a:rPr lang="en-IN" sz="1750" dirty="0">
                    <a:latin typeface="Times New Roman"/>
                    <a:cs typeface="Times New Roman"/>
                  </a:rPr>
                  <a:t>(H(M)+</a:t>
                </a:r>
                <a:r>
                  <a:rPr lang="en-IN" sz="1750" spc="10" dirty="0">
                    <a:latin typeface="Times New Roman"/>
                    <a:cs typeface="Times New Roman"/>
                  </a:rPr>
                  <a:t> </a:t>
                </a:r>
                <a:r>
                  <a:rPr lang="en-IN" sz="1750" spc="-5" dirty="0" err="1">
                    <a:latin typeface="Times New Roman"/>
                    <a:cs typeface="Times New Roman"/>
                  </a:rPr>
                  <a:t>xr</a:t>
                </a:r>
                <a:r>
                  <a:rPr lang="en-IN" sz="1750" spc="-5" dirty="0">
                    <a:latin typeface="Times New Roman"/>
                    <a:cs typeface="Times New Roman"/>
                  </a:rPr>
                  <a:t>)]</a:t>
                </a:r>
                <a:r>
                  <a:rPr lang="en-IN" sz="1750" spc="-15" dirty="0">
                    <a:latin typeface="Times New Roman"/>
                    <a:cs typeface="Times New Roman"/>
                  </a:rPr>
                  <a:t> </a:t>
                </a:r>
                <a:r>
                  <a:rPr lang="en-IN" sz="1750" spc="-10" dirty="0">
                    <a:latin typeface="Times New Roman"/>
                    <a:cs typeface="Times New Roman"/>
                  </a:rPr>
                  <a:t>mod</a:t>
                </a:r>
                <a:r>
                  <a:rPr lang="en-IN" sz="1750" dirty="0">
                    <a:latin typeface="Times New Roman"/>
                    <a:cs typeface="Times New Roman"/>
                  </a:rPr>
                  <a:t> </a:t>
                </a:r>
                <a:r>
                  <a:rPr lang="en-IN" sz="1750" spc="-5" dirty="0">
                    <a:latin typeface="Times New Roman"/>
                    <a:cs typeface="Times New Roman"/>
                  </a:rPr>
                  <a:t>q</a:t>
                </a:r>
              </a:p>
              <a:p>
                <a:pPr marL="38100">
                  <a:lnSpc>
                    <a:spcPct val="100000"/>
                  </a:lnSpc>
                  <a:spcBef>
                    <a:spcPts val="770"/>
                  </a:spcBef>
                </a:pPr>
                <a:r>
                  <a:rPr lang="en-IN" sz="1750" spc="-5" dirty="0">
                    <a:solidFill>
                      <a:srgbClr val="FF33CC"/>
                    </a:solidFill>
                    <a:latin typeface="Times New Roman"/>
                    <a:cs typeface="Times New Roman"/>
                  </a:rPr>
                  <a:t>3) Signature</a:t>
                </a:r>
                <a:r>
                  <a:rPr lang="en-IN" sz="1750" spc="-90" dirty="0">
                    <a:solidFill>
                      <a:srgbClr val="FF33CC"/>
                    </a:solidFill>
                    <a:latin typeface="Times New Roman"/>
                    <a:cs typeface="Times New Roman"/>
                  </a:rPr>
                  <a:t> </a:t>
                </a:r>
                <a:r>
                  <a:rPr lang="en-IN" sz="1750" spc="-30" dirty="0">
                    <a:solidFill>
                      <a:srgbClr val="FF33CC"/>
                    </a:solidFill>
                    <a:latin typeface="Times New Roman"/>
                    <a:cs typeface="Times New Roman"/>
                  </a:rPr>
                  <a:t>Verification</a:t>
                </a:r>
                <a:endParaRPr lang="en-IN" sz="1750" dirty="0">
                  <a:latin typeface="Times New Roman"/>
                  <a:cs typeface="Times New Roman"/>
                </a:endParaRPr>
              </a:p>
              <a:p>
                <a:pPr marL="495300" indent="-457200">
                  <a:lnSpc>
                    <a:spcPct val="100000"/>
                  </a:lnSpc>
                  <a:spcBef>
                    <a:spcPts val="670"/>
                  </a:spcBef>
                  <a:buFont typeface="Arial" panose="020B0604020202020204" pitchFamily="34" charset="0"/>
                  <a:buChar char="•"/>
                  <a:tabLst>
                    <a:tab pos="380365" algn="l"/>
                    <a:tab pos="381000" algn="l"/>
                  </a:tabLst>
                </a:pPr>
                <a:r>
                  <a:rPr lang="en-IN" sz="1750" dirty="0">
                    <a:latin typeface="Times New Roman"/>
                    <a:cs typeface="Times New Roman"/>
                  </a:rPr>
                  <a:t>recipient</a:t>
                </a:r>
                <a:r>
                  <a:rPr lang="en-IN" sz="1750" spc="-30" dirty="0">
                    <a:latin typeface="Times New Roman"/>
                    <a:cs typeface="Times New Roman"/>
                  </a:rPr>
                  <a:t> </a:t>
                </a:r>
                <a:r>
                  <a:rPr lang="en-IN" sz="1750" spc="-5" dirty="0">
                    <a:latin typeface="Times New Roman"/>
                    <a:cs typeface="Times New Roman"/>
                  </a:rPr>
                  <a:t>computes: </a:t>
                </a:r>
                <a:endParaRPr lang="en-IN" sz="1750" spc="-685" dirty="0">
                  <a:latin typeface="Times New Roman"/>
                  <a:cs typeface="Times New Roman"/>
                </a:endParaRPr>
              </a:p>
              <a:p>
                <a:pPr marL="38100">
                  <a:lnSpc>
                    <a:spcPct val="100000"/>
                  </a:lnSpc>
                  <a:spcBef>
                    <a:spcPts val="670"/>
                  </a:spcBef>
                  <a:tabLst>
                    <a:tab pos="380365" algn="l"/>
                    <a:tab pos="381000" algn="l"/>
                  </a:tabLst>
                </a:pPr>
                <a:r>
                  <a:rPr lang="en-IN" sz="1750" spc="-5" dirty="0">
                    <a:latin typeface="Times New Roman"/>
                    <a:cs typeface="Times New Roman"/>
                  </a:rPr>
                  <a:t>w</a:t>
                </a:r>
                <a:r>
                  <a:rPr lang="en-IN" sz="1750" spc="-10" dirty="0">
                    <a:latin typeface="Times New Roman"/>
                    <a:cs typeface="Times New Roman"/>
                  </a:rPr>
                  <a:t> </a:t>
                </a:r>
                <a:r>
                  <a:rPr lang="en-IN" sz="1750" spc="-5" dirty="0">
                    <a:latin typeface="Times New Roman"/>
                    <a:cs typeface="Times New Roman"/>
                  </a:rPr>
                  <a:t>= </a:t>
                </a:r>
                <a:r>
                  <a:rPr lang="en-IN" sz="1750" spc="5" dirty="0">
                    <a:latin typeface="Times New Roman"/>
                    <a:cs typeface="Times New Roman"/>
                  </a:rPr>
                  <a:t>s</a:t>
                </a:r>
                <a:r>
                  <a:rPr lang="en-IN" sz="1750" spc="7" baseline="25525" dirty="0">
                    <a:latin typeface="Times New Roman"/>
                    <a:cs typeface="Times New Roman"/>
                  </a:rPr>
                  <a:t>-1</a:t>
                </a:r>
                <a:r>
                  <a:rPr lang="en-IN" sz="1750" spc="-15" baseline="25525" dirty="0">
                    <a:latin typeface="Times New Roman"/>
                    <a:cs typeface="Times New Roman"/>
                  </a:rPr>
                  <a:t> </a:t>
                </a:r>
                <a:r>
                  <a:rPr lang="en-IN" sz="1750" spc="-10" dirty="0">
                    <a:latin typeface="Times New Roman"/>
                    <a:cs typeface="Times New Roman"/>
                  </a:rPr>
                  <a:t>mod</a:t>
                </a:r>
                <a:r>
                  <a:rPr lang="en-IN" sz="1750" spc="5" dirty="0">
                    <a:latin typeface="Times New Roman"/>
                    <a:cs typeface="Times New Roman"/>
                  </a:rPr>
                  <a:t> </a:t>
                </a:r>
                <a:r>
                  <a:rPr lang="en-IN" sz="1750" spc="-5" dirty="0">
                    <a:latin typeface="Times New Roman"/>
                    <a:cs typeface="Times New Roman"/>
                  </a:rPr>
                  <a:t>q</a:t>
                </a:r>
                <a:endParaRPr lang="en-IN" sz="1750" dirty="0">
                  <a:latin typeface="Times New Roman"/>
                  <a:cs typeface="Times New Roman"/>
                </a:endParaRPr>
              </a:p>
              <a:p>
                <a:pPr marL="38100">
                  <a:lnSpc>
                    <a:spcPct val="100000"/>
                  </a:lnSpc>
                  <a:spcBef>
                    <a:spcPts val="670"/>
                  </a:spcBef>
                  <a:tabLst>
                    <a:tab pos="380365" algn="l"/>
                    <a:tab pos="381000" algn="l"/>
                  </a:tabLst>
                </a:pPr>
                <a:r>
                  <a:rPr lang="en-IN" sz="1750" spc="-5" dirty="0">
                    <a:latin typeface="Times New Roman"/>
                    <a:cs typeface="Times New Roman"/>
                  </a:rPr>
                  <a:t>u1=</a:t>
                </a:r>
                <a:r>
                  <a:rPr lang="en-IN" sz="1750" spc="-30" dirty="0">
                    <a:latin typeface="Times New Roman"/>
                    <a:cs typeface="Times New Roman"/>
                  </a:rPr>
                  <a:t> </a:t>
                </a:r>
                <a:r>
                  <a:rPr lang="en-IN" sz="1750" spc="-5" dirty="0">
                    <a:latin typeface="Times New Roman"/>
                    <a:cs typeface="Times New Roman"/>
                  </a:rPr>
                  <a:t>[H(M)w</a:t>
                </a:r>
                <a:r>
                  <a:rPr lang="en-IN" sz="1750" spc="10" dirty="0">
                    <a:latin typeface="Times New Roman"/>
                    <a:cs typeface="Times New Roman"/>
                  </a:rPr>
                  <a:t> </a:t>
                </a:r>
                <a:r>
                  <a:rPr lang="en-IN" sz="1750" spc="-15" dirty="0">
                    <a:latin typeface="Times New Roman"/>
                    <a:cs typeface="Times New Roman"/>
                  </a:rPr>
                  <a:t>]mod</a:t>
                </a:r>
                <a:r>
                  <a:rPr lang="en-IN" sz="1750" spc="10" dirty="0">
                    <a:latin typeface="Times New Roman"/>
                    <a:cs typeface="Times New Roman"/>
                  </a:rPr>
                  <a:t> </a:t>
                </a:r>
                <a:r>
                  <a:rPr lang="en-IN" sz="1750" spc="-5" dirty="0">
                    <a:latin typeface="Times New Roman"/>
                    <a:cs typeface="Times New Roman"/>
                  </a:rPr>
                  <a:t>q </a:t>
                </a:r>
                <a:endParaRPr lang="en-IN" sz="1750" spc="-685" dirty="0">
                  <a:latin typeface="Times New Roman"/>
                  <a:cs typeface="Times New Roman"/>
                </a:endParaRPr>
              </a:p>
              <a:p>
                <a:pPr marL="38100">
                  <a:lnSpc>
                    <a:spcPct val="100000"/>
                  </a:lnSpc>
                  <a:spcBef>
                    <a:spcPts val="670"/>
                  </a:spcBef>
                  <a:tabLst>
                    <a:tab pos="380365" algn="l"/>
                    <a:tab pos="381000" algn="l"/>
                  </a:tabLst>
                </a:pPr>
                <a:r>
                  <a:rPr lang="en-IN" sz="1750" spc="-5" dirty="0">
                    <a:latin typeface="Times New Roman"/>
                    <a:cs typeface="Times New Roman"/>
                  </a:rPr>
                  <a:t>u2=</a:t>
                </a:r>
                <a:r>
                  <a:rPr lang="en-IN" sz="1750" spc="-15" dirty="0">
                    <a:latin typeface="Times New Roman"/>
                    <a:cs typeface="Times New Roman"/>
                  </a:rPr>
                  <a:t> </a:t>
                </a:r>
                <a:r>
                  <a:rPr lang="en-IN" sz="1750" spc="-5" dirty="0">
                    <a:latin typeface="Times New Roman"/>
                    <a:cs typeface="Times New Roman"/>
                  </a:rPr>
                  <a:t>(</a:t>
                </a:r>
                <a:r>
                  <a:rPr lang="en-IN" sz="1750" spc="-5" dirty="0" err="1">
                    <a:latin typeface="Times New Roman"/>
                    <a:cs typeface="Times New Roman"/>
                  </a:rPr>
                  <a:t>rw</a:t>
                </a:r>
                <a:r>
                  <a:rPr lang="en-IN" sz="1750" spc="-5" dirty="0">
                    <a:latin typeface="Times New Roman"/>
                    <a:cs typeface="Times New Roman"/>
                  </a:rPr>
                  <a:t>)mod</a:t>
                </a:r>
                <a:r>
                  <a:rPr lang="en-IN" sz="1750" spc="15" dirty="0">
                    <a:latin typeface="Times New Roman"/>
                    <a:cs typeface="Times New Roman"/>
                  </a:rPr>
                  <a:t> </a:t>
                </a:r>
                <a:r>
                  <a:rPr lang="en-IN" sz="1750" spc="-5" dirty="0">
                    <a:latin typeface="Times New Roman"/>
                    <a:cs typeface="Times New Roman"/>
                  </a:rPr>
                  <a:t>q</a:t>
                </a:r>
                <a:endParaRPr lang="en-IN" sz="1750" dirty="0">
                  <a:latin typeface="Times New Roman"/>
                  <a:cs typeface="Times New Roman"/>
                </a:endParaRPr>
              </a:p>
              <a:p>
                <a:pPr marL="38100">
                  <a:lnSpc>
                    <a:spcPct val="100000"/>
                  </a:lnSpc>
                  <a:spcBef>
                    <a:spcPts val="670"/>
                  </a:spcBef>
                  <a:tabLst>
                    <a:tab pos="380365" algn="l"/>
                    <a:tab pos="381000" algn="l"/>
                  </a:tabLst>
                </a:pPr>
                <a:r>
                  <a:rPr lang="en-IN" sz="1750" spc="-5" dirty="0">
                    <a:latin typeface="Times New Roman"/>
                    <a:cs typeface="Times New Roman"/>
                  </a:rPr>
                  <a:t>v</a:t>
                </a:r>
                <a:r>
                  <a:rPr lang="en-IN" sz="1750" spc="-15" dirty="0">
                    <a:latin typeface="Times New Roman"/>
                    <a:cs typeface="Times New Roman"/>
                  </a:rPr>
                  <a:t> </a:t>
                </a:r>
                <a:r>
                  <a:rPr lang="en-IN" sz="1750" spc="-5" dirty="0">
                    <a:latin typeface="Times New Roman"/>
                    <a:cs typeface="Times New Roman"/>
                  </a:rPr>
                  <a:t>=</a:t>
                </a:r>
                <a:r>
                  <a:rPr lang="en-IN" sz="1750" spc="-10" dirty="0">
                    <a:latin typeface="Times New Roman"/>
                    <a:cs typeface="Times New Roman"/>
                  </a:rPr>
                  <a:t> </a:t>
                </a:r>
                <a:r>
                  <a:rPr lang="en-IN" sz="1750" dirty="0">
                    <a:latin typeface="Times New Roman"/>
                    <a:cs typeface="Times New Roman"/>
                  </a:rPr>
                  <a:t>[(g</a:t>
                </a:r>
                <a:r>
                  <a:rPr lang="en-IN" sz="1750" baseline="25525" dirty="0">
                    <a:latin typeface="Times New Roman"/>
                    <a:cs typeface="Times New Roman"/>
                  </a:rPr>
                  <a:t>u1</a:t>
                </a:r>
                <a:r>
                  <a:rPr lang="en-IN" sz="1750" spc="352" baseline="25525" dirty="0">
                    <a:latin typeface="Times New Roman"/>
                    <a:cs typeface="Times New Roman"/>
                  </a:rPr>
                  <a:t> </a:t>
                </a:r>
                <a:r>
                  <a:rPr lang="en-IN" sz="1750" dirty="0">
                    <a:latin typeface="Times New Roman"/>
                    <a:cs typeface="Times New Roman"/>
                  </a:rPr>
                  <a:t>y</a:t>
                </a:r>
                <a:r>
                  <a:rPr lang="en-IN" sz="1750" baseline="25525" dirty="0">
                    <a:latin typeface="Times New Roman"/>
                    <a:cs typeface="Times New Roman"/>
                  </a:rPr>
                  <a:t>u2</a:t>
                </a:r>
                <a:r>
                  <a:rPr lang="en-IN" sz="1750" dirty="0">
                    <a:latin typeface="Times New Roman"/>
                    <a:cs typeface="Times New Roman"/>
                  </a:rPr>
                  <a:t>)mod</a:t>
                </a:r>
                <a:r>
                  <a:rPr lang="en-IN" sz="1750" spc="5" dirty="0">
                    <a:latin typeface="Times New Roman"/>
                    <a:cs typeface="Times New Roman"/>
                  </a:rPr>
                  <a:t> </a:t>
                </a:r>
                <a:r>
                  <a:rPr lang="en-IN" sz="1750" spc="-5" dirty="0">
                    <a:latin typeface="Times New Roman"/>
                    <a:cs typeface="Times New Roman"/>
                  </a:rPr>
                  <a:t>p</a:t>
                </a:r>
                <a:r>
                  <a:rPr lang="en-IN" sz="1750" spc="-15" dirty="0">
                    <a:latin typeface="Times New Roman"/>
                    <a:cs typeface="Times New Roman"/>
                  </a:rPr>
                  <a:t> ]mod</a:t>
                </a:r>
                <a:r>
                  <a:rPr lang="en-IN" sz="1750" spc="30" dirty="0">
                    <a:latin typeface="Times New Roman"/>
                    <a:cs typeface="Times New Roman"/>
                  </a:rPr>
                  <a:t> </a:t>
                </a:r>
                <a:r>
                  <a:rPr lang="en-IN" sz="1750" spc="-5" dirty="0">
                    <a:latin typeface="Times New Roman"/>
                    <a:cs typeface="Times New Roman"/>
                  </a:rPr>
                  <a:t>q</a:t>
                </a:r>
                <a:endParaRPr lang="en-IN" sz="1750" dirty="0">
                  <a:latin typeface="Times New Roman"/>
                  <a:cs typeface="Times New Roman"/>
                </a:endParaRPr>
              </a:p>
              <a:p>
                <a:pPr marL="381000" indent="-342900">
                  <a:lnSpc>
                    <a:spcPct val="100000"/>
                  </a:lnSpc>
                  <a:spcBef>
                    <a:spcPts val="675"/>
                  </a:spcBef>
                  <a:buFont typeface="Arial MT"/>
                  <a:buChar char="•"/>
                  <a:tabLst>
                    <a:tab pos="380365" algn="l"/>
                    <a:tab pos="381000" algn="l"/>
                  </a:tabLst>
                </a:pPr>
                <a:r>
                  <a:rPr lang="en-IN" sz="1750" spc="-5" dirty="0">
                    <a:latin typeface="Times New Roman"/>
                    <a:cs typeface="Times New Roman"/>
                  </a:rPr>
                  <a:t>if v=r</a:t>
                </a:r>
                <a:r>
                  <a:rPr lang="en-IN" sz="1750" dirty="0">
                    <a:latin typeface="Times New Roman"/>
                    <a:cs typeface="Times New Roman"/>
                  </a:rPr>
                  <a:t> </a:t>
                </a:r>
                <a:r>
                  <a:rPr lang="en-IN" sz="1750" spc="-5" dirty="0">
                    <a:latin typeface="Times New Roman"/>
                    <a:cs typeface="Times New Roman"/>
                  </a:rPr>
                  <a:t>then signature</a:t>
                </a:r>
                <a:r>
                  <a:rPr lang="en-IN" sz="1750" spc="-25" dirty="0">
                    <a:latin typeface="Times New Roman"/>
                    <a:cs typeface="Times New Roman"/>
                  </a:rPr>
                  <a:t> </a:t>
                </a:r>
                <a:r>
                  <a:rPr lang="en-IN" sz="1750" spc="-5" dirty="0">
                    <a:latin typeface="Times New Roman"/>
                    <a:cs typeface="Times New Roman"/>
                  </a:rPr>
                  <a:t>is</a:t>
                </a:r>
                <a:r>
                  <a:rPr lang="en-IN" sz="1750" dirty="0">
                    <a:latin typeface="Times New Roman"/>
                    <a:cs typeface="Times New Roman"/>
                  </a:rPr>
                  <a:t> </a:t>
                </a:r>
                <a:r>
                  <a:rPr lang="en-IN" sz="1750" spc="-5" dirty="0">
                    <a:latin typeface="Times New Roman"/>
                    <a:cs typeface="Times New Roman"/>
                  </a:rPr>
                  <a:t>verified</a:t>
                </a:r>
                <a:endParaRPr lang="en-IN" sz="1750" dirty="0">
                  <a:latin typeface="Times New Roman"/>
                  <a:cs typeface="Times New Roman"/>
                </a:endParaRPr>
              </a:p>
            </p:txBody>
          </p:sp>
        </mc:Choice>
        <mc:Fallback xmlns="">
          <p:sp>
            <p:nvSpPr>
              <p:cNvPr id="3" name="object 3"/>
              <p:cNvSpPr txBox="1">
                <a:spLocks noRot="1" noChangeAspect="1" noMove="1" noResize="1" noEditPoints="1" noAdjustHandles="1" noChangeArrowheads="1" noChangeShapeType="1" noTextEdit="1"/>
              </p:cNvSpPr>
              <p:nvPr/>
            </p:nvSpPr>
            <p:spPr>
              <a:xfrm>
                <a:off x="228600" y="856936"/>
                <a:ext cx="11811000" cy="5718745"/>
              </a:xfrm>
              <a:prstGeom prst="rect">
                <a:avLst/>
              </a:prstGeom>
              <a:blipFill>
                <a:blip r:embed="rId2"/>
                <a:stretch>
                  <a:fillRect l="-826" b="-1386"/>
                </a:stretch>
              </a:blipFill>
            </p:spPr>
            <p:txBody>
              <a:bodyPr/>
              <a:lstStyle/>
              <a:p>
                <a:r>
                  <a:rPr lang="en-IN">
                    <a:noFill/>
                  </a:rPr>
                  <a:t> </a:t>
                </a:r>
              </a:p>
            </p:txBody>
          </p:sp>
        </mc:Fallback>
      </mc:AlternateContent>
      <p:pic>
        <p:nvPicPr>
          <p:cNvPr id="4" name="object 4"/>
          <p:cNvPicPr/>
          <p:nvPr/>
        </p:nvPicPr>
        <p:blipFill>
          <a:blip r:embed="rId3" cstate="print"/>
          <a:stretch>
            <a:fillRect/>
          </a:stretch>
        </p:blipFill>
        <p:spPr>
          <a:xfrm>
            <a:off x="28751" y="65272"/>
            <a:ext cx="2756886" cy="664853"/>
          </a:xfrm>
          <a:prstGeom prst="rect">
            <a:avLst/>
          </a:prstGeom>
        </p:spPr>
      </p:pic>
      <p:sp>
        <p:nvSpPr>
          <p:cNvPr id="20482" name="Text Box 2">
            <a:extLst>
              <a:ext uri="{FF2B5EF4-FFF2-40B4-BE49-F238E27FC236}">
                <a16:creationId xmlns:a16="http://schemas.microsoft.com/office/drawing/2014/main" id="{FDF3CC52-8CFA-97DA-C9E4-AF2A4F2FCD4C}"/>
              </a:ext>
            </a:extLst>
          </p:cNvPr>
          <p:cNvSpPr txBox="1">
            <a:spLocks noChangeArrowheads="1"/>
          </p:cNvSpPr>
          <p:nvPr/>
        </p:nvSpPr>
        <p:spPr bwMode="auto">
          <a:xfrm>
            <a:off x="7391400" y="5737481"/>
            <a:ext cx="4800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4" charset="-128"/>
              </a:defRPr>
            </a:lvl9pPr>
          </a:lstStyle>
          <a:p>
            <a:pPr>
              <a:spcBef>
                <a:spcPts val="800"/>
              </a:spcBef>
              <a:buClr>
                <a:srgbClr val="5FAFFF"/>
              </a:buClr>
              <a:buSzPct val="80000"/>
              <a:buFont typeface="Wingdings" pitchFamily="2" charset="2"/>
              <a:buChar char=""/>
              <a:defRPr/>
            </a:pPr>
            <a:r>
              <a:rPr lang="en-AU" dirty="0">
                <a:solidFill>
                  <a:schemeClr val="tx1"/>
                </a:solidFill>
              </a:rPr>
              <a:t>creates a 320 bit signature</a:t>
            </a:r>
          </a:p>
          <a:p>
            <a:pPr>
              <a:spcBef>
                <a:spcPts val="800"/>
              </a:spcBef>
              <a:buClr>
                <a:srgbClr val="5FAFFF"/>
              </a:buClr>
              <a:buSzPct val="80000"/>
              <a:buFont typeface="Wingdings" pitchFamily="2" charset="2"/>
              <a:buChar char=""/>
              <a:defRPr/>
            </a:pPr>
            <a:r>
              <a:rPr lang="en-AU" dirty="0">
                <a:solidFill>
                  <a:schemeClr val="tx1"/>
                </a:solidFill>
              </a:rPr>
              <a:t>smaller and faster than RSA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8FE0C0D-D3FB-8D3C-9F0F-0C642C34B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8615068" cy="3733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a:extLst>
              <a:ext uri="{FF2B5EF4-FFF2-40B4-BE49-F238E27FC236}">
                <a16:creationId xmlns:a16="http://schemas.microsoft.com/office/drawing/2014/main" id="{BF3A8ACD-757D-AFF2-9B3E-F44AC19B8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465" y="2971800"/>
            <a:ext cx="7865486" cy="38766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86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B827B-6096-6D72-26F1-30E7E3D38A64}"/>
              </a:ext>
            </a:extLst>
          </p:cNvPr>
          <p:cNvPicPr>
            <a:picLocks noChangeAspect="1"/>
          </p:cNvPicPr>
          <p:nvPr/>
        </p:nvPicPr>
        <p:blipFill rotWithShape="1">
          <a:blip r:embed="rId2"/>
          <a:srcRect l="23125" t="30001" r="28125" b="11110"/>
          <a:stretch/>
        </p:blipFill>
        <p:spPr>
          <a:xfrm>
            <a:off x="1143000" y="23446"/>
            <a:ext cx="10058400" cy="6834554"/>
          </a:xfrm>
          <a:prstGeom prst="rect">
            <a:avLst/>
          </a:prstGeom>
        </p:spPr>
      </p:pic>
    </p:spTree>
    <p:extLst>
      <p:ext uri="{BB962C8B-B14F-4D97-AF65-F5344CB8AC3E}">
        <p14:creationId xmlns:p14="http://schemas.microsoft.com/office/powerpoint/2010/main" val="173035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1174B-105A-8EEC-ADA7-6A949031771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1268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5919" y="0"/>
            <a:ext cx="3058160" cy="689932"/>
          </a:xfrm>
          <a:prstGeom prst="rect">
            <a:avLst/>
          </a:prstGeom>
        </p:spPr>
        <p:txBody>
          <a:bodyPr vert="horz" wrap="square" lIns="0" tIns="12700" rIns="0" bIns="0" rtlCol="0">
            <a:spAutoFit/>
          </a:bodyPr>
          <a:lstStyle/>
          <a:p>
            <a:pPr marL="12700">
              <a:lnSpc>
                <a:spcPct val="100000"/>
              </a:lnSpc>
              <a:spcBef>
                <a:spcPts val="100"/>
              </a:spcBef>
            </a:pPr>
            <a:r>
              <a:rPr dirty="0"/>
              <a:t>DSS</a:t>
            </a:r>
            <a:r>
              <a:rPr spc="-45" dirty="0"/>
              <a:t> </a:t>
            </a:r>
            <a:r>
              <a:rPr spc="5" dirty="0"/>
              <a:t>vs</a:t>
            </a:r>
            <a:r>
              <a:rPr lang="en-US" spc="5" dirty="0"/>
              <a:t> </a:t>
            </a:r>
            <a:r>
              <a:rPr dirty="0"/>
              <a:t>RSA</a:t>
            </a:r>
          </a:p>
        </p:txBody>
      </p:sp>
      <p:pic>
        <p:nvPicPr>
          <p:cNvPr id="3" name="object 3"/>
          <p:cNvPicPr/>
          <p:nvPr/>
        </p:nvPicPr>
        <p:blipFill rotWithShape="1">
          <a:blip r:embed="rId2" cstate="print"/>
          <a:srcRect b="58689"/>
          <a:stretch/>
        </p:blipFill>
        <p:spPr>
          <a:xfrm>
            <a:off x="128268" y="934215"/>
            <a:ext cx="5586731" cy="1936079"/>
          </a:xfrm>
          <a:prstGeom prst="rect">
            <a:avLst/>
          </a:prstGeom>
        </p:spPr>
      </p:pic>
      <p:sp>
        <p:nvSpPr>
          <p:cNvPr id="10" name="TextBox 9">
            <a:extLst>
              <a:ext uri="{FF2B5EF4-FFF2-40B4-BE49-F238E27FC236}">
                <a16:creationId xmlns:a16="http://schemas.microsoft.com/office/drawing/2014/main" id="{425FF539-8D3C-E47A-226A-8D26325F8638}"/>
              </a:ext>
            </a:extLst>
          </p:cNvPr>
          <p:cNvSpPr txBox="1"/>
          <p:nvPr/>
        </p:nvSpPr>
        <p:spPr>
          <a:xfrm>
            <a:off x="128269" y="2870295"/>
            <a:ext cx="12063731" cy="3926716"/>
          </a:xfrm>
          <a:prstGeom prst="rect">
            <a:avLst/>
          </a:prstGeom>
          <a:noFill/>
        </p:spPr>
        <p:txBody>
          <a:bodyPr wrap="square">
            <a:spAutoFit/>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750" dirty="0">
                <a:latin typeface="Arial" panose="020B0604020202020204" pitchFamily="34" charset="0"/>
                <a:ea typeface="MS PGothic" panose="020B0600070205080204" pitchFamily="34" charset="-128"/>
              </a:rPr>
              <a:t>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750" dirty="0">
                <a:latin typeface="Arial" panose="020B0604020202020204" pitchFamily="34" charset="0"/>
                <a:ea typeface="MS PGothic" panose="020B0600070205080204" pitchFamily="34" charset="-128"/>
              </a:rPr>
              <a:t>In the DSS approach, the hash code is provided as input to a signature function along with a random number </a:t>
            </a:r>
            <a:r>
              <a:rPr lang="en-US" altLang="en-US" sz="1750" i="1" dirty="0">
                <a:latin typeface="Arial" panose="020B0604020202020204" pitchFamily="34" charset="0"/>
                <a:ea typeface="MS PGothic" panose="020B0600070205080204" pitchFamily="34" charset="-128"/>
              </a:rPr>
              <a:t>k </a:t>
            </a:r>
            <a:r>
              <a:rPr lang="en-US" altLang="en-US" sz="1750" dirty="0">
                <a:latin typeface="Arial" panose="020B0604020202020204" pitchFamily="34" charset="0"/>
                <a:ea typeface="MS PGothic" panose="020B0600070205080204" pitchFamily="34" charset="-128"/>
              </a:rPr>
              <a:t>generated for this particular signature. The signature function also depends on the sender's private key (PR </a:t>
            </a:r>
            <a:r>
              <a:rPr lang="en-US" altLang="en-US" sz="1750" baseline="-25000" dirty="0">
                <a:latin typeface="Arial" panose="020B0604020202020204" pitchFamily="34" charset="0"/>
                <a:ea typeface="MS PGothic" panose="020B0600070205080204" pitchFamily="34" charset="-128"/>
              </a:rPr>
              <a:t>a</a:t>
            </a:r>
            <a:r>
              <a:rPr lang="en-US" altLang="en-US" sz="1750" dirty="0">
                <a:latin typeface="Arial" panose="020B0604020202020204" pitchFamily="34" charset="0"/>
                <a:ea typeface="MS PGothic" panose="020B0600070205080204" pitchFamily="34" charset="-128"/>
              </a:rPr>
              <a:t>) and a global public key (</a:t>
            </a:r>
            <a:r>
              <a:rPr lang="en-US" altLang="en-US" sz="1750" i="1" dirty="0">
                <a:latin typeface="Arial" panose="020B0604020202020204" pitchFamily="34" charset="0"/>
                <a:ea typeface="MS PGothic" panose="020B0600070205080204" pitchFamily="34" charset="-128"/>
              </a:rPr>
              <a:t>PU</a:t>
            </a:r>
            <a:r>
              <a:rPr lang="en-US" altLang="en-US" sz="1750" i="1" baseline="-25000" dirty="0">
                <a:latin typeface="Arial" panose="020B0604020202020204" pitchFamily="34" charset="0"/>
                <a:ea typeface="MS PGothic" panose="020B0600070205080204" pitchFamily="34" charset="-128"/>
              </a:rPr>
              <a:t>G</a:t>
            </a:r>
            <a:r>
              <a:rPr lang="en-US" altLang="en-US" sz="1750" i="1" dirty="0">
                <a:latin typeface="Arial" panose="020B0604020202020204" pitchFamily="34" charset="0"/>
                <a:ea typeface="MS PGothic" panose="020B0600070205080204" pitchFamily="34" charset="-128"/>
              </a:rPr>
              <a:t>)</a:t>
            </a:r>
            <a:r>
              <a:rPr lang="en-US" altLang="en-US" sz="1750" dirty="0">
                <a:latin typeface="Arial" panose="020B0604020202020204" pitchFamily="34" charset="0"/>
                <a:ea typeface="MS PGothic" panose="020B0600070205080204" pitchFamily="34" charset="-128"/>
              </a:rPr>
              <a:t>. The result is a signature consisting of two components, labeled s and r.  At the receiving end, the hash code of the incoming message is generated. This plus the signature is input to a verification function. The verification function also depends on the global public key as well as the sender's public key (</a:t>
            </a:r>
            <a:r>
              <a:rPr lang="en-US" altLang="en-US" sz="1750" dirty="0" err="1">
                <a:latin typeface="Arial" panose="020B0604020202020204" pitchFamily="34" charset="0"/>
                <a:ea typeface="MS PGothic" panose="020B0600070205080204" pitchFamily="34" charset="-128"/>
              </a:rPr>
              <a:t>PU</a:t>
            </a:r>
            <a:r>
              <a:rPr lang="en-US" altLang="en-US" sz="1750" baseline="-25000" dirty="0" err="1">
                <a:latin typeface="Arial" panose="020B0604020202020204" pitchFamily="34" charset="0"/>
                <a:ea typeface="MS PGothic" panose="020B0600070205080204" pitchFamily="34" charset="-128"/>
              </a:rPr>
              <a:t>a</a:t>
            </a:r>
            <a:r>
              <a:rPr lang="en-US" altLang="en-US" sz="1750" dirty="0">
                <a:latin typeface="Arial" panose="020B0604020202020204" pitchFamily="34" charset="0"/>
                <a:ea typeface="MS PGothic" panose="020B0600070205080204" pitchFamily="34" charset="-128"/>
              </a:rPr>
              <a:t>), which is paired with the sender's private key. The output of the verification function is a value that is equal to the signature component r if the signature is valid. The signature function is such that only the sender, with knowledge of the private key, could have produced the valid signature. </a:t>
            </a:r>
          </a:p>
        </p:txBody>
      </p:sp>
      <p:pic>
        <p:nvPicPr>
          <p:cNvPr id="11" name="object 3">
            <a:extLst>
              <a:ext uri="{FF2B5EF4-FFF2-40B4-BE49-F238E27FC236}">
                <a16:creationId xmlns:a16="http://schemas.microsoft.com/office/drawing/2014/main" id="{5BB2248C-2DB9-C556-3094-BAF9D8C0C792}"/>
              </a:ext>
            </a:extLst>
          </p:cNvPr>
          <p:cNvPicPr/>
          <p:nvPr/>
        </p:nvPicPr>
        <p:blipFill rotWithShape="1">
          <a:blip r:embed="rId2" cstate="print"/>
          <a:srcRect t="51239"/>
          <a:stretch/>
        </p:blipFill>
        <p:spPr>
          <a:xfrm>
            <a:off x="6096000" y="894964"/>
            <a:ext cx="5762627" cy="19360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TotalTime>
  <Words>1640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Cambria Math</vt:lpstr>
      <vt:lpstr>Courier New</vt:lpstr>
      <vt:lpstr>Times New Roman</vt:lpstr>
      <vt:lpstr>Wingdings</vt:lpstr>
      <vt:lpstr>Office Theme</vt:lpstr>
      <vt:lpstr>PowerPoint Presentation</vt:lpstr>
      <vt:lpstr>RSA Encryption and Decryption</vt:lpstr>
      <vt:lpstr>PowerPoint Presentation</vt:lpstr>
      <vt:lpstr>ElGamal Digital Signature</vt:lpstr>
      <vt:lpstr>Digital Signature Algorithm (DSA)</vt:lpstr>
      <vt:lpstr>PowerPoint Presentation</vt:lpstr>
      <vt:lpstr>PowerPoint Presentation</vt:lpstr>
      <vt:lpstr>PowerPoint Presentation</vt:lpstr>
      <vt:lpstr>DSS vs RSA</vt:lpstr>
      <vt:lpstr>Kerberos</vt:lpstr>
      <vt:lpstr>X.509 Authentication Service</vt:lpstr>
      <vt:lpstr>Obtaining a Certificate</vt:lpstr>
      <vt:lpstr>Public Key Infrastructure (PKI)</vt:lpstr>
      <vt:lpstr>PKIX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Signatures </dc:title>
  <cp:lastModifiedBy>Aastha Kumar</cp:lastModifiedBy>
  <cp:revision>9</cp:revision>
  <dcterms:created xsi:type="dcterms:W3CDTF">2024-03-24T18:41:59Z</dcterms:created>
  <dcterms:modified xsi:type="dcterms:W3CDTF">2024-05-17T16:22:51Z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2024-03-24T00:00:00Z</vt:filetime>
  </property>
</Properties>
</file>