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82" r:id="rId3"/>
    <p:sldId id="283" r:id="rId4"/>
    <p:sldId id="287" r:id="rId5"/>
    <p:sldId id="258" r:id="rId6"/>
    <p:sldId id="262" r:id="rId7"/>
    <p:sldId id="264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7" r:id="rId17"/>
    <p:sldId id="27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1FF158D2-2CB5-4D9E-A8E7-60EFD543977E}"/>
    <pc:docChg chg="undo redo custSel addSld delSld modSld">
      <pc:chgData name="Aastha Kumar" userId="f94225b3-263d-47de-91f3-c17c89a7eef3" providerId="ADAL" clId="{1FF158D2-2CB5-4D9E-A8E7-60EFD543977E}" dt="2024-05-17T13:23:41.545" v="672" actId="14100"/>
      <pc:docMkLst>
        <pc:docMk/>
      </pc:docMkLst>
      <pc:sldChg chg="modSp add del mod">
        <pc:chgData name="Aastha Kumar" userId="f94225b3-263d-47de-91f3-c17c89a7eef3" providerId="ADAL" clId="{1FF158D2-2CB5-4D9E-A8E7-60EFD543977E}" dt="2024-05-17T13:13:58.340" v="557" actId="20577"/>
        <pc:sldMkLst>
          <pc:docMk/>
          <pc:sldMk cId="0" sldId="258"/>
        </pc:sldMkLst>
        <pc:spChg chg="mod">
          <ac:chgData name="Aastha Kumar" userId="f94225b3-263d-47de-91f3-c17c89a7eef3" providerId="ADAL" clId="{1FF158D2-2CB5-4D9E-A8E7-60EFD543977E}" dt="2024-05-17T13:13:58.340" v="557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1FF158D2-2CB5-4D9E-A8E7-60EFD543977E}" dt="2024-05-17T13:14:31.485" v="558" actId="47"/>
        <pc:sldMkLst>
          <pc:docMk/>
          <pc:sldMk cId="0" sldId="259"/>
        </pc:sldMkLst>
      </pc:sldChg>
      <pc:sldChg chg="modSp del mod">
        <pc:chgData name="Aastha Kumar" userId="f94225b3-263d-47de-91f3-c17c89a7eef3" providerId="ADAL" clId="{1FF158D2-2CB5-4D9E-A8E7-60EFD543977E}" dt="2024-05-17T11:21:47.730" v="488" actId="47"/>
        <pc:sldMkLst>
          <pc:docMk/>
          <pc:sldMk cId="0" sldId="260"/>
        </pc:sldMkLst>
        <pc:spChg chg="mod">
          <ac:chgData name="Aastha Kumar" userId="f94225b3-263d-47de-91f3-c17c89a7eef3" providerId="ADAL" clId="{1FF158D2-2CB5-4D9E-A8E7-60EFD543977E}" dt="2024-05-17T11:20:01.315" v="438" actId="207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1FF158D2-2CB5-4D9E-A8E7-60EFD543977E}" dt="2024-05-17T11:21:48.595" v="489" actId="47"/>
        <pc:sldMkLst>
          <pc:docMk/>
          <pc:sldMk cId="0" sldId="261"/>
        </pc:sldMkLst>
      </pc:sldChg>
      <pc:sldChg chg="modSp mod">
        <pc:chgData name="Aastha Kumar" userId="f94225b3-263d-47de-91f3-c17c89a7eef3" providerId="ADAL" clId="{1FF158D2-2CB5-4D9E-A8E7-60EFD543977E}" dt="2024-05-17T13:14:53.777" v="560" actId="5793"/>
        <pc:sldMkLst>
          <pc:docMk/>
          <pc:sldMk cId="0" sldId="262"/>
        </pc:sldMkLst>
        <pc:spChg chg="mod">
          <ac:chgData name="Aastha Kumar" userId="f94225b3-263d-47de-91f3-c17c89a7eef3" providerId="ADAL" clId="{1FF158D2-2CB5-4D9E-A8E7-60EFD543977E}" dt="2024-05-17T13:14:53.777" v="560" actId="5793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1FF158D2-2CB5-4D9E-A8E7-60EFD543977E}" dt="2024-05-17T10:55:51.960" v="61" actId="47"/>
        <pc:sldMkLst>
          <pc:docMk/>
          <pc:sldMk cId="0" sldId="263"/>
        </pc:sldMkLst>
      </pc:sldChg>
      <pc:sldChg chg="modSp mod">
        <pc:chgData name="Aastha Kumar" userId="f94225b3-263d-47de-91f3-c17c89a7eef3" providerId="ADAL" clId="{1FF158D2-2CB5-4D9E-A8E7-60EFD543977E}" dt="2024-05-17T13:16:48.453" v="592" actId="20577"/>
        <pc:sldMkLst>
          <pc:docMk/>
          <pc:sldMk cId="0" sldId="264"/>
        </pc:sldMkLst>
        <pc:spChg chg="mod">
          <ac:chgData name="Aastha Kumar" userId="f94225b3-263d-47de-91f3-c17c89a7eef3" providerId="ADAL" clId="{1FF158D2-2CB5-4D9E-A8E7-60EFD543977E}" dt="2024-05-17T13:16:48.453" v="592" actId="20577"/>
          <ac:spMkLst>
            <pc:docMk/>
            <pc:sldMk cId="0" sldId="264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1FF158D2-2CB5-4D9E-A8E7-60EFD543977E}" dt="2024-05-17T13:17:09" v="593" actId="47"/>
        <pc:sldMkLst>
          <pc:docMk/>
          <pc:sldMk cId="0" sldId="265"/>
        </pc:sldMkLst>
      </pc:sldChg>
      <pc:sldChg chg="delSp modSp mod">
        <pc:chgData name="Aastha Kumar" userId="f94225b3-263d-47de-91f3-c17c89a7eef3" providerId="ADAL" clId="{1FF158D2-2CB5-4D9E-A8E7-60EFD543977E}" dt="2024-05-17T13:21:26.768" v="642" actId="1076"/>
        <pc:sldMkLst>
          <pc:docMk/>
          <pc:sldMk cId="0" sldId="267"/>
        </pc:sldMkLst>
        <pc:spChg chg="mod">
          <ac:chgData name="Aastha Kumar" userId="f94225b3-263d-47de-91f3-c17c89a7eef3" providerId="ADAL" clId="{1FF158D2-2CB5-4D9E-A8E7-60EFD543977E}" dt="2024-05-17T13:21:26.768" v="642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Aastha Kumar" userId="f94225b3-263d-47de-91f3-c17c89a7eef3" providerId="ADAL" clId="{1FF158D2-2CB5-4D9E-A8E7-60EFD543977E}" dt="2024-05-17T13:21:22.512" v="641" actId="14100"/>
          <ac:spMkLst>
            <pc:docMk/>
            <pc:sldMk cId="0" sldId="267"/>
            <ac:spMk id="6" creationId="{00000000-0000-0000-0000-000000000000}"/>
          </ac:spMkLst>
        </pc:spChg>
        <pc:spChg chg="del">
          <ac:chgData name="Aastha Kumar" userId="f94225b3-263d-47de-91f3-c17c89a7eef3" providerId="ADAL" clId="{1FF158D2-2CB5-4D9E-A8E7-60EFD543977E}" dt="2024-05-17T13:21:11.115" v="638" actId="478"/>
          <ac:spMkLst>
            <pc:docMk/>
            <pc:sldMk cId="0" sldId="267"/>
            <ac:spMk id="7" creationId="{00000000-0000-0000-0000-000000000000}"/>
          </ac:spMkLst>
        </pc:spChg>
        <pc:picChg chg="mod">
          <ac:chgData name="Aastha Kumar" userId="f94225b3-263d-47de-91f3-c17c89a7eef3" providerId="ADAL" clId="{1FF158D2-2CB5-4D9E-A8E7-60EFD543977E}" dt="2024-05-17T13:21:19.106" v="640" actId="14100"/>
          <ac:picMkLst>
            <pc:docMk/>
            <pc:sldMk cId="0" sldId="267"/>
            <ac:picMk id="4" creationId="{00000000-0000-0000-0000-000000000000}"/>
          </ac:picMkLst>
        </pc:picChg>
      </pc:sldChg>
      <pc:sldChg chg="delSp modSp mod">
        <pc:chgData name="Aastha Kumar" userId="f94225b3-263d-47de-91f3-c17c89a7eef3" providerId="ADAL" clId="{1FF158D2-2CB5-4D9E-A8E7-60EFD543977E}" dt="2024-05-17T13:23:41.545" v="672" actId="14100"/>
        <pc:sldMkLst>
          <pc:docMk/>
          <pc:sldMk cId="0" sldId="268"/>
        </pc:sldMkLst>
        <pc:spChg chg="mod">
          <ac:chgData name="Aastha Kumar" userId="f94225b3-263d-47de-91f3-c17c89a7eef3" providerId="ADAL" clId="{1FF158D2-2CB5-4D9E-A8E7-60EFD543977E}" dt="2024-05-17T13:21:42.100" v="664" actId="20577"/>
          <ac:spMkLst>
            <pc:docMk/>
            <pc:sldMk cId="0" sldId="268"/>
            <ac:spMk id="4" creationId="{00000000-0000-0000-0000-000000000000}"/>
          </ac:spMkLst>
        </pc:spChg>
        <pc:spChg chg="mod">
          <ac:chgData name="Aastha Kumar" userId="f94225b3-263d-47de-91f3-c17c89a7eef3" providerId="ADAL" clId="{1FF158D2-2CB5-4D9E-A8E7-60EFD543977E}" dt="2024-05-17T13:23:34.919" v="670" actId="20577"/>
          <ac:spMkLst>
            <pc:docMk/>
            <pc:sldMk cId="0" sldId="268"/>
            <ac:spMk id="5" creationId="{00000000-0000-0000-0000-000000000000}"/>
          </ac:spMkLst>
        </pc:spChg>
        <pc:spChg chg="del">
          <ac:chgData name="Aastha Kumar" userId="f94225b3-263d-47de-91f3-c17c89a7eef3" providerId="ADAL" clId="{1FF158D2-2CB5-4D9E-A8E7-60EFD543977E}" dt="2024-05-17T13:21:33.251" v="643" actId="478"/>
          <ac:spMkLst>
            <pc:docMk/>
            <pc:sldMk cId="0" sldId="268"/>
            <ac:spMk id="6" creationId="{00000000-0000-0000-0000-000000000000}"/>
          </ac:spMkLst>
        </pc:spChg>
        <pc:picChg chg="mod">
          <ac:chgData name="Aastha Kumar" userId="f94225b3-263d-47de-91f3-c17c89a7eef3" providerId="ADAL" clId="{1FF158D2-2CB5-4D9E-A8E7-60EFD543977E}" dt="2024-05-17T13:23:41.545" v="672" actId="14100"/>
          <ac:picMkLst>
            <pc:docMk/>
            <pc:sldMk cId="0" sldId="268"/>
            <ac:picMk id="7" creationId="{00000000-0000-0000-0000-000000000000}"/>
          </ac:picMkLst>
        </pc:picChg>
      </pc:sldChg>
      <pc:sldChg chg="modSp mod">
        <pc:chgData name="Aastha Kumar" userId="f94225b3-263d-47de-91f3-c17c89a7eef3" providerId="ADAL" clId="{1FF158D2-2CB5-4D9E-A8E7-60EFD543977E}" dt="2024-05-16T16:55:20.014" v="20" actId="21"/>
        <pc:sldMkLst>
          <pc:docMk/>
          <pc:sldMk cId="0" sldId="269"/>
        </pc:sldMkLst>
        <pc:spChg chg="mod">
          <ac:chgData name="Aastha Kumar" userId="f94225b3-263d-47de-91f3-c17c89a7eef3" providerId="ADAL" clId="{1FF158D2-2CB5-4D9E-A8E7-60EFD543977E}" dt="2024-05-16T16:55:19.605" v="19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Aastha Kumar" userId="f94225b3-263d-47de-91f3-c17c89a7eef3" providerId="ADAL" clId="{1FF158D2-2CB5-4D9E-A8E7-60EFD543977E}" dt="2024-05-16T16:55:20.014" v="20" actId="21"/>
          <ac:spMkLst>
            <pc:docMk/>
            <pc:sldMk cId="0" sldId="269"/>
            <ac:spMk id="5" creationId="{00000000-0000-0000-0000-000000000000}"/>
          </ac:spMkLst>
        </pc:spChg>
      </pc:sldChg>
      <pc:sldChg chg="del">
        <pc:chgData name="Aastha Kumar" userId="f94225b3-263d-47de-91f3-c17c89a7eef3" providerId="ADAL" clId="{1FF158D2-2CB5-4D9E-A8E7-60EFD543977E}" dt="2024-05-17T11:15:39.467" v="392" actId="47"/>
        <pc:sldMkLst>
          <pc:docMk/>
          <pc:sldMk cId="0" sldId="273"/>
        </pc:sldMkLst>
      </pc:sldChg>
      <pc:sldChg chg="del">
        <pc:chgData name="Aastha Kumar" userId="f94225b3-263d-47de-91f3-c17c89a7eef3" providerId="ADAL" clId="{1FF158D2-2CB5-4D9E-A8E7-60EFD543977E}" dt="2024-05-17T10:49:39.467" v="22" actId="47"/>
        <pc:sldMkLst>
          <pc:docMk/>
          <pc:sldMk cId="0" sldId="274"/>
        </pc:sldMkLst>
      </pc:sldChg>
      <pc:sldChg chg="del">
        <pc:chgData name="Aastha Kumar" userId="f94225b3-263d-47de-91f3-c17c89a7eef3" providerId="ADAL" clId="{1FF158D2-2CB5-4D9E-A8E7-60EFD543977E}" dt="2024-05-16T16:56:00.532" v="21" actId="47"/>
        <pc:sldMkLst>
          <pc:docMk/>
          <pc:sldMk cId="0" sldId="279"/>
        </pc:sldMkLst>
      </pc:sldChg>
      <pc:sldChg chg="del">
        <pc:chgData name="Aastha Kumar" userId="f94225b3-263d-47de-91f3-c17c89a7eef3" providerId="ADAL" clId="{1FF158D2-2CB5-4D9E-A8E7-60EFD543977E}" dt="2024-05-12T08:35:22.353" v="0" actId="47"/>
        <pc:sldMkLst>
          <pc:docMk/>
          <pc:sldMk cId="0" sldId="280"/>
        </pc:sldMkLst>
      </pc:sldChg>
      <pc:sldChg chg="addSp delSp modSp mod">
        <pc:chgData name="Aastha Kumar" userId="f94225b3-263d-47de-91f3-c17c89a7eef3" providerId="ADAL" clId="{1FF158D2-2CB5-4D9E-A8E7-60EFD543977E}" dt="2024-05-17T11:15:02.647" v="391" actId="1076"/>
        <pc:sldMkLst>
          <pc:docMk/>
          <pc:sldMk cId="0" sldId="282"/>
        </pc:sldMkLst>
        <pc:spChg chg="del mod">
          <ac:chgData name="Aastha Kumar" userId="f94225b3-263d-47de-91f3-c17c89a7eef3" providerId="ADAL" clId="{1FF158D2-2CB5-4D9E-A8E7-60EFD543977E}" dt="2024-05-16T16:51:52.204" v="8" actId="478"/>
          <ac:spMkLst>
            <pc:docMk/>
            <pc:sldMk cId="0" sldId="282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1FF158D2-2CB5-4D9E-A8E7-60EFD543977E}" dt="2024-05-17T11:08:40.328" v="170"/>
          <ac:spMkLst>
            <pc:docMk/>
            <pc:sldMk cId="0" sldId="282"/>
            <ac:spMk id="3" creationId="{D10A1B15-B4FF-EF19-2EE2-D575D6958573}"/>
          </ac:spMkLst>
        </pc:spChg>
        <pc:spChg chg="del">
          <ac:chgData name="Aastha Kumar" userId="f94225b3-263d-47de-91f3-c17c89a7eef3" providerId="ADAL" clId="{1FF158D2-2CB5-4D9E-A8E7-60EFD543977E}" dt="2024-05-12T08:38:28.144" v="4" actId="478"/>
          <ac:spMkLst>
            <pc:docMk/>
            <pc:sldMk cId="0" sldId="282"/>
            <ac:spMk id="5" creationId="{00000000-0000-0000-0000-000000000000}"/>
          </ac:spMkLst>
        </pc:spChg>
        <pc:spChg chg="add mod">
          <ac:chgData name="Aastha Kumar" userId="f94225b3-263d-47de-91f3-c17c89a7eef3" providerId="ADAL" clId="{1FF158D2-2CB5-4D9E-A8E7-60EFD543977E}" dt="2024-05-17T11:07:08.588" v="144"/>
          <ac:spMkLst>
            <pc:docMk/>
            <pc:sldMk cId="0" sldId="282"/>
            <ac:spMk id="5" creationId="{7C621794-B67F-6075-C447-DB3EE2A14017}"/>
          </ac:spMkLst>
        </pc:spChg>
        <pc:spChg chg="del">
          <ac:chgData name="Aastha Kumar" userId="f94225b3-263d-47de-91f3-c17c89a7eef3" providerId="ADAL" clId="{1FF158D2-2CB5-4D9E-A8E7-60EFD543977E}" dt="2024-05-12T08:38:28.144" v="4" actId="478"/>
          <ac:spMkLst>
            <pc:docMk/>
            <pc:sldMk cId="0" sldId="282"/>
            <ac:spMk id="6" creationId="{00000000-0000-0000-0000-000000000000}"/>
          </ac:spMkLst>
        </pc:spChg>
        <pc:spChg chg="add del mod">
          <ac:chgData name="Aastha Kumar" userId="f94225b3-263d-47de-91f3-c17c89a7eef3" providerId="ADAL" clId="{1FF158D2-2CB5-4D9E-A8E7-60EFD543977E}" dt="2024-05-17T11:10:49.336" v="246" actId="47"/>
          <ac:spMkLst>
            <pc:docMk/>
            <pc:sldMk cId="0" sldId="282"/>
            <ac:spMk id="6" creationId="{49233279-E940-86B1-B471-0C3E9D2DCF51}"/>
          </ac:spMkLst>
        </pc:spChg>
        <pc:spChg chg="del">
          <ac:chgData name="Aastha Kumar" userId="f94225b3-263d-47de-91f3-c17c89a7eef3" providerId="ADAL" clId="{1FF158D2-2CB5-4D9E-A8E7-60EFD543977E}" dt="2024-05-12T08:38:28.144" v="4" actId="478"/>
          <ac:spMkLst>
            <pc:docMk/>
            <pc:sldMk cId="0" sldId="282"/>
            <ac:spMk id="7" creationId="{00000000-0000-0000-0000-000000000000}"/>
          </ac:spMkLst>
        </pc:spChg>
        <pc:spChg chg="mod">
          <ac:chgData name="Aastha Kumar" userId="f94225b3-263d-47de-91f3-c17c89a7eef3" providerId="ADAL" clId="{1FF158D2-2CB5-4D9E-A8E7-60EFD543977E}" dt="2024-05-17T11:13:48.415" v="384" actId="1076"/>
          <ac:spMkLst>
            <pc:docMk/>
            <pc:sldMk cId="0" sldId="282"/>
            <ac:spMk id="10" creationId="{9E52136A-1AA7-2FE0-EF32-9049E0DC3EDD}"/>
          </ac:spMkLst>
        </pc:spChg>
        <pc:picChg chg="del">
          <ac:chgData name="Aastha Kumar" userId="f94225b3-263d-47de-91f3-c17c89a7eef3" providerId="ADAL" clId="{1FF158D2-2CB5-4D9E-A8E7-60EFD543977E}" dt="2024-05-17T11:04:45.596" v="62" actId="478"/>
          <ac:picMkLst>
            <pc:docMk/>
            <pc:sldMk cId="0" sldId="282"/>
            <ac:picMk id="8" creationId="{00000000-0000-0000-0000-000000000000}"/>
          </ac:picMkLst>
        </pc:picChg>
        <pc:picChg chg="add mod">
          <ac:chgData name="Aastha Kumar" userId="f94225b3-263d-47de-91f3-c17c89a7eef3" providerId="ADAL" clId="{1FF158D2-2CB5-4D9E-A8E7-60EFD543977E}" dt="2024-05-17T11:15:02.647" v="391" actId="1076"/>
          <ac:picMkLst>
            <pc:docMk/>
            <pc:sldMk cId="0" sldId="282"/>
            <ac:picMk id="1029" creationId="{2C160E03-80A4-147A-625D-80FB887694C6}"/>
          </ac:picMkLst>
        </pc:picChg>
      </pc:sldChg>
      <pc:sldChg chg="modSp add del mod">
        <pc:chgData name="Aastha Kumar" userId="f94225b3-263d-47de-91f3-c17c89a7eef3" providerId="ADAL" clId="{1FF158D2-2CB5-4D9E-A8E7-60EFD543977E}" dt="2024-05-17T11:13:50.590" v="385" actId="47"/>
        <pc:sldMkLst>
          <pc:docMk/>
          <pc:sldMk cId="0" sldId="284"/>
        </pc:sldMkLst>
        <pc:spChg chg="mod">
          <ac:chgData name="Aastha Kumar" userId="f94225b3-263d-47de-91f3-c17c89a7eef3" providerId="ADAL" clId="{1FF158D2-2CB5-4D9E-A8E7-60EFD543977E}" dt="2024-05-17T11:13:33.945" v="373" actId="21"/>
          <ac:spMkLst>
            <pc:docMk/>
            <pc:sldMk cId="0" sldId="284"/>
            <ac:spMk id="3" creationId="{00000000-0000-0000-0000-000000000000}"/>
          </ac:spMkLst>
        </pc:spChg>
      </pc:sldChg>
      <pc:sldChg chg="modSp del mod">
        <pc:chgData name="Aastha Kumar" userId="f94225b3-263d-47de-91f3-c17c89a7eef3" providerId="ADAL" clId="{1FF158D2-2CB5-4D9E-A8E7-60EFD543977E}" dt="2024-05-17T11:13:51.540" v="386" actId="47"/>
        <pc:sldMkLst>
          <pc:docMk/>
          <pc:sldMk cId="0" sldId="285"/>
        </pc:sldMkLst>
        <pc:spChg chg="mod">
          <ac:chgData name="Aastha Kumar" userId="f94225b3-263d-47de-91f3-c17c89a7eef3" providerId="ADAL" clId="{1FF158D2-2CB5-4D9E-A8E7-60EFD543977E}" dt="2024-05-17T11:05:58.441" v="126" actId="21"/>
          <ac:spMkLst>
            <pc:docMk/>
            <pc:sldMk cId="0" sldId="285"/>
            <ac:spMk id="3" creationId="{00000000-0000-0000-0000-000000000000}"/>
          </ac:spMkLst>
        </pc:spChg>
      </pc:sldChg>
      <pc:sldChg chg="del">
        <pc:chgData name="Aastha Kumar" userId="f94225b3-263d-47de-91f3-c17c89a7eef3" providerId="ADAL" clId="{1FF158D2-2CB5-4D9E-A8E7-60EFD543977E}" dt="2024-05-17T11:13:52.194" v="387" actId="47"/>
        <pc:sldMkLst>
          <pc:docMk/>
          <pc:sldMk cId="0" sldId="286"/>
        </pc:sldMkLst>
      </pc:sldChg>
      <pc:sldChg chg="modSp mod">
        <pc:chgData name="Aastha Kumar" userId="f94225b3-263d-47de-91f3-c17c89a7eef3" providerId="ADAL" clId="{1FF158D2-2CB5-4D9E-A8E7-60EFD543977E}" dt="2024-05-17T11:18:09.683" v="424" actId="255"/>
        <pc:sldMkLst>
          <pc:docMk/>
          <pc:sldMk cId="0" sldId="287"/>
        </pc:sldMkLst>
        <pc:spChg chg="mod">
          <ac:chgData name="Aastha Kumar" userId="f94225b3-263d-47de-91f3-c17c89a7eef3" providerId="ADAL" clId="{1FF158D2-2CB5-4D9E-A8E7-60EFD543977E}" dt="2024-05-17T11:18:09.683" v="424" actId="255"/>
          <ac:spMkLst>
            <pc:docMk/>
            <pc:sldMk cId="0" sldId="287"/>
            <ac:spMk id="3" creationId="{00000000-0000-0000-0000-000000000000}"/>
          </ac:spMkLst>
        </pc:spChg>
        <pc:picChg chg="mod">
          <ac:chgData name="Aastha Kumar" userId="f94225b3-263d-47de-91f3-c17c89a7eef3" providerId="ADAL" clId="{1FF158D2-2CB5-4D9E-A8E7-60EFD543977E}" dt="2024-05-17T11:16:29.064" v="400" actId="14100"/>
          <ac:picMkLst>
            <pc:docMk/>
            <pc:sldMk cId="0" sldId="287"/>
            <ac:picMk id="4" creationId="{00000000-0000-0000-0000-000000000000}"/>
          </ac:picMkLst>
        </pc:picChg>
      </pc:sldChg>
      <pc:sldChg chg="del">
        <pc:chgData name="Aastha Kumar" userId="f94225b3-263d-47de-91f3-c17c89a7eef3" providerId="ADAL" clId="{1FF158D2-2CB5-4D9E-A8E7-60EFD543977E}" dt="2024-05-17T11:15:39.962" v="393" actId="47"/>
        <pc:sldMkLst>
          <pc:docMk/>
          <pc:sldMk cId="0" sldId="288"/>
        </pc:sldMkLst>
      </pc:sldChg>
      <pc:sldChg chg="del">
        <pc:chgData name="Aastha Kumar" userId="f94225b3-263d-47de-91f3-c17c89a7eef3" providerId="ADAL" clId="{1FF158D2-2CB5-4D9E-A8E7-60EFD543977E}" dt="2024-05-17T11:15:52.958" v="394" actId="47"/>
        <pc:sldMkLst>
          <pc:docMk/>
          <pc:sldMk cId="0" sldId="289"/>
        </pc:sldMkLst>
      </pc:sldChg>
      <pc:sldChg chg="del">
        <pc:chgData name="Aastha Kumar" userId="f94225b3-263d-47de-91f3-c17c89a7eef3" providerId="ADAL" clId="{1FF158D2-2CB5-4D9E-A8E7-60EFD543977E}" dt="2024-05-17T11:15:57.053" v="395" actId="47"/>
        <pc:sldMkLst>
          <pc:docMk/>
          <pc:sldMk cId="0" sldId="290"/>
        </pc:sldMkLst>
      </pc:sldChg>
      <pc:sldChg chg="delSp modSp del mod">
        <pc:chgData name="Aastha Kumar" userId="f94225b3-263d-47de-91f3-c17c89a7eef3" providerId="ADAL" clId="{1FF158D2-2CB5-4D9E-A8E7-60EFD543977E}" dt="2024-05-17T11:18:12.205" v="425" actId="47"/>
        <pc:sldMkLst>
          <pc:docMk/>
          <pc:sldMk cId="0" sldId="291"/>
        </pc:sldMkLst>
        <pc:spChg chg="del mod">
          <ac:chgData name="Aastha Kumar" userId="f94225b3-263d-47de-91f3-c17c89a7eef3" providerId="ADAL" clId="{1FF158D2-2CB5-4D9E-A8E7-60EFD543977E}" dt="2024-05-17T11:17:39.784" v="415"/>
          <ac:spMkLst>
            <pc:docMk/>
            <pc:sldMk cId="0" sldId="29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500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500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264" y="32461"/>
            <a:ext cx="882396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192225"/>
            <a:ext cx="11307445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500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60699"/>
            <a:ext cx="73850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94146" y="6448280"/>
            <a:ext cx="120078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1778" y="6473883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698" y="0"/>
            <a:ext cx="71316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SSL</a:t>
            </a:r>
            <a:r>
              <a:rPr spc="-185" dirty="0"/>
              <a:t> </a:t>
            </a:r>
            <a:r>
              <a:rPr dirty="0"/>
              <a:t>Record</a:t>
            </a:r>
            <a:r>
              <a:rPr spc="-35" dirty="0"/>
              <a:t> </a:t>
            </a:r>
            <a:r>
              <a:rPr dirty="0"/>
              <a:t>Protocol</a:t>
            </a:r>
            <a:r>
              <a:rPr spc="-25" dirty="0"/>
              <a:t> </a:t>
            </a:r>
            <a:r>
              <a:rPr dirty="0"/>
              <a:t>Operation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260" y="1525951"/>
            <a:ext cx="6956963" cy="40617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BCSE309L-M6-L1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9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25" dirty="0"/>
              <a:t> </a:t>
            </a:r>
            <a:r>
              <a:rPr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376" y="-95249"/>
            <a:ext cx="8606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Encapsulating</a:t>
            </a:r>
            <a:r>
              <a:rPr spc="-40" dirty="0"/>
              <a:t> </a:t>
            </a:r>
            <a:r>
              <a:rPr dirty="0"/>
              <a:t>Security</a:t>
            </a:r>
            <a:r>
              <a:rPr spc="-25" dirty="0"/>
              <a:t> </a:t>
            </a:r>
            <a:r>
              <a:rPr dirty="0"/>
              <a:t>Payload</a:t>
            </a:r>
            <a:r>
              <a:rPr spc="-15" dirty="0"/>
              <a:t> </a:t>
            </a:r>
            <a:r>
              <a:rPr spc="-10" dirty="0"/>
              <a:t>(ESP)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1014222"/>
            <a:ext cx="804672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3695" marR="5080" indent="-34163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6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message</a:t>
            </a:r>
            <a:r>
              <a:rPr sz="2800" spc="6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content</a:t>
            </a:r>
            <a:r>
              <a:rPr sz="2800" spc="6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confidentiality,</a:t>
            </a:r>
            <a:r>
              <a:rPr sz="2800" spc="595" dirty="0">
                <a:latin typeface="Times New Roman"/>
                <a:cs typeface="Times New Roman"/>
              </a:rPr>
              <a:t>  </a:t>
            </a:r>
            <a:r>
              <a:rPr sz="2800" spc="-20" dirty="0">
                <a:latin typeface="Times New Roman"/>
                <a:cs typeface="Times New Roman"/>
              </a:rPr>
              <a:t>data 	</a:t>
            </a:r>
            <a:r>
              <a:rPr sz="2800" dirty="0">
                <a:latin typeface="Times New Roman"/>
                <a:cs typeface="Times New Roman"/>
              </a:rPr>
              <a:t>connectionless</a:t>
            </a:r>
            <a:r>
              <a:rPr sz="2800" spc="5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integrity,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anti-</a:t>
            </a:r>
            <a:r>
              <a:rPr sz="2800" dirty="0">
                <a:latin typeface="Times New Roman"/>
                <a:cs typeface="Times New Roman"/>
              </a:rPr>
              <a:t>replay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service, 	confidentiality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6893" y="1014222"/>
            <a:ext cx="3316604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6680" marR="5080" indent="-94615">
              <a:lnSpc>
                <a:spcPts val="3020"/>
              </a:lnSpc>
              <a:spcBef>
                <a:spcPts val="480"/>
              </a:spcBef>
              <a:tabLst>
                <a:tab pos="1205865" algn="l"/>
                <a:tab pos="1450975" algn="l"/>
                <a:tab pos="265049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origin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authentication, limited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10" dirty="0">
                <a:latin typeface="Times New Roman"/>
                <a:cs typeface="Times New Roman"/>
              </a:rPr>
              <a:t>traffic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flow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2251963"/>
            <a:ext cx="11579225" cy="13055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selected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establish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Security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Association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(SA), </a:t>
            </a:r>
            <a:r>
              <a:rPr sz="2800" dirty="0">
                <a:latin typeface="Times New Roman"/>
                <a:cs typeface="Times New Roman"/>
              </a:rPr>
              <a:t>net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location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variety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encryption</a:t>
            </a:r>
            <a:r>
              <a:rPr lang="en-IN" sz="2800" spc="-3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&amp;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authentication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algorithms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086" y="-25196"/>
            <a:ext cx="4352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ESP</a:t>
            </a:r>
            <a:r>
              <a:rPr spc="-185" dirty="0"/>
              <a:t> </a:t>
            </a:r>
            <a:r>
              <a:rPr dirty="0"/>
              <a:t>Packet</a:t>
            </a:r>
            <a:r>
              <a:rPr spc="-20" dirty="0"/>
              <a:t> </a:t>
            </a:r>
            <a:r>
              <a:rPr spc="-10" dirty="0"/>
              <a:t>Format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12" y="1067173"/>
            <a:ext cx="4676410" cy="42763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7596" y="1006602"/>
            <a:ext cx="6737984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62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1315720" algn="l"/>
                <a:tab pos="2651125" algn="l"/>
                <a:tab pos="3411220" algn="l"/>
                <a:tab pos="3919220" algn="l"/>
                <a:tab pos="4630420" algn="l"/>
                <a:tab pos="5695950" algn="l"/>
                <a:tab pos="600265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Security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Parameters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Index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5" dirty="0">
                <a:latin typeface="Times New Roman"/>
                <a:cs typeface="Times New Roman"/>
              </a:rPr>
              <a:t>(32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bits):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Identifies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security association.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Sequence</a:t>
            </a:r>
            <a:r>
              <a:rPr sz="1800" b="1" spc="4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Number</a:t>
            </a:r>
            <a:r>
              <a:rPr sz="1800" b="1" spc="3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(32</a:t>
            </a:r>
            <a:r>
              <a:rPr sz="1800" b="1" spc="409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bits):</a:t>
            </a:r>
            <a:r>
              <a:rPr sz="1800" b="1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monotonically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increasing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counter </a:t>
            </a:r>
            <a:r>
              <a:rPr sz="1800" dirty="0">
                <a:latin typeface="Times New Roman"/>
                <a:cs typeface="Times New Roman"/>
              </a:rPr>
              <a:t>value;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anti-</a:t>
            </a:r>
            <a:r>
              <a:rPr sz="1800" dirty="0">
                <a:latin typeface="Times New Roman"/>
                <a:cs typeface="Times New Roman"/>
              </a:rPr>
              <a:t>replay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Payload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(variable):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transport-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segment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(transport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mode)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(tunnel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encryption.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Padding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(0–255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bytes):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Expanding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plaintext.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Pad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Length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(8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bits):</a:t>
            </a:r>
            <a:r>
              <a:rPr sz="1800" b="1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Indicates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immediately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preceding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field.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Next</a:t>
            </a:r>
            <a:r>
              <a:rPr sz="1800" b="1" spc="3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Header</a:t>
            </a:r>
            <a:r>
              <a:rPr sz="1800" b="1" spc="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(8</a:t>
            </a:r>
            <a:r>
              <a:rPr sz="1800" b="1" spc="3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bits):</a:t>
            </a:r>
            <a:r>
              <a:rPr sz="1800" b="1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Identifies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contained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payload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field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payload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(e.g.,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extension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IPv6,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upper-</a:t>
            </a:r>
            <a:r>
              <a:rPr sz="1800" dirty="0">
                <a:latin typeface="Times New Roman"/>
                <a:cs typeface="Times New Roman"/>
              </a:rPr>
              <a:t>layer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TCP).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Integrity</a:t>
            </a:r>
            <a:r>
              <a:rPr sz="1800" b="1" spc="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Check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Value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(variable):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variable-</a:t>
            </a:r>
            <a:r>
              <a:rPr sz="1800" dirty="0">
                <a:latin typeface="Times New Roman"/>
                <a:cs typeface="Times New Roman"/>
              </a:rPr>
              <a:t>length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field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(must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32-</a:t>
            </a:r>
            <a:r>
              <a:rPr sz="1800" dirty="0">
                <a:latin typeface="Times New Roman"/>
                <a:cs typeface="Times New Roman"/>
              </a:rPr>
              <a:t>bit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words)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Integrity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Check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computed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minus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field.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-25196"/>
            <a:ext cx="6699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ESP</a:t>
            </a:r>
            <a:r>
              <a:rPr spc="-175" dirty="0"/>
              <a:t> </a:t>
            </a:r>
            <a:r>
              <a:rPr dirty="0"/>
              <a:t>Packet</a:t>
            </a:r>
            <a:r>
              <a:rPr spc="-15" dirty="0"/>
              <a:t> </a:t>
            </a:r>
            <a:r>
              <a:rPr dirty="0"/>
              <a:t>Format</a:t>
            </a:r>
            <a:r>
              <a:rPr spc="-15" dirty="0"/>
              <a:t> </a:t>
            </a:r>
            <a:r>
              <a:rPr dirty="0"/>
              <a:t>… </a:t>
            </a:r>
            <a:r>
              <a:rPr spc="-1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412" y="1067173"/>
            <a:ext cx="4676410" cy="42763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7596" y="1006602"/>
            <a:ext cx="673925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9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When</a:t>
            </a:r>
            <a:r>
              <a:rPr sz="1800" spc="4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any</a:t>
            </a:r>
            <a:r>
              <a:rPr sz="1800" spc="4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combined</a:t>
            </a:r>
            <a:r>
              <a:rPr sz="1800" spc="4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mode</a:t>
            </a:r>
            <a:r>
              <a:rPr sz="1800" spc="4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algorithm</a:t>
            </a:r>
            <a:r>
              <a:rPr sz="1800" spc="4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1800" spc="46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employed,</a:t>
            </a:r>
            <a:r>
              <a:rPr sz="1800" spc="4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459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algorithm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itself</a:t>
            </a:r>
            <a:r>
              <a:rPr sz="1800" spc="29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1800" spc="2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expected</a:t>
            </a:r>
            <a:r>
              <a:rPr sz="1800" spc="30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to</a:t>
            </a:r>
            <a:r>
              <a:rPr sz="1800" spc="2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return</a:t>
            </a:r>
            <a:r>
              <a:rPr sz="1800" spc="29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both</a:t>
            </a:r>
            <a:r>
              <a:rPr sz="1800" spc="29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decrypted</a:t>
            </a:r>
            <a:r>
              <a:rPr sz="1800" spc="29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plaintext</a:t>
            </a:r>
            <a:r>
              <a:rPr sz="1800" spc="29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and</a:t>
            </a:r>
            <a:r>
              <a:rPr sz="1800" spc="2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</a:t>
            </a:r>
            <a:r>
              <a:rPr sz="1800" spc="30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pass/fail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indication</a:t>
            </a:r>
            <a:r>
              <a:rPr sz="1800" spc="-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integrity</a:t>
            </a:r>
            <a:r>
              <a:rPr sz="18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check.</a:t>
            </a:r>
            <a:endParaRPr sz="18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For</a:t>
            </a:r>
            <a:r>
              <a:rPr sz="1800" spc="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combined</a:t>
            </a:r>
            <a:r>
              <a:rPr sz="1800" spc="9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mode</a:t>
            </a:r>
            <a:r>
              <a:rPr sz="1800" spc="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algorithms,</a:t>
            </a:r>
            <a:r>
              <a:rPr sz="1800" spc="9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ICV</a:t>
            </a:r>
            <a:r>
              <a:rPr sz="1800" spc="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that</a:t>
            </a:r>
            <a:r>
              <a:rPr sz="1800" spc="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would</a:t>
            </a:r>
            <a:r>
              <a:rPr sz="1800" spc="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normally</a:t>
            </a:r>
            <a:r>
              <a:rPr sz="1800" spc="9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appear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at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3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end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of</a:t>
            </a:r>
            <a:r>
              <a:rPr sz="1800" spc="37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ESP</a:t>
            </a:r>
            <a:r>
              <a:rPr sz="1800" spc="30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packet</a:t>
            </a:r>
            <a:r>
              <a:rPr sz="1800" spc="37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(when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integrity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selected)</a:t>
            </a:r>
            <a:r>
              <a:rPr sz="1800" spc="38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may</a:t>
            </a:r>
            <a:r>
              <a:rPr sz="1800" spc="39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FF"/>
                </a:solidFill>
                <a:latin typeface="Times New Roman"/>
                <a:cs typeface="Times New Roman"/>
              </a:rPr>
              <a:t>be 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omitted.</a:t>
            </a:r>
            <a:endParaRPr sz="1800">
              <a:latin typeface="Times New Roman"/>
              <a:cs typeface="Times New Roman"/>
            </a:endParaRPr>
          </a:p>
          <a:p>
            <a:pPr marL="299085" marR="6985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When</a:t>
            </a:r>
            <a:r>
              <a:rPr sz="1800" spc="170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165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ICV</a:t>
            </a:r>
            <a:r>
              <a:rPr sz="1800" spc="150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1800" spc="165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omitted</a:t>
            </a:r>
            <a:r>
              <a:rPr sz="1800" spc="165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and</a:t>
            </a:r>
            <a:r>
              <a:rPr sz="1800" spc="170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integrity</a:t>
            </a:r>
            <a:r>
              <a:rPr sz="1800" spc="165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1800" spc="155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selected,</a:t>
            </a:r>
            <a:r>
              <a:rPr sz="1800" spc="160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it</a:t>
            </a:r>
            <a:r>
              <a:rPr sz="1800" spc="165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1800" spc="160" dirty="0">
                <a:solidFill>
                  <a:srgbClr val="3333FF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3333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responsibility</a:t>
            </a:r>
            <a:r>
              <a:rPr sz="1800" spc="1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of</a:t>
            </a:r>
            <a:r>
              <a:rPr sz="1800" spc="1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14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combined</a:t>
            </a:r>
            <a:r>
              <a:rPr sz="1800" spc="14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mode</a:t>
            </a:r>
            <a:r>
              <a:rPr sz="1800" spc="1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algorithm</a:t>
            </a:r>
            <a:r>
              <a:rPr sz="1800" spc="13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to</a:t>
            </a:r>
            <a:r>
              <a:rPr sz="1800" spc="1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encode</a:t>
            </a:r>
            <a:r>
              <a:rPr sz="1800" spc="15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within</a:t>
            </a:r>
            <a:r>
              <a:rPr sz="1800" spc="1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Payload</a:t>
            </a:r>
            <a:r>
              <a:rPr sz="1800" spc="229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Data</a:t>
            </a:r>
            <a:r>
              <a:rPr sz="1800" spc="2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an</a:t>
            </a:r>
            <a:r>
              <a:rPr sz="1800" spc="21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3333FF"/>
                </a:solidFill>
                <a:latin typeface="Times New Roman"/>
                <a:cs typeface="Times New Roman"/>
              </a:rPr>
              <a:t>ICV-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equivalent</a:t>
            </a:r>
            <a:r>
              <a:rPr sz="1800" spc="229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means</a:t>
            </a:r>
            <a:r>
              <a:rPr sz="1800" spc="2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of</a:t>
            </a:r>
            <a:r>
              <a:rPr sz="1800" spc="2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verifying</a:t>
            </a:r>
            <a:r>
              <a:rPr sz="1800" spc="22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23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integrity</a:t>
            </a:r>
            <a:r>
              <a:rPr sz="1800" spc="24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Times New Roman"/>
                <a:cs typeface="Times New Roman"/>
              </a:rPr>
              <a:t>packet.</a:t>
            </a:r>
            <a:endParaRPr sz="180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35" dirty="0">
                <a:latin typeface="Times New Roman"/>
                <a:cs typeface="Times New Roman"/>
              </a:rPr>
              <a:t>Two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additional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fields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payload.</a:t>
            </a:r>
            <a:endParaRPr sz="1800">
              <a:latin typeface="Times New Roman"/>
              <a:cs typeface="Times New Roman"/>
            </a:endParaRPr>
          </a:p>
          <a:p>
            <a:pPr marL="755015" marR="5080" lvl="1" indent="-285750" algn="just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An</a:t>
            </a:r>
            <a:r>
              <a:rPr sz="1800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initialization</a:t>
            </a:r>
            <a:r>
              <a:rPr sz="1800" b="1" spc="3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value</a:t>
            </a:r>
            <a:r>
              <a:rPr sz="1800" b="1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(IV)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,</a:t>
            </a:r>
            <a:r>
              <a:rPr sz="1800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or</a:t>
            </a:r>
            <a:r>
              <a:rPr sz="1800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nonce,</a:t>
            </a:r>
            <a:r>
              <a:rPr sz="1800" spc="3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is</a:t>
            </a:r>
            <a:r>
              <a:rPr sz="1800" spc="2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present</a:t>
            </a:r>
            <a:r>
              <a:rPr sz="1800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if</a:t>
            </a:r>
            <a:r>
              <a:rPr sz="1800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this</a:t>
            </a:r>
            <a:r>
              <a:rPr sz="1800" spc="3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is 	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required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by</a:t>
            </a:r>
            <a:r>
              <a:rPr sz="1800" spc="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encryption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authenticated</a:t>
            </a:r>
            <a:r>
              <a:rPr sz="1800" spc="1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encryption</a:t>
            </a:r>
            <a:r>
              <a:rPr sz="1800" spc="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algorithm 	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used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CC00"/>
                </a:solidFill>
                <a:latin typeface="Times New Roman"/>
                <a:cs typeface="Times New Roman"/>
              </a:rPr>
              <a:t>ESP.</a:t>
            </a:r>
            <a:endParaRPr sz="1800">
              <a:latin typeface="Times New Roman"/>
              <a:cs typeface="Times New Roman"/>
            </a:endParaRPr>
          </a:p>
          <a:p>
            <a:pPr marL="755015" marR="5715" lvl="1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If tunnel mode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being used,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then</a:t>
            </a:r>
            <a:r>
              <a:rPr sz="1800" spc="-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IPsec</a:t>
            </a:r>
            <a:r>
              <a:rPr sz="1800" spc="-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implementation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may 	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add</a:t>
            </a:r>
            <a:r>
              <a:rPr sz="1800" spc="18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traffic</a:t>
            </a:r>
            <a:r>
              <a:rPr sz="1800" b="1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flow</a:t>
            </a:r>
            <a:r>
              <a:rPr sz="1800" b="1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confidentiality</a:t>
            </a:r>
            <a:r>
              <a:rPr sz="1800" b="1" spc="18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b="1" dirty="0">
                <a:solidFill>
                  <a:srgbClr val="00CC00"/>
                </a:solidFill>
                <a:latin typeface="Times New Roman"/>
                <a:cs typeface="Times New Roman"/>
              </a:rPr>
              <a:t>(TFC)</a:t>
            </a:r>
            <a:r>
              <a:rPr sz="1800" b="1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padding</a:t>
            </a:r>
            <a:r>
              <a:rPr sz="1800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after</a:t>
            </a:r>
            <a:r>
              <a:rPr sz="1800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the 	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Payload</a:t>
            </a:r>
            <a:r>
              <a:rPr sz="1800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Data</a:t>
            </a:r>
            <a:r>
              <a:rPr sz="1800" spc="17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and</a:t>
            </a:r>
            <a:r>
              <a:rPr sz="1800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before</a:t>
            </a:r>
            <a:r>
              <a:rPr sz="1800" spc="17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sz="1800" spc="17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Padding</a:t>
            </a:r>
            <a:r>
              <a:rPr sz="1800" spc="18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field,</a:t>
            </a:r>
            <a:r>
              <a:rPr sz="1800" spc="170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as</a:t>
            </a:r>
            <a:r>
              <a:rPr sz="1800" spc="175" dirty="0">
                <a:solidFill>
                  <a:srgbClr val="00CC00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explained 	subsequently.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105"/>
              </a:spcBef>
            </a:pPr>
            <a:r>
              <a:rPr dirty="0"/>
              <a:t>Encryption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245" dirty="0"/>
              <a:t> </a:t>
            </a:r>
            <a:r>
              <a:rPr spc="-10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1289710"/>
            <a:ext cx="1088771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ESP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encrypt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payload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padding,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length,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next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fields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IV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start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payload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ESP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ICV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integrity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after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encryption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performed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76200"/>
            <a:ext cx="2756886" cy="664853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2641600" y="3655425"/>
            <a:ext cx="882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108960">
              <a:spcBef>
                <a:spcPts val="105"/>
              </a:spcBef>
            </a:pPr>
            <a:r>
              <a:rPr lang="en-IN" spc="-10"/>
              <a:t>Padding</a:t>
            </a:r>
            <a:endParaRPr lang="en-IN" spc="-10" dirty="0"/>
          </a:p>
        </p:txBody>
      </p:sp>
      <p:sp>
        <p:nvSpPr>
          <p:cNvPr id="9" name="object 3"/>
          <p:cNvSpPr txBox="1"/>
          <p:nvPr/>
        </p:nvSpPr>
        <p:spPr>
          <a:xfrm>
            <a:off x="152400" y="4497127"/>
            <a:ext cx="1011364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ESP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padding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plaintext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required</a:t>
            </a:r>
            <a:r>
              <a:rPr sz="2800" spc="-10" dirty="0">
                <a:latin typeface="Times New Roman"/>
                <a:cs typeface="Times New Roman"/>
              </a:rPr>
              <a:t> length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align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length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next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header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fields</a:t>
            </a:r>
            <a:endParaRPr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traffic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flow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confidentiality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01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Transport</a:t>
            </a:r>
            <a:r>
              <a:rPr spc="-135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dirty="0"/>
              <a:t>Tunnel</a:t>
            </a:r>
            <a:r>
              <a:rPr spc="-140" dirty="0"/>
              <a:t> </a:t>
            </a:r>
            <a:r>
              <a:rPr spc="-10" dirty="0"/>
              <a:t>Modes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836" y="1371248"/>
            <a:ext cx="4237338" cy="4217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87592" y="1150365"/>
            <a:ext cx="59410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(a),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(and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optionally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authentication)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hosts.</a:t>
            </a:r>
            <a:endParaRPr sz="1800">
              <a:latin typeface="Times New Roman"/>
              <a:cs typeface="Times New Roman"/>
            </a:endParaRPr>
          </a:p>
          <a:p>
            <a:pPr marL="299085" marR="762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tunnel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 marL="755015" marR="6985" lvl="1" indent="-285750" algn="just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37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organization</a:t>
            </a:r>
            <a:r>
              <a:rPr sz="1800" spc="37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37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four</a:t>
            </a:r>
            <a:r>
              <a:rPr sz="1800" spc="37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private</a:t>
            </a:r>
            <a:r>
              <a:rPr sz="1800" spc="370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networks 	</a:t>
            </a:r>
            <a:r>
              <a:rPr sz="1800" dirty="0">
                <a:latin typeface="Times New Roman"/>
                <a:cs typeface="Times New Roman"/>
              </a:rPr>
              <a:t>interconnected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Internet.</a:t>
            </a:r>
            <a:endParaRPr sz="1800">
              <a:latin typeface="Times New Roman"/>
              <a:cs typeface="Times New Roman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Hosts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internal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	</a:t>
            </a:r>
            <a:r>
              <a:rPr sz="1800" dirty="0">
                <a:latin typeface="Times New Roman"/>
                <a:cs typeface="Times New Roman"/>
              </a:rPr>
              <a:t>transport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Internet- 	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hosts.</a:t>
            </a:r>
            <a:endParaRPr sz="1800">
              <a:latin typeface="Times New Roman"/>
              <a:cs typeface="Times New Roman"/>
            </a:endParaRPr>
          </a:p>
          <a:p>
            <a:pPr marL="755015" marR="6985" lvl="1" indent="-285750" algn="just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terminating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tunnels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gateway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	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internal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network,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configuration</a:t>
            </a:r>
            <a:r>
              <a:rPr sz="1800" spc="1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the 	</a:t>
            </a:r>
            <a:r>
              <a:rPr sz="1800" dirty="0">
                <a:latin typeface="Times New Roman"/>
                <a:cs typeface="Times New Roman"/>
              </a:rPr>
              <a:t>hosts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avoid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capability.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Transport</a:t>
            </a:r>
            <a:r>
              <a:rPr spc="-95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Tunnel</a:t>
            </a:r>
            <a:r>
              <a:rPr spc="-100" dirty="0"/>
              <a:t> </a:t>
            </a:r>
            <a:r>
              <a:rPr dirty="0"/>
              <a:t>Modes</a:t>
            </a:r>
            <a:r>
              <a:rPr spc="-90" dirty="0"/>
              <a:t> </a:t>
            </a:r>
            <a:r>
              <a:rPr dirty="0"/>
              <a:t>…</a:t>
            </a:r>
            <a:r>
              <a:rPr spc="-65" dirty="0"/>
              <a:t> </a:t>
            </a:r>
            <a:r>
              <a:rPr spc="-1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826" y="2352347"/>
            <a:ext cx="4277819" cy="18774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3178" y="934034"/>
            <a:ext cx="6979284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consisting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trailer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	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transport-</a:t>
            </a:r>
            <a:r>
              <a:rPr sz="1800" dirty="0">
                <a:latin typeface="Times New Roman"/>
                <a:cs typeface="Times New Roman"/>
              </a:rPr>
              <a:t>layer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segment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encrypted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plaintext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 	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replaced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selected.</a:t>
            </a:r>
            <a:endParaRPr sz="180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destination.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intermediate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examine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header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plaintext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extension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examine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ciphertext.</a:t>
            </a:r>
            <a:endParaRPr sz="1800">
              <a:latin typeface="Times New Roman"/>
              <a:cs typeface="Times New Roman"/>
            </a:endParaRPr>
          </a:p>
          <a:p>
            <a:pPr marL="299085" marR="8255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examines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processes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plaintext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extension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headers.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SPI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decrypts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remainder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recover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plaintext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transport-layer segment.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Transport</a:t>
            </a:r>
            <a:r>
              <a:rPr sz="1800" spc="26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mode</a:t>
            </a:r>
            <a:r>
              <a:rPr sz="1800" spc="254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operation</a:t>
            </a:r>
            <a:r>
              <a:rPr sz="1800" spc="26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provides</a:t>
            </a:r>
            <a:r>
              <a:rPr sz="1800" spc="25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confidentiality</a:t>
            </a:r>
            <a:r>
              <a:rPr sz="1800" spc="27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for</a:t>
            </a:r>
            <a:r>
              <a:rPr sz="1800" spc="26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any</a:t>
            </a:r>
            <a:r>
              <a:rPr sz="1800" spc="26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application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uses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it,</a:t>
            </a:r>
            <a:r>
              <a:rPr sz="1800" spc="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thus avoiding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need</a:t>
            </a:r>
            <a:r>
              <a:rPr sz="1800" spc="1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to implement</a:t>
            </a:r>
            <a:r>
              <a:rPr sz="1800" spc="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confidentiality</a:t>
            </a:r>
            <a:r>
              <a:rPr sz="1800" spc="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in 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every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individual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application.</a:t>
            </a:r>
            <a:endParaRPr sz="1800">
              <a:latin typeface="Times New Roman"/>
              <a:cs typeface="Times New Roman"/>
            </a:endParaRPr>
          </a:p>
          <a:p>
            <a:pPr marL="297180" marR="134620" indent="-285115" algn="just">
              <a:lnSpc>
                <a:spcPct val="100000"/>
              </a:lnSpc>
              <a:buFont typeface="Arial MT"/>
              <a:buChar char="•"/>
              <a:tabLst>
                <a:tab pos="297180" algn="l"/>
                <a:tab pos="298450" algn="l"/>
              </a:tabLst>
            </a:pP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	One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drawback</a:t>
            </a:r>
            <a:r>
              <a:rPr sz="1800" spc="-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mode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it</a:t>
            </a:r>
            <a:r>
              <a:rPr sz="1800" spc="-3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possible</a:t>
            </a:r>
            <a:r>
              <a:rPr sz="1800" spc="-1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do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traffic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analysis</a:t>
            </a:r>
            <a:r>
              <a:rPr sz="1800" spc="-4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on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CC00"/>
                </a:solidFill>
                <a:latin typeface="Times New Roman"/>
                <a:cs typeface="Times New Roman"/>
              </a:rPr>
              <a:t>transmitted</a:t>
            </a:r>
            <a:r>
              <a:rPr sz="1800" spc="-2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CC00"/>
                </a:solidFill>
                <a:latin typeface="Times New Roman"/>
                <a:cs typeface="Times New Roman"/>
              </a:rPr>
              <a:t>packets.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58800" y="1137284"/>
            <a:ext cx="34436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Transport</a:t>
            </a:r>
            <a:r>
              <a:rPr sz="3200" spc="-9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Mode</a:t>
            </a:r>
            <a:r>
              <a:rPr sz="3200" spc="-6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6600CC"/>
                </a:solidFill>
                <a:latin typeface="Times New Roman"/>
                <a:cs typeface="Times New Roman"/>
              </a:rPr>
              <a:t>ESP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3178" y="934034"/>
            <a:ext cx="69875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Tunnel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 ESP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packet.</a:t>
            </a:r>
            <a:endParaRPr sz="1800">
              <a:latin typeface="Times New Roman"/>
              <a:cs typeface="Times New Roman"/>
            </a:endParaRPr>
          </a:p>
          <a:p>
            <a:pPr marL="299085" marR="1397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mode,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prefixed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trailer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encrypted.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traffic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possibly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directives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hop-</a:t>
            </a:r>
            <a:r>
              <a:rPr sz="1800" dirty="0">
                <a:latin typeface="Times New Roman"/>
                <a:cs typeface="Times New Roman"/>
              </a:rPr>
              <a:t>by-hop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information,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possible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transmit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prefixed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ESP </a:t>
            </a:r>
            <a:r>
              <a:rPr sz="1800" spc="-10" dirty="0">
                <a:latin typeface="Times New Roman"/>
                <a:cs typeface="Times New Roman"/>
              </a:rPr>
              <a:t>header.</a:t>
            </a:r>
            <a:endParaRPr sz="1800">
              <a:latin typeface="Times New Roman"/>
              <a:cs typeface="Times New Roman"/>
            </a:endParaRPr>
          </a:p>
          <a:p>
            <a:pPr marL="299085" indent="-286385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Intermediate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would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unable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packet.</a:t>
            </a:r>
            <a:endParaRPr sz="1800">
              <a:latin typeface="Times New Roman"/>
              <a:cs typeface="Times New Roman"/>
            </a:endParaRPr>
          </a:p>
          <a:p>
            <a:pPr marL="299085" marR="12700" indent="-287020" algn="just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encapsulate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(ESP</a:t>
            </a:r>
            <a:r>
              <a:rPr sz="1800" spc="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plus </a:t>
            </a:r>
            <a:r>
              <a:rPr sz="1800" dirty="0">
                <a:latin typeface="Times New Roman"/>
                <a:cs typeface="Times New Roman"/>
              </a:rPr>
              <a:t>ciphertext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Data)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header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contain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sufficient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traffic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" y="1988820"/>
            <a:ext cx="4715256" cy="20284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Transport</a:t>
            </a:r>
            <a:r>
              <a:rPr spc="-95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Tunnel</a:t>
            </a:r>
            <a:r>
              <a:rPr spc="-100" dirty="0"/>
              <a:t> </a:t>
            </a:r>
            <a:r>
              <a:rPr dirty="0"/>
              <a:t>Modes</a:t>
            </a:r>
            <a:r>
              <a:rPr spc="-90" dirty="0"/>
              <a:t> </a:t>
            </a:r>
            <a:r>
              <a:rPr dirty="0"/>
              <a:t>…</a:t>
            </a:r>
            <a:r>
              <a:rPr spc="-65" dirty="0"/>
              <a:t> </a:t>
            </a:r>
            <a:r>
              <a:rPr spc="-10" dirty="0"/>
              <a:t>Contd.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772159" y="1137284"/>
            <a:ext cx="3014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Tunnel</a:t>
            </a:r>
            <a:r>
              <a:rPr sz="3200" spc="-114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Mode</a:t>
            </a:r>
            <a:r>
              <a:rPr sz="3200" spc="-6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6600CC"/>
                </a:solidFill>
                <a:latin typeface="Times New Roman"/>
                <a:cs typeface="Times New Roman"/>
              </a:rPr>
              <a:t>ESP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Consider</a:t>
            </a:r>
            <a:r>
              <a:rPr spc="285" dirty="0"/>
              <a:t> </a:t>
            </a:r>
            <a:r>
              <a:rPr dirty="0"/>
              <a:t>a</a:t>
            </a:r>
            <a:r>
              <a:rPr spc="285" dirty="0"/>
              <a:t> </a:t>
            </a:r>
            <a:r>
              <a:rPr dirty="0"/>
              <a:t>case</a:t>
            </a:r>
            <a:r>
              <a:rPr spc="290" dirty="0"/>
              <a:t> </a:t>
            </a:r>
            <a:r>
              <a:rPr dirty="0"/>
              <a:t>in</a:t>
            </a:r>
            <a:r>
              <a:rPr spc="280" dirty="0"/>
              <a:t> </a:t>
            </a:r>
            <a:r>
              <a:rPr dirty="0"/>
              <a:t>which</a:t>
            </a:r>
            <a:r>
              <a:rPr spc="270" dirty="0"/>
              <a:t> </a:t>
            </a:r>
            <a:r>
              <a:rPr dirty="0"/>
              <a:t>an</a:t>
            </a:r>
            <a:r>
              <a:rPr spc="290" dirty="0"/>
              <a:t> </a:t>
            </a:r>
            <a:r>
              <a:rPr dirty="0"/>
              <a:t>external</a:t>
            </a:r>
            <a:r>
              <a:rPr spc="290" dirty="0"/>
              <a:t> </a:t>
            </a:r>
            <a:r>
              <a:rPr dirty="0"/>
              <a:t>host</a:t>
            </a:r>
            <a:r>
              <a:rPr spc="285" dirty="0"/>
              <a:t> </a:t>
            </a:r>
            <a:r>
              <a:rPr dirty="0"/>
              <a:t>wishes</a:t>
            </a:r>
            <a:r>
              <a:rPr spc="295" dirty="0"/>
              <a:t> </a:t>
            </a:r>
            <a:r>
              <a:rPr dirty="0"/>
              <a:t>to</a:t>
            </a:r>
            <a:r>
              <a:rPr spc="280" dirty="0"/>
              <a:t> </a:t>
            </a:r>
            <a:r>
              <a:rPr dirty="0"/>
              <a:t>communicate</a:t>
            </a:r>
            <a:r>
              <a:rPr spc="285" dirty="0"/>
              <a:t> </a:t>
            </a:r>
            <a:r>
              <a:rPr dirty="0"/>
              <a:t>with</a:t>
            </a:r>
            <a:r>
              <a:rPr spc="280" dirty="0"/>
              <a:t> </a:t>
            </a:r>
            <a:r>
              <a:rPr dirty="0"/>
              <a:t>a</a:t>
            </a:r>
            <a:r>
              <a:rPr spc="285" dirty="0"/>
              <a:t> </a:t>
            </a:r>
            <a:r>
              <a:rPr dirty="0"/>
              <a:t>host</a:t>
            </a:r>
            <a:r>
              <a:rPr spc="280" dirty="0"/>
              <a:t> </a:t>
            </a:r>
            <a:r>
              <a:rPr dirty="0"/>
              <a:t>on</a:t>
            </a:r>
            <a:r>
              <a:rPr spc="290" dirty="0"/>
              <a:t> </a:t>
            </a:r>
            <a:r>
              <a:rPr dirty="0"/>
              <a:t>an</a:t>
            </a:r>
            <a:r>
              <a:rPr spc="280" dirty="0"/>
              <a:t> </a:t>
            </a:r>
            <a:r>
              <a:rPr dirty="0"/>
              <a:t>internal</a:t>
            </a:r>
            <a:r>
              <a:rPr spc="290" dirty="0"/>
              <a:t> </a:t>
            </a:r>
            <a:r>
              <a:rPr dirty="0"/>
              <a:t>network</a:t>
            </a:r>
            <a:r>
              <a:rPr spc="295" dirty="0"/>
              <a:t> </a:t>
            </a:r>
            <a:r>
              <a:rPr dirty="0"/>
              <a:t>protected</a:t>
            </a:r>
            <a:r>
              <a:rPr spc="285" dirty="0"/>
              <a:t> </a:t>
            </a:r>
            <a:r>
              <a:rPr dirty="0"/>
              <a:t>by</a:t>
            </a:r>
            <a:r>
              <a:rPr spc="290" dirty="0"/>
              <a:t> </a:t>
            </a:r>
            <a:r>
              <a:rPr spc="-50" dirty="0"/>
              <a:t>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firewall,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ESP</a:t>
            </a:r>
            <a:r>
              <a:rPr spc="-9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implemented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external</a:t>
            </a:r>
            <a:r>
              <a:rPr spc="-25" dirty="0"/>
              <a:t> </a:t>
            </a:r>
            <a:r>
              <a:rPr dirty="0"/>
              <a:t>host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firewalls.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following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steps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occur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transfer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transport-</a:t>
            </a:r>
            <a:r>
              <a:rPr dirty="0">
                <a:solidFill>
                  <a:srgbClr val="000000"/>
                </a:solidFill>
              </a:rPr>
              <a:t>layer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segment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from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external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host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internal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host:</a:t>
            </a: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>
                <a:solidFill>
                  <a:srgbClr val="6600CC"/>
                </a:solidFill>
              </a:rPr>
              <a:t>The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source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prepares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an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inner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IP</a:t>
            </a:r>
            <a:r>
              <a:rPr spc="-10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packet</a:t>
            </a:r>
            <a:r>
              <a:rPr spc="-4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with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a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destination</a:t>
            </a:r>
            <a:r>
              <a:rPr spc="-5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address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of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the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target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internal</a:t>
            </a:r>
            <a:r>
              <a:rPr spc="-45" dirty="0">
                <a:solidFill>
                  <a:srgbClr val="6600CC"/>
                </a:solidFill>
              </a:rPr>
              <a:t> </a:t>
            </a:r>
            <a:r>
              <a:rPr spc="-10" dirty="0">
                <a:solidFill>
                  <a:srgbClr val="6600CC"/>
                </a:solidFill>
              </a:rPr>
              <a:t>host.</a:t>
            </a: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800" algn="l"/>
              </a:tabLst>
            </a:pP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This</a:t>
            </a:r>
            <a:r>
              <a:rPr sz="1800" spc="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packet</a:t>
            </a:r>
            <a:r>
              <a:rPr sz="1800" spc="6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is</a:t>
            </a:r>
            <a:r>
              <a:rPr sz="1800" spc="5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prefixed</a:t>
            </a:r>
            <a:r>
              <a:rPr sz="1800" spc="6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by</a:t>
            </a:r>
            <a:r>
              <a:rPr sz="1800" spc="6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an</a:t>
            </a:r>
            <a:r>
              <a:rPr sz="1800" spc="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ESP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header;</a:t>
            </a:r>
            <a:r>
              <a:rPr sz="1800" spc="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then</a:t>
            </a:r>
            <a:r>
              <a:rPr sz="1800" spc="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6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packet</a:t>
            </a:r>
            <a:r>
              <a:rPr sz="1800" spc="5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and</a:t>
            </a:r>
            <a:r>
              <a:rPr sz="1800" spc="6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ESP</a:t>
            </a:r>
            <a:r>
              <a:rPr sz="1800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trailer</a:t>
            </a:r>
            <a:r>
              <a:rPr sz="1800" spc="6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are</a:t>
            </a:r>
            <a:r>
              <a:rPr sz="1800" spc="5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encrypted</a:t>
            </a:r>
            <a:r>
              <a:rPr sz="1800" spc="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and</a:t>
            </a:r>
            <a:r>
              <a:rPr sz="1800" spc="6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Authentication</a:t>
            </a:r>
            <a:r>
              <a:rPr sz="1800" spc="5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6600CC"/>
                </a:solidFill>
                <a:latin typeface="Times New Roman"/>
                <a:cs typeface="Times New Roman"/>
              </a:rPr>
              <a:t>Data</a:t>
            </a:r>
            <a:endParaRPr sz="1800" dirty="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>
                <a:solidFill>
                  <a:srgbClr val="6600CC"/>
                </a:solidFill>
              </a:rPr>
              <a:t>may</a:t>
            </a:r>
            <a:r>
              <a:rPr spc="-1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be</a:t>
            </a:r>
            <a:r>
              <a:rPr spc="-10" dirty="0">
                <a:solidFill>
                  <a:srgbClr val="6600CC"/>
                </a:solidFill>
              </a:rPr>
              <a:t> added.</a:t>
            </a:r>
          </a:p>
          <a:p>
            <a:pPr marL="812800" marR="5080" lvl="1" indent="-342900">
              <a:lnSpc>
                <a:spcPct val="100000"/>
              </a:lnSpc>
              <a:buFont typeface="Wingdings"/>
              <a:buChar char=""/>
              <a:tabLst>
                <a:tab pos="812800" algn="l"/>
              </a:tabLst>
            </a:pP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1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resulting</a:t>
            </a:r>
            <a:r>
              <a:rPr sz="1800" spc="1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block</a:t>
            </a:r>
            <a:r>
              <a:rPr sz="1800" spc="1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is</a:t>
            </a:r>
            <a:r>
              <a:rPr sz="1800" spc="1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encapsulated</a:t>
            </a:r>
            <a:r>
              <a:rPr sz="1800" spc="1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with</a:t>
            </a:r>
            <a:r>
              <a:rPr sz="1800" spc="1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</a:t>
            </a:r>
            <a:r>
              <a:rPr sz="1800" spc="1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new</a:t>
            </a:r>
            <a:r>
              <a:rPr sz="1800" spc="1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IP</a:t>
            </a:r>
            <a:r>
              <a:rPr sz="1800" spc="6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header</a:t>
            </a:r>
            <a:r>
              <a:rPr sz="1800" spc="1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(base</a:t>
            </a:r>
            <a:r>
              <a:rPr sz="1800" spc="1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header</a:t>
            </a:r>
            <a:r>
              <a:rPr sz="1800" spc="1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plus</a:t>
            </a:r>
            <a:r>
              <a:rPr sz="1800" spc="1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optional</a:t>
            </a:r>
            <a:r>
              <a:rPr sz="1800" spc="1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extensions</a:t>
            </a:r>
            <a:r>
              <a:rPr sz="1800" spc="1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such</a:t>
            </a:r>
            <a:r>
              <a:rPr sz="1800" spc="1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as</a:t>
            </a:r>
            <a:r>
              <a:rPr sz="1800" spc="1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routing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hop-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by-hop</a:t>
            </a:r>
            <a:r>
              <a:rPr sz="1800" spc="-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options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IPv6)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whose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destination</a:t>
            </a:r>
            <a:r>
              <a:rPr sz="1800" spc="-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address</a:t>
            </a:r>
            <a:r>
              <a:rPr sz="1800" spc="-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firewall;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forms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outer</a:t>
            </a:r>
            <a:r>
              <a:rPr sz="1800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IP</a:t>
            </a:r>
            <a:r>
              <a:rPr sz="1800" spc="-9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packet.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6600CC"/>
                </a:solidFill>
              </a:rPr>
              <a:t>The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outer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packet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is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routed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to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the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destination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spc="-10" dirty="0">
                <a:solidFill>
                  <a:srgbClr val="6600CC"/>
                </a:solidFill>
              </a:rPr>
              <a:t>firewall.</a:t>
            </a:r>
          </a:p>
          <a:p>
            <a:pPr marL="755015" marR="5080" lvl="1" indent="-285750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Each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intermediate</a:t>
            </a:r>
            <a:r>
              <a:rPr sz="1800" spc="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router</a:t>
            </a:r>
            <a:r>
              <a:rPr sz="1800" spc="-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needs to</a:t>
            </a:r>
            <a:r>
              <a:rPr sz="1800" spc="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examine</a:t>
            </a:r>
            <a:r>
              <a:rPr sz="1800" spc="-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process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 outer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IP</a:t>
            </a:r>
            <a:r>
              <a:rPr sz="1800" spc="-7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header plus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any</a:t>
            </a:r>
            <a:r>
              <a:rPr sz="1800" spc="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outer</a:t>
            </a:r>
            <a:r>
              <a:rPr sz="1800" spc="-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IP</a:t>
            </a:r>
            <a:r>
              <a:rPr sz="1800" spc="-7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extension</a:t>
            </a:r>
            <a:r>
              <a:rPr sz="1800" spc="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headers</a:t>
            </a:r>
            <a:r>
              <a:rPr sz="1800" spc="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600CC"/>
                </a:solidFill>
                <a:latin typeface="Times New Roman"/>
                <a:cs typeface="Times New Roman"/>
              </a:rPr>
              <a:t>but 	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does</a:t>
            </a:r>
            <a:r>
              <a:rPr sz="1800" spc="-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need</a:t>
            </a:r>
            <a:r>
              <a:rPr sz="1800" spc="-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examine</a:t>
            </a:r>
            <a:r>
              <a:rPr sz="1800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ciphertext.</a:t>
            </a:r>
            <a:endParaRPr sz="1800" dirty="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6220" algn="l"/>
              </a:tabLst>
            </a:pPr>
            <a:r>
              <a:rPr dirty="0">
                <a:solidFill>
                  <a:srgbClr val="6600CC"/>
                </a:solidFill>
              </a:rPr>
              <a:t>The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destination</a:t>
            </a:r>
            <a:r>
              <a:rPr spc="-4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firewall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examines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and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processes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the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outer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IP</a:t>
            </a:r>
            <a:r>
              <a:rPr spc="-10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header</a:t>
            </a:r>
            <a:r>
              <a:rPr spc="-4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plus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any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outer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IP</a:t>
            </a:r>
            <a:r>
              <a:rPr spc="-10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extension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spc="-10" dirty="0">
                <a:solidFill>
                  <a:srgbClr val="6600CC"/>
                </a:solidFill>
              </a:rPr>
              <a:t>headers.</a:t>
            </a:r>
          </a:p>
          <a:p>
            <a:pPr marL="755015" marR="6985" lvl="1" indent="-285750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Then,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on</a:t>
            </a:r>
            <a:r>
              <a:rPr sz="1800" spc="2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basis</a:t>
            </a:r>
            <a:r>
              <a:rPr sz="1800" spc="2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of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SPI</a:t>
            </a:r>
            <a:r>
              <a:rPr sz="1800" spc="2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in</a:t>
            </a:r>
            <a:r>
              <a:rPr sz="1800" spc="2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2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ESP</a:t>
            </a:r>
            <a:r>
              <a:rPr sz="1800" spc="1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header,</a:t>
            </a:r>
            <a:r>
              <a:rPr sz="1800" spc="2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destination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node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decrypts</a:t>
            </a:r>
            <a:r>
              <a:rPr sz="1800" spc="2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2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remainder</a:t>
            </a:r>
            <a:r>
              <a:rPr sz="1800" spc="22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of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23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packet</a:t>
            </a:r>
            <a:r>
              <a:rPr sz="1800" spc="229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600CC"/>
                </a:solidFill>
                <a:latin typeface="Times New Roman"/>
                <a:cs typeface="Times New Roman"/>
              </a:rPr>
              <a:t>to 	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recover</a:t>
            </a:r>
            <a:r>
              <a:rPr sz="1800" spc="-4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plaintext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inner</a:t>
            </a:r>
            <a:r>
              <a:rPr sz="1800" spc="-3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IP</a:t>
            </a:r>
            <a:r>
              <a:rPr sz="1800" spc="-9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packet.</a:t>
            </a:r>
            <a:endParaRPr sz="1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Wingdings"/>
              <a:buChar char=""/>
              <a:tabLst>
                <a:tab pos="755650" algn="l"/>
              </a:tabLst>
            </a:pP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This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packet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is then</a:t>
            </a:r>
            <a:r>
              <a:rPr sz="1800" spc="-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transmitted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00CC"/>
                </a:solidFill>
                <a:latin typeface="Times New Roman"/>
                <a:cs typeface="Times New Roman"/>
              </a:rPr>
              <a:t>the internal</a:t>
            </a:r>
            <a:r>
              <a:rPr sz="1800" spc="-1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600CC"/>
                </a:solidFill>
                <a:latin typeface="Times New Roman"/>
                <a:cs typeface="Times New Roman"/>
              </a:rPr>
              <a:t>network.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6600CC"/>
                </a:solidFill>
              </a:rPr>
              <a:t>The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inner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packet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is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routed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through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zero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or</a:t>
            </a:r>
            <a:r>
              <a:rPr spc="-2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more</a:t>
            </a:r>
            <a:r>
              <a:rPr spc="-2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routers</a:t>
            </a:r>
            <a:r>
              <a:rPr spc="-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in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the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internal</a:t>
            </a:r>
            <a:r>
              <a:rPr spc="-3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network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to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the</a:t>
            </a:r>
            <a:r>
              <a:rPr spc="-25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destination</a:t>
            </a:r>
            <a:r>
              <a:rPr spc="-35" dirty="0">
                <a:solidFill>
                  <a:srgbClr val="6600CC"/>
                </a:solidFill>
              </a:rPr>
              <a:t> </a:t>
            </a:r>
            <a:r>
              <a:rPr spc="-10" dirty="0">
                <a:solidFill>
                  <a:srgbClr val="6600CC"/>
                </a:solidFill>
              </a:rPr>
              <a:t>host.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Transport</a:t>
            </a:r>
            <a:r>
              <a:rPr spc="-95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dirty="0"/>
              <a:t>Tunnel</a:t>
            </a:r>
            <a:r>
              <a:rPr spc="-100" dirty="0"/>
              <a:t> </a:t>
            </a:r>
            <a:r>
              <a:rPr dirty="0"/>
              <a:t>Modes</a:t>
            </a:r>
            <a:r>
              <a:rPr spc="-90" dirty="0"/>
              <a:t> </a:t>
            </a:r>
            <a:r>
              <a:rPr dirty="0"/>
              <a:t>…</a:t>
            </a:r>
            <a:r>
              <a:rPr spc="-65" dirty="0"/>
              <a:t> </a:t>
            </a:r>
            <a:r>
              <a:rPr spc="-10" dirty="0"/>
              <a:t>Contd.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141" y="12903"/>
            <a:ext cx="6123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Secure</a:t>
            </a:r>
            <a:r>
              <a:rPr spc="-40" dirty="0"/>
              <a:t> </a:t>
            </a:r>
            <a:r>
              <a:rPr dirty="0"/>
              <a:t>Socket</a:t>
            </a:r>
            <a:r>
              <a:rPr spc="-4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dirty="0"/>
              <a:t>(SSL)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2136A-1AA7-2FE0-EF32-9049E0DC3EDD}"/>
              </a:ext>
            </a:extLst>
          </p:cNvPr>
          <p:cNvSpPr txBox="1"/>
          <p:nvPr/>
        </p:nvSpPr>
        <p:spPr>
          <a:xfrm>
            <a:off x="266700" y="979050"/>
            <a:ext cx="11658600" cy="5804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r>
              <a:rPr lang="en-US" sz="1650" b="1" dirty="0">
                <a:solidFill>
                  <a:srgbClr val="FF0000"/>
                </a:solidFill>
                <a:latin typeface="Times New Roman"/>
                <a:cs typeface="Times New Roman"/>
              </a:rPr>
              <a:t>SSL Handshake Protocol</a:t>
            </a:r>
          </a:p>
          <a:p>
            <a:pPr marL="469900" indent="-457834">
              <a:spcBef>
                <a:spcPts val="57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650" dirty="0"/>
              <a:t>Authenticate server and client key exchange</a:t>
            </a:r>
          </a:p>
          <a:p>
            <a:pPr marL="12065">
              <a:lnSpc>
                <a:spcPct val="100000"/>
              </a:lnSpc>
              <a:tabLst>
                <a:tab pos="584200" algn="l"/>
                <a:tab pos="584835" algn="l"/>
              </a:tabLst>
            </a:pPr>
            <a:endParaRPr lang="en-US" sz="1650" b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584200" algn="l"/>
                <a:tab pos="584835" algn="l"/>
              </a:tabLst>
            </a:pPr>
            <a:r>
              <a:rPr lang="en-US"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SSL Change Cipher Spec Protocol</a:t>
            </a:r>
          </a:p>
          <a:p>
            <a:pPr marL="469900" indent="-457834"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650" dirty="0"/>
              <a:t>causes pending state to become current</a:t>
            </a:r>
          </a:p>
          <a:p>
            <a:pPr marL="469900" indent="-457834"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650" dirty="0"/>
              <a:t>hence updating the cipher suite in use</a:t>
            </a:r>
          </a:p>
          <a:p>
            <a:pPr marL="12065">
              <a:lnSpc>
                <a:spcPct val="100000"/>
              </a:lnSpc>
              <a:tabLst>
                <a:tab pos="584200" algn="l"/>
                <a:tab pos="584835" algn="l"/>
              </a:tabLst>
            </a:pPr>
            <a:endParaRPr lang="en-US" sz="1650" dirty="0">
              <a:latin typeface="Times New Roman"/>
              <a:cs typeface="Times New Roman"/>
            </a:endParaRPr>
          </a:p>
          <a:p>
            <a:pPr marL="12066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470534" algn="l"/>
              </a:tabLst>
            </a:pPr>
            <a:r>
              <a:rPr lang="en-US"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SSL Alert Protocol</a:t>
            </a:r>
          </a:p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650" dirty="0"/>
              <a:t>conveys SSL-related alerts to peer entity</a:t>
            </a: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650" dirty="0"/>
              <a:t>specific alert: fatal, warning</a:t>
            </a:r>
          </a:p>
          <a:p>
            <a:pPr marL="12066">
              <a:lnSpc>
                <a:spcPct val="100000"/>
              </a:lnSpc>
              <a:spcBef>
                <a:spcPts val="5"/>
              </a:spcBef>
              <a:tabLst>
                <a:tab pos="469900" algn="l"/>
                <a:tab pos="470534" algn="l"/>
              </a:tabLst>
            </a:pPr>
            <a:endParaRPr lang="en-US" sz="1650" dirty="0"/>
          </a:p>
          <a:p>
            <a:pPr marL="12065">
              <a:tabLst>
                <a:tab pos="584200" algn="l"/>
                <a:tab pos="584835" algn="l"/>
              </a:tabLst>
            </a:pPr>
            <a:r>
              <a:rPr lang="en-US"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HTTPS</a:t>
            </a:r>
          </a:p>
          <a:p>
            <a:pPr marL="297815" indent="-285750">
              <a:buFont typeface="Arial" panose="020B0604020202020204" pitchFamily="34" charset="0"/>
              <a:buChar char="•"/>
              <a:tabLst>
                <a:tab pos="584200" algn="l"/>
                <a:tab pos="584835" algn="l"/>
              </a:tabLst>
            </a:pPr>
            <a:r>
              <a:rPr lang="en-US" sz="1650" dirty="0"/>
              <a:t>combination of HTTP &amp; SSL/TLS to secure communications between  browser &amp; server</a:t>
            </a:r>
          </a:p>
          <a:p>
            <a:pPr marL="297815" indent="-285750">
              <a:buFont typeface="Arial" panose="020B0604020202020204" pitchFamily="34" charset="0"/>
              <a:buChar char="•"/>
              <a:tabLst>
                <a:tab pos="584200" algn="l"/>
                <a:tab pos="584835" algn="l"/>
              </a:tabLst>
            </a:pPr>
            <a:r>
              <a:rPr lang="en-US" sz="1650" dirty="0"/>
              <a:t>TLS - </a:t>
            </a:r>
            <a:r>
              <a:rPr lang="en-US" sz="1800" spc="-5" dirty="0">
                <a:latin typeface="Times New Roman"/>
                <a:cs typeface="Times New Roman"/>
              </a:rPr>
              <a:t>Used to encrypt messages using HMAC and SHA/MD5 hence guaranteeing confidentiality of data</a:t>
            </a:r>
            <a:endParaRPr lang="en-US" sz="1650" dirty="0"/>
          </a:p>
          <a:p>
            <a:pPr marL="12065">
              <a:tabLst>
                <a:tab pos="584200" algn="l"/>
                <a:tab pos="584835" algn="l"/>
              </a:tabLst>
            </a:pPr>
            <a:endParaRPr lang="en-US" sz="1650" dirty="0"/>
          </a:p>
          <a:p>
            <a:pPr marL="12065">
              <a:tabLst>
                <a:tab pos="584200" algn="l"/>
                <a:tab pos="584835" algn="l"/>
              </a:tabLst>
            </a:pPr>
            <a:r>
              <a:rPr lang="en-US"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TCP</a:t>
            </a:r>
            <a:endParaRPr lang="en-US" altLang="en-US" sz="1650" b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delivery service for data packets on the internet.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 breaks down data into packets, ensures they arrive in order, and requests retransmission if any are lost. </a:t>
            </a:r>
          </a:p>
          <a:p>
            <a:pPr marL="12065">
              <a:tabLst>
                <a:tab pos="584200" algn="l"/>
                <a:tab pos="584835" algn="l"/>
              </a:tabLst>
            </a:pPr>
            <a:endParaRPr lang="en-US" sz="1650" b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065">
              <a:tabLst>
                <a:tab pos="584200" algn="l"/>
                <a:tab pos="584835" algn="l"/>
              </a:tabLst>
            </a:pPr>
            <a:r>
              <a:rPr lang="en-US" sz="16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IP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It assigns unique numerical addresses (IP addresses) to devices on the internet.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IP packets route data across networks based on these addresses.</a:t>
            </a:r>
            <a:endParaRPr lang="en-US" sz="1650" dirty="0">
              <a:latin typeface="Times New Roman"/>
              <a:cs typeface="Times New Roman"/>
            </a:endParaRPr>
          </a:p>
        </p:txBody>
      </p:sp>
      <p:pic>
        <p:nvPicPr>
          <p:cNvPr id="1029" name="Picture 5" descr="Chapter 11 The Secure Sockets Layer (SSL)">
            <a:extLst>
              <a:ext uri="{FF2B5EF4-FFF2-40B4-BE49-F238E27FC236}">
                <a16:creationId xmlns:a16="http://schemas.microsoft.com/office/drawing/2014/main" id="{2C160E03-80A4-147A-625D-80FB8876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19200"/>
            <a:ext cx="3809775" cy="24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222" y="0"/>
            <a:ext cx="79667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SSL</a:t>
            </a:r>
            <a:r>
              <a:rPr spc="-180" dirty="0"/>
              <a:t> </a:t>
            </a:r>
            <a:r>
              <a:rPr spc="-5" dirty="0"/>
              <a:t>Handshake</a:t>
            </a:r>
            <a:r>
              <a:rPr spc="-40" dirty="0"/>
              <a:t> </a:t>
            </a:r>
            <a:r>
              <a:rPr spc="-5" dirty="0"/>
              <a:t>Protocol</a:t>
            </a:r>
            <a:r>
              <a:rPr spc="-25" dirty="0"/>
              <a:t> </a:t>
            </a:r>
            <a:r>
              <a:rPr dirty="0"/>
              <a:t>… 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096" y="914400"/>
            <a:ext cx="7232104" cy="58783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1517" y="4699"/>
            <a:ext cx="4373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Secure</a:t>
            </a:r>
            <a:r>
              <a:rPr spc="-50" dirty="0"/>
              <a:t> </a:t>
            </a:r>
            <a:r>
              <a:rPr dirty="0"/>
              <a:t>Shell</a:t>
            </a:r>
            <a:r>
              <a:rPr spc="-50" dirty="0"/>
              <a:t> </a:t>
            </a:r>
            <a:r>
              <a:rPr dirty="0"/>
              <a:t>(SSH)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546" y="1143000"/>
            <a:ext cx="5503654" cy="558229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protocol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secure network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communications</a:t>
            </a: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67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designed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&amp;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inexpensive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SS</a:t>
            </a:r>
            <a:r>
              <a:rPr lang="en-US" sz="2200" spc="-5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secure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remote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</a:t>
            </a:r>
            <a:r>
              <a:rPr lang="en-US" sz="220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facility</a:t>
            </a:r>
            <a:endParaRPr lang="en-US" sz="2200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endParaRPr lang="en-IN" sz="2200" spc="-5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5600" algn="l"/>
                <a:tab pos="356235" algn="l"/>
              </a:tabLst>
            </a:pPr>
            <a:r>
              <a:rPr lang="en-US"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Port Forwarding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convert insecure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TCP</a:t>
            </a:r>
            <a:r>
              <a:rPr lang="en-US" sz="2200" spc="-7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connection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into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secure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SSH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connection</a:t>
            </a:r>
            <a:endParaRPr lang="en-US" sz="2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SSH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Transport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Layer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Protocol </a:t>
            </a:r>
            <a:r>
              <a:rPr lang="en-US" sz="2200" spc="-5" dirty="0">
                <a:latin typeface="Times New Roman"/>
                <a:cs typeface="Times New Roman"/>
              </a:rPr>
              <a:t>establishes</a:t>
            </a:r>
            <a:r>
              <a:rPr lang="en-US" sz="2200" spc="-3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</a:t>
            </a:r>
            <a:r>
              <a:rPr lang="en-US" sz="2200" spc="-4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TCP</a:t>
            </a:r>
            <a:r>
              <a:rPr lang="en-US" sz="2200" spc="-9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connection between </a:t>
            </a:r>
            <a:r>
              <a:rPr lang="en-US" sz="2200" spc="-68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SSH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client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&amp;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server</a:t>
            </a:r>
            <a:endParaRPr lang="en-US" sz="2200" dirty="0">
              <a:latin typeface="Times New Roman"/>
              <a:cs typeface="Times New Roman"/>
            </a:endParaRPr>
          </a:p>
          <a:p>
            <a:pPr marL="756285" marR="217804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client</a:t>
            </a:r>
            <a:r>
              <a:rPr lang="en-US" sz="2200" spc="-10" dirty="0">
                <a:latin typeface="Times New Roman"/>
                <a:cs typeface="Times New Roman"/>
              </a:rPr>
              <a:t> traffic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redirected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to local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SSH,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travels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via tunnel,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then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remote </a:t>
            </a:r>
            <a:r>
              <a:rPr lang="en-US" sz="2200" spc="-68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SSH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delivers to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server</a:t>
            </a:r>
            <a:endParaRPr lang="en-US" sz="22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838200"/>
            <a:ext cx="6262116" cy="5977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BCSE309L-M6-L1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9</a:t>
            </a:r>
            <a:r>
              <a:rPr spc="-40" dirty="0"/>
              <a:t> </a:t>
            </a:r>
            <a:r>
              <a:rPr spc="-5" dirty="0"/>
              <a:t>April</a:t>
            </a:r>
            <a:r>
              <a:rPr spc="-25" dirty="0"/>
              <a:t> </a:t>
            </a:r>
            <a:r>
              <a:rPr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40" dirty="0"/>
              <a:t> </a:t>
            </a:r>
            <a:r>
              <a:rPr dirty="0"/>
              <a:t>to IP</a:t>
            </a:r>
            <a:r>
              <a:rPr spc="-180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3"/>
            <a:ext cx="11625581" cy="34259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eneral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</a:t>
            </a:r>
            <a:r>
              <a:rPr lang="en-US" sz="2400" spc="-10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confidentiality</a:t>
            </a:r>
            <a:r>
              <a:rPr lang="en-US" sz="2400" spc="-1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key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5015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3556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Benefits of IPSec</a:t>
            </a: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firewall/router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provides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strong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security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traffic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crossing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perimeter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below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transport</a:t>
            </a:r>
            <a:r>
              <a:rPr lang="en-US" sz="2400" spc="-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layer,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hence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transparent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end users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Access</a:t>
            </a:r>
            <a:r>
              <a:rPr lang="en-US" sz="2400" spc="-9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control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Connectionless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integrity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origin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authentication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434" y="180797"/>
            <a:ext cx="4074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</a:t>
            </a:r>
            <a:r>
              <a:rPr spc="-185" dirty="0"/>
              <a:t> </a:t>
            </a:r>
            <a:r>
              <a:rPr dirty="0"/>
              <a:t>Security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1058417"/>
            <a:ext cx="11590655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3335">
              <a:lnSpc>
                <a:spcPct val="100000"/>
              </a:lnSpc>
              <a:spcBef>
                <a:spcPts val="575"/>
              </a:spcBef>
              <a:tabLst>
                <a:tab pos="355600" algn="l"/>
                <a:tab pos="1163320" algn="l"/>
                <a:tab pos="2068195" algn="l"/>
                <a:tab pos="2418715" algn="l"/>
                <a:tab pos="3934460" algn="l"/>
                <a:tab pos="5211445" algn="l"/>
                <a:tab pos="5661025" algn="l"/>
                <a:tab pos="6179185" algn="l"/>
                <a:tab pos="7627620" algn="l"/>
                <a:tab pos="8025130" algn="l"/>
                <a:tab pos="8629015" algn="l"/>
                <a:tab pos="10019030" algn="l"/>
                <a:tab pos="10538460" algn="l"/>
              </a:tabLst>
            </a:pPr>
            <a:r>
              <a:rPr sz="2400" spc="-10" dirty="0">
                <a:latin typeface="Times New Roman"/>
                <a:cs typeface="Times New Roman"/>
              </a:rPr>
              <a:t>IPsec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policy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determined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primarily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interaction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databases,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security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association</a:t>
            </a:r>
            <a:r>
              <a:rPr sz="2400" b="1" spc="-6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database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(SAD)</a:t>
            </a:r>
            <a:r>
              <a:rPr sz="2400" b="1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security</a:t>
            </a:r>
            <a:r>
              <a:rPr sz="2400" b="1" spc="-5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policy</a:t>
            </a:r>
            <a:r>
              <a:rPr sz="2400" b="1" spc="-4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database</a:t>
            </a:r>
            <a:r>
              <a:rPr sz="2400" b="1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(SPD)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IPSec</a:t>
            </a:r>
            <a:r>
              <a:rPr sz="2400" spc="-1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Times New Roman"/>
                <a:cs typeface="Times New Roman"/>
              </a:rPr>
              <a:t>Architecture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051" y="3476244"/>
            <a:ext cx="7138416" cy="28498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275" dirty="0"/>
              <a:t> </a:t>
            </a:r>
            <a:r>
              <a:rPr dirty="0"/>
              <a:t>Association</a:t>
            </a:r>
            <a:r>
              <a:rPr spc="-3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912113"/>
            <a:ext cx="11582400" cy="5364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Security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Parameter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Index</a:t>
            </a:r>
            <a:endParaRPr sz="2400" dirty="0">
              <a:latin typeface="Times New Roman"/>
              <a:cs typeface="Times New Roman"/>
            </a:endParaRPr>
          </a:p>
          <a:p>
            <a:pPr marL="355600" marR="762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32-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receiving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uniquely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SA.</a:t>
            </a:r>
            <a:endParaRPr lang="en-US" sz="2400" spc="245" dirty="0">
              <a:latin typeface="Times New Roman"/>
              <a:cs typeface="Times New Roman"/>
            </a:endParaRPr>
          </a:p>
          <a:p>
            <a:pPr marL="355600" marR="762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SAD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outbound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SA,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packet’s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header.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SAD entry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inbound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traffic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SA.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/>
                <a:cs typeface="Times New Roman"/>
              </a:rPr>
              <a:t>Sequence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Number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Counter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32-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headers.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/>
                <a:cs typeface="Times New Roman"/>
              </a:rPr>
              <a:t>Sequence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Counter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Overflow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flag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indicating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overflow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SA.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20" dirty="0">
                <a:latin typeface="Times New Roman"/>
                <a:cs typeface="Times New Roman"/>
              </a:rPr>
              <a:t>Anti-</a:t>
            </a:r>
            <a:r>
              <a:rPr sz="2400" b="1" dirty="0">
                <a:latin typeface="Times New Roman"/>
                <a:cs typeface="Times New Roman"/>
              </a:rPr>
              <a:t>Replay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Window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inbound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replay.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AH </a:t>
            </a:r>
            <a:r>
              <a:rPr sz="2400" b="1" spc="-10" dirty="0"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lifetimes,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AH.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275" dirty="0"/>
              <a:t> </a:t>
            </a:r>
            <a:r>
              <a:rPr dirty="0"/>
              <a:t>Traffic</a:t>
            </a:r>
            <a:r>
              <a:rPr spc="-225" dirty="0"/>
              <a:t> </a:t>
            </a:r>
            <a:r>
              <a:rPr spc="-10" dirty="0"/>
              <a:t>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50" y="914400"/>
            <a:ext cx="5465395" cy="533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19800" y="984888"/>
            <a:ext cx="2755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6600CC"/>
                </a:solidFill>
                <a:latin typeface="Times New Roman"/>
                <a:cs typeface="Times New Roman"/>
              </a:rPr>
              <a:t>Outbound Traffic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6019800" y="1516507"/>
            <a:ext cx="584708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IPsec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packet.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match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found,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discarded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message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generated.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match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found,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further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determined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SPD.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endParaRPr lang="en-US" sz="1800" spc="225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policy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DISCARD,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discarded.</a:t>
            </a:r>
            <a:endParaRPr lang="en-US" spc="85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BYPASS,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further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IPsec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processing;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forwarded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transmission.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policy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PROTECT,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SAD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 new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made 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SA.</a:t>
            </a:r>
            <a:endParaRPr sz="18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SAD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determines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packet.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then </a:t>
            </a:r>
            <a:r>
              <a:rPr sz="1800" dirty="0">
                <a:latin typeface="Times New Roman"/>
                <a:cs typeface="Times New Roman"/>
              </a:rPr>
              <a:t>forwarded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transmission.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275" dirty="0"/>
              <a:t> </a:t>
            </a:r>
            <a:r>
              <a:rPr dirty="0"/>
              <a:t>Traffic</a:t>
            </a:r>
            <a:r>
              <a:rPr spc="-85" dirty="0"/>
              <a:t> </a:t>
            </a:r>
            <a:r>
              <a:rPr dirty="0"/>
              <a:t>Processing</a:t>
            </a:r>
            <a:r>
              <a:rPr spc="-80" dirty="0"/>
              <a:t> </a:t>
            </a:r>
            <a:r>
              <a:rPr dirty="0"/>
              <a:t>…</a:t>
            </a:r>
            <a:r>
              <a:rPr spc="-60" dirty="0"/>
              <a:t> </a:t>
            </a:r>
            <a:r>
              <a:rPr spc="-1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1" y="65272"/>
            <a:ext cx="2756886" cy="6648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16500" y="1147013"/>
            <a:ext cx="2222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6600CC"/>
                </a:solidFill>
                <a:latin typeface="Times New Roman"/>
                <a:cs typeface="Times New Roman"/>
              </a:rPr>
              <a:t>Inbound Traffic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500" y="1516507"/>
            <a:ext cx="685927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240" indent="-34353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IPsec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determines</a:t>
            </a:r>
            <a:r>
              <a:rPr lang="en-US" sz="1800" spc="20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whether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</a:t>
            </a:r>
            <a:r>
              <a:rPr lang="en-US" sz="1800" spc="1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is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unsecured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IP</a:t>
            </a:r>
            <a:r>
              <a:rPr lang="en-US" sz="1800" spc="1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packet</a:t>
            </a:r>
            <a:r>
              <a:rPr lang="en-US" sz="1800" spc="2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one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that </a:t>
            </a:r>
            <a:r>
              <a:rPr lang="en-US" sz="1800" dirty="0">
                <a:latin typeface="Times New Roman"/>
                <a:cs typeface="Times New Roman"/>
              </a:rPr>
              <a:t>has</a:t>
            </a:r>
            <a:r>
              <a:rPr lang="en-US" sz="1800" spc="27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ESP</a:t>
            </a:r>
            <a:r>
              <a:rPr lang="en-US" sz="1800" spc="2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27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AH</a:t>
            </a:r>
            <a:r>
              <a:rPr lang="en-US" sz="1800" spc="27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headers/trailers,</a:t>
            </a:r>
            <a:r>
              <a:rPr lang="en-US" sz="1800" spc="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by</a:t>
            </a:r>
            <a:r>
              <a:rPr lang="en-US" sz="1800" spc="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examining</a:t>
            </a:r>
            <a:r>
              <a:rPr lang="en-US" sz="1800" spc="2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IP</a:t>
            </a:r>
            <a:r>
              <a:rPr lang="en-US" sz="1800" spc="2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Protocol</a:t>
            </a:r>
            <a:r>
              <a:rPr lang="en-US" sz="1800" spc="27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field </a:t>
            </a:r>
            <a:r>
              <a:rPr lang="en-US" sz="1800" dirty="0">
                <a:latin typeface="Times New Roman"/>
                <a:cs typeface="Times New Roman"/>
              </a:rPr>
              <a:t>(IPv4)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Next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Header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field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(IPv6).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unsecured,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IPsec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packet.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policy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BYPASS,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body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delivered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TCP.</a:t>
            </a:r>
            <a:endParaRPr lang="en-US" sz="1800" spc="-1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policy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DISCARD,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entry,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discarded.</a:t>
            </a:r>
            <a:endParaRPr sz="1800" dirty="0">
              <a:latin typeface="Times New Roman"/>
              <a:cs typeface="Times New Roman"/>
            </a:endParaRPr>
          </a:p>
          <a:p>
            <a:pPr marL="354330" marR="7620" indent="-342265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secured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IPsec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searches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SAD.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match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found, 	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discarded.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Otherwise,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IPsec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appropriate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ESP 	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AH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processing.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body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TCP.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127962"/>
            <a:ext cx="4572000" cy="48156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BCSE309L-M6-</a:t>
            </a:r>
            <a:r>
              <a:rPr spc="-25" dirty="0"/>
              <a:t>L2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/>
              <a:t>12</a:t>
            </a:r>
            <a:r>
              <a:rPr spc="-25" dirty="0"/>
              <a:t> </a:t>
            </a:r>
            <a:r>
              <a:rPr dirty="0"/>
              <a:t>April</a:t>
            </a:r>
            <a:r>
              <a:rPr spc="-5" dirty="0"/>
              <a:t> </a:t>
            </a:r>
            <a:r>
              <a:rPr spc="-20" dirty="0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1953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Times New Roman</vt:lpstr>
      <vt:lpstr>Wingdings</vt:lpstr>
      <vt:lpstr>Office Theme</vt:lpstr>
      <vt:lpstr>SSL Record Protocol Operation</vt:lpstr>
      <vt:lpstr>Secure Socket Layer (SSL)</vt:lpstr>
      <vt:lpstr>SSL Handshake Protocol … Contd.</vt:lpstr>
      <vt:lpstr>Secure Shell (SSH)</vt:lpstr>
      <vt:lpstr>Introduction to IP Security</vt:lpstr>
      <vt:lpstr>IP Security Policy</vt:lpstr>
      <vt:lpstr>Security Association Database</vt:lpstr>
      <vt:lpstr>IP Traffic Processing</vt:lpstr>
      <vt:lpstr>IP Traffic Processing … Contd.</vt:lpstr>
      <vt:lpstr>Encapsulating Security Payload (ESP)</vt:lpstr>
      <vt:lpstr>ESP Packet Format</vt:lpstr>
      <vt:lpstr>ESP Packet Format … Contd.</vt:lpstr>
      <vt:lpstr>Encryption &amp; Authentication</vt:lpstr>
      <vt:lpstr>Transport and Tunnel Modes</vt:lpstr>
      <vt:lpstr>Transport and Tunnel Modes … Contd.</vt:lpstr>
      <vt:lpstr>Transport and Tunnel Modes … Contd.</vt:lpstr>
      <vt:lpstr>Transport and Tunnel Modes …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– 2013  B. Tech. (CSE) Programme  Design Highlights</dc:title>
  <dc:creator>sse1</dc:creator>
  <cp:lastModifiedBy>Aastha Kumar</cp:lastModifiedBy>
  <cp:revision>3</cp:revision>
  <dcterms:created xsi:type="dcterms:W3CDTF">2024-05-01T16:38:35Z</dcterms:created>
  <dcterms:modified xsi:type="dcterms:W3CDTF">2024-05-17T13:23:45Z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2024-05-01T00:00:00Z</vt:filetime>
  </property>
  <property fmtid="{D5CDD505-2E9C-101B-9397-08002B2CF9AE}" pid="5" name="Producer">
    <vt:lpwstr>Microsoft® PowerPoint® 2019</vt:lpwstr>
  </property>
</Properties>
</file>