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astha Kumar" userId="f94225b3-263d-47de-91f3-c17c89a7eef3" providerId="ADAL" clId="{FE685A39-EDB7-4ABC-8488-94C45C6C8DB0}"/>
    <pc:docChg chg="modSld">
      <pc:chgData name="Aastha Kumar" userId="f94225b3-263d-47de-91f3-c17c89a7eef3" providerId="ADAL" clId="{FE685A39-EDB7-4ABC-8488-94C45C6C8DB0}" dt="2024-05-01T15:35:19.617" v="23" actId="14100"/>
      <pc:docMkLst>
        <pc:docMk/>
      </pc:docMkLst>
      <pc:sldChg chg="addSp modSp mod">
        <pc:chgData name="Aastha Kumar" userId="f94225b3-263d-47de-91f3-c17c89a7eef3" providerId="ADAL" clId="{FE685A39-EDB7-4ABC-8488-94C45C6C8DB0}" dt="2024-05-01T15:35:19.617" v="23" actId="14100"/>
        <pc:sldMkLst>
          <pc:docMk/>
          <pc:sldMk cId="3164774236" sldId="257"/>
        </pc:sldMkLst>
        <pc:spChg chg="mod">
          <ac:chgData name="Aastha Kumar" userId="f94225b3-263d-47de-91f3-c17c89a7eef3" providerId="ADAL" clId="{FE685A39-EDB7-4ABC-8488-94C45C6C8DB0}" dt="2024-05-01T15:35:00.484" v="2" actId="1076"/>
          <ac:spMkLst>
            <pc:docMk/>
            <pc:sldMk cId="3164774236" sldId="257"/>
            <ac:spMk id="3" creationId="{E32D7B6C-5277-EE09-12D4-12C20D9D6F55}"/>
          </ac:spMkLst>
        </pc:spChg>
        <pc:spChg chg="add mod">
          <ac:chgData name="Aastha Kumar" userId="f94225b3-263d-47de-91f3-c17c89a7eef3" providerId="ADAL" clId="{FE685A39-EDB7-4ABC-8488-94C45C6C8DB0}" dt="2024-05-01T15:35:19.617" v="23" actId="14100"/>
          <ac:spMkLst>
            <pc:docMk/>
            <pc:sldMk cId="3164774236" sldId="257"/>
            <ac:spMk id="4" creationId="{F0569E66-80EC-EC0E-8DC5-DEF732B6CD4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00FA6-FE97-A5A7-A53C-DC322A140D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45E514-E7B6-42B8-C9B2-98AB5AC486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A4F5A-2D40-E032-7A3D-A1441D0E6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07B2F-ABA7-4514-9DE6-A1435E0907F8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35769-EAF8-9376-9FB8-79D727AC9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05C2CD-3BDB-4B44-3289-89422CD7B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3C530-8F36-41A8-BF88-25AD89C405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9400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AC537-8D67-6995-C7CC-1F04477BB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8BF9E4-713C-ECEB-C0B3-55CEC5FCC9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49CDB7-291A-F1C3-25A5-562EA1385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07B2F-ABA7-4514-9DE6-A1435E0907F8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4E1AD8-E13D-9DD1-B152-B7FB60121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C5AD99-2FFE-AC59-C249-001458576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3C530-8F36-41A8-BF88-25AD89C405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0047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B2F594-FC7A-1EF0-3424-C4DBBEBFCB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36BF64-0A9A-7148-7D6C-F722385328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89DE27-5B4A-D9B5-AD55-2B46D34D8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07B2F-ABA7-4514-9DE6-A1435E0907F8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47DA3-C744-6C63-D2AA-7A4ECF7DB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C42F8F-5C01-DA52-0BD6-82DA8C100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3C530-8F36-41A8-BF88-25AD89C405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1921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2F599-5062-3B7C-E3E9-E814C1A80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1F715-9C48-447A-D24E-421BAC189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4988A0-C295-7120-EAC6-B41EC899D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07B2F-ABA7-4514-9DE6-A1435E0907F8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75CCFE-1EE5-26DB-069D-42012B123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DD41F2-EEE1-2071-38E1-4DA2E6352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3C530-8F36-41A8-BF88-25AD89C405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8673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F4E29-2CBC-8D72-3269-74640FF9B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5E98FB-66C6-00F5-4753-346F842758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0C628-A37D-9EF6-F91B-ECA7687F8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07B2F-ABA7-4514-9DE6-A1435E0907F8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F125F4-B845-A184-1751-0C41A1232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DB38EB-2465-A28D-E45E-600A78DFF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3C530-8F36-41A8-BF88-25AD89C405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8916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5BC5F-AF66-1D71-6C4B-81C8047EF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7370F-693D-02BC-90D1-15C429AA13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44D4EA-570C-7D5A-D6F3-53CFBB31B4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1DE4E4-6AB3-868B-867C-A0D5A5550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07B2F-ABA7-4514-9DE6-A1435E0907F8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670467-F526-8298-3CDF-D521EEC9F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9CF7C2-E762-943B-B938-C09350E99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3C530-8F36-41A8-BF88-25AD89C405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9661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4F6B6-BFB9-0776-E54E-82E2ECBF6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C334E9-3ABE-CD4E-6611-B53771B72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E010AD-99D2-8158-18F1-68196F6E59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FBB7FB-1B79-0D18-405D-9773FDC852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6C97EB-5708-31FB-549D-C7D31986A8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38DDD7-46C8-8D12-3AEF-82A8B3FDE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07B2F-ABA7-4514-9DE6-A1435E0907F8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4E4B44-1BCB-E89C-71EE-ACE51B651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BF5F14-F9A8-2667-AC1C-9C1CC2C6A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3C530-8F36-41A8-BF88-25AD89C405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6964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95DDB-0525-103C-C7F3-C46313520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E74492-CAAB-BB59-2FB6-4662A0A2A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07B2F-ABA7-4514-9DE6-A1435E0907F8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89B4AE-14DC-D846-547D-DDC172B71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6D5030-77DB-87A4-D505-1E106F646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3C530-8F36-41A8-BF88-25AD89C405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9402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7CC0B7-7DFC-7430-012F-289E88F76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07B2F-ABA7-4514-9DE6-A1435E0907F8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C69471-A02C-2195-3EEF-6E60AC66A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171F42-3ED0-5582-08EF-1138F99E8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3C530-8F36-41A8-BF88-25AD89C405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602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37260-7259-CE6F-BAF2-9FCBF3AE5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6F014-CC30-4243-2E9E-B1016AA883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C520EF-9B88-9BD9-4AFA-C81DEBE019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72341F-B66A-7881-F506-7B581AF24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07B2F-ABA7-4514-9DE6-A1435E0907F8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58AE39-D8CE-0F6C-A65B-893EC160A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5F1F20-DAE9-78DF-3959-3B7D04BA8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3C530-8F36-41A8-BF88-25AD89C405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0265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BDBE2-6A17-38DD-6663-B68F4E7EA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DEAF57-48AA-7498-1C4B-F1765800E6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DFECCF-A27E-AEA7-19A0-8124651E71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CBFE21-8F9A-3BE5-E731-606036695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07B2F-ABA7-4514-9DE6-A1435E0907F8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634E0F-552F-FAF4-47F8-A96BC6EFF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A0C518-0457-CC57-C57B-23ED10004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3C530-8F36-41A8-BF88-25AD89C405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6507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41F2A0-35D5-80EE-F4E8-34B9BCD76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DA15DE-4447-0D3D-9894-DD287E037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4C17E1-38BE-7038-2796-C38BB3E387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107B2F-ABA7-4514-9DE6-A1435E0907F8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C0DA9D-8E38-EFFE-165E-B36DE5799D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E1DD4D-6C29-C2DC-F3CB-200C958713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43C530-8F36-41A8-BF88-25AD89C405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9298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32D7B6C-5277-EE09-12D4-12C20D9D6F55}"/>
              </a:ext>
            </a:extLst>
          </p:cNvPr>
          <p:cNvSpPr txBox="1"/>
          <p:nvPr/>
        </p:nvSpPr>
        <p:spPr>
          <a:xfrm>
            <a:off x="714374" y="338168"/>
            <a:ext cx="10125075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import </a:t>
            </a:r>
            <a:r>
              <a:rPr lang="en-IN" dirty="0" err="1"/>
              <a:t>java.util</a:t>
            </a:r>
            <a:r>
              <a:rPr lang="en-IN" dirty="0"/>
              <a:t>.*;</a:t>
            </a:r>
          </a:p>
          <a:p>
            <a:r>
              <a:rPr lang="en-IN" dirty="0"/>
              <a:t>public class Main {</a:t>
            </a:r>
          </a:p>
          <a:p>
            <a:r>
              <a:rPr lang="en-IN" dirty="0"/>
              <a:t>    public static void main(String[] </a:t>
            </a:r>
            <a:r>
              <a:rPr lang="en-IN" dirty="0" err="1"/>
              <a:t>args</a:t>
            </a:r>
            <a:r>
              <a:rPr lang="en-IN" dirty="0"/>
              <a:t>) {</a:t>
            </a:r>
          </a:p>
          <a:p>
            <a:r>
              <a:rPr lang="en-IN" dirty="0"/>
              <a:t>        Scanner </a:t>
            </a:r>
            <a:r>
              <a:rPr lang="en-IN" dirty="0" err="1"/>
              <a:t>sc</a:t>
            </a:r>
            <a:r>
              <a:rPr lang="en-IN" dirty="0"/>
              <a:t> = new Scanner(System.in);</a:t>
            </a:r>
          </a:p>
          <a:p>
            <a:r>
              <a:rPr lang="en-IN" dirty="0"/>
              <a:t>        int n = </a:t>
            </a:r>
            <a:r>
              <a:rPr lang="en-IN" dirty="0" err="1"/>
              <a:t>sc.nextInt</a:t>
            </a:r>
            <a:r>
              <a:rPr lang="en-IN" dirty="0"/>
              <a:t>();</a:t>
            </a:r>
          </a:p>
          <a:p>
            <a:r>
              <a:rPr lang="en-IN" dirty="0"/>
              <a:t>        Map&lt;Integer, Integer&gt; </a:t>
            </a:r>
            <a:r>
              <a:rPr lang="en-IN" dirty="0" err="1"/>
              <a:t>sortedPriorities</a:t>
            </a:r>
            <a:r>
              <a:rPr lang="en-IN" dirty="0"/>
              <a:t> = new </a:t>
            </a:r>
            <a:r>
              <a:rPr lang="en-IN" dirty="0" err="1"/>
              <a:t>LinkedHashMap</a:t>
            </a:r>
            <a:r>
              <a:rPr lang="en-IN" dirty="0"/>
              <a:t>&lt;&gt;();</a:t>
            </a:r>
          </a:p>
          <a:p>
            <a:r>
              <a:rPr lang="en-IN" dirty="0"/>
              <a:t>        for (int </a:t>
            </a:r>
            <a:r>
              <a:rPr lang="en-IN" dirty="0" err="1"/>
              <a:t>i</a:t>
            </a:r>
            <a:r>
              <a:rPr lang="en-IN" dirty="0"/>
              <a:t> = 0; </a:t>
            </a:r>
            <a:r>
              <a:rPr lang="en-IN" dirty="0" err="1"/>
              <a:t>i</a:t>
            </a:r>
            <a:r>
              <a:rPr lang="en-IN" dirty="0"/>
              <a:t> &lt; n; </a:t>
            </a:r>
            <a:r>
              <a:rPr lang="en-IN" dirty="0" err="1"/>
              <a:t>i</a:t>
            </a:r>
            <a:r>
              <a:rPr lang="en-IN" dirty="0"/>
              <a:t>++) {</a:t>
            </a:r>
            <a:r>
              <a:rPr lang="en-IN" dirty="0" err="1"/>
              <a:t>sortedPriorities.put</a:t>
            </a:r>
            <a:r>
              <a:rPr lang="en-IN" dirty="0"/>
              <a:t>(</a:t>
            </a:r>
            <a:r>
              <a:rPr lang="en-IN" dirty="0" err="1"/>
              <a:t>sc.nextInt</a:t>
            </a:r>
            <a:r>
              <a:rPr lang="en-IN" dirty="0"/>
              <a:t>(), </a:t>
            </a:r>
            <a:r>
              <a:rPr lang="en-IN" dirty="0" err="1"/>
              <a:t>sc.nextInt</a:t>
            </a:r>
            <a:r>
              <a:rPr lang="en-IN" dirty="0"/>
              <a:t>());}</a:t>
            </a:r>
          </a:p>
          <a:p>
            <a:r>
              <a:rPr lang="en-IN" dirty="0"/>
              <a:t>        </a:t>
            </a:r>
            <a:r>
              <a:rPr lang="en-IN" dirty="0" err="1"/>
              <a:t>sortedPriorities.entrySet</a:t>
            </a:r>
            <a:r>
              <a:rPr lang="en-IN" dirty="0"/>
              <a:t>().stream()</a:t>
            </a:r>
          </a:p>
          <a:p>
            <a:r>
              <a:rPr lang="en-IN" dirty="0"/>
              <a:t>                .sorted(</a:t>
            </a:r>
            <a:r>
              <a:rPr lang="en-IN" dirty="0" err="1"/>
              <a:t>Map.Entry.comparingByValue</a:t>
            </a:r>
            <a:r>
              <a:rPr lang="en-IN" dirty="0"/>
              <a:t>())</a:t>
            </a:r>
          </a:p>
          <a:p>
            <a:r>
              <a:rPr lang="en-IN" dirty="0"/>
              <a:t>                .</a:t>
            </a:r>
            <a:r>
              <a:rPr lang="en-IN" dirty="0" err="1"/>
              <a:t>forEach</a:t>
            </a:r>
            <a:r>
              <a:rPr lang="en-IN" dirty="0"/>
              <a:t>(entry -&gt; </a:t>
            </a:r>
            <a:r>
              <a:rPr lang="en-IN" dirty="0" err="1"/>
              <a:t>System.out.println</a:t>
            </a:r>
            <a:r>
              <a:rPr lang="en-IN" dirty="0"/>
              <a:t>(</a:t>
            </a:r>
            <a:r>
              <a:rPr lang="en-IN" dirty="0" err="1"/>
              <a:t>entry.getKey</a:t>
            </a:r>
            <a:r>
              <a:rPr lang="en-IN" dirty="0"/>
              <a:t>() + " -&gt; " + </a:t>
            </a:r>
            <a:r>
              <a:rPr lang="en-IN" dirty="0" err="1"/>
              <a:t>entry.getValue</a:t>
            </a:r>
            <a:r>
              <a:rPr lang="en-IN" dirty="0"/>
              <a:t>()));</a:t>
            </a:r>
          </a:p>
          <a:p>
            <a:r>
              <a:rPr lang="en-IN" dirty="0"/>
              <a:t>        </a:t>
            </a:r>
            <a:r>
              <a:rPr lang="en-IN" dirty="0" err="1"/>
              <a:t>sc.close</a:t>
            </a:r>
            <a:r>
              <a:rPr lang="en-IN" dirty="0"/>
              <a:t>();</a:t>
            </a:r>
          </a:p>
          <a:p>
            <a:r>
              <a:rPr lang="en-IN" dirty="0"/>
              <a:t>    }</a:t>
            </a:r>
          </a:p>
          <a:p>
            <a:r>
              <a:rPr lang="en-IN" dirty="0"/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569E66-80EC-EC0E-8DC5-DEF732B6CD48}"/>
              </a:ext>
            </a:extLst>
          </p:cNvPr>
          <p:cNvSpPr txBox="1"/>
          <p:nvPr/>
        </p:nvSpPr>
        <p:spPr>
          <a:xfrm>
            <a:off x="8791575" y="3934509"/>
            <a:ext cx="302895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Input:</a:t>
            </a:r>
          </a:p>
          <a:p>
            <a:r>
              <a:rPr lang="en-IN" dirty="0"/>
              <a:t>3</a:t>
            </a:r>
          </a:p>
          <a:p>
            <a:r>
              <a:rPr lang="en-IN" dirty="0"/>
              <a:t>10 2</a:t>
            </a:r>
          </a:p>
          <a:p>
            <a:r>
              <a:rPr lang="en-IN" dirty="0"/>
              <a:t>5 1</a:t>
            </a:r>
          </a:p>
          <a:p>
            <a:r>
              <a:rPr lang="en-IN" dirty="0"/>
              <a:t>8 3</a:t>
            </a:r>
          </a:p>
          <a:p>
            <a:r>
              <a:rPr lang="en-IN" dirty="0"/>
              <a:t>Output:</a:t>
            </a:r>
          </a:p>
          <a:p>
            <a:r>
              <a:rPr lang="en-IN" dirty="0"/>
              <a:t>5 -&gt; 1</a:t>
            </a:r>
          </a:p>
          <a:p>
            <a:r>
              <a:rPr lang="en-IN" dirty="0"/>
              <a:t>10 -&gt; 2</a:t>
            </a:r>
          </a:p>
          <a:p>
            <a:r>
              <a:rPr lang="en-IN" dirty="0"/>
              <a:t>8 -&gt; 3</a:t>
            </a:r>
          </a:p>
        </p:txBody>
      </p:sp>
    </p:spTree>
    <p:extLst>
      <p:ext uri="{BB962C8B-B14F-4D97-AF65-F5344CB8AC3E}">
        <p14:creationId xmlns:p14="http://schemas.microsoft.com/office/powerpoint/2010/main" val="3164774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148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Aastha Kumar</dc:creator>
  <cp:lastModifiedBy>Aastha Kumar</cp:lastModifiedBy>
  <cp:revision>1</cp:revision>
  <dcterms:created xsi:type="dcterms:W3CDTF">2024-02-10T04:05:51Z</dcterms:created>
  <dcterms:modified xsi:type="dcterms:W3CDTF">2024-05-01T15:35:21Z</dcterms:modified>
</cp:coreProperties>
</file>