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9"/>
  </p:notesMasterIdLst>
  <p:sldIdLst>
    <p:sldId id="259" r:id="rId5"/>
    <p:sldId id="266" r:id="rId6"/>
    <p:sldId id="278" r:id="rId7"/>
    <p:sldId id="274" r:id="rId8"/>
  </p:sldIdLst>
  <p:sldSz cx="12192000" cy="6858000"/>
  <p:notesSz cx="6858000" cy="9144000"/>
  <p:embeddedFontLst>
    <p:embeddedFont>
      <p:font typeface="Consolas" panose="020B0609020204030204" pitchFamily="49"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Kv4DoLAv2r2tSSyM1pk3FQtN9G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EC6D7A-8D9F-4AC9-8FB9-FD7B78695F03}">
  <a:tblStyle styleId="{3FEC6D7A-8D9F-4AC9-8FB9-FD7B78695F0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4.fntdata"/><Relationship Id="rId39"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customXml" Target="../customXml/item2.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36" Type="http://customschemas.google.com/relationships/presentationmetadata" Target="metadata"/><Relationship Id="rId10"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663959D0-9750-4BFB-BD69-77C557A4D337}"/>
    <pc:docChg chg="delSld modSld">
      <pc:chgData name="Aastha Kumar" userId="f94225b3-263d-47de-91f3-c17c89a7eef3" providerId="ADAL" clId="{663959D0-9750-4BFB-BD69-77C557A4D337}" dt="2024-05-06T11:21:37.297" v="58" actId="20577"/>
      <pc:docMkLst>
        <pc:docMk/>
      </pc:docMkLst>
      <pc:sldChg chg="del">
        <pc:chgData name="Aastha Kumar" userId="f94225b3-263d-47de-91f3-c17c89a7eef3" providerId="ADAL" clId="{663959D0-9750-4BFB-BD69-77C557A4D337}" dt="2024-05-01T15:16:46.553" v="0" actId="47"/>
        <pc:sldMkLst>
          <pc:docMk/>
          <pc:sldMk cId="794411327" sldId="277"/>
        </pc:sldMkLst>
      </pc:sldChg>
      <pc:sldChg chg="modSp mod">
        <pc:chgData name="Aastha Kumar" userId="f94225b3-263d-47de-91f3-c17c89a7eef3" providerId="ADAL" clId="{663959D0-9750-4BFB-BD69-77C557A4D337}" dt="2024-05-06T11:21:37.297" v="58" actId="20577"/>
        <pc:sldMkLst>
          <pc:docMk/>
          <pc:sldMk cId="2104547081" sldId="278"/>
        </pc:sldMkLst>
        <pc:spChg chg="mod">
          <ac:chgData name="Aastha Kumar" userId="f94225b3-263d-47de-91f3-c17c89a7eef3" providerId="ADAL" clId="{663959D0-9750-4BFB-BD69-77C557A4D337}" dt="2024-05-06T11:21:37.297" v="58" actId="20577"/>
          <ac:spMkLst>
            <pc:docMk/>
            <pc:sldMk cId="2104547081" sldId="278"/>
            <ac:spMk id="5" creationId="{7D23076D-BFFC-B32A-77AE-0E81BE36FA58}"/>
          </ac:spMkLst>
        </pc:spChg>
      </pc:sldChg>
      <pc:sldMasterChg chg="delSldLayout">
        <pc:chgData name="Aastha Kumar" userId="f94225b3-263d-47de-91f3-c17c89a7eef3" providerId="ADAL" clId="{663959D0-9750-4BFB-BD69-77C557A4D337}" dt="2024-05-01T15:16:46.553" v="0" actId="47"/>
        <pc:sldMasterMkLst>
          <pc:docMk/>
          <pc:sldMasterMk cId="0" sldId="2147483648"/>
        </pc:sldMasterMkLst>
        <pc:sldLayoutChg chg="del">
          <pc:chgData name="Aastha Kumar" userId="f94225b3-263d-47de-91f3-c17c89a7eef3" providerId="ADAL" clId="{663959D0-9750-4BFB-BD69-77C557A4D337}" dt="2024-05-01T15:16:46.553" v="0" actId="47"/>
          <pc:sldLayoutMkLst>
            <pc:docMk/>
            <pc:sldMasterMk cId="0" sldId="2147483648"/>
            <pc:sldLayoutMk cId="0" sldId="2147483656"/>
          </pc:sldLayoutMkLst>
        </pc:sldLayoutChg>
      </pc:sldMasterChg>
    </pc:docChg>
  </pc:docChgLst>
  <pc:docChgLst>
    <pc:chgData name="Aastha Kumar" userId="f94225b3-263d-47de-91f3-c17c89a7eef3" providerId="ADAL" clId="{D8F4CDD6-473E-4988-8E67-30E81F2B4911}"/>
    <pc:docChg chg="undo custSel addSld modSld">
      <pc:chgData name="Aastha Kumar" userId="f94225b3-263d-47de-91f3-c17c89a7eef3" providerId="ADAL" clId="{D8F4CDD6-473E-4988-8E67-30E81F2B4911}" dt="2024-02-10T02:34:28.384" v="34"/>
      <pc:docMkLst>
        <pc:docMk/>
      </pc:docMkLst>
      <pc:sldChg chg="modSp mod">
        <pc:chgData name="Aastha Kumar" userId="f94225b3-263d-47de-91f3-c17c89a7eef3" providerId="ADAL" clId="{D8F4CDD6-473E-4988-8E67-30E81F2B4911}" dt="2024-02-09T13:07:11.820" v="26" actId="14100"/>
        <pc:sldMkLst>
          <pc:docMk/>
          <pc:sldMk cId="794411327" sldId="277"/>
        </pc:sldMkLst>
        <pc:spChg chg="mod">
          <ac:chgData name="Aastha Kumar" userId="f94225b3-263d-47de-91f3-c17c89a7eef3" providerId="ADAL" clId="{D8F4CDD6-473E-4988-8E67-30E81F2B4911}" dt="2024-02-09T13:07:11.820" v="26" actId="14100"/>
          <ac:spMkLst>
            <pc:docMk/>
            <pc:sldMk cId="794411327" sldId="277"/>
            <ac:spMk id="4" creationId="{536A52B1-DDF8-16B4-A670-52A8525271F0}"/>
          </ac:spMkLst>
        </pc:spChg>
      </pc:sldChg>
      <pc:sldChg chg="addSp delSp modSp new mod">
        <pc:chgData name="Aastha Kumar" userId="f94225b3-263d-47de-91f3-c17c89a7eef3" providerId="ADAL" clId="{D8F4CDD6-473E-4988-8E67-30E81F2B4911}" dt="2024-02-10T02:34:28.384" v="34"/>
        <pc:sldMkLst>
          <pc:docMk/>
          <pc:sldMk cId="2104547081" sldId="278"/>
        </pc:sldMkLst>
        <pc:spChg chg="del">
          <ac:chgData name="Aastha Kumar" userId="f94225b3-263d-47de-91f3-c17c89a7eef3" providerId="ADAL" clId="{D8F4CDD6-473E-4988-8E67-30E81F2B4911}" dt="2024-02-09T19:34:59.311" v="28" actId="478"/>
          <ac:spMkLst>
            <pc:docMk/>
            <pc:sldMk cId="2104547081" sldId="278"/>
            <ac:spMk id="2" creationId="{5708A348-EC77-F988-2F08-B0D158B471A8}"/>
          </ac:spMkLst>
        </pc:spChg>
        <pc:spChg chg="del">
          <ac:chgData name="Aastha Kumar" userId="f94225b3-263d-47de-91f3-c17c89a7eef3" providerId="ADAL" clId="{D8F4CDD6-473E-4988-8E67-30E81F2B4911}" dt="2024-02-09T19:34:59.311" v="28" actId="478"/>
          <ac:spMkLst>
            <pc:docMk/>
            <pc:sldMk cId="2104547081" sldId="278"/>
            <ac:spMk id="3" creationId="{F8A3BA83-0C9F-2078-4530-29FDCF15D3A3}"/>
          </ac:spMkLst>
        </pc:spChg>
        <pc:spChg chg="add mod">
          <ac:chgData name="Aastha Kumar" userId="f94225b3-263d-47de-91f3-c17c89a7eef3" providerId="ADAL" clId="{D8F4CDD6-473E-4988-8E67-30E81F2B4911}" dt="2024-02-10T02:34:28.384" v="34"/>
          <ac:spMkLst>
            <pc:docMk/>
            <pc:sldMk cId="2104547081" sldId="278"/>
            <ac:spMk id="5" creationId="{7D23076D-BFFC-B32A-77AE-0E81BE36FA5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4"/>
          <p:cNvSpPr>
            <a:spLocks noGrp="1"/>
          </p:cNvSpPr>
          <p:nvPr>
            <p:ph type="pic" idx="2"/>
          </p:nvPr>
        </p:nvSpPr>
        <p:spPr>
          <a:xfrm>
            <a:off x="5183188" y="987425"/>
            <a:ext cx="6172200" cy="4873625"/>
          </a:xfrm>
          <a:prstGeom prst="rect">
            <a:avLst/>
          </a:prstGeom>
          <a:noFill/>
          <a:ln>
            <a:noFill/>
          </a:ln>
        </p:spPr>
      </p:sp>
      <p:sp>
        <p:nvSpPr>
          <p:cNvPr id="72" name="Google Shape;72;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7" r:id="rId5"/>
    <p:sldLayoutId id="2147483658" r:id="rId6"/>
    <p:sldLayoutId id="2147483659"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4"/>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14" name="Google Shape;114;p4"/>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15" name="Google Shape;115;p4"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16" name="Google Shape;116;p4"/>
          <p:cNvSpPr/>
          <p:nvPr/>
        </p:nvSpPr>
        <p:spPr>
          <a:xfrm>
            <a:off x="3392129" y="425487"/>
            <a:ext cx="6154994" cy="752340"/>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0" u="none" strike="noStrike" cap="none">
                <a:solidFill>
                  <a:schemeClr val="lt1"/>
                </a:solidFill>
                <a:latin typeface="Consolas"/>
                <a:ea typeface="Consolas"/>
                <a:cs typeface="Consolas"/>
                <a:sym typeface="Consolas"/>
              </a:rPr>
              <a:t>SEGREGATE EVEN AND ODD NODES IN A LINKED LIST</a:t>
            </a:r>
            <a:endParaRPr sz="2400" b="1" i="0" u="none" strike="noStrike" cap="none">
              <a:solidFill>
                <a:schemeClr val="lt1"/>
              </a:solidFill>
              <a:latin typeface="Consolas"/>
              <a:ea typeface="Consolas"/>
              <a:cs typeface="Consolas"/>
              <a:sym typeface="Consolas"/>
            </a:endParaRPr>
          </a:p>
        </p:txBody>
      </p:sp>
      <p:sp>
        <p:nvSpPr>
          <p:cNvPr id="117" name="Google Shape;117;p4"/>
          <p:cNvSpPr txBox="1"/>
          <p:nvPr/>
        </p:nvSpPr>
        <p:spPr>
          <a:xfrm>
            <a:off x="101600" y="1530076"/>
            <a:ext cx="11795760" cy="1201679"/>
          </a:xfrm>
          <a:prstGeom prst="rect">
            <a:avLst/>
          </a:prstGeom>
          <a:noFill/>
          <a:ln>
            <a:noFill/>
          </a:ln>
        </p:spPr>
        <p:txBody>
          <a:bodyPr spcFirstLastPara="1" wrap="square" lIns="91425" tIns="45700" rIns="91425" bIns="45700" anchor="t" anchorCtr="0">
            <a:normAutofit fontScale="92500" lnSpcReduction="20000"/>
          </a:bodyPr>
          <a:lstStyle/>
          <a:p>
            <a:pPr marR="0" lvl="0" algn="l" rtl="0">
              <a:lnSpc>
                <a:spcPct val="120000"/>
              </a:lnSpc>
              <a:spcBef>
                <a:spcPts val="0"/>
              </a:spcBef>
              <a:spcAft>
                <a:spcPts val="0"/>
              </a:spcAft>
              <a:buClr>
                <a:schemeClr val="dk1"/>
              </a:buClr>
              <a:buSzPts val="1800"/>
            </a:pPr>
            <a:r>
              <a:rPr lang="en-IN" sz="1900" dirty="0">
                <a:solidFill>
                  <a:schemeClr val="dk1"/>
                </a:solidFill>
                <a:latin typeface="Consolas"/>
                <a:ea typeface="Consolas"/>
                <a:cs typeface="Consolas"/>
                <a:sym typeface="Consolas"/>
              </a:rPr>
              <a:t>To segregate even and odd nodes in a singly linked list, you can create two separate linked lists: one for even nodes and one for odd nodes. </a:t>
            </a:r>
            <a:r>
              <a:rPr lang="en-US" sz="1900" dirty="0">
                <a:solidFill>
                  <a:schemeClr val="dk1"/>
                </a:solidFill>
                <a:latin typeface="Consolas"/>
                <a:ea typeface="Consolas"/>
                <a:cs typeface="Consolas"/>
                <a:sym typeface="Consolas"/>
              </a:rPr>
              <a:t>Then, traverse the original list, moving nodes to their respective new lists based on whether their values are even or odd. Finally, merge the two lists to obtain the final segregated linked list.</a:t>
            </a:r>
            <a:endParaRPr lang="en-US" sz="1900" dirty="0">
              <a:solidFill>
                <a:schemeClr val="dk1"/>
              </a:solidFill>
              <a:latin typeface="Consolas"/>
              <a:ea typeface="Consolas"/>
              <a:cs typeface="Consolas"/>
              <a:sym typeface="Calibri"/>
            </a:endParaRPr>
          </a:p>
        </p:txBody>
      </p:sp>
      <p:sp>
        <p:nvSpPr>
          <p:cNvPr id="127" name="Google Shape;127;p5"/>
          <p:cNvSpPr txBox="1"/>
          <p:nvPr/>
        </p:nvSpPr>
        <p:spPr>
          <a:xfrm>
            <a:off x="0" y="3027646"/>
            <a:ext cx="11988800" cy="34048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IN" sz="1600" b="0" i="0" u="none" strike="noStrike" cap="none" dirty="0">
                <a:solidFill>
                  <a:schemeClr val="dk1"/>
                </a:solidFill>
                <a:latin typeface="Consolas"/>
                <a:ea typeface="Consolas"/>
                <a:cs typeface="Consolas"/>
                <a:sym typeface="Consolas"/>
              </a:rPr>
              <a:t>Algorithm:</a:t>
            </a:r>
            <a:endParaRPr dirty="0"/>
          </a:p>
          <a:p>
            <a:pPr marL="342900" marR="0" lvl="0" indent="-342900" algn="l" rtl="0">
              <a:spcBef>
                <a:spcPts val="1000"/>
              </a:spcBef>
              <a:spcAft>
                <a:spcPts val="0"/>
              </a:spcAft>
              <a:buClr>
                <a:schemeClr val="dk1"/>
              </a:buClr>
              <a:buSzPts val="1600"/>
              <a:buFont typeface="Calibri"/>
              <a:buAutoNum type="arabicPeriod"/>
            </a:pPr>
            <a:r>
              <a:rPr lang="en-IN" sz="1600" b="0" i="0" u="none" strike="noStrike" cap="none" dirty="0">
                <a:solidFill>
                  <a:schemeClr val="dk1"/>
                </a:solidFill>
                <a:latin typeface="Consolas"/>
                <a:ea typeface="Consolas"/>
                <a:cs typeface="Consolas"/>
                <a:sym typeface="Consolas"/>
              </a:rPr>
              <a:t>Create two empty linked lists: one for even nodes and another for odd nodes.</a:t>
            </a:r>
            <a:endParaRPr dirty="0"/>
          </a:p>
          <a:p>
            <a:pPr marL="0" marR="0" lvl="0" indent="0" algn="l" rtl="0">
              <a:spcBef>
                <a:spcPts val="1000"/>
              </a:spcBef>
              <a:spcAft>
                <a:spcPts val="0"/>
              </a:spcAft>
              <a:buClr>
                <a:schemeClr val="dk1"/>
              </a:buClr>
              <a:buSzPts val="1600"/>
              <a:buFont typeface="Arial"/>
              <a:buNone/>
            </a:pPr>
            <a:r>
              <a:rPr lang="en-IN" sz="1600" b="0" i="0" u="none" strike="noStrike" cap="none" dirty="0">
                <a:solidFill>
                  <a:schemeClr val="dk1"/>
                </a:solidFill>
                <a:latin typeface="Consolas"/>
                <a:ea typeface="Consolas"/>
                <a:cs typeface="Consolas"/>
                <a:sym typeface="Consolas"/>
              </a:rPr>
              <a:t>2. Traverse the original linked list:</a:t>
            </a:r>
            <a:endParaRPr dirty="0"/>
          </a:p>
          <a:p>
            <a:pPr marL="285750" lvl="1" indent="-285750">
              <a:spcBef>
                <a:spcPts val="1000"/>
              </a:spcBef>
              <a:buClr>
                <a:schemeClr val="dk1"/>
              </a:buClr>
              <a:buSzPts val="1600"/>
              <a:buFont typeface="Arial" panose="020B0604020202020204" pitchFamily="34" charset="0"/>
              <a:buChar char="•"/>
            </a:pPr>
            <a:r>
              <a:rPr lang="en-IN" sz="1600" b="0" i="0" u="none" strike="noStrike" cap="none" dirty="0">
                <a:solidFill>
                  <a:schemeClr val="dk1"/>
                </a:solidFill>
                <a:latin typeface="Consolas"/>
                <a:ea typeface="Consolas"/>
                <a:cs typeface="Consolas"/>
                <a:sym typeface="Consolas"/>
              </a:rPr>
              <a:t>For each node with an odd value: Remove it from the original list and append it to the odd list.</a:t>
            </a:r>
            <a:endParaRPr dirty="0"/>
          </a:p>
          <a:p>
            <a:pPr marL="285750" lvl="1" indent="-285750">
              <a:spcBef>
                <a:spcPts val="1000"/>
              </a:spcBef>
              <a:buClr>
                <a:schemeClr val="dk1"/>
              </a:buClr>
              <a:buSzPts val="1600"/>
              <a:buFont typeface="Arial" panose="020B0604020202020204" pitchFamily="34" charset="0"/>
              <a:buChar char="•"/>
            </a:pPr>
            <a:r>
              <a:rPr lang="en-IN" sz="1600" b="0" i="0" u="none" strike="noStrike" cap="none" dirty="0">
                <a:solidFill>
                  <a:schemeClr val="dk1"/>
                </a:solidFill>
                <a:latin typeface="Consolas"/>
                <a:ea typeface="Consolas"/>
                <a:cs typeface="Consolas"/>
                <a:sym typeface="Consolas"/>
              </a:rPr>
              <a:t>For each node with an even value, leave it in the original list.</a:t>
            </a:r>
          </a:p>
          <a:p>
            <a:pPr marL="342900" lvl="0" indent="-342900">
              <a:spcBef>
                <a:spcPts val="1000"/>
              </a:spcBef>
              <a:buClr>
                <a:schemeClr val="dk1"/>
              </a:buClr>
              <a:buSzPts val="1600"/>
              <a:buFont typeface="Calibri"/>
              <a:buAutoNum type="arabicPeriod" startAt="3"/>
            </a:pPr>
            <a:r>
              <a:rPr lang="en-US" sz="1600" dirty="0">
                <a:solidFill>
                  <a:schemeClr val="dk1"/>
                </a:solidFill>
                <a:latin typeface="Consolas"/>
                <a:ea typeface="Consolas"/>
                <a:cs typeface="Consolas"/>
                <a:sym typeface="Consolas"/>
              </a:rPr>
              <a:t>After traversing the entire original list, connect the last node of the even list to the first node of the odd list to join them.</a:t>
            </a:r>
            <a:endParaRPr lang="en-US" sz="1600" dirty="0">
              <a:solidFill>
                <a:schemeClr val="dk1"/>
              </a:solidFill>
              <a:latin typeface="Consolas"/>
              <a:ea typeface="Consolas"/>
              <a:cs typeface="Consolas"/>
            </a:endParaRPr>
          </a:p>
          <a:p>
            <a:pPr marL="342900" lvl="0" indent="-342900">
              <a:spcBef>
                <a:spcPts val="1000"/>
              </a:spcBef>
              <a:buClr>
                <a:schemeClr val="dk1"/>
              </a:buClr>
              <a:buSzPts val="1600"/>
              <a:buFont typeface="Calibri"/>
              <a:buAutoNum type="arabicPeriod" startAt="3"/>
            </a:pPr>
            <a:r>
              <a:rPr lang="en-US" sz="1600" dirty="0">
                <a:solidFill>
                  <a:schemeClr val="dk1"/>
                </a:solidFill>
                <a:latin typeface="Consolas"/>
                <a:ea typeface="Consolas"/>
                <a:cs typeface="Consolas"/>
                <a:sym typeface="Consolas"/>
              </a:rPr>
              <a:t>The original list now contains only even nodes, and the odd list contains only odd nodes.</a:t>
            </a:r>
            <a:endParaRPr lang="en-US" sz="1600" dirty="0">
              <a:solidFill>
                <a:schemeClr val="dk1"/>
              </a:solidFill>
              <a:latin typeface="Consolas"/>
              <a:ea typeface="Consolas"/>
              <a:cs typeface="Consolas"/>
            </a:endParaRPr>
          </a:p>
          <a:p>
            <a:pPr marL="342900" lvl="0" indent="-342900">
              <a:spcBef>
                <a:spcPts val="1000"/>
              </a:spcBef>
              <a:buClr>
                <a:schemeClr val="dk1"/>
              </a:buClr>
              <a:buSzPts val="1600"/>
              <a:buFont typeface="Calibri"/>
              <a:buAutoNum type="arabicPeriod" startAt="3"/>
            </a:pPr>
            <a:r>
              <a:rPr lang="en-US" sz="1600" dirty="0">
                <a:solidFill>
                  <a:schemeClr val="dk1"/>
                </a:solidFill>
                <a:latin typeface="Consolas"/>
                <a:ea typeface="Consolas"/>
                <a:cs typeface="Consolas"/>
                <a:sym typeface="Consolas"/>
              </a:rPr>
              <a:t>Return the head of the original list (which contains even nodes).</a:t>
            </a:r>
            <a:endParaRPr lang="en-US" sz="1600" dirty="0">
              <a:solidFill>
                <a:schemeClr val="dk1"/>
              </a:solidFill>
              <a:latin typeface="Consolas"/>
              <a:ea typeface="Consolas"/>
              <a:cs typeface="Consolas"/>
            </a:endParaRPr>
          </a:p>
          <a:p>
            <a:pPr marL="0" marR="0" lvl="0" indent="0" algn="l" rtl="0">
              <a:spcBef>
                <a:spcPts val="1000"/>
              </a:spcBef>
              <a:spcAft>
                <a:spcPts val="0"/>
              </a:spcAft>
              <a:buClr>
                <a:schemeClr val="dk1"/>
              </a:buClr>
              <a:buSzPts val="1600"/>
              <a:buFont typeface="Arial"/>
              <a:buNone/>
            </a:pPr>
            <a:endParaRPr sz="1600" dirty="0">
              <a:solidFill>
                <a:schemeClr val="dk1"/>
              </a:solidFill>
              <a:latin typeface="Consolas"/>
              <a:ea typeface="Consolas"/>
              <a:cs typeface="Consolas"/>
            </a:endParaRPr>
          </a:p>
          <a:p>
            <a:pPr marL="0" marR="0" lvl="0" indent="0" algn="l" rtl="0">
              <a:spcBef>
                <a:spcPts val="1000"/>
              </a:spcBef>
              <a:spcAft>
                <a:spcPts val="0"/>
              </a:spcAft>
              <a:buClr>
                <a:schemeClr val="dk1"/>
              </a:buClr>
              <a:buSzPts val="1600"/>
              <a:buFont typeface="Arial"/>
              <a:buNone/>
            </a:pPr>
            <a:endParaRPr sz="1600" b="0" i="0" u="none" strike="noStrike" cap="none" dirty="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p:tgtEl>
                                          <p:spTgt spid="11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7"/>
                                        </p:tgtEl>
                                        <p:attrNameLst>
                                          <p:attrName>style.visibility</p:attrName>
                                        </p:attrNameLst>
                                      </p:cBhvr>
                                      <p:to>
                                        <p:strVal val="visible"/>
                                      </p:to>
                                    </p:set>
                                    <p:anim calcmode="lin" valueType="num">
                                      <p:cBhvr additive="base">
                                        <p:cTn id="12" dur="500"/>
                                        <p:tgtEl>
                                          <p:spTgt spid="1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pic>
        <p:nvPicPr>
          <p:cNvPr id="197" name="Google Shape;197;p12"/>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98" name="Google Shape;198;p12"/>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99" name="Google Shape;199;p12"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00" name="Google Shape;200;p12"/>
          <p:cNvSpPr/>
          <p:nvPr/>
        </p:nvSpPr>
        <p:spPr>
          <a:xfrm>
            <a:off x="3392129" y="425487"/>
            <a:ext cx="6154994" cy="752340"/>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0" u="none" strike="noStrike" cap="none">
                <a:solidFill>
                  <a:schemeClr val="lt1"/>
                </a:solidFill>
                <a:latin typeface="Consolas"/>
                <a:ea typeface="Consolas"/>
                <a:cs typeface="Consolas"/>
                <a:sym typeface="Consolas"/>
              </a:rPr>
              <a:t>SEGREGATE EVEN AND ODD NODES IN A LINKED LIST</a:t>
            </a:r>
            <a:endParaRPr sz="2400" b="1" i="0" u="none" strike="noStrike" cap="none">
              <a:solidFill>
                <a:schemeClr val="lt1"/>
              </a:solidFill>
              <a:latin typeface="Consolas"/>
              <a:ea typeface="Consolas"/>
              <a:cs typeface="Consolas"/>
              <a:sym typeface="Consolas"/>
            </a:endParaRPr>
          </a:p>
        </p:txBody>
      </p:sp>
      <p:sp>
        <p:nvSpPr>
          <p:cNvPr id="201" name="Google Shape;201;p12"/>
          <p:cNvSpPr txBox="1"/>
          <p:nvPr/>
        </p:nvSpPr>
        <p:spPr>
          <a:xfrm>
            <a:off x="508000" y="1515814"/>
            <a:ext cx="10086719"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600"/>
              <a:buFont typeface="Arial"/>
              <a:buNone/>
            </a:pPr>
            <a:r>
              <a:rPr lang="en-IN" sz="1600" b="0" i="0" u="none" strike="noStrike" cap="none" dirty="0">
                <a:solidFill>
                  <a:schemeClr val="dk1"/>
                </a:solidFill>
                <a:latin typeface="Consolas"/>
                <a:ea typeface="Consolas"/>
                <a:cs typeface="Consolas"/>
                <a:sym typeface="Consolas"/>
              </a:rPr>
              <a:t>Input:</a:t>
            </a:r>
            <a:endParaRPr dirty="0"/>
          </a:p>
          <a:p>
            <a:pPr marL="0" marR="0" lvl="0" indent="0" algn="l" rtl="0">
              <a:lnSpc>
                <a:spcPct val="200000"/>
              </a:lnSpc>
              <a:spcBef>
                <a:spcPts val="1000"/>
              </a:spcBef>
              <a:spcAft>
                <a:spcPts val="0"/>
              </a:spcAft>
              <a:buClr>
                <a:schemeClr val="dk1"/>
              </a:buClr>
              <a:buSzPts val="1600"/>
              <a:buFont typeface="Arial"/>
              <a:buNone/>
            </a:pPr>
            <a:r>
              <a:rPr lang="en-IN" sz="1600" b="0" i="0" u="none" strike="noStrike" cap="none" dirty="0">
                <a:solidFill>
                  <a:schemeClr val="dk1"/>
                </a:solidFill>
                <a:latin typeface="Consolas"/>
                <a:ea typeface="Consolas"/>
                <a:cs typeface="Consolas"/>
                <a:sym typeface="Consolas"/>
              </a:rPr>
              <a:t>Original list:	1 2 3 4 5 </a:t>
            </a:r>
            <a:endParaRPr dirty="0"/>
          </a:p>
          <a:p>
            <a:pPr marL="0" marR="0" lvl="0" indent="0" algn="l" rtl="0">
              <a:lnSpc>
                <a:spcPct val="200000"/>
              </a:lnSpc>
              <a:spcBef>
                <a:spcPts val="1000"/>
              </a:spcBef>
              <a:spcAft>
                <a:spcPts val="0"/>
              </a:spcAft>
              <a:buClr>
                <a:schemeClr val="dk1"/>
              </a:buClr>
              <a:buSzPts val="1600"/>
              <a:buFont typeface="Arial"/>
              <a:buNone/>
            </a:pPr>
            <a:r>
              <a:rPr lang="en-IN" sz="1600" b="0" i="0" u="none" strike="noStrike" cap="none" dirty="0">
                <a:solidFill>
                  <a:schemeClr val="dk1"/>
                </a:solidFill>
                <a:latin typeface="Consolas"/>
                <a:ea typeface="Consolas"/>
                <a:cs typeface="Consolas"/>
                <a:sym typeface="Consolas"/>
              </a:rPr>
              <a:t>Output:(even before odd):</a:t>
            </a:r>
            <a:r>
              <a:rPr lang="en-IN" sz="1600" dirty="0">
                <a:solidFill>
                  <a:schemeClr val="dk1"/>
                </a:solidFill>
                <a:latin typeface="Consolas"/>
                <a:ea typeface="Consolas"/>
                <a:cs typeface="Consolas"/>
                <a:sym typeface="Consolas"/>
              </a:rPr>
              <a:t>    </a:t>
            </a:r>
            <a:r>
              <a:rPr lang="en-IN" sz="1600" b="0" i="0" u="none" strike="noStrike" cap="none" dirty="0">
                <a:solidFill>
                  <a:schemeClr val="dk1"/>
                </a:solidFill>
                <a:latin typeface="Consolas"/>
                <a:ea typeface="Consolas"/>
                <a:cs typeface="Consolas"/>
                <a:sym typeface="Consolas"/>
              </a:rPr>
              <a:t>2 4 1 3 5 </a:t>
            </a:r>
            <a:endParaRPr dirty="0"/>
          </a:p>
        </p:txBody>
      </p:sp>
      <p:sp>
        <p:nvSpPr>
          <p:cNvPr id="242" name="Google Shape;242;p16"/>
          <p:cNvSpPr txBox="1"/>
          <p:nvPr/>
        </p:nvSpPr>
        <p:spPr>
          <a:xfrm>
            <a:off x="389775" y="3639255"/>
            <a:ext cx="1060334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1000"/>
              </a:spcBef>
              <a:spcAft>
                <a:spcPts val="0"/>
              </a:spcAft>
              <a:buClr>
                <a:schemeClr val="dk1"/>
              </a:buClr>
              <a:buSzPts val="1600"/>
              <a:buFont typeface="Arial"/>
              <a:buNone/>
            </a:pPr>
            <a:r>
              <a:rPr lang="en-IN" sz="1600" b="0" i="0" u="none" strike="noStrike" cap="none" dirty="0">
                <a:solidFill>
                  <a:schemeClr val="dk1"/>
                </a:solidFill>
                <a:latin typeface="Consolas"/>
                <a:ea typeface="Consolas"/>
                <a:cs typeface="Consolas"/>
                <a:sym typeface="Consolas"/>
              </a:rPr>
              <a:t>Time complexity: O(N), where N is the number of nodes in the linked list.</a:t>
            </a:r>
            <a:endParaRPr dirty="0"/>
          </a:p>
          <a:p>
            <a:pPr marL="0" marR="0" lvl="0" indent="0" algn="l" rtl="0">
              <a:lnSpc>
                <a:spcPct val="200000"/>
              </a:lnSpc>
              <a:spcBef>
                <a:spcPts val="1000"/>
              </a:spcBef>
              <a:spcAft>
                <a:spcPts val="0"/>
              </a:spcAft>
              <a:buClr>
                <a:schemeClr val="dk1"/>
              </a:buClr>
              <a:buSzPts val="1600"/>
              <a:buFont typeface="Arial"/>
              <a:buNone/>
            </a:pPr>
            <a:r>
              <a:rPr lang="en-IN" sz="1600" b="0" i="0" u="none" strike="noStrike" cap="none" dirty="0">
                <a:solidFill>
                  <a:schemeClr val="dk1"/>
                </a:solidFill>
                <a:latin typeface="Consolas"/>
                <a:ea typeface="Consolas"/>
                <a:cs typeface="Consolas"/>
                <a:sym typeface="Consolas"/>
              </a:rPr>
              <a:t>Space complexity: O(1), constant space is used for the pointers and temporary variables.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 calcmode="lin" valueType="num">
                                      <p:cBhvr additive="base">
                                        <p:cTn id="7" dur="500"/>
                                        <p:tgtEl>
                                          <p:spTgt spid="20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2"/>
                                        </p:tgtEl>
                                        <p:attrNameLst>
                                          <p:attrName>style.visibility</p:attrName>
                                        </p:attrNameLst>
                                      </p:cBhvr>
                                      <p:to>
                                        <p:strVal val="visible"/>
                                      </p:to>
                                    </p:set>
                                    <p:anim calcmode="lin" valueType="num">
                                      <p:cBhvr additive="base">
                                        <p:cTn id="12" dur="500"/>
                                        <p:tgtEl>
                                          <p:spTgt spid="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23076D-BFFC-B32A-77AE-0E81BE36FA58}"/>
              </a:ext>
            </a:extLst>
          </p:cNvPr>
          <p:cNvSpPr txBox="1"/>
          <p:nvPr/>
        </p:nvSpPr>
        <p:spPr>
          <a:xfrm>
            <a:off x="3048000" y="612844"/>
            <a:ext cx="6096000" cy="4801314"/>
          </a:xfrm>
          <a:prstGeom prst="rect">
            <a:avLst/>
          </a:prstGeom>
          <a:noFill/>
        </p:spPr>
        <p:txBody>
          <a:bodyPr wrap="square">
            <a:spAutoFit/>
          </a:bodyPr>
          <a:lstStyle/>
          <a:p>
            <a:r>
              <a:rPr lang="en-IN" sz="1800" dirty="0"/>
              <a:t>import </a:t>
            </a:r>
            <a:r>
              <a:rPr lang="en-IN" sz="1800" dirty="0" err="1"/>
              <a:t>java.util</a:t>
            </a:r>
            <a:r>
              <a:rPr lang="en-IN" sz="1800" dirty="0"/>
              <a:t>.*;</a:t>
            </a:r>
          </a:p>
          <a:p>
            <a:r>
              <a:rPr lang="en-IN" sz="1800" dirty="0"/>
              <a:t>public class Main{</a:t>
            </a:r>
          </a:p>
          <a:p>
            <a:r>
              <a:rPr lang="en-IN" sz="1800" dirty="0"/>
              <a:t>    public static void main(String[] </a:t>
            </a:r>
            <a:r>
              <a:rPr lang="en-IN" sz="1800" dirty="0" err="1"/>
              <a:t>args</a:t>
            </a:r>
            <a:r>
              <a:rPr lang="en-IN" sz="1800" dirty="0"/>
              <a:t>){</a:t>
            </a:r>
          </a:p>
          <a:p>
            <a:r>
              <a:rPr lang="en-IN" sz="1800" dirty="0"/>
              <a:t>        Scanner </a:t>
            </a:r>
            <a:r>
              <a:rPr lang="en-IN" sz="1800" dirty="0" err="1"/>
              <a:t>sc</a:t>
            </a:r>
            <a:r>
              <a:rPr lang="en-IN" sz="1800" dirty="0"/>
              <a:t>=new Scanner(System.in);</a:t>
            </a:r>
          </a:p>
          <a:p>
            <a:r>
              <a:rPr lang="en-IN" sz="1800" dirty="0"/>
              <a:t>        int n=</a:t>
            </a:r>
            <a:r>
              <a:rPr lang="en-IN" sz="1800" dirty="0" err="1"/>
              <a:t>sc.nextInt</a:t>
            </a:r>
            <a:r>
              <a:rPr lang="en-IN" sz="1800" dirty="0"/>
              <a:t>();</a:t>
            </a:r>
          </a:p>
          <a:p>
            <a:r>
              <a:rPr lang="en-IN" sz="1800" dirty="0"/>
              <a:t>        int[] array=new int[n];</a:t>
            </a:r>
          </a:p>
          <a:p>
            <a:r>
              <a:rPr lang="en-IN" sz="1800" dirty="0"/>
              <a:t>        for(int </a:t>
            </a:r>
            <a:r>
              <a:rPr lang="en-IN" sz="1800" dirty="0" err="1"/>
              <a:t>i</a:t>
            </a:r>
            <a:r>
              <a:rPr lang="en-IN" sz="1800" dirty="0"/>
              <a:t>=0;i&lt;</a:t>
            </a:r>
            <a:r>
              <a:rPr lang="en-IN" sz="1800" dirty="0" err="1"/>
              <a:t>n;i</a:t>
            </a:r>
            <a:r>
              <a:rPr lang="en-IN" sz="1800" dirty="0"/>
              <a:t>++) array[</a:t>
            </a:r>
            <a:r>
              <a:rPr lang="en-IN" sz="1800" dirty="0" err="1"/>
              <a:t>i</a:t>
            </a:r>
            <a:r>
              <a:rPr lang="en-IN" sz="1800" dirty="0"/>
              <a:t>]=</a:t>
            </a:r>
            <a:r>
              <a:rPr lang="en-IN" sz="1800" dirty="0" err="1"/>
              <a:t>sc.nextInt</a:t>
            </a:r>
            <a:r>
              <a:rPr lang="en-IN" sz="1800" dirty="0"/>
              <a:t>();</a:t>
            </a:r>
          </a:p>
          <a:p>
            <a:r>
              <a:rPr lang="en-IN" sz="1800" dirty="0"/>
              <a:t>        LinkedList&lt;Integer&gt; odd=new LinkedList&lt;&gt;();</a:t>
            </a:r>
          </a:p>
          <a:p>
            <a:r>
              <a:rPr lang="en-IN" sz="1800" dirty="0"/>
              <a:t>        LinkedList&lt;Integer&gt; even=new LinkedList&lt;&gt;();</a:t>
            </a:r>
          </a:p>
          <a:p>
            <a:r>
              <a:rPr lang="en-IN" sz="1800" dirty="0"/>
              <a:t>        for (int </a:t>
            </a:r>
            <a:r>
              <a:rPr lang="en-IN" sz="1800" dirty="0" err="1"/>
              <a:t>i</a:t>
            </a:r>
            <a:r>
              <a:rPr lang="en-IN" sz="1800" dirty="0"/>
              <a:t>=0;i&lt;</a:t>
            </a:r>
            <a:r>
              <a:rPr lang="en-IN" sz="1800" dirty="0" err="1"/>
              <a:t>array.length;i</a:t>
            </a:r>
            <a:r>
              <a:rPr lang="en-IN" sz="1800" dirty="0"/>
              <a:t>++){</a:t>
            </a:r>
          </a:p>
          <a:p>
            <a:r>
              <a:rPr lang="en-IN" sz="1800" dirty="0"/>
              <a:t>            if (array[</a:t>
            </a:r>
            <a:r>
              <a:rPr lang="en-IN" sz="1800" dirty="0" err="1"/>
              <a:t>i</a:t>
            </a:r>
            <a:r>
              <a:rPr lang="en-IN" sz="1800" dirty="0"/>
              <a:t>]%2==0) </a:t>
            </a:r>
            <a:r>
              <a:rPr lang="en-IN" sz="1800" dirty="0" err="1"/>
              <a:t>even.add</a:t>
            </a:r>
            <a:r>
              <a:rPr lang="en-IN" sz="1800" dirty="0"/>
              <a:t>(array[</a:t>
            </a:r>
            <a:r>
              <a:rPr lang="en-IN" sz="1800" dirty="0" err="1"/>
              <a:t>i</a:t>
            </a:r>
            <a:r>
              <a:rPr lang="en-IN" sz="1800" dirty="0"/>
              <a:t>]);</a:t>
            </a:r>
          </a:p>
          <a:p>
            <a:r>
              <a:rPr lang="en-IN" sz="1800" dirty="0"/>
              <a:t>            else </a:t>
            </a:r>
            <a:r>
              <a:rPr lang="en-IN" sz="1800" dirty="0" err="1"/>
              <a:t>odd.add</a:t>
            </a:r>
            <a:r>
              <a:rPr lang="en-IN" sz="1800" dirty="0"/>
              <a:t>(array[</a:t>
            </a:r>
            <a:r>
              <a:rPr lang="en-IN" sz="1800" dirty="0" err="1"/>
              <a:t>i</a:t>
            </a:r>
            <a:r>
              <a:rPr lang="en-IN" sz="1800" dirty="0"/>
              <a:t>]);</a:t>
            </a:r>
          </a:p>
          <a:p>
            <a:r>
              <a:rPr lang="en-IN" sz="1800" dirty="0"/>
              <a:t>        }</a:t>
            </a:r>
          </a:p>
          <a:p>
            <a:r>
              <a:rPr lang="en-IN" sz="1800" dirty="0"/>
              <a:t>        </a:t>
            </a:r>
            <a:r>
              <a:rPr lang="en-IN" sz="1800" dirty="0" err="1"/>
              <a:t>Collections.sort</a:t>
            </a:r>
            <a:r>
              <a:rPr lang="en-IN" sz="1800" dirty="0"/>
              <a:t>(even);</a:t>
            </a:r>
          </a:p>
          <a:p>
            <a:r>
              <a:rPr lang="en-IN" sz="1800" dirty="0"/>
              <a:t>        </a:t>
            </a:r>
            <a:r>
              <a:rPr lang="en-IN" sz="1800" dirty="0" err="1"/>
              <a:t>Collections.sort</a:t>
            </a:r>
            <a:r>
              <a:rPr lang="en-IN" sz="1800" dirty="0"/>
              <a:t>(odd);</a:t>
            </a:r>
          </a:p>
          <a:p>
            <a:r>
              <a:rPr lang="en-IN" sz="1800" dirty="0"/>
              <a:t>        for(int i:even) </a:t>
            </a:r>
            <a:r>
              <a:rPr lang="en-IN" sz="1800" dirty="0" err="1"/>
              <a:t>System.out.print</a:t>
            </a:r>
            <a:r>
              <a:rPr lang="en-IN" sz="1800" dirty="0"/>
              <a:t>(</a:t>
            </a:r>
            <a:r>
              <a:rPr lang="en-IN" sz="1800" dirty="0" err="1"/>
              <a:t>i</a:t>
            </a:r>
            <a:r>
              <a:rPr lang="en-IN" sz="1800"/>
              <a:t>+" ");</a:t>
            </a:r>
          </a:p>
          <a:p>
            <a:r>
              <a:rPr lang="en-IN" sz="1800"/>
              <a:t>        </a:t>
            </a:r>
            <a:r>
              <a:rPr lang="en-IN" sz="1800" dirty="0"/>
              <a:t>for(int i:odd) </a:t>
            </a:r>
            <a:r>
              <a:rPr lang="en-IN" sz="1800" dirty="0" err="1"/>
              <a:t>System.out.print</a:t>
            </a:r>
            <a:r>
              <a:rPr lang="en-IN" sz="1800" dirty="0"/>
              <a:t>(</a:t>
            </a:r>
            <a:r>
              <a:rPr lang="en-IN" sz="1800" dirty="0" err="1"/>
              <a:t>i</a:t>
            </a:r>
            <a:r>
              <a:rPr lang="en-IN" sz="1800" dirty="0"/>
              <a:t>+" ");    }}</a:t>
            </a:r>
          </a:p>
        </p:txBody>
      </p:sp>
    </p:spTree>
    <p:extLst>
      <p:ext uri="{BB962C8B-B14F-4D97-AF65-F5344CB8AC3E}">
        <p14:creationId xmlns:p14="http://schemas.microsoft.com/office/powerpoint/2010/main" val="210454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pic>
        <p:nvPicPr>
          <p:cNvPr id="277" name="Google Shape;277;p20"/>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78" name="Google Shape;278;p20"/>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79" name="Google Shape;279;p20"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80" name="Google Shape;280;p20"/>
          <p:cNvSpPr/>
          <p:nvPr/>
        </p:nvSpPr>
        <p:spPr>
          <a:xfrm>
            <a:off x="4548626" y="312380"/>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u="none" strike="noStrike" cap="none" dirty="0">
                <a:solidFill>
                  <a:schemeClr val="lt1"/>
                </a:solidFill>
                <a:latin typeface="Calibri"/>
                <a:ea typeface="Calibri"/>
                <a:cs typeface="Calibri"/>
                <a:sym typeface="Calibri"/>
              </a:rPr>
              <a:t>INTERVIEW QUESTIONS</a:t>
            </a:r>
            <a:endParaRPr dirty="0"/>
          </a:p>
        </p:txBody>
      </p:sp>
      <p:sp>
        <p:nvSpPr>
          <p:cNvPr id="281" name="Google Shape;281;p20"/>
          <p:cNvSpPr txBox="1">
            <a:spLocks noGrp="1"/>
          </p:cNvSpPr>
          <p:nvPr>
            <p:ph type="body" idx="1"/>
          </p:nvPr>
        </p:nvSpPr>
        <p:spPr>
          <a:xfrm>
            <a:off x="222483" y="2897971"/>
            <a:ext cx="11747033" cy="61001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FF0000"/>
              </a:buClr>
              <a:buSzPts val="2000"/>
              <a:buNone/>
            </a:pPr>
            <a:r>
              <a:rPr lang="en-IN" sz="2000" i="1" dirty="0">
                <a:solidFill>
                  <a:srgbClr val="FF0000"/>
                </a:solidFill>
                <a:latin typeface="Consolas"/>
                <a:ea typeface="Consolas"/>
                <a:cs typeface="Consolas"/>
                <a:sym typeface="Consolas"/>
              </a:rPr>
              <a:t>4. What is the space complexity of the in-place solution for segregating even and odd nodes?</a:t>
            </a:r>
            <a:endParaRPr dirty="0"/>
          </a:p>
        </p:txBody>
      </p:sp>
      <p:sp>
        <p:nvSpPr>
          <p:cNvPr id="282" name="Google Shape;282;p20"/>
          <p:cNvSpPr txBox="1"/>
          <p:nvPr/>
        </p:nvSpPr>
        <p:spPr>
          <a:xfrm>
            <a:off x="143278" y="3690115"/>
            <a:ext cx="11826239"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0" i="0" u="none" strike="noStrike" cap="none" dirty="0">
                <a:solidFill>
                  <a:schemeClr val="dk1"/>
                </a:solidFill>
                <a:latin typeface="Consolas"/>
                <a:ea typeface="Consolas"/>
                <a:cs typeface="Consolas"/>
                <a:sym typeface="Consolas"/>
              </a:rPr>
              <a:t>Answer: The in-place solution has a space complexity of O(1), as it does not require additional data structures.</a:t>
            </a:r>
            <a:endParaRPr sz="2000" b="0" i="0" u="none" strike="noStrike" cap="none" dirty="0">
              <a:solidFill>
                <a:schemeClr val="dk1"/>
              </a:solidFill>
              <a:latin typeface="Consolas"/>
              <a:ea typeface="Consolas"/>
              <a:cs typeface="Consolas"/>
              <a:sym typeface="Consolas"/>
            </a:endParaRPr>
          </a:p>
          <a:p>
            <a:pPr marL="0" marR="0" lvl="0" indent="0" algn="l" rtl="0">
              <a:lnSpc>
                <a:spcPct val="200000"/>
              </a:lnSpc>
              <a:spcBef>
                <a:spcPts val="0"/>
              </a:spcBef>
              <a:spcAft>
                <a:spcPts val="0"/>
              </a:spcAft>
              <a:buNone/>
            </a:pPr>
            <a:endParaRPr sz="2000" b="0" i="0" u="none" strike="noStrike" cap="none" dirty="0">
              <a:solidFill>
                <a:schemeClr val="dk1"/>
              </a:solidFill>
              <a:latin typeface="Consolas"/>
              <a:ea typeface="Consolas"/>
              <a:cs typeface="Consolas"/>
              <a:sym typeface="Consolas"/>
            </a:endParaRPr>
          </a:p>
        </p:txBody>
      </p:sp>
      <p:sp>
        <p:nvSpPr>
          <p:cNvPr id="291" name="Google Shape;291;p21"/>
          <p:cNvSpPr txBox="1">
            <a:spLocks/>
          </p:cNvSpPr>
          <p:nvPr/>
        </p:nvSpPr>
        <p:spPr>
          <a:xfrm>
            <a:off x="143278" y="4664385"/>
            <a:ext cx="11826239" cy="61001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100000"/>
              </a:lnSpc>
              <a:spcBef>
                <a:spcPts val="0"/>
              </a:spcBef>
              <a:buClr>
                <a:srgbClr val="FF0000"/>
              </a:buClr>
              <a:buSzPts val="2000"/>
              <a:buFont typeface="Arial"/>
              <a:buNone/>
            </a:pPr>
            <a:r>
              <a:rPr lang="en-US" sz="2000">
                <a:solidFill>
                  <a:srgbClr val="FF0000"/>
                </a:solidFill>
                <a:latin typeface="Consolas"/>
                <a:ea typeface="Consolas"/>
                <a:cs typeface="Consolas"/>
                <a:sym typeface="Consolas"/>
              </a:rPr>
              <a:t>5. How can you modify the linked list to place all even nodes before all odd nodes, regardless of the original order?</a:t>
            </a:r>
            <a:endParaRPr lang="en-US"/>
          </a:p>
          <a:p>
            <a:pPr marL="0" indent="0">
              <a:lnSpc>
                <a:spcPct val="150000"/>
              </a:lnSpc>
              <a:buSzPts val="2000"/>
              <a:buFont typeface="Arial"/>
              <a:buNone/>
            </a:pPr>
            <a:endParaRPr lang="en-US" sz="2000" dirty="0">
              <a:solidFill>
                <a:srgbClr val="FF0000"/>
              </a:solidFill>
              <a:latin typeface="Consolas"/>
              <a:ea typeface="Consolas"/>
              <a:cs typeface="Consolas"/>
              <a:sym typeface="Consolas"/>
            </a:endParaRPr>
          </a:p>
        </p:txBody>
      </p:sp>
      <p:sp>
        <p:nvSpPr>
          <p:cNvPr id="292" name="Google Shape;292;p21"/>
          <p:cNvSpPr txBox="1"/>
          <p:nvPr/>
        </p:nvSpPr>
        <p:spPr>
          <a:xfrm>
            <a:off x="143278" y="5522791"/>
            <a:ext cx="11826239"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0" i="0" u="none" strike="noStrike" cap="none" dirty="0">
                <a:solidFill>
                  <a:schemeClr val="dk1"/>
                </a:solidFill>
                <a:latin typeface="Consolas"/>
                <a:ea typeface="Consolas"/>
                <a:cs typeface="Consolas"/>
                <a:sym typeface="Consolas"/>
              </a:rPr>
              <a:t>Answer: To place all even nodes before odd nodes, you can create two separate lists for even and odd nodes, then concatenate the odd list to the end of the even list.</a:t>
            </a:r>
            <a:endParaRPr dirty="0"/>
          </a:p>
        </p:txBody>
      </p:sp>
      <p:sp>
        <p:nvSpPr>
          <p:cNvPr id="271" name="Google Shape;271;p19"/>
          <p:cNvSpPr txBox="1">
            <a:spLocks/>
          </p:cNvSpPr>
          <p:nvPr/>
        </p:nvSpPr>
        <p:spPr>
          <a:xfrm>
            <a:off x="212520" y="1108876"/>
            <a:ext cx="11726714" cy="61001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100000"/>
              </a:lnSpc>
              <a:spcBef>
                <a:spcPts val="0"/>
              </a:spcBef>
              <a:buClr>
                <a:srgbClr val="FF0000"/>
              </a:buClr>
              <a:buSzPts val="2000"/>
              <a:buFont typeface="Arial"/>
              <a:buNone/>
            </a:pPr>
            <a:r>
              <a:rPr lang="en-US" sz="2000" b="1" i="1">
                <a:solidFill>
                  <a:srgbClr val="FF0000"/>
                </a:solidFill>
                <a:latin typeface="Consolas"/>
                <a:ea typeface="Consolas"/>
                <a:cs typeface="Consolas"/>
                <a:sym typeface="Consolas"/>
              </a:rPr>
              <a:t>3.</a:t>
            </a:r>
            <a:r>
              <a:rPr lang="en-US" sz="2000" i="1">
                <a:solidFill>
                  <a:srgbClr val="FF0000"/>
                </a:solidFill>
                <a:latin typeface="Consolas"/>
                <a:ea typeface="Consolas"/>
                <a:cs typeface="Consolas"/>
                <a:sym typeface="Consolas"/>
              </a:rPr>
              <a:t> Can you solve this problem in-place without using extra space for additional lists?</a:t>
            </a:r>
            <a:endParaRPr lang="en-US"/>
          </a:p>
          <a:p>
            <a:pPr marL="0" indent="0">
              <a:lnSpc>
                <a:spcPct val="150000"/>
              </a:lnSpc>
              <a:buSzPts val="2000"/>
              <a:buFont typeface="Arial"/>
              <a:buNone/>
            </a:pPr>
            <a:endParaRPr lang="en-US" sz="2000" b="1" i="1" dirty="0">
              <a:solidFill>
                <a:srgbClr val="FF0000"/>
              </a:solidFill>
              <a:latin typeface="Consolas"/>
              <a:ea typeface="Consolas"/>
              <a:cs typeface="Consolas"/>
              <a:sym typeface="Consolas"/>
            </a:endParaRPr>
          </a:p>
        </p:txBody>
      </p:sp>
      <p:sp>
        <p:nvSpPr>
          <p:cNvPr id="272" name="Google Shape;272;p19"/>
          <p:cNvSpPr txBox="1"/>
          <p:nvPr/>
        </p:nvSpPr>
        <p:spPr>
          <a:xfrm>
            <a:off x="143278" y="1804402"/>
            <a:ext cx="11865199" cy="22467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0" i="0" u="none" strike="noStrike" cap="none" dirty="0">
                <a:solidFill>
                  <a:schemeClr val="dk1"/>
                </a:solidFill>
                <a:latin typeface="Consolas"/>
                <a:ea typeface="Consolas"/>
                <a:cs typeface="Consolas"/>
                <a:sym typeface="Consolas"/>
              </a:rPr>
              <a:t>Answer: Yes, an in-place solution is possible. You can maintain two pointers, one for even nodes and one for odd nodes, while rearranging the nodes within the existing list.</a:t>
            </a:r>
            <a:endParaRPr dirty="0"/>
          </a:p>
          <a:p>
            <a:pPr marL="0" marR="0" lvl="0" indent="0" algn="l" rtl="0">
              <a:lnSpc>
                <a:spcPct val="200000"/>
              </a:lnSpc>
              <a:spcBef>
                <a:spcPts val="0"/>
              </a:spcBef>
              <a:spcAft>
                <a:spcPts val="0"/>
              </a:spcAft>
              <a:buNone/>
            </a:pPr>
            <a:endParaRPr sz="2000" b="0" i="0" u="none" strike="noStrike" cap="none" dirty="0">
              <a:solidFill>
                <a:schemeClr val="dk1"/>
              </a:solidFill>
              <a:latin typeface="Consolas"/>
              <a:ea typeface="Consolas"/>
              <a:cs typeface="Consolas"/>
              <a:sym typeface="Consolas"/>
            </a:endParaRPr>
          </a:p>
          <a:p>
            <a:pPr marL="0" marR="0" lvl="0" indent="0" algn="l" rtl="0">
              <a:lnSpc>
                <a:spcPct val="200000"/>
              </a:lnSpc>
              <a:spcBef>
                <a:spcPts val="0"/>
              </a:spcBef>
              <a:spcAft>
                <a:spcPts val="0"/>
              </a:spcAft>
              <a:buNone/>
            </a:pPr>
            <a:endParaRPr sz="2000" b="0" i="0" u="none" strike="noStrike" cap="none" dirty="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fade">
                                      <p:cBhvr>
                                        <p:cTn id="7" dur="1000"/>
                                        <p:tgtEl>
                                          <p:spTgt spid="2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2"/>
                                        </p:tgtEl>
                                        <p:attrNameLst>
                                          <p:attrName>style.visibility</p:attrName>
                                        </p:attrNameLst>
                                      </p:cBhvr>
                                      <p:to>
                                        <p:strVal val="visible"/>
                                      </p:to>
                                    </p:set>
                                    <p:animEffect transition="in" filter="fade">
                                      <p:cBhvr>
                                        <p:cTn id="12" dur="1000"/>
                                        <p:tgtEl>
                                          <p:spTgt spid="29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2"/>
                                        </p:tgtEl>
                                        <p:attrNameLst>
                                          <p:attrName>style.visibility</p:attrName>
                                        </p:attrNameLst>
                                      </p:cBhvr>
                                      <p:to>
                                        <p:strVal val="visible"/>
                                      </p:to>
                                    </p:set>
                                    <p:animEffect transition="in" filter="fade">
                                      <p:cBhvr>
                                        <p:cTn id="17" dur="10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8D084FE8244824F8DA304D1666BE595" ma:contentTypeVersion="0" ma:contentTypeDescription="Create a new document." ma:contentTypeScope="" ma:versionID="a9a3695fab3b228a8a597e0bbbf84185">
  <xsd:schema xmlns:xsd="http://www.w3.org/2001/XMLSchema" xmlns:xs="http://www.w3.org/2001/XMLSchema" xmlns:p="http://schemas.microsoft.com/office/2006/metadata/properties" targetNamespace="http://schemas.microsoft.com/office/2006/metadata/properties" ma:root="true" ma:fieldsID="d5bdcf26f133259999730471111e8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17DA78-5962-4F4B-9DB5-C9D5DC063F01}">
  <ds:schemaRefs>
    <ds:schemaRef ds:uri="http://schemas.microsoft.com/sharepoint/v3/contenttype/forms"/>
  </ds:schemaRefs>
</ds:datastoreItem>
</file>

<file path=customXml/itemProps2.xml><?xml version="1.0" encoding="utf-8"?>
<ds:datastoreItem xmlns:ds="http://schemas.openxmlformats.org/officeDocument/2006/customXml" ds:itemID="{7B9FC571-2239-4ABC-9ED4-A3A37C9A261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3785E6C-1904-4E18-80FF-FF79784DD6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60</TotalTime>
  <Words>607</Words>
  <Application>Microsoft Office PowerPoint</Application>
  <PresentationFormat>Widescreen</PresentationFormat>
  <Paragraphs>40</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Consolas</vt:lpstr>
      <vt:lpstr>Arial</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poojaramaraj71@gmail.com</dc:creator>
  <cp:lastModifiedBy>Aastha Kumar</cp:lastModifiedBy>
  <cp:revision>3</cp:revision>
  <dcterms:created xsi:type="dcterms:W3CDTF">2023-09-22T07:04:52Z</dcterms:created>
  <dcterms:modified xsi:type="dcterms:W3CDTF">2024-05-06T11:21:39Z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0x010100F8D084FE8244824F8DA304D1666BE595</vt:lpwstr>
  </property>
</Properties>
</file>