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8"/>
  </p:notesMasterIdLst>
  <p:sldIdLst>
    <p:sldId id="259" r:id="rId5"/>
    <p:sldId id="283" r:id="rId6"/>
    <p:sldId id="279" r:id="rId7"/>
  </p:sldIdLst>
  <p:sldSz cx="12192000" cy="6858000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jKnf9WNZjsMO7ESapnB6823IOx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88FA8D-5E04-4E42-B053-403D12BCD33A}">
  <a:tblStyle styleId="{8C88FA8D-5E04-4E42-B053-403D12BCD33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2" Type="http://schemas.openxmlformats.org/officeDocument/2006/relationships/customXml" Target="../customXml/item2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CFA74511-CDFE-4119-A61B-8CE635704194}"/>
    <pc:docChg chg="delSld">
      <pc:chgData name="Aastha Kumar" userId="f94225b3-263d-47de-91f3-c17c89a7eef3" providerId="ADAL" clId="{CFA74511-CDFE-4119-A61B-8CE635704194}" dt="2024-05-07T02:55:26.638" v="2" actId="47"/>
      <pc:docMkLst>
        <pc:docMk/>
      </pc:docMkLst>
      <pc:sldChg chg="del">
        <pc:chgData name="Aastha Kumar" userId="f94225b3-263d-47de-91f3-c17c89a7eef3" providerId="ADAL" clId="{CFA74511-CDFE-4119-A61B-8CE635704194}" dt="2024-05-07T02:55:26.638" v="2" actId="47"/>
        <pc:sldMkLst>
          <pc:docMk/>
          <pc:sldMk cId="0" sldId="263"/>
        </pc:sldMkLst>
      </pc:sldChg>
      <pc:sldChg chg="del">
        <pc:chgData name="Aastha Kumar" userId="f94225b3-263d-47de-91f3-c17c89a7eef3" providerId="ADAL" clId="{CFA74511-CDFE-4119-A61B-8CE635704194}" dt="2024-05-01T15:20:00.314" v="0" actId="47"/>
        <pc:sldMkLst>
          <pc:docMk/>
          <pc:sldMk cId="4207653060" sldId="276"/>
        </pc:sldMkLst>
      </pc:sldChg>
      <pc:sldChg chg="del">
        <pc:chgData name="Aastha Kumar" userId="f94225b3-263d-47de-91f3-c17c89a7eef3" providerId="ADAL" clId="{CFA74511-CDFE-4119-A61B-8CE635704194}" dt="2024-05-01T15:20:01.289" v="1" actId="47"/>
        <pc:sldMkLst>
          <pc:docMk/>
          <pc:sldMk cId="2964392143" sldId="282"/>
        </pc:sldMkLst>
      </pc:sldChg>
      <pc:sldMasterChg chg="delSldLayout">
        <pc:chgData name="Aastha Kumar" userId="f94225b3-263d-47de-91f3-c17c89a7eef3" providerId="ADAL" clId="{CFA74511-CDFE-4119-A61B-8CE635704194}" dt="2024-05-01T15:20:01.289" v="1" actId="47"/>
        <pc:sldMasterMkLst>
          <pc:docMk/>
          <pc:sldMasterMk cId="0" sldId="2147483648"/>
        </pc:sldMasterMkLst>
        <pc:sldLayoutChg chg="del">
          <pc:chgData name="Aastha Kumar" userId="f94225b3-263d-47de-91f3-c17c89a7eef3" providerId="ADAL" clId="{CFA74511-CDFE-4119-A61B-8CE635704194}" dt="2024-05-01T15:20:01.289" v="1" actId="4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  <pc:docChgLst>
    <pc:chgData name="Aastha Kumar" userId="f94225b3-263d-47de-91f3-c17c89a7eef3" providerId="ADAL" clId="{9D0BCD94-3565-47F9-9563-2E95FE94D85C}"/>
    <pc:docChg chg="undo custSel addSld delSld modSld">
      <pc:chgData name="Aastha Kumar" userId="f94225b3-263d-47de-91f3-c17c89a7eef3" providerId="ADAL" clId="{9D0BCD94-3565-47F9-9563-2E95FE94D85C}" dt="2024-02-09T18:58:20.424" v="11" actId="1076"/>
      <pc:docMkLst>
        <pc:docMk/>
      </pc:docMkLst>
      <pc:sldChg chg="add del">
        <pc:chgData name="Aastha Kumar" userId="f94225b3-263d-47de-91f3-c17c89a7eef3" providerId="ADAL" clId="{9D0BCD94-3565-47F9-9563-2E95FE94D85C}" dt="2024-02-09T10:15:53.661" v="2"/>
        <pc:sldMkLst>
          <pc:docMk/>
          <pc:sldMk cId="4207653060" sldId="276"/>
        </pc:sldMkLst>
      </pc:sldChg>
      <pc:sldChg chg="addSp delSp modSp new mod">
        <pc:chgData name="Aastha Kumar" userId="f94225b3-263d-47de-91f3-c17c89a7eef3" providerId="ADAL" clId="{9D0BCD94-3565-47F9-9563-2E95FE94D85C}" dt="2024-02-09T18:58:20.424" v="11" actId="1076"/>
        <pc:sldMkLst>
          <pc:docMk/>
          <pc:sldMk cId="1535314235" sldId="283"/>
        </pc:sldMkLst>
        <pc:spChg chg="del">
          <ac:chgData name="Aastha Kumar" userId="f94225b3-263d-47de-91f3-c17c89a7eef3" providerId="ADAL" clId="{9D0BCD94-3565-47F9-9563-2E95FE94D85C}" dt="2024-02-09T18:58:03.275" v="4" actId="478"/>
          <ac:spMkLst>
            <pc:docMk/>
            <pc:sldMk cId="1535314235" sldId="283"/>
            <ac:spMk id="2" creationId="{C4003C9F-52B2-237C-EE7A-49F562E88B92}"/>
          </ac:spMkLst>
        </pc:spChg>
        <pc:spChg chg="add del">
          <ac:chgData name="Aastha Kumar" userId="f94225b3-263d-47de-91f3-c17c89a7eef3" providerId="ADAL" clId="{9D0BCD94-3565-47F9-9563-2E95FE94D85C}" dt="2024-02-09T18:58:05.795" v="6" actId="22"/>
          <ac:spMkLst>
            <pc:docMk/>
            <pc:sldMk cId="1535314235" sldId="283"/>
            <ac:spMk id="4" creationId="{B866AA6D-E785-FFA3-5A6C-A978B4EEC776}"/>
          </ac:spMkLst>
        </pc:spChg>
        <pc:spChg chg="add mod">
          <ac:chgData name="Aastha Kumar" userId="f94225b3-263d-47de-91f3-c17c89a7eef3" providerId="ADAL" clId="{9D0BCD94-3565-47F9-9563-2E95FE94D85C}" dt="2024-02-09T18:58:20.424" v="11" actId="1076"/>
          <ac:spMkLst>
            <pc:docMk/>
            <pc:sldMk cId="1535314235" sldId="283"/>
            <ac:spMk id="6" creationId="{02B23F42-AB27-267D-AF18-14AFCDC8B1F2}"/>
          </ac:spMkLst>
        </pc:spChg>
      </pc:sldChg>
      <pc:sldMasterChg chg="delSldLayout">
        <pc:chgData name="Aastha Kumar" userId="f94225b3-263d-47de-91f3-c17c89a7eef3" providerId="ADAL" clId="{9D0BCD94-3565-47F9-9563-2E95FE94D85C}" dt="2024-02-09T10:15:51.186" v="1" actId="47"/>
        <pc:sldMasterMkLst>
          <pc:docMk/>
          <pc:sldMasterMk cId="0" sldId="2147483648"/>
        </pc:sldMasterMkLst>
        <pc:sldLayoutChg chg="del">
          <pc:chgData name="Aastha Kumar" userId="f94225b3-263d-47de-91f3-c17c89a7eef3" providerId="ADAL" clId="{9D0BCD94-3565-47F9-9563-2E95FE94D85C}" dt="2024-02-09T10:15:51.186" v="1" actId="47"/>
          <pc:sldLayoutMkLst>
            <pc:docMk/>
            <pc:sldMasterMk cId="0" sldId="2147483648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603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/>
          <p:nvPr/>
        </p:nvSpPr>
        <p:spPr>
          <a:xfrm>
            <a:off x="3928188" y="294858"/>
            <a:ext cx="4746173" cy="43293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MERGE SORT IN DLL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264160" y="1409932"/>
            <a:ext cx="11684000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lnSpc>
                <a:spcPct val="20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Merge Sort is a widely used and efficient comparison-based sorting algorithm using divide, conquer</a:t>
            </a:r>
            <a:r>
              <a:rPr lang="en-I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merge.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It was invented by John von Neumann in 1945. </a:t>
            </a:r>
            <a:endParaRPr dirty="0"/>
          </a:p>
        </p:txBody>
      </p:sp>
      <p:sp>
        <p:nvSpPr>
          <p:cNvPr id="150" name="Google Shape;150;p7"/>
          <p:cNvSpPr txBox="1"/>
          <p:nvPr/>
        </p:nvSpPr>
        <p:spPr>
          <a:xfrm>
            <a:off x="466407" y="2893603"/>
            <a:ext cx="1001528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 the middle node of the linked list using the slow and fast pointer approach.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Split the linked list into two halves at the middle node.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Recursively apply Merge Sort to the two halves.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Merge the two sorted halves together, preserving the order.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the merged list as the result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264160" y="5057241"/>
            <a:ext cx="11684000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 complexity of O(n * log(n)) arises from the Merge Sort algorithm applied to the linked list.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Space complexity of O(log(n)) comes from the recursive function calls on the call stack during the sorting process.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B23F42-AB27-267D-AF18-14AFCDC8B1F2}"/>
              </a:ext>
            </a:extLst>
          </p:cNvPr>
          <p:cNvSpPr txBox="1"/>
          <p:nvPr/>
        </p:nvSpPr>
        <p:spPr>
          <a:xfrm>
            <a:off x="2895600" y="1228527"/>
            <a:ext cx="6096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import </a:t>
            </a:r>
            <a:r>
              <a:rPr lang="en-IN" sz="2000" dirty="0" err="1"/>
              <a:t>java.util</a:t>
            </a:r>
            <a:r>
              <a:rPr lang="en-IN" sz="2000" dirty="0"/>
              <a:t>.*;</a:t>
            </a:r>
          </a:p>
          <a:p>
            <a:r>
              <a:rPr lang="en-IN" sz="2000" dirty="0"/>
              <a:t>public class </a:t>
            </a:r>
            <a:r>
              <a:rPr lang="en-IN" sz="2000" dirty="0" err="1"/>
              <a:t>MergeSort</a:t>
            </a:r>
            <a:r>
              <a:rPr lang="en-IN" sz="2000" dirty="0"/>
              <a:t> {</a:t>
            </a:r>
          </a:p>
          <a:p>
            <a:r>
              <a:rPr lang="en-IN" sz="2000" dirty="0"/>
              <a:t>    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 {</a:t>
            </a:r>
          </a:p>
          <a:p>
            <a:r>
              <a:rPr lang="en-IN" sz="2000" dirty="0"/>
              <a:t>        Scanner </a:t>
            </a:r>
            <a:r>
              <a:rPr lang="en-IN" sz="2000" dirty="0" err="1"/>
              <a:t>sc</a:t>
            </a:r>
            <a:r>
              <a:rPr lang="en-IN" sz="2000" dirty="0"/>
              <a:t>=new Scanner (System.in);</a:t>
            </a:r>
          </a:p>
          <a:p>
            <a:r>
              <a:rPr lang="en-IN" sz="2000" dirty="0"/>
              <a:t>        int n=</a:t>
            </a:r>
            <a:r>
              <a:rPr lang="en-IN" sz="2000" dirty="0" err="1"/>
              <a:t>sc.nextInt</a:t>
            </a:r>
            <a:r>
              <a:rPr lang="en-IN" sz="2000" dirty="0"/>
              <a:t>();</a:t>
            </a:r>
          </a:p>
          <a:p>
            <a:r>
              <a:rPr lang="en-IN" sz="2000" dirty="0"/>
              <a:t>        int[] array = new int[n];</a:t>
            </a:r>
          </a:p>
          <a:p>
            <a:r>
              <a:rPr lang="en-IN" sz="2000" dirty="0"/>
              <a:t>        for (int </a:t>
            </a:r>
            <a:r>
              <a:rPr lang="en-IN" sz="2000" dirty="0" err="1"/>
              <a:t>i</a:t>
            </a:r>
            <a:r>
              <a:rPr lang="en-IN" sz="2000" dirty="0"/>
              <a:t>=0;i&lt;</a:t>
            </a:r>
            <a:r>
              <a:rPr lang="en-IN" sz="2000" dirty="0" err="1"/>
              <a:t>array.length;i</a:t>
            </a:r>
            <a:r>
              <a:rPr lang="en-IN" sz="2000" dirty="0"/>
              <a:t>++){</a:t>
            </a:r>
          </a:p>
          <a:p>
            <a:r>
              <a:rPr lang="en-IN" sz="2000" dirty="0"/>
              <a:t>            array[</a:t>
            </a:r>
            <a:r>
              <a:rPr lang="en-IN" sz="2000" dirty="0" err="1"/>
              <a:t>i</a:t>
            </a:r>
            <a:r>
              <a:rPr lang="en-IN" sz="2000" dirty="0"/>
              <a:t>]=</a:t>
            </a:r>
            <a:r>
              <a:rPr lang="en-IN" sz="2000" dirty="0" err="1"/>
              <a:t>sc.nextInt</a:t>
            </a:r>
            <a:r>
              <a:rPr lang="en-IN" sz="2000" dirty="0"/>
              <a:t>();</a:t>
            </a:r>
          </a:p>
          <a:p>
            <a:r>
              <a:rPr lang="en-IN" sz="2000" dirty="0"/>
              <a:t>        }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Arrays.sort</a:t>
            </a:r>
            <a:r>
              <a:rPr lang="en-IN" sz="2000" dirty="0"/>
              <a:t>(array);</a:t>
            </a:r>
          </a:p>
          <a:p>
            <a:r>
              <a:rPr lang="en-IN" sz="2000" dirty="0"/>
              <a:t>        for (int i:array){</a:t>
            </a:r>
          </a:p>
          <a:p>
            <a:r>
              <a:rPr lang="en-IN" sz="2000" dirty="0"/>
              <a:t>            </a:t>
            </a:r>
            <a:r>
              <a:rPr lang="en-IN" sz="2000" dirty="0" err="1"/>
              <a:t>System.out.print</a:t>
            </a:r>
            <a:r>
              <a:rPr lang="en-IN" sz="2000" dirty="0"/>
              <a:t>(</a:t>
            </a:r>
            <a:r>
              <a:rPr lang="en-IN" sz="2000" dirty="0" err="1"/>
              <a:t>i</a:t>
            </a:r>
            <a:r>
              <a:rPr lang="en-IN" sz="2000" dirty="0"/>
              <a:t>+" ");</a:t>
            </a:r>
          </a:p>
          <a:p>
            <a:r>
              <a:rPr lang="en-IN" sz="2000" dirty="0"/>
              <a:t>        }</a:t>
            </a:r>
          </a:p>
          <a:p>
            <a:r>
              <a:rPr lang="en-IN" sz="2000" dirty="0"/>
              <a:t>    }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531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0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0"/>
          <p:cNvSpPr/>
          <p:nvPr/>
        </p:nvSpPr>
        <p:spPr>
          <a:xfrm>
            <a:off x="4680706" y="627363"/>
            <a:ext cx="3781425" cy="49942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INTERVIEW QUESTIONS</a:t>
            </a:r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body" idx="1"/>
          </p:nvPr>
        </p:nvSpPr>
        <p:spPr>
          <a:xfrm>
            <a:off x="182880" y="1748801"/>
            <a:ext cx="11450320" cy="61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IN" sz="2000" i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3. Can Merge Sort be implemented in-place for a doubly linked list?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i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IN" sz="2000" i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1" i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182880" y="2535333"/>
            <a:ext cx="11805919" cy="307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Answer: Yes, Merge Sort can be implemented in-place for a doubly linked list. It involves reorganizing the pointers of the existing nodes without using additional memory for new nodes.</a:t>
            </a:r>
          </a:p>
          <a:p>
            <a:pPr lvl="0"/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The merging step involves comparing elements of the two sorted halves and rearranging the pointers to form a single sorted list. This is done while traversing both halves and updating the pointers accordingly, similar to merging two sorted arrays.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3" ma:contentTypeDescription="Create a new document." ma:contentTypeScope="" ma:versionID="0e342bacadde65ed16b9d1a48a7237cb">
  <xsd:schema xmlns:xsd="http://www.w3.org/2001/XMLSchema" xmlns:xs="http://www.w3.org/2001/XMLSchema" xmlns:p="http://schemas.microsoft.com/office/2006/metadata/properties" xmlns:ns2="5c9723bf-e2da-41fd-b2fd-04456ba7cba0" targetNamespace="http://schemas.microsoft.com/office/2006/metadata/properties" ma:root="true" ma:fieldsID="73953c13f33ca0be578c3aa1a24e0a2d" ns2:_="">
    <xsd:import namespace="5c9723bf-e2da-41fd-b2fd-04456ba7cb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591A0C-BA15-4B84-817D-765FB4736A1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954888-7C95-4159-B098-DC9728BF2A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723bf-e2da-41fd-b2fd-04456ba7cb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E27DC3-6C8B-46C4-9E1D-E5835C1386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332</Words>
  <Application>Microsoft Office PowerPoint</Application>
  <PresentationFormat>Widescreen</PresentationFormat>
  <Paragraphs>30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Consolas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poojaramaraj71@gmail.com</dc:creator>
  <cp:lastModifiedBy>Aastha Kumar</cp:lastModifiedBy>
  <cp:revision>1</cp:revision>
  <dcterms:created xsi:type="dcterms:W3CDTF">2023-09-22T07:04:52Z</dcterms:created>
  <dcterms:modified xsi:type="dcterms:W3CDTF">2024-05-07T02:55:35Z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0x010100F8D084FE8244824F8DA304D1666BE595</vt:lpwstr>
  </property>
</Properties>
</file>