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262" r:id="rId6"/>
    <p:sldId id="268" r:id="rId7"/>
    <p:sldId id="271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uIdm5ve5iizcCSLaE71VN5B9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74B5F-799A-43DA-9428-ABAA28D2D16E}">
  <a:tblStyle styleId="{A9B74B5F-799A-43DA-9428-ABAA28D2D1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4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59D97815-E234-4679-A827-8DB2DBFFFAD5}"/>
    <pc:docChg chg="undo custSel modSld">
      <pc:chgData name="Aastha Kumar" userId="f94225b3-263d-47de-91f3-c17c89a7eef3" providerId="ADAL" clId="{59D97815-E234-4679-A827-8DB2DBFFFAD5}" dt="2024-05-06T11:49:11.959" v="36" actId="1076"/>
      <pc:docMkLst>
        <pc:docMk/>
      </pc:docMkLst>
      <pc:sldChg chg="modSp mod">
        <pc:chgData name="Aastha Kumar" userId="f94225b3-263d-47de-91f3-c17c89a7eef3" providerId="ADAL" clId="{59D97815-E234-4679-A827-8DB2DBFFFAD5}" dt="2024-05-06T11:49:11.959" v="36" actId="1076"/>
        <pc:sldMkLst>
          <pc:docMk/>
          <pc:sldMk cId="0" sldId="271"/>
        </pc:sldMkLst>
        <pc:spChg chg="mod">
          <ac:chgData name="Aastha Kumar" userId="f94225b3-263d-47de-91f3-c17c89a7eef3" providerId="ADAL" clId="{59D97815-E234-4679-A827-8DB2DBFFFAD5}" dt="2024-05-06T11:49:11.959" v="36" actId="1076"/>
          <ac:spMkLst>
            <pc:docMk/>
            <pc:sldMk cId="0" sldId="271"/>
            <ac:spMk id="3" creationId="{79C6025B-320A-9F99-DFEE-7262820085FE}"/>
          </ac:spMkLst>
        </pc:spChg>
      </pc:sldChg>
    </pc:docChg>
  </pc:docChgLst>
  <pc:docChgLst>
    <pc:chgData name="Sarath Rajan Senthilkumar" userId="S::sarathrajan.senthilkumar2021@vitstudent.ac.in::d6d62a8f-3cfe-4097-be2a-513b7702d54d" providerId="AD" clId="Web-{D54FEBFE-6508-4C41-8324-D2F8049635B3}"/>
    <pc:docChg chg="modSld">
      <pc:chgData name="Sarath Rajan Senthilkumar" userId="S::sarathrajan.senthilkumar2021@vitstudent.ac.in::d6d62a8f-3cfe-4097-be2a-513b7702d54d" providerId="AD" clId="Web-{D54FEBFE-6508-4C41-8324-D2F8049635B3}" dt="2024-02-03T19:53:09.544" v="3"/>
      <pc:docMkLst>
        <pc:docMk/>
      </pc:docMkLst>
      <pc:sldChg chg="modSp">
        <pc:chgData name="Sarath Rajan Senthilkumar" userId="S::sarathrajan.senthilkumar2021@vitstudent.ac.in::d6d62a8f-3cfe-4097-be2a-513b7702d54d" providerId="AD" clId="Web-{D54FEBFE-6508-4C41-8324-D2F8049635B3}" dt="2024-02-03T19:53:09.544" v="3"/>
        <pc:sldMkLst>
          <pc:docMk/>
          <pc:sldMk cId="0" sldId="266"/>
        </pc:sldMkLst>
        <pc:graphicFrameChg chg="mod modGraphic">
          <ac:chgData name="Sarath Rajan Senthilkumar" userId="S::sarathrajan.senthilkumar2021@vitstudent.ac.in::d6d62a8f-3cfe-4097-be2a-513b7702d54d" providerId="AD" clId="Web-{D54FEBFE-6508-4C41-8324-D2F8049635B3}" dt="2024-02-03T19:53:09.544" v="3"/>
          <ac:graphicFrameMkLst>
            <pc:docMk/>
            <pc:sldMk cId="0" sldId="266"/>
            <ac:graphicFrameMk id="190" creationId="{00000000-0000-0000-0000-000000000000}"/>
          </ac:graphicFrameMkLst>
        </pc:graphicFrameChg>
      </pc:sldChg>
    </pc:docChg>
  </pc:docChgLst>
  <pc:docChgLst>
    <pc:chgData name="Aastha Kumar" userId="f94225b3-263d-47de-91f3-c17c89a7eef3" providerId="ADAL" clId="{2B4BAEF1-B8F9-4DF8-8331-FC33B1820868}"/>
    <pc:docChg chg="undo custSel delSld modSld">
      <pc:chgData name="Aastha Kumar" userId="f94225b3-263d-47de-91f3-c17c89a7eef3" providerId="ADAL" clId="{2B4BAEF1-B8F9-4DF8-8331-FC33B1820868}" dt="2024-02-10T04:12:16.198" v="76" actId="20577"/>
      <pc:docMkLst>
        <pc:docMk/>
      </pc:docMkLst>
      <pc:sldChg chg="del">
        <pc:chgData name="Aastha Kumar" userId="f94225b3-263d-47de-91f3-c17c89a7eef3" providerId="ADAL" clId="{2B4BAEF1-B8F9-4DF8-8331-FC33B1820868}" dt="2024-02-09T09:59:01.983" v="0" actId="47"/>
        <pc:sldMkLst>
          <pc:docMk/>
          <pc:sldMk cId="0" sldId="265"/>
        </pc:sldMkLst>
      </pc:sldChg>
      <pc:sldChg chg="del">
        <pc:chgData name="Aastha Kumar" userId="f94225b3-263d-47de-91f3-c17c89a7eef3" providerId="ADAL" clId="{2B4BAEF1-B8F9-4DF8-8331-FC33B1820868}" dt="2024-02-09T09:59:12.498" v="1" actId="47"/>
        <pc:sldMkLst>
          <pc:docMk/>
          <pc:sldMk cId="0" sldId="266"/>
        </pc:sldMkLst>
      </pc:sldChg>
      <pc:sldChg chg="del">
        <pc:chgData name="Aastha Kumar" userId="f94225b3-263d-47de-91f3-c17c89a7eef3" providerId="ADAL" clId="{2B4BAEF1-B8F9-4DF8-8331-FC33B1820868}" dt="2024-02-09T10:00:12.424" v="3" actId="47"/>
        <pc:sldMkLst>
          <pc:docMk/>
          <pc:sldMk cId="0" sldId="270"/>
        </pc:sldMkLst>
      </pc:sldChg>
      <pc:sldChg chg="addSp delSp modSp mod delAnim">
        <pc:chgData name="Aastha Kumar" userId="f94225b3-263d-47de-91f3-c17c89a7eef3" providerId="ADAL" clId="{2B4BAEF1-B8F9-4DF8-8331-FC33B1820868}" dt="2024-02-10T04:12:16.198" v="76" actId="20577"/>
        <pc:sldMkLst>
          <pc:docMk/>
          <pc:sldMk cId="0" sldId="271"/>
        </pc:sldMkLst>
        <pc:spChg chg="add mod">
          <ac:chgData name="Aastha Kumar" userId="f94225b3-263d-47de-91f3-c17c89a7eef3" providerId="ADAL" clId="{2B4BAEF1-B8F9-4DF8-8331-FC33B1820868}" dt="2024-02-10T04:12:16.198" v="76" actId="20577"/>
          <ac:spMkLst>
            <pc:docMk/>
            <pc:sldMk cId="0" sldId="271"/>
            <ac:spMk id="3" creationId="{79C6025B-320A-9F99-DFEE-7262820085FE}"/>
          </ac:spMkLst>
        </pc:spChg>
        <pc:spChg chg="del">
          <ac:chgData name="Aastha Kumar" userId="f94225b3-263d-47de-91f3-c17c89a7eef3" providerId="ADAL" clId="{2B4BAEF1-B8F9-4DF8-8331-FC33B1820868}" dt="2024-02-09T10:00:39.433" v="16" actId="478"/>
          <ac:spMkLst>
            <pc:docMk/>
            <pc:sldMk cId="0" sldId="271"/>
            <ac:spMk id="239" creationId="{00000000-0000-0000-0000-000000000000}"/>
          </ac:spMkLst>
        </pc:spChg>
        <pc:graphicFrameChg chg="del mod modGraphic">
          <ac:chgData name="Aastha Kumar" userId="f94225b3-263d-47de-91f3-c17c89a7eef3" providerId="ADAL" clId="{2B4BAEF1-B8F9-4DF8-8331-FC33B1820868}" dt="2024-02-09T10:00:36.856" v="15" actId="478"/>
          <ac:graphicFrameMkLst>
            <pc:docMk/>
            <pc:sldMk cId="0" sldId="271"/>
            <ac:graphicFrameMk id="240" creationId="{00000000-0000-0000-0000-000000000000}"/>
          </ac:graphicFrameMkLst>
        </pc:graphicFrameChg>
      </pc:sldChg>
      <pc:sldChg chg="del">
        <pc:chgData name="Aastha Kumar" userId="f94225b3-263d-47de-91f3-c17c89a7eef3" providerId="ADAL" clId="{2B4BAEF1-B8F9-4DF8-8331-FC33B1820868}" dt="2024-02-09T09:59:30.691" v="2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04f8640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b04f8640b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1 from A to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2 from A to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1 from C to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3 from A to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1 from B to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2 from B to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Move disk 1 from A to Cs</a:t>
            </a:r>
            <a:endParaRPr/>
          </a:p>
        </p:txBody>
      </p:sp>
      <p:sp>
        <p:nvSpPr>
          <p:cNvPr id="235" name="Google Shape;235;g2b04f8640b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3893575" y="681036"/>
            <a:ext cx="5154414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TOWER OF </a:t>
            </a: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HANOI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21920" y="1530381"/>
            <a:ext cx="1173480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Tower of Hanoi is a classic mathematical puzzle that involves three rods and a set of disks of different sizes. The objective of the puzzle is to move the entire stack of disks from one rod to another, subject to the following rules:</a:t>
            </a:r>
            <a:endParaRPr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Only one disk can be moved at a time.</a:t>
            </a:r>
            <a:endParaRPr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disk can only be placed on top of a larger disk or an empty rod.</a:t>
            </a:r>
            <a:endParaRPr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 disk can be placed on top of a smaller disk.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282480" y="4249822"/>
            <a:ext cx="1162704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lang="en-IN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complexity:The</a:t>
            </a: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time complexity of the iterative Tower of Hanoi algorithm is O(2^n), where n is the number of disks. This means that the number of moves required doubles for each additional disk.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</a:t>
            </a:r>
            <a:r>
              <a:rPr lang="en-IN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Complexity:The</a:t>
            </a: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space complexity is O(N) because we use three stacks to represent the pegs, and each stack can hold up to n disks.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3893575" y="463687"/>
            <a:ext cx="5154414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APPROACH</a:t>
            </a:r>
          </a:p>
        </p:txBody>
      </p:sp>
      <p:sp>
        <p:nvSpPr>
          <p:cNvPr id="148" name="Google Shape;148;p6"/>
          <p:cNvSpPr txBox="1"/>
          <p:nvPr/>
        </p:nvSpPr>
        <p:spPr>
          <a:xfrm>
            <a:off x="284656" y="1700271"/>
            <a:ext cx="11663504" cy="140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iterative approach to solving the Tower of Hanoi problem involves using a stack data structure to keep track of the movements of the disks. </a:t>
            </a:r>
            <a:endParaRPr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 maintain three pegs (A, B, and C), and we start with all the disks on peg A. The goal is to move all the disks to peg C following the rules of the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9539E-82A6-395A-F327-D8D1787B2558}"/>
              </a:ext>
            </a:extLst>
          </p:cNvPr>
          <p:cNvSpPr txBox="1"/>
          <p:nvPr/>
        </p:nvSpPr>
        <p:spPr>
          <a:xfrm>
            <a:off x="290596" y="3370118"/>
            <a:ext cx="5719679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an even number of disks: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lvl="2" indent="-2286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source and auxiliary pegs.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lvl="2" indent="-2286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source and destination pegs.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lvl="2" indent="-2286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auxiliary and destination pegs.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lvl="2" indent="-2286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steps 1-3 until the disks are sorted.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386596" y="3370118"/>
            <a:ext cx="5719679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an odd number of disks: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source and destination pegs.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source and auxiliary pegs.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the legal move between auxiliary and destination pegs.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steps 1-3 until the disks are sorted.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223519" y="1290515"/>
            <a:ext cx="1174496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recursive algorithm is a problem-solving approach where a function calls itself to solve smaller instances of the same problem. </a:t>
            </a:r>
            <a:endParaRPr dirty="0"/>
          </a:p>
        </p:txBody>
      </p:sp>
      <p:sp>
        <p:nvSpPr>
          <p:cNvPr id="209" name="Google Shape;209;p12"/>
          <p:cNvSpPr/>
          <p:nvPr/>
        </p:nvSpPr>
        <p:spPr>
          <a:xfrm>
            <a:off x="3928188" y="294858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ALGORITHM </a:t>
            </a:r>
          </a:p>
        </p:txBody>
      </p:sp>
      <p:sp>
        <p:nvSpPr>
          <p:cNvPr id="210" name="Google Shape;210;p12"/>
          <p:cNvSpPr txBox="1"/>
          <p:nvPr/>
        </p:nvSpPr>
        <p:spPr>
          <a:xfrm>
            <a:off x="1052640" y="926751"/>
            <a:ext cx="10086719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218" name="Google Shape;218;p13"/>
          <p:cNvSpPr txBox="1"/>
          <p:nvPr/>
        </p:nvSpPr>
        <p:spPr>
          <a:xfrm>
            <a:off x="223519" y="2403206"/>
            <a:ext cx="1172464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there is only one disk, move it from the source rod to the destination rod.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there are more than one disks: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 Move the top n-1 disks from the source rod to the auxiliary rod using the destination rod as an auxiliary.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 Move the nth disk from the source rod to the destination rod.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c. Move the n-1 disks from the auxiliary rod to the destination rod using the source rod as an auxiliary.</a:t>
            </a:r>
            <a:endParaRPr dirty="0"/>
          </a:p>
        </p:txBody>
      </p:sp>
      <p:sp>
        <p:nvSpPr>
          <p:cNvPr id="250" name="Google Shape;250;p15"/>
          <p:cNvSpPr txBox="1"/>
          <p:nvPr/>
        </p:nvSpPr>
        <p:spPr>
          <a:xfrm>
            <a:off x="223519" y="5314265"/>
            <a:ext cx="11643361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Complexity: O(2^n) where n is the number of disks due to the doubling of steps with each additional disk.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Complexity: O(N) due to the space used by the call stack with a maximum of n simultaneous recursive calls.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b04f8640bd_1_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b04f8640bd_1_0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b04f8640bd_1_0"/>
          <p:cNvSpPr/>
          <p:nvPr/>
        </p:nvSpPr>
        <p:spPr>
          <a:xfrm>
            <a:off x="3928188" y="294858"/>
            <a:ext cx="4746300" cy="4329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TOWER OF HANOI</a:t>
            </a:r>
            <a:endParaRPr/>
          </a:p>
        </p:txBody>
      </p:sp>
      <p:pic>
        <p:nvPicPr>
          <p:cNvPr id="242" name="Google Shape;242;g2b04f8640bd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31320" y="233686"/>
            <a:ext cx="1000123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6025B-320A-9F99-DFEE-7262820085FE}"/>
              </a:ext>
            </a:extLst>
          </p:cNvPr>
          <p:cNvSpPr txBox="1"/>
          <p:nvPr/>
        </p:nvSpPr>
        <p:spPr>
          <a:xfrm>
            <a:off x="182880" y="1664584"/>
            <a:ext cx="11826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Main{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Hanoi(int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n,char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fromrod,char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helperrod,char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torod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if(n==1){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("Move disk from " +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fromrod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"to" +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torod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);return;}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Hanoi(n-1,fromrod,torod,helperrod);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Hanoi(1,fromrod,helperrod,torod);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Hanoi(n-1,helperrod,fromrod,torod);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=new Scanner(System.in);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n=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sc.nextInt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//no of disks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Hanoi(</a:t>
            </a:r>
            <a:r>
              <a:rPr lang="en-IN" sz="18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n,'A','B','C</a:t>
            </a: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4" ma:contentTypeDescription="Create a new document." ma:contentTypeScope="" ma:versionID="363d8cb67acb8c090612fefe8253c292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a914611dfb58618778f5780e5a40b614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BA9A98-0989-46FE-B56B-C49A271CFB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E2A30C-54E9-4B07-8ED8-744FBF27A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69E7A2-A187-430B-A726-B88F0B666C8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676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Times New Roman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6</cp:revision>
  <dcterms:created xsi:type="dcterms:W3CDTF">2023-09-22T07:04:52Z</dcterms:created>
  <dcterms:modified xsi:type="dcterms:W3CDTF">2024-05-06T11:49:13Z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