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9" r:id="rId5"/>
    <p:sldId id="316" r:id="rId6"/>
    <p:sldId id="317" r:id="rId7"/>
    <p:sldId id="284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Ub3j8/kklnyZBmUY00PcpvzAS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A1BCEB-4848-4ABC-83A6-EA734D4500FD}">
  <a:tblStyle styleId="{A4A1BCEB-4848-4ABC-83A6-EA734D4500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49" Type="http://schemas.microsoft.com/office/2016/11/relationships/changesInfo" Target="changesInfos/changesInfo1.xml"/><Relationship Id="rId10" Type="http://schemas.openxmlformats.org/officeDocument/2006/relationships/font" Target="fonts/font1.fntdata"/><Relationship Id="rId44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A02D5388-AE9D-4F4B-B292-558DBC21E2F7}"/>
    <pc:docChg chg="delSld">
      <pc:chgData name="Aastha Kumar" userId="f94225b3-263d-47de-91f3-c17c89a7eef3" providerId="ADAL" clId="{A02D5388-AE9D-4F4B-B292-558DBC21E2F7}" dt="2024-05-01T15:26:45.298" v="1" actId="47"/>
      <pc:docMkLst>
        <pc:docMk/>
      </pc:docMkLst>
      <pc:sldChg chg="del">
        <pc:chgData name="Aastha Kumar" userId="f94225b3-263d-47de-91f3-c17c89a7eef3" providerId="ADAL" clId="{A02D5388-AE9D-4F4B-B292-558DBC21E2F7}" dt="2024-05-01T15:26:45.298" v="1" actId="47"/>
        <pc:sldMkLst>
          <pc:docMk/>
          <pc:sldMk cId="0" sldId="269"/>
        </pc:sldMkLst>
      </pc:sldChg>
      <pc:sldChg chg="del">
        <pc:chgData name="Aastha Kumar" userId="f94225b3-263d-47de-91f3-c17c89a7eef3" providerId="ADAL" clId="{A02D5388-AE9D-4F4B-B292-558DBC21E2F7}" dt="2024-05-01T15:26:44.594" v="0" actId="47"/>
        <pc:sldMkLst>
          <pc:docMk/>
          <pc:sldMk cId="4207653060" sldId="276"/>
        </pc:sldMkLst>
      </pc:sldChg>
      <pc:sldMasterChg chg="delSldLayout">
        <pc:chgData name="Aastha Kumar" userId="f94225b3-263d-47de-91f3-c17c89a7eef3" providerId="ADAL" clId="{A02D5388-AE9D-4F4B-B292-558DBC21E2F7}" dt="2024-05-01T15:26:44.594" v="0" actId="47"/>
        <pc:sldMasterMkLst>
          <pc:docMk/>
          <pc:sldMasterMk cId="0" sldId="2147483648"/>
        </pc:sldMasterMkLst>
        <pc:sldLayoutChg chg="del">
          <pc:chgData name="Aastha Kumar" userId="f94225b3-263d-47de-91f3-c17c89a7eef3" providerId="ADAL" clId="{A02D5388-AE9D-4F4B-B292-558DBC21E2F7}" dt="2024-05-01T15:26:44.594" v="0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Aastha Kumar" userId="f94225b3-263d-47de-91f3-c17c89a7eef3" providerId="ADAL" clId="{CD41C1FE-00C6-42DD-AF44-94454A7FBDAB}"/>
    <pc:docChg chg="addSld modSld">
      <pc:chgData name="Aastha Kumar" userId="f94225b3-263d-47de-91f3-c17c89a7eef3" providerId="ADAL" clId="{CD41C1FE-00C6-42DD-AF44-94454A7FBDAB}" dt="2024-02-09T18:58:42.964" v="11" actId="403"/>
      <pc:docMkLst>
        <pc:docMk/>
      </pc:docMkLst>
      <pc:sldChg chg="modSp add mod">
        <pc:chgData name="Aastha Kumar" userId="f94225b3-263d-47de-91f3-c17c89a7eef3" providerId="ADAL" clId="{CD41C1FE-00C6-42DD-AF44-94454A7FBDAB}" dt="2024-02-09T12:17:11.972" v="6" actId="20577"/>
        <pc:sldMkLst>
          <pc:docMk/>
          <pc:sldMk cId="4207653060" sldId="276"/>
        </pc:sldMkLst>
        <pc:spChg chg="mod">
          <ac:chgData name="Aastha Kumar" userId="f94225b3-263d-47de-91f3-c17c89a7eef3" providerId="ADAL" clId="{CD41C1FE-00C6-42DD-AF44-94454A7FBDAB}" dt="2024-02-09T12:17:11.972" v="6" actId="20577"/>
          <ac:spMkLst>
            <pc:docMk/>
            <pc:sldMk cId="4207653060" sldId="276"/>
            <ac:spMk id="4" creationId="{549991CA-C030-C36D-94D1-27AADEE25BBA}"/>
          </ac:spMkLst>
        </pc:spChg>
      </pc:sldChg>
      <pc:sldChg chg="addSp modSp new mod">
        <pc:chgData name="Aastha Kumar" userId="f94225b3-263d-47de-91f3-c17c89a7eef3" providerId="ADAL" clId="{CD41C1FE-00C6-42DD-AF44-94454A7FBDAB}" dt="2024-02-09T18:58:42.964" v="11" actId="403"/>
        <pc:sldMkLst>
          <pc:docMk/>
          <pc:sldMk cId="2179788491" sldId="317"/>
        </pc:sldMkLst>
        <pc:spChg chg="add mod">
          <ac:chgData name="Aastha Kumar" userId="f94225b3-263d-47de-91f3-c17c89a7eef3" providerId="ADAL" clId="{CD41C1FE-00C6-42DD-AF44-94454A7FBDAB}" dt="2024-02-09T18:58:42.964" v="11" actId="403"/>
          <ac:spMkLst>
            <pc:docMk/>
            <pc:sldMk cId="2179788491" sldId="317"/>
            <ac:spMk id="3" creationId="{7AD30D52-84E8-079E-8222-B7490BE91A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p6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233680" y="1441759"/>
            <a:ext cx="11724639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"Sort without extra space" refers to the process of rearranging elements in an array or data structure to achieve a sorted order without using additional memory or storage space to store the sorted values separately. In other words, the sorting algorithm modifies the original array in-place to obtain the sorted result, without allocating memory for a new sorted array</a:t>
            </a: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dirty="0"/>
          </a:p>
        </p:txBody>
      </p:sp>
      <p:sp>
        <p:nvSpPr>
          <p:cNvPr id="2" name="Google Shape;147;p7">
            <a:extLst>
              <a:ext uri="{FF2B5EF4-FFF2-40B4-BE49-F238E27FC236}">
                <a16:creationId xmlns:a16="http://schemas.microsoft.com/office/drawing/2014/main" id="{DAD4CE3B-2639-7732-D33C-41F6A9FE5A4C}"/>
              </a:ext>
            </a:extLst>
          </p:cNvPr>
          <p:cNvSpPr/>
          <p:nvPr/>
        </p:nvSpPr>
        <p:spPr>
          <a:xfrm>
            <a:off x="3120939" y="515631"/>
            <a:ext cx="5610106" cy="487259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WITHOUT EXTRA SPACE</a:t>
            </a:r>
            <a:endParaRPr/>
          </a:p>
        </p:txBody>
      </p:sp>
      <p:sp>
        <p:nvSpPr>
          <p:cNvPr id="633" name="Google Shape;633;p59"/>
          <p:cNvSpPr/>
          <p:nvPr/>
        </p:nvSpPr>
        <p:spPr>
          <a:xfrm>
            <a:off x="233680" y="3205644"/>
            <a:ext cx="11724639" cy="258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Consider the queue made up of two parts, one is sorted and the other is not sorted. Initially, all the elements are present in not sorted part.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At every step, find the index of the minimum element from the unsorted queue and move it to the end of the queue, that is, to the sorted part.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Repeat this step till all the elements are not present in the sorted queue.</a:t>
            </a:r>
            <a:endParaRPr sz="2000" dirty="0">
              <a:latin typeface="Consolas" panose="020B0609020204030204" pitchFamily="49" charset="0"/>
            </a:endParaRPr>
          </a:p>
          <a:p>
            <a:endParaRPr sz="2000" dirty="0">
              <a:latin typeface="Consolas" panose="020B0609020204030204" pitchFamily="49" charset="0"/>
            </a:endParaRPr>
          </a:p>
          <a:p>
            <a:endParaRPr sz="2000" dirty="0">
              <a:latin typeface="Consolas" panose="020B0609020204030204" pitchFamily="49" charset="0"/>
            </a:endParaRPr>
          </a:p>
          <a:p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375920" y="5332343"/>
            <a:ext cx="1092305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2000" dirty="0">
                <a:latin typeface="Consolas" panose="020B0609020204030204" pitchFamily="49" charset="0"/>
              </a:rPr>
              <a:t>Time Complexity: O(n^2) - Quadratic time complexity due to nested loops.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2000" dirty="0">
                <a:latin typeface="Consolas" panose="020B0609020204030204" pitchFamily="49" charset="0"/>
              </a:rPr>
              <a:t>Space Complexity: O(1) - Constant space complexity, as no additional data structures are used proportional to the input size.</a:t>
            </a:r>
            <a:endParaRPr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/>
          <p:nvPr/>
        </p:nvSpPr>
        <p:spPr>
          <a:xfrm>
            <a:off x="638400" y="3846184"/>
            <a:ext cx="101280" cy="101280"/>
          </a:xfrm>
          <a:prstGeom prst="ellipse">
            <a:avLst/>
          </a:prstGeom>
          <a:solidFill>
            <a:srgbClr val="E5F0F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50" name="Google Shape;650;p61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</p:txBody>
      </p:sp>
      <p:sp>
        <p:nvSpPr>
          <p:cNvPr id="651" name="Google Shape;651;p61"/>
          <p:cNvSpPr/>
          <p:nvPr/>
        </p:nvSpPr>
        <p:spPr>
          <a:xfrm>
            <a:off x="739987" y="1075267"/>
            <a:ext cx="9658773" cy="141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ILLUSTRATION</a:t>
            </a:r>
          </a:p>
          <a:p>
            <a:endParaRPr sz="2133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sz="2133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sz="2133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52" name="Google Shape;65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" y="2565400"/>
            <a:ext cx="4910667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420" y="1326728"/>
            <a:ext cx="5400040" cy="5140113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1"/>
          <p:cNvSpPr txBox="1"/>
          <p:nvPr/>
        </p:nvSpPr>
        <p:spPr>
          <a:xfrm>
            <a:off x="739988" y="3813387"/>
            <a:ext cx="4154593" cy="155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IN" sz="1867" dirty="0">
                <a:latin typeface="Consolas" panose="020B0609020204030204" pitchFamily="49" charset="0"/>
              </a:rPr>
              <a:t>At every step, find the index of minimum element in the unsorted part and move it to the end of the queue, that is, sorted part.</a:t>
            </a:r>
            <a:endParaRPr sz="1867" dirty="0">
              <a:latin typeface="Consolas" panose="020B0609020204030204" pitchFamily="49" charset="0"/>
            </a:endParaRPr>
          </a:p>
        </p:txBody>
      </p:sp>
      <p:sp>
        <p:nvSpPr>
          <p:cNvPr id="2" name="Google Shape;147;p7">
            <a:extLst>
              <a:ext uri="{FF2B5EF4-FFF2-40B4-BE49-F238E27FC236}">
                <a16:creationId xmlns:a16="http://schemas.microsoft.com/office/drawing/2014/main" id="{7A170F77-2F17-9537-C958-BAEFD74AA853}"/>
              </a:ext>
            </a:extLst>
          </p:cNvPr>
          <p:cNvSpPr/>
          <p:nvPr/>
        </p:nvSpPr>
        <p:spPr>
          <a:xfrm>
            <a:off x="3684790" y="535416"/>
            <a:ext cx="5610106" cy="487259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WITHOUT EXTRA SPACE</a:t>
            </a:r>
            <a:endParaRPr/>
          </a:p>
        </p:txBody>
      </p:sp>
      <p:pic>
        <p:nvPicPr>
          <p:cNvPr id="3" name="Google Shape;368;p28">
            <a:extLst>
              <a:ext uri="{FF2B5EF4-FFF2-40B4-BE49-F238E27FC236}">
                <a16:creationId xmlns:a16="http://schemas.microsoft.com/office/drawing/2014/main" id="{46401291-304C-9E86-BAEC-2359B36A52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0;p14" descr="Picture1-removebg-preview">
            <a:extLst>
              <a:ext uri="{FF2B5EF4-FFF2-40B4-BE49-F238E27FC236}">
                <a16:creationId xmlns:a16="http://schemas.microsoft.com/office/drawing/2014/main" id="{8509F07A-DB85-F004-0062-6FF89B78ED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4;p6">
            <a:extLst>
              <a:ext uri="{FF2B5EF4-FFF2-40B4-BE49-F238E27FC236}">
                <a16:creationId xmlns:a16="http://schemas.microsoft.com/office/drawing/2014/main" id="{49EE11D3-A77D-5450-9FA3-8188DBD671F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D30D52-84E8-079E-8222-B7490BE91A0D}"/>
              </a:ext>
            </a:extLst>
          </p:cNvPr>
          <p:cNvSpPr txBox="1"/>
          <p:nvPr/>
        </p:nvSpPr>
        <p:spPr>
          <a:xfrm>
            <a:off x="3048000" y="1767007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</a:t>
            </a:r>
          </a:p>
          <a:p>
            <a:r>
              <a:rPr lang="en-IN" sz="2000" dirty="0"/>
              <a:t>public class </a:t>
            </a:r>
            <a:r>
              <a:rPr lang="en-IN" sz="2000" dirty="0" err="1"/>
              <a:t>MergeSort</a:t>
            </a:r>
            <a:r>
              <a:rPr lang="en-IN" sz="2000" dirty="0"/>
              <a:t> {</a:t>
            </a:r>
          </a:p>
          <a:p>
            <a:r>
              <a:rPr lang="en-IN" sz="2000" dirty="0"/>
              <a:t>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Scanner </a:t>
            </a:r>
            <a:r>
              <a:rPr lang="en-IN" sz="2000" dirty="0" err="1"/>
              <a:t>sc</a:t>
            </a:r>
            <a:r>
              <a:rPr lang="en-IN" sz="2000" dirty="0"/>
              <a:t>=new Scanner (System.in);</a:t>
            </a:r>
          </a:p>
          <a:p>
            <a:r>
              <a:rPr lang="en-IN" sz="2000" dirty="0"/>
              <a:t>        int n=</a:t>
            </a:r>
            <a:r>
              <a:rPr lang="en-IN" sz="2000" dirty="0" err="1"/>
              <a:t>sc.nextInt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int[] array = new int[n];</a:t>
            </a:r>
          </a:p>
          <a:p>
            <a:r>
              <a:rPr lang="en-IN" sz="2000" dirty="0"/>
              <a:t>        for (int </a:t>
            </a:r>
            <a:r>
              <a:rPr lang="en-IN" sz="2000" dirty="0" err="1"/>
              <a:t>i</a:t>
            </a:r>
            <a:r>
              <a:rPr lang="en-IN" sz="2000" dirty="0"/>
              <a:t>=0;i&lt;</a:t>
            </a:r>
            <a:r>
              <a:rPr lang="en-IN" sz="2000" dirty="0" err="1"/>
              <a:t>array.length;i</a:t>
            </a:r>
            <a:r>
              <a:rPr lang="en-IN" sz="2000" dirty="0"/>
              <a:t>++){</a:t>
            </a:r>
          </a:p>
          <a:p>
            <a:r>
              <a:rPr lang="en-IN" sz="2000" dirty="0"/>
              <a:t>            array[</a:t>
            </a:r>
            <a:r>
              <a:rPr lang="en-IN" sz="2000" dirty="0" err="1"/>
              <a:t>i</a:t>
            </a:r>
            <a:r>
              <a:rPr lang="en-IN" sz="2000" dirty="0"/>
              <a:t>]=</a:t>
            </a:r>
            <a:r>
              <a:rPr lang="en-IN" sz="2000" dirty="0" err="1"/>
              <a:t>sc.nextInt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}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Arrays.sort</a:t>
            </a:r>
            <a:r>
              <a:rPr lang="en-IN" sz="2000" dirty="0"/>
              <a:t>(array);</a:t>
            </a:r>
          </a:p>
          <a:p>
            <a:r>
              <a:rPr lang="en-IN" sz="2000" dirty="0"/>
              <a:t>        for (int i:array){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System.out.print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+" ");</a:t>
            </a:r>
          </a:p>
          <a:p>
            <a:r>
              <a:rPr lang="en-IN" sz="2000" dirty="0"/>
              <a:t>        }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78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8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8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8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body" idx="1"/>
          </p:nvPr>
        </p:nvSpPr>
        <p:spPr>
          <a:xfrm>
            <a:off x="404326" y="1526050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IN" sz="2000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3. Are there any trade-offs when using in-place sorting algorithms for the "Sort Without Extra Space" problem?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1016843" y="2735368"/>
            <a:ext cx="10589369" cy="246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Answer: Yes, there are trade-offs. While in-place sorting algorithms conserve memory, they may have slightly higher time complexity compared to algorithms that use extra space. However, this trade-off is often acceptable when memory is a critical concern.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4" ma:contentTypeDescription="Create a new document." ma:contentTypeScope="" ma:versionID="363d8cb67acb8c090612fefe8253c292">
  <xsd:schema xmlns:xsd="http://www.w3.org/2001/XMLSchema" xmlns:xs="http://www.w3.org/2001/XMLSchema" xmlns:p="http://schemas.microsoft.com/office/2006/metadata/properties" xmlns:ns2="5c9723bf-e2da-41fd-b2fd-04456ba7cba0" targetNamespace="http://schemas.microsoft.com/office/2006/metadata/properties" ma:root="true" ma:fieldsID="a914611dfb58618778f5780e5a40b614" ns2:_="">
    <xsd:import namespace="5c9723bf-e2da-41fd-b2fd-04456ba7c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E39A5D-6728-46D8-BBC3-70E010DD08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403833-2877-44F4-BF27-9955625629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8451C9-6E17-416F-BAC1-84CDFD02FC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399</Words>
  <Application>Microsoft Office PowerPoint</Application>
  <PresentationFormat>Widescreen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Consolas</vt:lpstr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2</cp:revision>
  <dcterms:created xsi:type="dcterms:W3CDTF">2023-09-22T07:04:52Z</dcterms:created>
  <dcterms:modified xsi:type="dcterms:W3CDTF">2024-05-01T15:26:47Z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