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629" r:id="rId5"/>
    <p:sldId id="688" r:id="rId6"/>
    <p:sldId id="6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671BD4AB-2E0D-4B26-8533-B3E28A48175E}"/>
    <pc:docChg chg="undo custSel addSld delSld modSld">
      <pc:chgData name="Aastha Kumar" userId="f94225b3-263d-47de-91f3-c17c89a7eef3" providerId="ADAL" clId="{671BD4AB-2E0D-4B26-8533-B3E28A48175E}" dt="2024-03-30T02:30:34.147" v="128" actId="47"/>
      <pc:docMkLst>
        <pc:docMk/>
      </pc:docMkLst>
      <pc:sldChg chg="del">
        <pc:chgData name="Aastha Kumar" userId="f94225b3-263d-47de-91f3-c17c89a7eef3" providerId="ADAL" clId="{671BD4AB-2E0D-4B26-8533-B3E28A48175E}" dt="2024-03-29T17:29:44.563" v="25" actId="47"/>
        <pc:sldMkLst>
          <pc:docMk/>
          <pc:sldMk cId="3534770197" sldId="656"/>
        </pc:sldMkLst>
      </pc:sldChg>
      <pc:sldChg chg="modSp add del mod">
        <pc:chgData name="Aastha Kumar" userId="f94225b3-263d-47de-91f3-c17c89a7eef3" providerId="ADAL" clId="{671BD4AB-2E0D-4B26-8533-B3E28A48175E}" dt="2024-03-29T17:29:38.143" v="23" actId="47"/>
        <pc:sldMkLst>
          <pc:docMk/>
          <pc:sldMk cId="3962403005" sldId="671"/>
        </pc:sldMkLst>
        <pc:graphicFrameChg chg="modGraphic">
          <ac:chgData name="Aastha Kumar" userId="f94225b3-263d-47de-91f3-c17c89a7eef3" providerId="ADAL" clId="{671BD4AB-2E0D-4B26-8533-B3E28A48175E}" dt="2024-03-29T17:23:36.772" v="12" actId="14734"/>
          <ac:graphicFrameMkLst>
            <pc:docMk/>
            <pc:sldMk cId="3962403005" sldId="671"/>
            <ac:graphicFrameMk id="5" creationId="{4A6058BC-B363-3D24-AB78-853203C2101F}"/>
          </ac:graphicFrameMkLst>
        </pc:graphicFrameChg>
      </pc:sldChg>
      <pc:sldChg chg="del">
        <pc:chgData name="Aastha Kumar" userId="f94225b3-263d-47de-91f3-c17c89a7eef3" providerId="ADAL" clId="{671BD4AB-2E0D-4B26-8533-B3E28A48175E}" dt="2024-03-29T17:29:42.629" v="24" actId="47"/>
        <pc:sldMkLst>
          <pc:docMk/>
          <pc:sldMk cId="0" sldId="672"/>
        </pc:sldMkLst>
      </pc:sldChg>
      <pc:sldChg chg="addSp delSp modSp mod modAnim">
        <pc:chgData name="Aastha Kumar" userId="f94225b3-263d-47de-91f3-c17c89a7eef3" providerId="ADAL" clId="{671BD4AB-2E0D-4B26-8533-B3E28A48175E}" dt="2024-03-30T02:30:32.719" v="127" actId="1076"/>
        <pc:sldMkLst>
          <pc:docMk/>
          <pc:sldMk cId="1889768180" sldId="686"/>
        </pc:sldMkLst>
        <pc:spChg chg="add mod">
          <ac:chgData name="Aastha Kumar" userId="f94225b3-263d-47de-91f3-c17c89a7eef3" providerId="ADAL" clId="{671BD4AB-2E0D-4B26-8533-B3E28A48175E}" dt="2024-03-30T02:30:26.993" v="126" actId="1076"/>
          <ac:spMkLst>
            <pc:docMk/>
            <pc:sldMk cId="1889768180" sldId="686"/>
            <ac:spMk id="2" creationId="{ADF90221-2359-67DC-5965-BDC842C1E0DD}"/>
          </ac:spMkLst>
        </pc:spChg>
        <pc:spChg chg="mod">
          <ac:chgData name="Aastha Kumar" userId="f94225b3-263d-47de-91f3-c17c89a7eef3" providerId="ADAL" clId="{671BD4AB-2E0D-4B26-8533-B3E28A48175E}" dt="2024-03-30T02:29:28.082" v="108" actId="1076"/>
          <ac:spMkLst>
            <pc:docMk/>
            <pc:sldMk cId="1889768180" sldId="686"/>
            <ac:spMk id="3" creationId="{1F03D7A8-B7BE-B365-90CC-CDDBD7664F76}"/>
          </ac:spMkLst>
        </pc:spChg>
        <pc:spChg chg="add mod">
          <ac:chgData name="Aastha Kumar" userId="f94225b3-263d-47de-91f3-c17c89a7eef3" providerId="ADAL" clId="{671BD4AB-2E0D-4B26-8533-B3E28A48175E}" dt="2024-03-30T02:30:12.394" v="125" actId="1076"/>
          <ac:spMkLst>
            <pc:docMk/>
            <pc:sldMk cId="1889768180" sldId="686"/>
            <ac:spMk id="5" creationId="{703CA105-799A-CD1C-26FE-EC6CC70298AA}"/>
          </ac:spMkLst>
        </pc:spChg>
        <pc:spChg chg="mod">
          <ac:chgData name="Aastha Kumar" userId="f94225b3-263d-47de-91f3-c17c89a7eef3" providerId="ADAL" clId="{671BD4AB-2E0D-4B26-8533-B3E28A48175E}" dt="2024-03-30T02:30:32.719" v="127" actId="1076"/>
          <ac:spMkLst>
            <pc:docMk/>
            <pc:sldMk cId="1889768180" sldId="686"/>
            <ac:spMk id="6" creationId="{ADF90221-2359-67DC-5965-BDC842C1E0DD}"/>
          </ac:spMkLst>
        </pc:spChg>
        <pc:spChg chg="mod">
          <ac:chgData name="Aastha Kumar" userId="f94225b3-263d-47de-91f3-c17c89a7eef3" providerId="ADAL" clId="{671BD4AB-2E0D-4B26-8533-B3E28A48175E}" dt="2024-03-30T02:30:32.719" v="127" actId="1076"/>
          <ac:spMkLst>
            <pc:docMk/>
            <pc:sldMk cId="1889768180" sldId="686"/>
            <ac:spMk id="9" creationId="{703CA105-799A-CD1C-26FE-EC6CC70298AA}"/>
          </ac:spMkLst>
        </pc:spChg>
        <pc:picChg chg="del">
          <ac:chgData name="Aastha Kumar" userId="f94225b3-263d-47de-91f3-c17c89a7eef3" providerId="ADAL" clId="{671BD4AB-2E0D-4B26-8533-B3E28A48175E}" dt="2024-03-30T02:30:07.767" v="123" actId="478"/>
          <ac:picMkLst>
            <pc:docMk/>
            <pc:sldMk cId="1889768180" sldId="686"/>
            <ac:picMk id="8" creationId="{3368A4BB-EB00-0425-7A9F-FDC306123465}"/>
          </ac:picMkLst>
        </pc:picChg>
      </pc:sldChg>
      <pc:sldChg chg="addSp delSp modSp del mod delAnim">
        <pc:chgData name="Aastha Kumar" userId="f94225b3-263d-47de-91f3-c17c89a7eef3" providerId="ADAL" clId="{671BD4AB-2E0D-4B26-8533-B3E28A48175E}" dt="2024-03-30T02:30:34.147" v="128" actId="47"/>
        <pc:sldMkLst>
          <pc:docMk/>
          <pc:sldMk cId="3898214348" sldId="687"/>
        </pc:sldMkLst>
        <pc:spChg chg="add mod">
          <ac:chgData name="Aastha Kumar" userId="f94225b3-263d-47de-91f3-c17c89a7eef3" providerId="ADAL" clId="{671BD4AB-2E0D-4B26-8533-B3E28A48175E}" dt="2024-03-30T02:30:04.320" v="122" actId="21"/>
          <ac:spMkLst>
            <pc:docMk/>
            <pc:sldMk cId="3898214348" sldId="687"/>
            <ac:spMk id="5" creationId="{EC78AB80-D7C9-B997-F502-C1D9E647A134}"/>
          </ac:spMkLst>
        </pc:spChg>
        <pc:spChg chg="del">
          <ac:chgData name="Aastha Kumar" userId="f94225b3-263d-47de-91f3-c17c89a7eef3" providerId="ADAL" clId="{671BD4AB-2E0D-4B26-8533-B3E28A48175E}" dt="2024-03-30T02:30:04.320" v="122" actId="21"/>
          <ac:spMkLst>
            <pc:docMk/>
            <pc:sldMk cId="3898214348" sldId="687"/>
            <ac:spMk id="6" creationId="{ADF90221-2359-67DC-5965-BDC842C1E0DD}"/>
          </ac:spMkLst>
        </pc:spChg>
        <pc:spChg chg="del mod">
          <ac:chgData name="Aastha Kumar" userId="f94225b3-263d-47de-91f3-c17c89a7eef3" providerId="ADAL" clId="{671BD4AB-2E0D-4B26-8533-B3E28A48175E}" dt="2024-03-30T02:30:04.320" v="122" actId="21"/>
          <ac:spMkLst>
            <pc:docMk/>
            <pc:sldMk cId="3898214348" sldId="687"/>
            <ac:spMk id="9" creationId="{703CA105-799A-CD1C-26FE-EC6CC70298AA}"/>
          </ac:spMkLst>
        </pc:spChg>
      </pc:sldChg>
      <pc:sldChg chg="addSp modSp new mod">
        <pc:chgData name="Aastha Kumar" userId="f94225b3-263d-47de-91f3-c17c89a7eef3" providerId="ADAL" clId="{671BD4AB-2E0D-4B26-8533-B3E28A48175E}" dt="2024-03-29T18:49:24.348" v="107" actId="1076"/>
        <pc:sldMkLst>
          <pc:docMk/>
          <pc:sldMk cId="973972852" sldId="688"/>
        </pc:sldMkLst>
        <pc:spChg chg="add mod">
          <ac:chgData name="Aastha Kumar" userId="f94225b3-263d-47de-91f3-c17c89a7eef3" providerId="ADAL" clId="{671BD4AB-2E0D-4B26-8533-B3E28A48175E}" dt="2024-03-29T18:49:24.348" v="107" actId="1076"/>
          <ac:spMkLst>
            <pc:docMk/>
            <pc:sldMk cId="973972852" sldId="688"/>
            <ac:spMk id="3" creationId="{0D6A7AF4-11C2-8960-77A3-7B31B3B145BD}"/>
          </ac:spMkLst>
        </pc:spChg>
      </pc:sldChg>
      <pc:sldChg chg="del">
        <pc:chgData name="Aastha Kumar" userId="f94225b3-263d-47de-91f3-c17c89a7eef3" providerId="ADAL" clId="{671BD4AB-2E0D-4B26-8533-B3E28A48175E}" dt="2024-03-29T17:23:08.003" v="0" actId="47"/>
        <pc:sldMkLst>
          <pc:docMk/>
          <pc:sldMk cId="102292490" sldId="689"/>
        </pc:sldMkLst>
      </pc:sldChg>
      <pc:sldChg chg="del">
        <pc:chgData name="Aastha Kumar" userId="f94225b3-263d-47de-91f3-c17c89a7eef3" providerId="ADAL" clId="{671BD4AB-2E0D-4B26-8533-B3E28A48175E}" dt="2024-03-29T17:23:08.377" v="1" actId="47"/>
        <pc:sldMkLst>
          <pc:docMk/>
          <pc:sldMk cId="870030628" sldId="690"/>
        </pc:sldMkLst>
      </pc:sldChg>
      <pc:sldChg chg="del">
        <pc:chgData name="Aastha Kumar" userId="f94225b3-263d-47de-91f3-c17c89a7eef3" providerId="ADAL" clId="{671BD4AB-2E0D-4B26-8533-B3E28A48175E}" dt="2024-03-29T17:23:08.830" v="2" actId="47"/>
        <pc:sldMkLst>
          <pc:docMk/>
          <pc:sldMk cId="421994600" sldId="691"/>
        </pc:sldMkLst>
      </pc:sldChg>
      <pc:sldChg chg="del">
        <pc:chgData name="Aastha Kumar" userId="f94225b3-263d-47de-91f3-c17c89a7eef3" providerId="ADAL" clId="{671BD4AB-2E0D-4B26-8533-B3E28A48175E}" dt="2024-03-29T17:23:09.174" v="3" actId="47"/>
        <pc:sldMkLst>
          <pc:docMk/>
          <pc:sldMk cId="2060349326" sldId="692"/>
        </pc:sldMkLst>
      </pc:sldChg>
      <pc:sldChg chg="del">
        <pc:chgData name="Aastha Kumar" userId="f94225b3-263d-47de-91f3-c17c89a7eef3" providerId="ADAL" clId="{671BD4AB-2E0D-4B26-8533-B3E28A48175E}" dt="2024-03-29T17:23:09.767" v="4" actId="47"/>
        <pc:sldMkLst>
          <pc:docMk/>
          <pc:sldMk cId="2409845879" sldId="693"/>
        </pc:sldMkLst>
      </pc:sldChg>
      <pc:sldChg chg="del">
        <pc:chgData name="Aastha Kumar" userId="f94225b3-263d-47de-91f3-c17c89a7eef3" providerId="ADAL" clId="{671BD4AB-2E0D-4B26-8533-B3E28A48175E}" dt="2024-03-29T17:23:10.407" v="5" actId="47"/>
        <pc:sldMkLst>
          <pc:docMk/>
          <pc:sldMk cId="1995135040" sldId="694"/>
        </pc:sldMkLst>
      </pc:sldChg>
      <pc:sldChg chg="del">
        <pc:chgData name="Aastha Kumar" userId="f94225b3-263d-47de-91f3-c17c89a7eef3" providerId="ADAL" clId="{671BD4AB-2E0D-4B26-8533-B3E28A48175E}" dt="2024-03-29T17:23:10.915" v="6" actId="47"/>
        <pc:sldMkLst>
          <pc:docMk/>
          <pc:sldMk cId="1219511624" sldId="695"/>
        </pc:sldMkLst>
      </pc:sldChg>
      <pc:sldChg chg="del">
        <pc:chgData name="Aastha Kumar" userId="f94225b3-263d-47de-91f3-c17c89a7eef3" providerId="ADAL" clId="{671BD4AB-2E0D-4B26-8533-B3E28A48175E}" dt="2024-03-29T17:23:11.540" v="7" actId="47"/>
        <pc:sldMkLst>
          <pc:docMk/>
          <pc:sldMk cId="2416906145" sldId="6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90CC8-F1FA-45B2-9DD8-4C33900F38B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6FE13-1790-4CBB-9C47-EAB3D6863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4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5" name="Google Shape;3655;p37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2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A37C-9243-24B3-E533-20B9659E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7BD8-915C-DA0F-0629-020B0914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4F24-BEB9-A1F9-3B3D-EB0B81F2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CDC4-3447-37F5-8CA2-29F57370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1E393-BC6E-2B26-C0B2-6E982B5A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3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2B1-A2D1-7037-7A4E-80F34B82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8F619-C72A-5F14-9F94-83D6BBE7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5CF3-21B1-E413-8945-7194E0F2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41-25D0-9CA3-2EE4-3101229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ACF6-2C24-6D2B-765E-EAFCCDA4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3AC1-1ECA-EB7A-65B9-5170022F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F75E6-A568-5EA0-52F9-0F0B4808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3A24-6FC5-4B08-8050-CA904300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2C06-B0B8-AEC2-A990-4BEC373C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48BE-FA34-A0BE-74EF-9A034F05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5B1D-7E68-3DD4-CEA8-D9502BA6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D018-2B55-B885-D41E-89298EC1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C18F-73B5-C933-6EA5-7690903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6D4B-2680-14EC-A345-0FF54306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99A3-14AD-9C51-CAE7-44043FBE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5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829-8A08-C751-AC0A-BECBBB3E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2CDF-4C90-6604-DE91-6382511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A116-0FC7-2F4F-96D1-01088C97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B877-E78E-7598-4996-29A0726D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FCC5-8B87-3C18-A0BA-7337CA1C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1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E29D-7882-B759-AD90-1FC15EA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2046-D260-71D1-F715-D1283DC15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7A74-F9BA-E250-363B-32053362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918E-F8DE-A443-9FDE-6BAFCE81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ACC6-52F2-4EAD-BC45-70D3633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1DA81-FF8B-3588-5757-8B6DACA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5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84ED-1608-54E9-EB7C-AF6DAB5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8389-4AD4-2A8C-6232-62FBEC67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B6780-48A3-8184-3868-B8028949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1FF91-5C0C-251F-95F5-5E2805F12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51EF-538B-B81F-5D9D-E0CC9F1F6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B0B70-E8AB-C6A1-038F-837F89E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482B3-6B8B-A690-5707-160FE3D1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36E9F-5048-4FF7-B685-F4899C34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A54-3633-04EB-8640-8D401089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CFED8-D419-3E74-B99E-B082A26C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CA377-B8D0-8E94-9CC9-425ECABB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55486-4B98-C0EC-3A9D-60CE5B42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5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6C17B-D3E2-7D0A-49A1-6C463A27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AAA70-011B-8C7A-A95F-F729D530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5F96F-FC5F-2CD0-81D3-295270F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1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1AC5-747D-571B-BC72-20CC385A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D410-A3BE-D315-7B12-C2F3E676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43E9-8625-9DFF-5376-4944D135C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47D8-0551-4901-F05A-E5B3D928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9FC49-10E9-99A1-FB56-F4A64D22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72E1-344B-E91E-D0FB-505B15E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0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BA2C-EDC0-68B7-228C-7000ABF2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58CD5-B6D2-1EC5-6428-0066FECDC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AE69-71BD-EF7F-8C3F-1FD6F916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EBBB-EC41-1718-0AEE-9565FEEA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CCD84-CE91-7554-9162-5010C15A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D7A94-1FC7-97CE-57D8-B65127B4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1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4B16E-D689-529F-62ED-19C5A5CD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B7A92-2298-5831-0CA4-F58AD6649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9633-D66E-5E4F-2F8B-2D0EF98E8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7DBC-CF67-44C7-8AD5-B0CE47879BCD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E226-D5ED-BA47-7E93-18B3DE334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9388-7A47-1EDB-B999-0C363DBCB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656F-46B4-454A-9B6C-061EB2F05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6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373"/>
          <p:cNvSpPr/>
          <p:nvPr/>
        </p:nvSpPr>
        <p:spPr>
          <a:xfrm>
            <a:off x="146001" y="965433"/>
            <a:ext cx="11535027" cy="178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Left Boundary Traversal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Leaf Node Traversal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Right Boundary Traversal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order of these steps ensures that each node is visited exactly once, and the traversal covers the entire boundary of the binary tree</a:t>
            </a:r>
          </a:p>
        </p:txBody>
      </p:sp>
      <p:pic>
        <p:nvPicPr>
          <p:cNvPr id="2" name="Google Shape;69;p13">
            <a:extLst>
              <a:ext uri="{FF2B5EF4-FFF2-40B4-BE49-F238E27FC236}">
                <a16:creationId xmlns:a16="http://schemas.microsoft.com/office/drawing/2014/main" id="{0912FAFC-2105-EA23-CB0C-072B1AA65D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" y="622"/>
            <a:ext cx="2772936" cy="70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BD1D2236-F8F0-FA29-2EA7-1C384ECDA8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1192" y="256879"/>
            <a:ext cx="809836" cy="9039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7862041-A3DD-E6E1-C4DB-007BF1D058AE}"/>
              </a:ext>
            </a:extLst>
          </p:cNvPr>
          <p:cNvSpPr/>
          <p:nvPr/>
        </p:nvSpPr>
        <p:spPr>
          <a:xfrm>
            <a:off x="3675916" y="430384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 Traversal Method</a:t>
            </a:r>
          </a:p>
        </p:txBody>
      </p:sp>
      <p:sp>
        <p:nvSpPr>
          <p:cNvPr id="4" name="Google Shape;3661;p373"/>
          <p:cNvSpPr/>
          <p:nvPr/>
        </p:nvSpPr>
        <p:spPr>
          <a:xfrm>
            <a:off x="190612" y="2856959"/>
            <a:ext cx="5824299" cy="40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        1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       / \                             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      2   3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     / \ / \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    4  5 6  7</a:t>
            </a:r>
          </a:p>
          <a:p>
            <a:endParaRPr lang="en-US" sz="1400" dirty="0">
              <a:latin typeface="Consolas" panose="020B0609020204030204" pitchFamily="49" charset="0"/>
              <a:sym typeface="Arial"/>
            </a:endParaRPr>
          </a:p>
          <a:p>
            <a:r>
              <a:rPr lang="en-IN" sz="1400" u="sng" dirty="0">
                <a:latin typeface="Consolas" panose="020B0609020204030204" pitchFamily="49" charset="0"/>
              </a:rPr>
              <a:t>Boundary Traversal:</a:t>
            </a:r>
          </a:p>
          <a:p>
            <a:endParaRPr lang="en-IN" sz="1400" u="sng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Left Boundary: 1 → 2 → 4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Leaf Nodes: 4 → 5 → 6 → 7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Right Boundary: 7 → 3 → 1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Complete Order: 1 → 2 → 4 →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5 → 6 → 7 → 3</a:t>
            </a:r>
            <a:endParaRPr lang="en-US" dirty="0"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5" name="Google Shape;3661;p373"/>
          <p:cNvSpPr/>
          <p:nvPr/>
        </p:nvSpPr>
        <p:spPr>
          <a:xfrm>
            <a:off x="4189716" y="3255079"/>
            <a:ext cx="4430409" cy="378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</a:rPr>
              <a:t>        8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   / \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  3   10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 / \    \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1   6    14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   / \   /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     4   7  13</a:t>
            </a:r>
          </a:p>
          <a:p>
            <a:endParaRPr lang="en-IN" sz="1400" u="sng" dirty="0">
              <a:latin typeface="Consolas" panose="020B0609020204030204" pitchFamily="49" charset="0"/>
            </a:endParaRPr>
          </a:p>
          <a:p>
            <a:r>
              <a:rPr lang="en-IN" sz="1400" u="sng" dirty="0">
                <a:latin typeface="Consolas" panose="020B0609020204030204" pitchFamily="49" charset="0"/>
              </a:rPr>
              <a:t>Boundary Traversal:</a:t>
            </a:r>
          </a:p>
          <a:p>
            <a:endParaRPr lang="en-IN" sz="1400" u="sng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Left Boundary: 8 → 3 → 1 → 6 → 4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Leaf Nodes: 4 → 7 → 13 → 14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Right Boundary: 14 → 10 → 8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Complete Order: 8 → 3 → 1 → 6 → 4 →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7 → 13 → 14 → 10</a:t>
            </a:r>
          </a:p>
          <a:p>
            <a:pPr>
              <a:lnSpc>
                <a:spcPct val="200000"/>
              </a:lnSpc>
            </a:pPr>
            <a:endParaRPr lang="en-US" sz="1400" dirty="0"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8" name="Google Shape;3661;p373">
            <a:extLst>
              <a:ext uri="{FF2B5EF4-FFF2-40B4-BE49-F238E27FC236}">
                <a16:creationId xmlns:a16="http://schemas.microsoft.com/office/drawing/2014/main" id="{49337EBE-31CF-3ECE-73CD-D7B7BA9516AE}"/>
              </a:ext>
            </a:extLst>
          </p:cNvPr>
          <p:cNvSpPr/>
          <p:nvPr/>
        </p:nvSpPr>
        <p:spPr>
          <a:xfrm>
            <a:off x="7898298" y="2653336"/>
            <a:ext cx="4231433" cy="22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Time Complexity: O(n) where n is the number of nodes.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onsolas" panose="020B0609020204030204" pitchFamily="49" charset="0"/>
                <a:sym typeface="Arial"/>
              </a:rPr>
              <a:t>Space Complexity: O(h) where h is the height of the tree (O(n) in the worst case, O(log n) in a balanced tree).</a:t>
            </a:r>
          </a:p>
        </p:txBody>
      </p:sp>
    </p:spTree>
    <p:extLst>
      <p:ext uri="{BB962C8B-B14F-4D97-AF65-F5344CB8AC3E}">
        <p14:creationId xmlns:p14="http://schemas.microsoft.com/office/powerpoint/2010/main" val="21099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1" grpId="0"/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6A7AF4-11C2-8960-77A3-7B31B3B145BD}"/>
              </a:ext>
            </a:extLst>
          </p:cNvPr>
          <p:cNvSpPr txBox="1"/>
          <p:nvPr/>
        </p:nvSpPr>
        <p:spPr>
          <a:xfrm>
            <a:off x="276225" y="234000"/>
            <a:ext cx="11639549" cy="6624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1600" dirty="0"/>
              <a:t>class Node {int </a:t>
            </a:r>
            <a:r>
              <a:rPr lang="en-IN" sz="1600" dirty="0" err="1"/>
              <a:t>data;Node</a:t>
            </a:r>
            <a:r>
              <a:rPr lang="en-IN" sz="1600" dirty="0"/>
              <a:t> left, </a:t>
            </a:r>
            <a:r>
              <a:rPr lang="en-IN" sz="1600" dirty="0" err="1"/>
              <a:t>right;Node</a:t>
            </a:r>
            <a:r>
              <a:rPr lang="en-IN" sz="1600" dirty="0"/>
              <a:t>(int d) { data=d; }}</a:t>
            </a:r>
          </a:p>
          <a:p>
            <a:endParaRPr lang="en-IN" sz="1600" dirty="0"/>
          </a:p>
          <a:p>
            <a:r>
              <a:rPr lang="en-IN" sz="1600" dirty="0"/>
              <a:t>class Tree {</a:t>
            </a:r>
          </a:p>
          <a:p>
            <a:r>
              <a:rPr lang="en-IN" sz="1600" dirty="0"/>
              <a:t>  void </a:t>
            </a:r>
            <a:r>
              <a:rPr lang="en-IN" sz="1600" dirty="0" err="1"/>
              <a:t>boundaryTraversal</a:t>
            </a:r>
            <a:r>
              <a:rPr lang="en-IN" sz="1600" dirty="0"/>
              <a:t>(Node root)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root.data</a:t>
            </a:r>
            <a:r>
              <a:rPr lang="en-IN" sz="1600" dirty="0"/>
              <a:t> + " 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leftBoundary</a:t>
            </a:r>
            <a:r>
              <a:rPr lang="en-IN" sz="1600" dirty="0"/>
              <a:t>(</a:t>
            </a:r>
            <a:r>
              <a:rPr lang="en-IN" sz="1600" dirty="0" err="1"/>
              <a:t>root.left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printLeaves</a:t>
            </a:r>
            <a:r>
              <a:rPr lang="en-IN" sz="1600" dirty="0"/>
              <a:t>(root);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rightBoundary</a:t>
            </a:r>
            <a:r>
              <a:rPr lang="en-IN" sz="1600" dirty="0"/>
              <a:t>(</a:t>
            </a:r>
            <a:r>
              <a:rPr lang="en-IN" sz="1600" dirty="0" err="1"/>
              <a:t>root.right</a:t>
            </a:r>
            <a:r>
              <a:rPr lang="en-IN" sz="1600" dirty="0"/>
              <a:t>);</a:t>
            </a:r>
          </a:p>
          <a:p>
            <a:r>
              <a:rPr lang="en-IN" sz="1600" dirty="0"/>
              <a:t>  }</a:t>
            </a:r>
          </a:p>
          <a:p>
            <a:endParaRPr lang="en-IN" sz="1600" dirty="0"/>
          </a:p>
          <a:p>
            <a:r>
              <a:rPr lang="en-IN" sz="1600" dirty="0"/>
              <a:t>  void </a:t>
            </a:r>
            <a:r>
              <a:rPr lang="en-IN" sz="1600" dirty="0" err="1"/>
              <a:t>leftBoundary</a:t>
            </a:r>
            <a:r>
              <a:rPr lang="en-IN" sz="1600" dirty="0"/>
              <a:t>(Node root) {</a:t>
            </a:r>
          </a:p>
          <a:p>
            <a:r>
              <a:rPr lang="en-IN" sz="1600" dirty="0"/>
              <a:t>    if (root == null || </a:t>
            </a:r>
            <a:r>
              <a:rPr lang="en-IN" sz="1600" dirty="0" err="1"/>
              <a:t>isLeaf</a:t>
            </a:r>
            <a:r>
              <a:rPr lang="en-IN" sz="1600" dirty="0"/>
              <a:t>(root)) return;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root.data</a:t>
            </a:r>
            <a:r>
              <a:rPr lang="en-IN" sz="1600" dirty="0"/>
              <a:t> + " 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leftBoundary</a:t>
            </a:r>
            <a:r>
              <a:rPr lang="en-IN" sz="1600" dirty="0"/>
              <a:t>(</a:t>
            </a:r>
            <a:r>
              <a:rPr lang="en-IN" sz="1600" dirty="0" err="1"/>
              <a:t>root.left</a:t>
            </a:r>
            <a:r>
              <a:rPr lang="en-IN" sz="1600" dirty="0"/>
              <a:t>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void </a:t>
            </a:r>
            <a:r>
              <a:rPr lang="en-IN" sz="1600" dirty="0" err="1"/>
              <a:t>rightBoundary</a:t>
            </a:r>
            <a:r>
              <a:rPr lang="en-IN" sz="1600" dirty="0"/>
              <a:t>(Node root) {</a:t>
            </a:r>
          </a:p>
          <a:p>
            <a:r>
              <a:rPr lang="en-IN" sz="1600" dirty="0"/>
              <a:t>    if (root == null || </a:t>
            </a:r>
            <a:r>
              <a:rPr lang="en-IN" sz="1600" dirty="0" err="1"/>
              <a:t>isLeaf</a:t>
            </a:r>
            <a:r>
              <a:rPr lang="en-IN" sz="1600" dirty="0"/>
              <a:t>(root)) return;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rightBoundary</a:t>
            </a:r>
            <a:r>
              <a:rPr lang="en-IN" sz="1600" dirty="0"/>
              <a:t>(</a:t>
            </a:r>
            <a:r>
              <a:rPr lang="en-IN" sz="1600" dirty="0" err="1"/>
              <a:t>root.right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root.data</a:t>
            </a:r>
            <a:r>
              <a:rPr lang="en-IN" sz="1600" dirty="0"/>
              <a:t> + " ");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void </a:t>
            </a:r>
            <a:r>
              <a:rPr lang="en-IN" sz="1600" dirty="0" err="1"/>
              <a:t>printLeaves</a:t>
            </a:r>
            <a:r>
              <a:rPr lang="en-IN" sz="1600" dirty="0"/>
              <a:t>(Node root) {</a:t>
            </a:r>
          </a:p>
          <a:p>
            <a:r>
              <a:rPr lang="en-IN" sz="1600" dirty="0"/>
              <a:t>    if (root == null) return;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printLeaves</a:t>
            </a:r>
            <a:r>
              <a:rPr lang="en-IN" sz="1600" dirty="0"/>
              <a:t>(</a:t>
            </a:r>
            <a:r>
              <a:rPr lang="en-IN" sz="1600" dirty="0" err="1"/>
              <a:t>root.left</a:t>
            </a:r>
            <a:r>
              <a:rPr lang="en-IN" sz="1600" dirty="0"/>
              <a:t>);</a:t>
            </a:r>
          </a:p>
          <a:p>
            <a:r>
              <a:rPr lang="en-IN" sz="1600" dirty="0"/>
              <a:t>    if (</a:t>
            </a:r>
            <a:r>
              <a:rPr lang="en-IN" sz="1600" dirty="0" err="1"/>
              <a:t>isLeaf</a:t>
            </a:r>
            <a:r>
              <a:rPr lang="en-IN" sz="1600" dirty="0"/>
              <a:t>(root))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root.data</a:t>
            </a:r>
            <a:r>
              <a:rPr lang="en-IN" sz="1600" dirty="0"/>
              <a:t> + " 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printLeaves</a:t>
            </a:r>
            <a:r>
              <a:rPr lang="en-IN" sz="1600" dirty="0"/>
              <a:t>(</a:t>
            </a:r>
            <a:r>
              <a:rPr lang="en-IN" sz="1600" dirty="0" err="1"/>
              <a:t>root.right</a:t>
            </a:r>
            <a:r>
              <a:rPr lang="en-IN" sz="1600" dirty="0"/>
              <a:t>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boolean</a:t>
            </a:r>
            <a:r>
              <a:rPr lang="en-IN" sz="1600" dirty="0"/>
              <a:t> </a:t>
            </a:r>
            <a:r>
              <a:rPr lang="en-IN" sz="1600" dirty="0" err="1"/>
              <a:t>isLeaf</a:t>
            </a:r>
            <a:r>
              <a:rPr lang="en-IN" sz="1600" dirty="0"/>
              <a:t>(Node root) { return </a:t>
            </a:r>
            <a:r>
              <a:rPr lang="en-IN" sz="1600" dirty="0" err="1"/>
              <a:t>root.left</a:t>
            </a:r>
            <a:r>
              <a:rPr lang="en-IN" sz="1600" dirty="0"/>
              <a:t> == null &amp;&amp; </a:t>
            </a:r>
            <a:r>
              <a:rPr lang="en-IN" sz="1600" dirty="0" err="1"/>
              <a:t>root.right</a:t>
            </a:r>
            <a:r>
              <a:rPr lang="en-IN" sz="1600" dirty="0"/>
              <a:t> == null;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Node root = new Node(8);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root.left</a:t>
            </a:r>
            <a:r>
              <a:rPr lang="en-IN" sz="1600" dirty="0"/>
              <a:t> = new Node(3);</a:t>
            </a:r>
            <a:r>
              <a:rPr lang="en-IN" sz="1600" dirty="0" err="1"/>
              <a:t>root.right</a:t>
            </a:r>
            <a:r>
              <a:rPr lang="en-IN" sz="1600" dirty="0"/>
              <a:t> = new Node(10);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root.left.left</a:t>
            </a:r>
            <a:r>
              <a:rPr lang="en-IN" sz="1600" dirty="0"/>
              <a:t> = new Node(1);</a:t>
            </a:r>
            <a:r>
              <a:rPr lang="en-IN" sz="1600" dirty="0" err="1"/>
              <a:t>root.left.right</a:t>
            </a:r>
            <a:r>
              <a:rPr lang="en-IN" sz="1600" dirty="0"/>
              <a:t> = new Node(6);</a:t>
            </a:r>
          </a:p>
          <a:p>
            <a:r>
              <a:rPr lang="en-IN" sz="1600" dirty="0"/>
              <a:t>    Tree </a:t>
            </a:r>
            <a:r>
              <a:rPr lang="en-IN" sz="1600" dirty="0" err="1"/>
              <a:t>tree</a:t>
            </a:r>
            <a:r>
              <a:rPr lang="en-IN" sz="1600" dirty="0"/>
              <a:t> = new Tree();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tree.boundaryTraversal</a:t>
            </a:r>
            <a:r>
              <a:rPr lang="en-IN" sz="1600" dirty="0"/>
              <a:t>(root);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97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0;g257bd1e9c5e_0_0">
            <a:extLst>
              <a:ext uri="{FF2B5EF4-FFF2-40B4-BE49-F238E27FC236}">
                <a16:creationId xmlns:a16="http://schemas.microsoft.com/office/drawing/2014/main" id="{AECC1E06-78F1-6534-CD6F-26DBA1C22B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1;p4">
            <a:extLst>
              <a:ext uri="{FF2B5EF4-FFF2-40B4-BE49-F238E27FC236}">
                <a16:creationId xmlns:a16="http://schemas.microsoft.com/office/drawing/2014/main" id="{E113BDB9-F703-C365-3C1F-D90B5E006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ADF90221-2359-67DC-5965-BDC842C1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993600"/>
            <a:ext cx="11887200" cy="6100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3. How would you modify the boundary traversal algorithm to include only distinct values in the output?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CA105-799A-CD1C-26FE-EC6CC70298AA}"/>
              </a:ext>
            </a:extLst>
          </p:cNvPr>
          <p:cNvSpPr txBox="1"/>
          <p:nvPr/>
        </p:nvSpPr>
        <p:spPr>
          <a:xfrm>
            <a:off x="152400" y="1932218"/>
            <a:ext cx="11887199" cy="185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 Answer: To ensure only distinct values are printed, we can use a set/hash table to keep track of the values encountered during traversal. Before printing a value, we check whether it has been seen before. If not, we print it and add it to the set. 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1F03D7A8-B7BE-B365-90CC-CDDBD7664F76}"/>
              </a:ext>
            </a:extLst>
          </p:cNvPr>
          <p:cNvSpPr/>
          <p:nvPr/>
        </p:nvSpPr>
        <p:spPr>
          <a:xfrm>
            <a:off x="4343520" y="278456"/>
            <a:ext cx="4609322" cy="40258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00924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 QUESTION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ADF90221-2359-67DC-5965-BDC842C1E0DD}"/>
              </a:ext>
            </a:extLst>
          </p:cNvPr>
          <p:cNvSpPr txBox="1">
            <a:spLocks/>
          </p:cNvSpPr>
          <p:nvPr/>
        </p:nvSpPr>
        <p:spPr>
          <a:xfrm>
            <a:off x="318570" y="3964840"/>
            <a:ext cx="10515600" cy="610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4. Can you implement the binary tree boundary traversal iteratively?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CA105-799A-CD1C-26FE-EC6CC70298AA}"/>
              </a:ext>
            </a:extLst>
          </p:cNvPr>
          <p:cNvSpPr txBox="1"/>
          <p:nvPr/>
        </p:nvSpPr>
        <p:spPr>
          <a:xfrm>
            <a:off x="142875" y="4332796"/>
            <a:ext cx="11858625" cy="24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onsolas" panose="020B0609020204030204" pitchFamily="49" charset="0"/>
              </a:rPr>
              <a:t> Answer: Yes, an iterative solution can be implemented using a queue or stack data structure. The idea is to simulate the recursive process by maintaining a collection of nodes to be processed. We start with the root and iteratively enqueue or push the nodes related to the left and right boundaries and leaf nodes. 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78171B-8A6F-4303-8808-185816463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9BDFB-BFC5-4EE7-9C20-E40252F7AD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312C8B-2E0A-49D7-8EBD-6B6A3EBBD8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689</Words>
  <Application>Microsoft Office PowerPoint</Application>
  <PresentationFormat>Widescreen</PresentationFormat>
  <Paragraphs>79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Selvapandian</dc:creator>
  <cp:lastModifiedBy>Aastha Kumar</cp:lastModifiedBy>
  <cp:revision>3</cp:revision>
  <dcterms:created xsi:type="dcterms:W3CDTF">2023-12-15T10:02:55Z</dcterms:created>
  <dcterms:modified xsi:type="dcterms:W3CDTF">2024-03-30T02:30:34Z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