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8" r:id="rId5"/>
    <p:sldId id="259" r:id="rId6"/>
    <p:sldId id="278" r:id="rId7"/>
    <p:sldId id="274" r:id="rId8"/>
    <p:sldId id="275" r:id="rId9"/>
  </p:sldIdLst>
  <p:sldSz cx="12192000" cy="6858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v29tn+MqglhwKRMkbxEfc7zJg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BFBDAC-9466-44C4-8987-EAB74BFF527A}">
  <a:tblStyle styleId="{E3BFBDAC-9466-44C4-8987-EAB74BFF527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D853FA9A-1C81-46AB-9C9E-F3CCBDE0429D}"/>
    <pc:docChg chg="undo custSel addSld delSld modSld">
      <pc:chgData name="Aastha Kumar" userId="f94225b3-263d-47de-91f3-c17c89a7eef3" providerId="ADAL" clId="{D853FA9A-1C81-46AB-9C9E-F3CCBDE0429D}" dt="2024-03-30T02:32:39.472" v="19" actId="47"/>
      <pc:docMkLst>
        <pc:docMk/>
      </pc:docMkLst>
      <pc:sldChg chg="modSp mod">
        <pc:chgData name="Aastha Kumar" userId="f94225b3-263d-47de-91f3-c17c89a7eef3" providerId="ADAL" clId="{D853FA9A-1C81-46AB-9C9E-F3CCBDE0429D}" dt="2024-03-30T02:32:01.482" v="14" actId="20577"/>
        <pc:sldMkLst>
          <pc:docMk/>
          <pc:sldMk cId="0" sldId="259"/>
        </pc:sldMkLst>
        <pc:spChg chg="mod">
          <ac:chgData name="Aastha Kumar" userId="f94225b3-263d-47de-91f3-c17c89a7eef3" providerId="ADAL" clId="{D853FA9A-1C81-46AB-9C9E-F3CCBDE0429D}" dt="2024-03-30T02:31:42.885" v="5" actId="1076"/>
          <ac:spMkLst>
            <pc:docMk/>
            <pc:sldMk cId="0" sldId="259"/>
            <ac:spMk id="120" creationId="{00000000-0000-0000-0000-000000000000}"/>
          </ac:spMkLst>
        </pc:spChg>
        <pc:spChg chg="mod">
          <ac:chgData name="Aastha Kumar" userId="f94225b3-263d-47de-91f3-c17c89a7eef3" providerId="ADAL" clId="{D853FA9A-1C81-46AB-9C9E-F3CCBDE0429D}" dt="2024-03-30T02:32:01.482" v="14" actId="20577"/>
          <ac:spMkLst>
            <pc:docMk/>
            <pc:sldMk cId="0" sldId="259"/>
            <ac:spMk id="122" creationId="{00000000-0000-0000-0000-000000000000}"/>
          </ac:spMkLst>
        </pc:spChg>
      </pc:sldChg>
      <pc:sldChg chg="delSp modSp del mod delAnim modAnim">
        <pc:chgData name="Aastha Kumar" userId="f94225b3-263d-47de-91f3-c17c89a7eef3" providerId="ADAL" clId="{D853FA9A-1C81-46AB-9C9E-F3CCBDE0429D}" dt="2024-03-30T02:32:03.276" v="15" actId="47"/>
        <pc:sldMkLst>
          <pc:docMk/>
          <pc:sldMk cId="0" sldId="260"/>
        </pc:sldMkLst>
        <pc:spChg chg="del mod">
          <ac:chgData name="Aastha Kumar" userId="f94225b3-263d-47de-91f3-c17c89a7eef3" providerId="ADAL" clId="{D853FA9A-1C81-46AB-9C9E-F3CCBDE0429D}" dt="2024-03-30T02:31:57.147" v="10"/>
          <ac:spMkLst>
            <pc:docMk/>
            <pc:sldMk cId="0" sldId="260"/>
            <ac:spMk id="134" creationId="{00000000-0000-0000-0000-000000000000}"/>
          </ac:spMkLst>
        </pc:spChg>
      </pc:sldChg>
      <pc:sldChg chg="del">
        <pc:chgData name="Aastha Kumar" userId="f94225b3-263d-47de-91f3-c17c89a7eef3" providerId="ADAL" clId="{D853FA9A-1C81-46AB-9C9E-F3CCBDE0429D}" dt="2024-03-29T15:27:21.217" v="4" actId="47"/>
        <pc:sldMkLst>
          <pc:docMk/>
          <pc:sldMk cId="0" sldId="261"/>
        </pc:sldMkLst>
      </pc:sldChg>
      <pc:sldChg chg="del">
        <pc:chgData name="Aastha Kumar" userId="f94225b3-263d-47de-91f3-c17c89a7eef3" providerId="ADAL" clId="{D853FA9A-1C81-46AB-9C9E-F3CCBDE0429D}" dt="2024-03-29T15:26:25.232" v="0" actId="47"/>
        <pc:sldMkLst>
          <pc:docMk/>
          <pc:sldMk cId="0" sldId="262"/>
        </pc:sldMkLst>
      </pc:sldChg>
      <pc:sldChg chg="del">
        <pc:chgData name="Aastha Kumar" userId="f94225b3-263d-47de-91f3-c17c89a7eef3" providerId="ADAL" clId="{D853FA9A-1C81-46AB-9C9E-F3CCBDE0429D}" dt="2024-03-29T15:26:25.232" v="0" actId="47"/>
        <pc:sldMkLst>
          <pc:docMk/>
          <pc:sldMk cId="0" sldId="263"/>
        </pc:sldMkLst>
      </pc:sldChg>
      <pc:sldChg chg="del">
        <pc:chgData name="Aastha Kumar" userId="f94225b3-263d-47de-91f3-c17c89a7eef3" providerId="ADAL" clId="{D853FA9A-1C81-46AB-9C9E-F3CCBDE0429D}" dt="2024-03-29T15:26:25.232" v="0" actId="47"/>
        <pc:sldMkLst>
          <pc:docMk/>
          <pc:sldMk cId="0" sldId="264"/>
        </pc:sldMkLst>
      </pc:sldChg>
      <pc:sldChg chg="del">
        <pc:chgData name="Aastha Kumar" userId="f94225b3-263d-47de-91f3-c17c89a7eef3" providerId="ADAL" clId="{D853FA9A-1C81-46AB-9C9E-F3CCBDE0429D}" dt="2024-03-29T15:26:25.232" v="0" actId="47"/>
        <pc:sldMkLst>
          <pc:docMk/>
          <pc:sldMk cId="0" sldId="265"/>
        </pc:sldMkLst>
      </pc:sldChg>
      <pc:sldChg chg="del">
        <pc:chgData name="Aastha Kumar" userId="f94225b3-263d-47de-91f3-c17c89a7eef3" providerId="ADAL" clId="{D853FA9A-1C81-46AB-9C9E-F3CCBDE0429D}" dt="2024-03-29T15:26:25.232" v="0" actId="47"/>
        <pc:sldMkLst>
          <pc:docMk/>
          <pc:sldMk cId="0" sldId="266"/>
        </pc:sldMkLst>
      </pc:sldChg>
      <pc:sldChg chg="del">
        <pc:chgData name="Aastha Kumar" userId="f94225b3-263d-47de-91f3-c17c89a7eef3" providerId="ADAL" clId="{D853FA9A-1C81-46AB-9C9E-F3CCBDE0429D}" dt="2024-03-29T15:26:25.232" v="0" actId="47"/>
        <pc:sldMkLst>
          <pc:docMk/>
          <pc:sldMk cId="0" sldId="267"/>
        </pc:sldMkLst>
      </pc:sldChg>
      <pc:sldChg chg="del">
        <pc:chgData name="Aastha Kumar" userId="f94225b3-263d-47de-91f3-c17c89a7eef3" providerId="ADAL" clId="{D853FA9A-1C81-46AB-9C9E-F3CCBDE0429D}" dt="2024-03-29T15:26:25.232" v="0" actId="47"/>
        <pc:sldMkLst>
          <pc:docMk/>
          <pc:sldMk cId="0" sldId="268"/>
        </pc:sldMkLst>
      </pc:sldChg>
      <pc:sldChg chg="del">
        <pc:chgData name="Aastha Kumar" userId="f94225b3-263d-47de-91f3-c17c89a7eef3" providerId="ADAL" clId="{D853FA9A-1C81-46AB-9C9E-F3CCBDE0429D}" dt="2024-03-29T15:26:45.231" v="2" actId="47"/>
        <pc:sldMkLst>
          <pc:docMk/>
          <pc:sldMk cId="0" sldId="269"/>
        </pc:sldMkLst>
      </pc:sldChg>
      <pc:sldChg chg="del">
        <pc:chgData name="Aastha Kumar" userId="f94225b3-263d-47de-91f3-c17c89a7eef3" providerId="ADAL" clId="{D853FA9A-1C81-46AB-9C9E-F3CCBDE0429D}" dt="2024-03-29T15:26:45.512" v="3" actId="47"/>
        <pc:sldMkLst>
          <pc:docMk/>
          <pc:sldMk cId="0" sldId="270"/>
        </pc:sldMkLst>
      </pc:sldChg>
      <pc:sldChg chg="add del">
        <pc:chgData name="Aastha Kumar" userId="f94225b3-263d-47de-91f3-c17c89a7eef3" providerId="ADAL" clId="{D853FA9A-1C81-46AB-9C9E-F3CCBDE0429D}" dt="2024-03-30T02:32:10.860" v="17" actId="47"/>
        <pc:sldMkLst>
          <pc:docMk/>
          <pc:sldMk cId="0" sldId="274"/>
        </pc:sldMkLst>
      </pc:sldChg>
      <pc:sldChg chg="del">
        <pc:chgData name="Aastha Kumar" userId="f94225b3-263d-47de-91f3-c17c89a7eef3" providerId="ADAL" clId="{D853FA9A-1C81-46AB-9C9E-F3CCBDE0429D}" dt="2024-03-30T02:32:32.172" v="18" actId="47"/>
        <pc:sldMkLst>
          <pc:docMk/>
          <pc:sldMk cId="0" sldId="276"/>
        </pc:sldMkLst>
      </pc:sldChg>
      <pc:sldChg chg="del">
        <pc:chgData name="Aastha Kumar" userId="f94225b3-263d-47de-91f3-c17c89a7eef3" providerId="ADAL" clId="{D853FA9A-1C81-46AB-9C9E-F3CCBDE0429D}" dt="2024-03-30T02:32:39.472" v="19" actId="47"/>
        <pc:sldMkLst>
          <pc:docMk/>
          <pc:sldMk cId="0" sldId="277"/>
        </pc:sldMkLst>
      </pc:sldChg>
      <pc:sldChg chg="add">
        <pc:chgData name="Aastha Kumar" userId="f94225b3-263d-47de-91f3-c17c89a7eef3" providerId="ADAL" clId="{D853FA9A-1C81-46AB-9C9E-F3CCBDE0429D}" dt="2024-03-29T15:26:43.352" v="1"/>
        <pc:sldMkLst>
          <pc:docMk/>
          <pc:sldMk cId="162196337" sldId="278"/>
        </pc:sldMkLst>
      </pc:sldChg>
      <pc:sldMasterChg chg="delSldLayout">
        <pc:chgData name="Aastha Kumar" userId="f94225b3-263d-47de-91f3-c17c89a7eef3" providerId="ADAL" clId="{D853FA9A-1C81-46AB-9C9E-F3CCBDE0429D}" dt="2024-03-29T15:27:21.217" v="4" actId="47"/>
        <pc:sldMasterMkLst>
          <pc:docMk/>
          <pc:sldMasterMk cId="0" sldId="2147483648"/>
        </pc:sldMasterMkLst>
        <pc:sldLayoutChg chg="del">
          <pc:chgData name="Aastha Kumar" userId="f94225b3-263d-47de-91f3-c17c89a7eef3" providerId="ADAL" clId="{D853FA9A-1C81-46AB-9C9E-F3CCBDE0429D}" dt="2024-03-29T15:27:21.217" v="4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6BDD5-9378-3900-A4DA-B8E87279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4F23F-91E6-2893-F241-C4436D4E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B4E98-196A-B0F9-C053-31DF6ED4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494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DIAL’S ALGORITHM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41785" y="1188261"/>
            <a:ext cx="1199281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Dial's Algorithm is a graph traversal algorithm used for finding the shortest path between two nodes in a weighted graph. </a:t>
            </a:r>
            <a:endParaRPr sz="1200"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 is an enhancement of Dijkstra's Algorithm and is particularly efficient when dealing with graphs where edge weights have a limited range. </a:t>
            </a:r>
            <a:endParaRPr sz="1200"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Dial's Algorithm works by organizing nodes into buckets based on their distance from the source node and iteratively exploring nodes in increasing order of distance.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270441" y="4148336"/>
            <a:ext cx="1167771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Complexity:</a:t>
            </a:r>
            <a:endParaRPr sz="11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O(V^2) for the worst-case scenario while using an adjacency matrix.</a:t>
            </a:r>
            <a:endParaRPr sz="11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O(E + V * log(V)) while using priority queue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Space Complexity:</a:t>
            </a:r>
            <a:endParaRPr lang="en-US" dirty="0"/>
          </a:p>
          <a:p>
            <a:pPr lvl="0">
              <a:lnSpc>
                <a:spcPct val="200000"/>
              </a:lnSpc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O(V^2) for the adjacency matrix representation due to the 2D array.</a:t>
            </a:r>
            <a:endParaRPr lang="en-US" dirty="0"/>
          </a:p>
          <a:p>
            <a:pPr lvl="0">
              <a:lnSpc>
                <a:spcPct val="200000"/>
              </a:lnSpc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O(V + E) for adjacency list 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DIAL’S ALGORITHM</a:t>
            </a:r>
            <a:endParaRPr sz="2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53401" y="1106750"/>
            <a:ext cx="282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endParaRPr dirty="0"/>
          </a:p>
        </p:txBody>
      </p:sp>
      <p:sp>
        <p:nvSpPr>
          <p:cNvPr id="121" name="Google Shape;121;p5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53401" y="1296226"/>
            <a:ext cx="11885198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Initialize a set of buckets, one for each possible distance from the source node.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Place the source node in the bucket corresponding to its distance (usually bucket 0).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Initialize a variable to keep track of the current distance (starting from 0).</a:t>
            </a:r>
          </a:p>
          <a:p>
            <a:pPr marL="285750" lvl="0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there are non-empty buckets:</a:t>
            </a:r>
            <a:endParaRPr lang="en-US" dirty="0"/>
          </a:p>
          <a:p>
            <a:pPr marL="1657350" lvl="3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Select the first non-empty bucket with the lowest distance.</a:t>
            </a:r>
            <a:endParaRPr lang="en-US" dirty="0"/>
          </a:p>
          <a:p>
            <a:pPr marL="1657350" lvl="3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Remove the node with the shortest distance from the selected bucket.</a:t>
            </a:r>
            <a:endParaRPr lang="en-US" dirty="0"/>
          </a:p>
          <a:p>
            <a:pPr marL="1657350" lvl="3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Update the distances of its neighbors if a shorter path is found.</a:t>
            </a:r>
            <a:endParaRPr lang="en-US" dirty="0"/>
          </a:p>
          <a:p>
            <a:pPr marL="1657350" lvl="3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Move the node to a new bucket corresponding to its updated distance.</a:t>
            </a:r>
            <a:endParaRPr lang="en-US" dirty="0"/>
          </a:p>
          <a:p>
            <a:pPr marL="1657350" lvl="3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Increment the current distance.</a:t>
            </a:r>
            <a:endParaRPr lang="en-US" dirty="0"/>
          </a:p>
          <a:p>
            <a:pPr marL="285750" lvl="0" indent="-285750">
              <a:lnSpc>
                <a:spcPct val="200000"/>
              </a:lnSpc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Continue until the target node is reached or all buckets are empty.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28D26F-C258-C006-E310-F73EAC449244}"/>
              </a:ext>
            </a:extLst>
          </p:cNvPr>
          <p:cNvSpPr txBox="1"/>
          <p:nvPr/>
        </p:nvSpPr>
        <p:spPr>
          <a:xfrm>
            <a:off x="95250" y="117693"/>
            <a:ext cx="12096750" cy="6372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java.util</a:t>
            </a:r>
            <a:r>
              <a:rPr lang="en-IN" sz="1600" dirty="0"/>
              <a:t>.*;</a:t>
            </a:r>
          </a:p>
          <a:p>
            <a:r>
              <a:rPr lang="en-IN" sz="1600" dirty="0"/>
              <a:t>public class Main {</a:t>
            </a:r>
          </a:p>
          <a:p>
            <a:r>
              <a:rPr lang="en-IN" sz="1600" dirty="0"/>
              <a:t>  static class Edge {</a:t>
            </a:r>
          </a:p>
          <a:p>
            <a:r>
              <a:rPr lang="en-IN" sz="1600" dirty="0"/>
              <a:t>    int </a:t>
            </a:r>
            <a:r>
              <a:rPr lang="en-IN" sz="1600" dirty="0" err="1"/>
              <a:t>src</a:t>
            </a:r>
            <a:r>
              <a:rPr lang="en-IN" sz="1600" dirty="0"/>
              <a:t>, </a:t>
            </a:r>
            <a:r>
              <a:rPr lang="en-IN" sz="1600" dirty="0" err="1"/>
              <a:t>dest</a:t>
            </a:r>
            <a:r>
              <a:rPr lang="en-IN" sz="1600" dirty="0"/>
              <a:t>, weight;</a:t>
            </a:r>
          </a:p>
          <a:p>
            <a:r>
              <a:rPr lang="en-IN" sz="1600" dirty="0"/>
              <a:t>    Edge(int </a:t>
            </a:r>
            <a:r>
              <a:rPr lang="en-IN" sz="1600" dirty="0" err="1"/>
              <a:t>src</a:t>
            </a:r>
            <a:r>
              <a:rPr lang="en-IN" sz="1600" dirty="0"/>
              <a:t>, int </a:t>
            </a:r>
            <a:r>
              <a:rPr lang="en-IN" sz="1600" dirty="0" err="1"/>
              <a:t>dest</a:t>
            </a:r>
            <a:r>
              <a:rPr lang="en-IN" sz="1600" dirty="0"/>
              <a:t>, int weight) {</a:t>
            </a:r>
            <a:r>
              <a:rPr lang="en-IN" sz="1600" dirty="0" err="1"/>
              <a:t>this.src</a:t>
            </a:r>
            <a:r>
              <a:rPr lang="en-IN" sz="1600" dirty="0"/>
              <a:t> = </a:t>
            </a:r>
            <a:r>
              <a:rPr lang="en-IN" sz="1600" dirty="0" err="1"/>
              <a:t>src</a:t>
            </a:r>
            <a:r>
              <a:rPr lang="en-IN" sz="1600" dirty="0"/>
              <a:t>; </a:t>
            </a:r>
            <a:r>
              <a:rPr lang="en-IN" sz="1600" dirty="0" err="1"/>
              <a:t>this.dest</a:t>
            </a:r>
            <a:r>
              <a:rPr lang="en-IN" sz="1600" dirty="0"/>
              <a:t> = </a:t>
            </a:r>
            <a:r>
              <a:rPr lang="en-IN" sz="1600" dirty="0" err="1"/>
              <a:t>dest</a:t>
            </a:r>
            <a:r>
              <a:rPr lang="en-IN" sz="1600" dirty="0"/>
              <a:t>; </a:t>
            </a:r>
            <a:r>
              <a:rPr lang="en-IN" sz="1600" dirty="0" err="1"/>
              <a:t>this.weight</a:t>
            </a:r>
            <a:r>
              <a:rPr lang="en-IN" sz="1600" dirty="0"/>
              <a:t> = weight;}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  static void </a:t>
            </a:r>
            <a:r>
              <a:rPr lang="en-IN" sz="1600" dirty="0" err="1"/>
              <a:t>bellmanFord</a:t>
            </a:r>
            <a:r>
              <a:rPr lang="en-IN" sz="1600" dirty="0"/>
              <a:t>(List&lt;Edge&gt; edges, int V, int </a:t>
            </a:r>
            <a:r>
              <a:rPr lang="en-IN" sz="1600" dirty="0" err="1"/>
              <a:t>src</a:t>
            </a:r>
            <a:r>
              <a:rPr lang="en-IN" sz="1600" dirty="0"/>
              <a:t>) {</a:t>
            </a:r>
          </a:p>
          <a:p>
            <a:r>
              <a:rPr lang="en-IN" sz="1600" dirty="0"/>
              <a:t>    int[] </a:t>
            </a:r>
            <a:r>
              <a:rPr lang="en-IN" sz="1600" dirty="0" err="1"/>
              <a:t>dist</a:t>
            </a:r>
            <a:r>
              <a:rPr lang="en-IN" sz="1600" dirty="0"/>
              <a:t> = new int[V];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Arrays.fill</a:t>
            </a:r>
            <a:r>
              <a:rPr lang="en-IN" sz="1600" dirty="0"/>
              <a:t>(</a:t>
            </a:r>
            <a:r>
              <a:rPr lang="en-IN" sz="1600" dirty="0" err="1"/>
              <a:t>dist</a:t>
            </a:r>
            <a:r>
              <a:rPr lang="en-IN" sz="1600" dirty="0"/>
              <a:t>, </a:t>
            </a:r>
            <a:r>
              <a:rPr lang="en-IN" sz="1600" dirty="0" err="1"/>
              <a:t>Integer.MAX_VALUE</a:t>
            </a:r>
            <a:r>
              <a:rPr lang="en-IN" sz="1600" dirty="0"/>
              <a:t>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dist</a:t>
            </a:r>
            <a:r>
              <a:rPr lang="en-IN" sz="1600" dirty="0"/>
              <a:t>[</a:t>
            </a:r>
            <a:r>
              <a:rPr lang="en-IN" sz="1600" dirty="0" err="1"/>
              <a:t>src</a:t>
            </a:r>
            <a:r>
              <a:rPr lang="en-IN" sz="1600" dirty="0"/>
              <a:t>] = 0;</a:t>
            </a:r>
          </a:p>
          <a:p>
            <a:r>
              <a:rPr lang="en-IN" sz="1600" dirty="0"/>
              <a:t>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V - 1;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r>
              <a:rPr lang="en-IN" sz="1600" dirty="0"/>
              <a:t>      for (Edge </a:t>
            </a:r>
            <a:r>
              <a:rPr lang="en-IN" sz="1600" dirty="0" err="1"/>
              <a:t>edge</a:t>
            </a:r>
            <a:r>
              <a:rPr lang="en-IN" sz="1600" dirty="0"/>
              <a:t> : edges)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dist</a:t>
            </a:r>
            <a:r>
              <a:rPr lang="en-IN" sz="1600" dirty="0"/>
              <a:t>[</a:t>
            </a:r>
            <a:r>
              <a:rPr lang="en-IN" sz="1600" dirty="0" err="1"/>
              <a:t>edge.dest</a:t>
            </a:r>
            <a:r>
              <a:rPr lang="en-IN" sz="1600" dirty="0"/>
              <a:t>] = </a:t>
            </a:r>
            <a:r>
              <a:rPr lang="en-IN" sz="1600" dirty="0" err="1"/>
              <a:t>Math.min</a:t>
            </a:r>
            <a:r>
              <a:rPr lang="en-IN" sz="1600" dirty="0"/>
              <a:t>(</a:t>
            </a:r>
            <a:r>
              <a:rPr lang="en-IN" sz="1600" dirty="0" err="1"/>
              <a:t>dist</a:t>
            </a:r>
            <a:r>
              <a:rPr lang="en-IN" sz="1600" dirty="0"/>
              <a:t>[</a:t>
            </a:r>
            <a:r>
              <a:rPr lang="en-IN" sz="1600" dirty="0" err="1"/>
              <a:t>edge.dest</a:t>
            </a:r>
            <a:r>
              <a:rPr lang="en-IN" sz="1600" dirty="0"/>
              <a:t>], </a:t>
            </a:r>
            <a:r>
              <a:rPr lang="en-IN" sz="1600" dirty="0" err="1"/>
              <a:t>dist</a:t>
            </a:r>
            <a:r>
              <a:rPr lang="en-IN" sz="1600" dirty="0"/>
              <a:t>[</a:t>
            </a:r>
            <a:r>
              <a:rPr lang="en-IN" sz="1600" dirty="0" err="1"/>
              <a:t>edge.src</a:t>
            </a:r>
            <a:r>
              <a:rPr lang="en-IN" sz="1600" dirty="0"/>
              <a:t>] + </a:t>
            </a:r>
            <a:r>
              <a:rPr lang="en-IN" sz="1600" dirty="0" err="1"/>
              <a:t>edge.weight</a:t>
            </a:r>
            <a:r>
              <a:rPr lang="en-IN" sz="1600" dirty="0"/>
              <a:t>);</a:t>
            </a:r>
          </a:p>
          <a:p>
            <a:r>
              <a:rPr lang="en-IN" sz="1600" dirty="0"/>
              <a:t>      }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boolean</a:t>
            </a:r>
            <a:r>
              <a:rPr lang="en-IN" sz="1600" dirty="0"/>
              <a:t> </a:t>
            </a:r>
            <a:r>
              <a:rPr lang="en-IN" sz="1600" dirty="0" err="1"/>
              <a:t>hasNegativeCycle</a:t>
            </a:r>
            <a:r>
              <a:rPr lang="en-IN" sz="1600" dirty="0"/>
              <a:t> = false;</a:t>
            </a:r>
          </a:p>
          <a:p>
            <a:r>
              <a:rPr lang="en-IN" sz="1600" dirty="0"/>
              <a:t>    for (Edge </a:t>
            </a:r>
            <a:r>
              <a:rPr lang="en-IN" sz="1600" dirty="0" err="1"/>
              <a:t>edge</a:t>
            </a:r>
            <a:r>
              <a:rPr lang="en-IN" sz="1600" dirty="0"/>
              <a:t> : edges) {</a:t>
            </a:r>
          </a:p>
          <a:p>
            <a:r>
              <a:rPr lang="en-IN" sz="1600" dirty="0"/>
              <a:t>      if (</a:t>
            </a:r>
            <a:r>
              <a:rPr lang="en-IN" sz="1600" dirty="0" err="1"/>
              <a:t>dist</a:t>
            </a:r>
            <a:r>
              <a:rPr lang="en-IN" sz="1600" dirty="0"/>
              <a:t>[</a:t>
            </a:r>
            <a:r>
              <a:rPr lang="en-IN" sz="1600" dirty="0" err="1"/>
              <a:t>edge.src</a:t>
            </a:r>
            <a:r>
              <a:rPr lang="en-IN" sz="1600" dirty="0"/>
              <a:t>] != </a:t>
            </a:r>
            <a:r>
              <a:rPr lang="en-IN" sz="1600" dirty="0" err="1"/>
              <a:t>Integer.MAX_VALUE</a:t>
            </a:r>
            <a:r>
              <a:rPr lang="en-IN" sz="1600" dirty="0"/>
              <a:t> &amp;&amp; </a:t>
            </a:r>
            <a:r>
              <a:rPr lang="en-IN" sz="1600" dirty="0" err="1"/>
              <a:t>dist</a:t>
            </a:r>
            <a:r>
              <a:rPr lang="en-IN" sz="1600" dirty="0"/>
              <a:t>[</a:t>
            </a:r>
            <a:r>
              <a:rPr lang="en-IN" sz="1600" dirty="0" err="1"/>
              <a:t>edge.src</a:t>
            </a:r>
            <a:r>
              <a:rPr lang="en-IN" sz="1600" dirty="0"/>
              <a:t>] + </a:t>
            </a:r>
            <a:r>
              <a:rPr lang="en-IN" sz="1600" dirty="0" err="1"/>
              <a:t>edge.weight</a:t>
            </a:r>
            <a:r>
              <a:rPr lang="en-IN" sz="1600" dirty="0"/>
              <a:t> &lt; </a:t>
            </a:r>
            <a:r>
              <a:rPr lang="en-IN" sz="1600" dirty="0" err="1"/>
              <a:t>dist</a:t>
            </a:r>
            <a:r>
              <a:rPr lang="en-IN" sz="1600" dirty="0"/>
              <a:t>[</a:t>
            </a:r>
            <a:r>
              <a:rPr lang="en-IN" sz="1600" dirty="0" err="1"/>
              <a:t>edge.dest</a:t>
            </a:r>
            <a:r>
              <a:rPr lang="en-IN" sz="1600" dirty="0"/>
              <a:t>])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hasNegativeCycle</a:t>
            </a:r>
            <a:r>
              <a:rPr lang="en-IN" sz="1600" dirty="0"/>
              <a:t> = true;</a:t>
            </a:r>
          </a:p>
          <a:p>
            <a:r>
              <a:rPr lang="en-IN" sz="1600" dirty="0"/>
              <a:t>        break; // Early termination if a cycle is found</a:t>
            </a:r>
          </a:p>
          <a:p>
            <a:r>
              <a:rPr lang="en-IN" sz="1600" dirty="0"/>
              <a:t>      }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if (</a:t>
            </a:r>
            <a:r>
              <a:rPr lang="en-IN" sz="1600" dirty="0" err="1"/>
              <a:t>hasNegativeCycle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System.out.println</a:t>
            </a:r>
            <a:r>
              <a:rPr lang="en-IN" sz="1600" dirty="0"/>
              <a:t>("Graph contains negative weight cycle");</a:t>
            </a:r>
          </a:p>
          <a:p>
            <a:r>
              <a:rPr lang="en-IN" sz="1600" dirty="0"/>
              <a:t>    } else {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System.out.println</a:t>
            </a:r>
            <a:r>
              <a:rPr lang="en-IN" sz="1600" dirty="0"/>
              <a:t>("Vertex Distance from Source");</a:t>
            </a:r>
          </a:p>
          <a:p>
            <a:r>
              <a:rPr lang="en-IN" sz="1600" dirty="0"/>
              <a:t>  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V; </a:t>
            </a:r>
            <a:r>
              <a:rPr lang="en-IN" sz="1600" dirty="0" err="1"/>
              <a:t>i</a:t>
            </a:r>
            <a:r>
              <a:rPr lang="en-IN" sz="1600" dirty="0"/>
              <a:t>++)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 + "\t\t" + </a:t>
            </a:r>
            <a:r>
              <a:rPr lang="en-IN" sz="1600" dirty="0" err="1"/>
              <a:t>dist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int V = 5;</a:t>
            </a:r>
          </a:p>
          <a:p>
            <a:r>
              <a:rPr lang="en-IN" sz="1600" dirty="0"/>
              <a:t>    List&lt;Edge&gt; edges = </a:t>
            </a:r>
            <a:r>
              <a:rPr lang="en-IN" sz="1600" dirty="0" err="1"/>
              <a:t>Arrays.asList</a:t>
            </a:r>
            <a:r>
              <a:rPr lang="en-IN" sz="1600" dirty="0"/>
              <a:t>(</a:t>
            </a:r>
          </a:p>
          <a:p>
            <a:r>
              <a:rPr lang="en-IN" sz="1600" dirty="0"/>
              <a:t>      new Edge(0, 1, 5), new Edge(0, 2, 4), new Edge(1, 3, 3),</a:t>
            </a:r>
          </a:p>
          <a:p>
            <a:r>
              <a:rPr lang="en-IN" sz="1600" dirty="0"/>
              <a:t>      new Edge(2, 1, 6), new Edge(3, 2, 2), new Edge(1, 4, -4),</a:t>
            </a:r>
          </a:p>
          <a:p>
            <a:r>
              <a:rPr lang="en-IN" sz="1600" dirty="0"/>
              <a:t>      new Edge(4, 2, 2)</a:t>
            </a:r>
          </a:p>
          <a:p>
            <a:r>
              <a:rPr lang="en-IN" sz="1600" dirty="0"/>
              <a:t>    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bellmanFord</a:t>
            </a:r>
            <a:r>
              <a:rPr lang="en-IN" sz="1600" dirty="0"/>
              <a:t>(edges, V, 0);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9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20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0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0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body" idx="1"/>
          </p:nvPr>
        </p:nvSpPr>
        <p:spPr>
          <a:xfrm>
            <a:off x="404326" y="1526050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IN" sz="20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2. How does Dijkstra's algorithm work?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20"/>
          <p:cNvSpPr txBox="1"/>
          <p:nvPr/>
        </p:nvSpPr>
        <p:spPr>
          <a:xfrm>
            <a:off x="1016843" y="1927870"/>
            <a:ext cx="10589369" cy="369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Dijkstra's algorithm starts with a source node and explores neighboring nodes, updating the shortest distances.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 maintains a priority queue or set to select the node with the smallest tentative distance at each step.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algorithm iterates until all nodes are visited or the target node is reached.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21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1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1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/>
          </a:p>
        </p:txBody>
      </p:sp>
      <p:sp>
        <p:nvSpPr>
          <p:cNvPr id="435" name="Google Shape;435;p21"/>
          <p:cNvSpPr txBox="1">
            <a:spLocks noGrp="1"/>
          </p:cNvSpPr>
          <p:nvPr>
            <p:ph type="body" idx="1"/>
          </p:nvPr>
        </p:nvSpPr>
        <p:spPr>
          <a:xfrm>
            <a:off x="590550" y="1626067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IN" sz="20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3. What is the difference between Dijkstra's algorithm and BFS (Breadth-First Search)?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1198639" y="2765296"/>
            <a:ext cx="10589369" cy="246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Dijkstra's algorithm finds the shortest path in weighted graphs, considering edge weights.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BFS explores nodes in unweighted graphs without considering edge weights to find the shortest path in terms of the number of edges.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9E7F12-2DA9-45D2-B638-D5702C53A0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58C333-050E-40AD-9FC1-01AF33F40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B31D1E-767D-4673-8986-B7C3BDBA9B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791</Words>
  <Application>Microsoft Office PowerPoint</Application>
  <PresentationFormat>Widescreen</PresentationFormat>
  <Paragraphs>71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Times New Roman</vt:lpstr>
      <vt:lpstr>Noto Sans Symbols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2</cp:revision>
  <dcterms:created xsi:type="dcterms:W3CDTF">2023-09-22T07:04:52Z</dcterms:created>
  <dcterms:modified xsi:type="dcterms:W3CDTF">2024-03-30T02:32:42Z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