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8" r:id="rId5"/>
    <p:sldId id="260" r:id="rId6"/>
    <p:sldId id="261" r:id="rId7"/>
    <p:sldId id="262" r:id="rId8"/>
    <p:sldId id="263" r:id="rId9"/>
    <p:sldId id="270" r:id="rId10"/>
    <p:sldId id="269" r:id="rId11"/>
  </p:sldIdLst>
  <p:sldSz cx="12192000" cy="6858000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hgYE/AAIBLWRegZPS+xrIdZjLB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8F7FFC-61E1-4197-B829-414EA5F03916}">
  <a:tblStyle styleId="{568F7FFC-61E1-4197-B829-414EA5F0391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3" Type="http://schemas.openxmlformats.org/officeDocument/2006/relationships/customXml" Target="../customXml/item3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customschemas.google.com/relationships/presentationmetadata" Target="meta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stha Kumar" userId="f94225b3-263d-47de-91f3-c17c89a7eef3" providerId="ADAL" clId="{8193528C-FCDA-4759-AB58-C6F39A814995}"/>
    <pc:docChg chg="custSel addSld delSld modSld">
      <pc:chgData name="Aastha Kumar" userId="f94225b3-263d-47de-91f3-c17c89a7eef3" providerId="ADAL" clId="{8193528C-FCDA-4759-AB58-C6F39A814995}" dt="2024-05-06T10:32:00.343" v="8" actId="47"/>
      <pc:docMkLst>
        <pc:docMk/>
      </pc:docMkLst>
      <pc:sldChg chg="del">
        <pc:chgData name="Aastha Kumar" userId="f94225b3-263d-47de-91f3-c17c89a7eef3" providerId="ADAL" clId="{8193528C-FCDA-4759-AB58-C6F39A814995}" dt="2024-05-06T10:32:00.343" v="8" actId="47"/>
        <pc:sldMkLst>
          <pc:docMk/>
          <pc:sldMk cId="0" sldId="264"/>
        </pc:sldMkLst>
      </pc:sldChg>
      <pc:sldChg chg="del">
        <pc:chgData name="Aastha Kumar" userId="f94225b3-263d-47de-91f3-c17c89a7eef3" providerId="ADAL" clId="{8193528C-FCDA-4759-AB58-C6F39A814995}" dt="2024-05-06T10:32:00.343" v="8" actId="47"/>
        <pc:sldMkLst>
          <pc:docMk/>
          <pc:sldMk cId="0" sldId="265"/>
        </pc:sldMkLst>
      </pc:sldChg>
      <pc:sldChg chg="del">
        <pc:chgData name="Aastha Kumar" userId="f94225b3-263d-47de-91f3-c17c89a7eef3" providerId="ADAL" clId="{8193528C-FCDA-4759-AB58-C6F39A814995}" dt="2024-05-06T10:32:00.343" v="8" actId="47"/>
        <pc:sldMkLst>
          <pc:docMk/>
          <pc:sldMk cId="0" sldId="266"/>
        </pc:sldMkLst>
      </pc:sldChg>
      <pc:sldChg chg="addSp delSp modSp new mod">
        <pc:chgData name="Aastha Kumar" userId="f94225b3-263d-47de-91f3-c17c89a7eef3" providerId="ADAL" clId="{8193528C-FCDA-4759-AB58-C6F39A814995}" dt="2024-05-06T10:31:53.861" v="7" actId="1076"/>
        <pc:sldMkLst>
          <pc:docMk/>
          <pc:sldMk cId="3721890274" sldId="270"/>
        </pc:sldMkLst>
        <pc:spChg chg="del">
          <ac:chgData name="Aastha Kumar" userId="f94225b3-263d-47de-91f3-c17c89a7eef3" providerId="ADAL" clId="{8193528C-FCDA-4759-AB58-C6F39A814995}" dt="2024-05-06T10:31:31.942" v="1" actId="478"/>
          <ac:spMkLst>
            <pc:docMk/>
            <pc:sldMk cId="3721890274" sldId="270"/>
            <ac:spMk id="2" creationId="{5DED3C61-DF23-B7E7-28DC-2B4835FB38B1}"/>
          </ac:spMkLst>
        </pc:spChg>
        <pc:spChg chg="add mod">
          <ac:chgData name="Aastha Kumar" userId="f94225b3-263d-47de-91f3-c17c89a7eef3" providerId="ADAL" clId="{8193528C-FCDA-4759-AB58-C6F39A814995}" dt="2024-05-06T10:31:53.861" v="7" actId="1076"/>
          <ac:spMkLst>
            <pc:docMk/>
            <pc:sldMk cId="3721890274" sldId="270"/>
            <ac:spMk id="4" creationId="{01BBA66F-5382-D4BA-2B17-53772517578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/>
          <p:nvPr/>
        </p:nvSpPr>
        <p:spPr>
          <a:xfrm>
            <a:off x="3120939" y="515631"/>
            <a:ext cx="6892412" cy="56806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 ORDER TRAVERSAL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221226" y="1231955"/>
            <a:ext cx="11777734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200000"/>
              </a:lnSpc>
              <a:buClr>
                <a:schemeClr val="dk1"/>
              </a:buClr>
              <a:buSzPts val="1800"/>
            </a:pPr>
            <a:r>
              <a:rPr lang="en-I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Nodes in the same vertical position or column are considered together, and they are printed or processed in top-down order 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starting from the leftmost to the rightmost. </a:t>
            </a:r>
            <a:endParaRPr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808C6F-7853-B9B2-4A67-22A8A1730A9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91771" y="2011242"/>
            <a:ext cx="3412710" cy="3762423"/>
          </a:xfrm>
          <a:prstGeom prst="rect">
            <a:avLst/>
          </a:prstGeom>
        </p:spPr>
      </p:pic>
      <p:sp>
        <p:nvSpPr>
          <p:cNvPr id="123" name="Google Shape;123;p5"/>
          <p:cNvSpPr txBox="1"/>
          <p:nvPr/>
        </p:nvSpPr>
        <p:spPr>
          <a:xfrm>
            <a:off x="100269" y="5773665"/>
            <a:ext cx="380117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Vertical Order Traversal: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4, 2, [1, 5, 6], 3, 7</a:t>
            </a:r>
            <a:endParaRPr sz="1200" dirty="0"/>
          </a:p>
        </p:txBody>
      </p:sp>
      <p:sp>
        <p:nvSpPr>
          <p:cNvPr id="223" name="Google Shape;223;p13"/>
          <p:cNvSpPr txBox="1"/>
          <p:nvPr/>
        </p:nvSpPr>
        <p:spPr>
          <a:xfrm>
            <a:off x="3228254" y="5288380"/>
            <a:ext cx="8878021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dk1"/>
                </a:solidFill>
                <a:latin typeface="Consolas"/>
                <a:sym typeface="Consolas"/>
              </a:rPr>
              <a:t>Time Complexity: O(n log n), where 'n' is the number of </a:t>
            </a:r>
            <a:r>
              <a:rPr lang="en-IN" sz="1600" dirty="0" err="1">
                <a:solidFill>
                  <a:schemeClr val="dk1"/>
                </a:solidFill>
                <a:latin typeface="Consolas"/>
                <a:sym typeface="Consolas"/>
              </a:rPr>
              <a:t>nodesSpace</a:t>
            </a:r>
            <a:r>
              <a:rPr lang="en-IN" sz="1600" dirty="0">
                <a:solidFill>
                  <a:schemeClr val="dk1"/>
                </a:solidFill>
                <a:latin typeface="Consolas"/>
                <a:sym typeface="Consolas"/>
              </a:rPr>
              <a:t> </a:t>
            </a:r>
            <a:r>
              <a:rPr lang="en-IN" sz="1600" dirty="0" err="1">
                <a:solidFill>
                  <a:schemeClr val="dk1"/>
                </a:solidFill>
                <a:latin typeface="Consolas"/>
                <a:sym typeface="Consolas"/>
              </a:rPr>
              <a:t>ComplexityO</a:t>
            </a:r>
            <a:r>
              <a:rPr lang="en-IN" sz="1600" dirty="0">
                <a:solidFill>
                  <a:schemeClr val="dk1"/>
                </a:solidFill>
                <a:latin typeface="Consolas"/>
                <a:sym typeface="Consolas"/>
              </a:rPr>
              <a:t>(n), where 'n' is the number of nodes. This space is used for the queue data structures and the vertical map to store the results.</a:t>
            </a:r>
            <a:endParaRPr sz="1600" dirty="0">
              <a:solidFill>
                <a:schemeClr val="dk1"/>
              </a:solidFill>
              <a:latin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4EE4D-DEF8-736D-CDAB-5CC5D0ADD155}"/>
              </a:ext>
            </a:extLst>
          </p:cNvPr>
          <p:cNvSpPr txBox="1"/>
          <p:nvPr/>
        </p:nvSpPr>
        <p:spPr>
          <a:xfrm>
            <a:off x="2723546" y="2309133"/>
            <a:ext cx="8819546" cy="2976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chemeClr val="dk1"/>
              </a:buClr>
              <a:buSzPts val="1800"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Applications:</a:t>
            </a: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1800"/>
              <a:buFont typeface="Arial"/>
              <a:buChar char="⮚"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Displaying a multi-column binary tree in a graphical user interface.</a:t>
            </a:r>
            <a:endParaRPr lang="en-US" sz="1600" dirty="0">
              <a:solidFill>
                <a:schemeClr val="dk1"/>
              </a:solidFill>
              <a:latin typeface="Consolas"/>
            </a:endParaRP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1800"/>
              <a:buFont typeface="Arial"/>
              <a:buChar char="⮚"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Analyzing data organized in a hierarchical tree structure, like a file system or a family tree.</a:t>
            </a:r>
            <a:endParaRPr lang="en-US" sz="1600" dirty="0">
              <a:solidFill>
                <a:schemeClr val="dk1"/>
              </a:solidFill>
              <a:latin typeface="Consolas"/>
            </a:endParaRPr>
          </a:p>
          <a:p>
            <a:pPr marL="342900" indent="-342900">
              <a:lnSpc>
                <a:spcPct val="200000"/>
              </a:lnSpc>
              <a:buClr>
                <a:schemeClr val="dk1"/>
              </a:buClr>
              <a:buSzPts val="1800"/>
              <a:buFont typeface="Arial"/>
              <a:buChar char="⮚"/>
            </a:pPr>
            <a:r>
              <a:rPr lang="en-US" sz="1600" dirty="0">
                <a:solidFill>
                  <a:schemeClr val="dk1"/>
                </a:solidFill>
                <a:latin typeface="Consolas"/>
                <a:sym typeface="Consolas"/>
              </a:rPr>
              <a:t>Solving problems that require accessing nodes in a specific vertical order, such as printing nodes in a column-wise newspaper layout.</a:t>
            </a:r>
            <a:endParaRPr lang="en-US" sz="1600" dirty="0">
              <a:solidFill>
                <a:schemeClr val="dk1"/>
              </a:solidFill>
              <a:latin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6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6"/>
          <p:cNvSpPr/>
          <p:nvPr/>
        </p:nvSpPr>
        <p:spPr>
          <a:xfrm>
            <a:off x="3120939" y="515631"/>
            <a:ext cx="6892412" cy="56806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 ORDER TRAVERSAL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1092621" y="2357485"/>
            <a:ext cx="10377975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85725" y="1185880"/>
            <a:ext cx="282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PSEUDOCODE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1156462" y="2537484"/>
            <a:ext cx="9763464" cy="56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1435963" y="1657396"/>
            <a:ext cx="10262363" cy="4618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VerticalOrderTraversal(root):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Initialize an empty result list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Initialize an empty map to store nodes by their vertical positions (verticalMap)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Initialize a queue for nodes (nodeQueue)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Initialize a queue for column positions (colQueue)  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Enqueue (root, 0) into nodeQueue and colQueue  // Start with root node at column 0  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 nodeQueue is not empty: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Dequeue a node and its column from nodeQueue and colQueue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Add the node to the corresponding column in verticalMap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/>
          <p:nvPr/>
        </p:nvSpPr>
        <p:spPr>
          <a:xfrm>
            <a:off x="3120939" y="515631"/>
            <a:ext cx="6892412" cy="56806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 ORDER TRAVERSAL</a:t>
            </a:r>
            <a:endParaRPr/>
          </a:p>
        </p:txBody>
      </p:sp>
      <p:sp>
        <p:nvSpPr>
          <p:cNvPr id="149" name="Google Shape;149;p7"/>
          <p:cNvSpPr txBox="1"/>
          <p:nvPr/>
        </p:nvSpPr>
        <p:spPr>
          <a:xfrm>
            <a:off x="1092621" y="2357485"/>
            <a:ext cx="10377975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85725" y="1185880"/>
            <a:ext cx="282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PSEUDOCODE</a:t>
            </a:r>
            <a:endParaRPr/>
          </a:p>
        </p:txBody>
      </p:sp>
      <p:sp>
        <p:nvSpPr>
          <p:cNvPr id="151" name="Google Shape;151;p7"/>
          <p:cNvSpPr txBox="1"/>
          <p:nvPr/>
        </p:nvSpPr>
        <p:spPr>
          <a:xfrm>
            <a:off x="1156462" y="2537484"/>
            <a:ext cx="9763464" cy="56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1435963" y="1657396"/>
            <a:ext cx="10262363" cy="3787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node has a left child: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Enqueue (left child, column - 1) into nodeQueue and colQueue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node has a right child: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Enqueue (right child, column + 1) into nodeQueue and colQueue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for each column in verticalMap (sorted by column position):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Add the nodes in the column to the result list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the result list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8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/>
          <p:nvPr/>
        </p:nvSpPr>
        <p:spPr>
          <a:xfrm>
            <a:off x="3120939" y="515631"/>
            <a:ext cx="6892412" cy="56806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 ORDER TRAVERSAL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1092621" y="2357485"/>
            <a:ext cx="10377975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8"/>
          <p:cNvSpPr txBox="1"/>
          <p:nvPr/>
        </p:nvSpPr>
        <p:spPr>
          <a:xfrm>
            <a:off x="85725" y="959683"/>
            <a:ext cx="282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1156462" y="2537484"/>
            <a:ext cx="9763464" cy="56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904393" y="1175138"/>
            <a:ext cx="10754429" cy="5553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1. Initialize an empty result list and an empty map to store nodes by their vertical positions (verticalMap).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 Initialize two queues: one for nodes (nodeQueue) and one for column positions (colQueue).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3. Enqueue the root node along with its column position (usually starting from 0) into nodeQueue and colQueue.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4. While the nodeQueue is not empty, do the following: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- Dequeue a node and its corresponding column from nodeQueue and colQueue.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- Add the node to the corresponding column in verticalMap. If the column doesn't exist in verticalMap, create it.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9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9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/>
          <p:nvPr/>
        </p:nvSpPr>
        <p:spPr>
          <a:xfrm>
            <a:off x="3120939" y="515631"/>
            <a:ext cx="6892412" cy="568064"/>
          </a:xfrm>
          <a:prstGeom prst="snip2DiagRect">
            <a:avLst>
              <a:gd name="adj1" fmla="val 0"/>
              <a:gd name="adj2" fmla="val 37764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VERTICAL ORDER TRAVERSAL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1092621" y="2357485"/>
            <a:ext cx="10377975" cy="124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85725" y="1185880"/>
            <a:ext cx="28271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ALGORITHM</a:t>
            </a:r>
            <a:endParaRPr/>
          </a:p>
        </p:txBody>
      </p:sp>
      <p:sp>
        <p:nvSpPr>
          <p:cNvPr id="175" name="Google Shape;175;p9"/>
          <p:cNvSpPr txBox="1"/>
          <p:nvPr/>
        </p:nvSpPr>
        <p:spPr>
          <a:xfrm>
            <a:off x="1156462" y="2537484"/>
            <a:ext cx="9763464" cy="56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943897" y="1657396"/>
            <a:ext cx="10754429" cy="4445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 If the node has a left child, enqueue the left child with a column position decreased by 1.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- If the node has a right child, enqueue the right child with a column position increased by 1.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5. After processing all nodes, iterate through the columns in verticalMap, sorted by column position.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6. For each column, add the nodes in that column to the result list.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7. Return the result list.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BBA66F-5382-D4BA-2B17-537725175784}"/>
              </a:ext>
            </a:extLst>
          </p:cNvPr>
          <p:cNvSpPr txBox="1"/>
          <p:nvPr/>
        </p:nvSpPr>
        <p:spPr>
          <a:xfrm>
            <a:off x="203200" y="416779"/>
            <a:ext cx="11582400" cy="4312800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endParaRPr lang="en-IN" dirty="0"/>
          </a:p>
          <a:p>
            <a:r>
              <a:rPr lang="en-IN" dirty="0"/>
              <a:t>class </a:t>
            </a:r>
            <a:r>
              <a:rPr lang="en-IN" dirty="0" err="1"/>
              <a:t>TreeNode</a:t>
            </a:r>
            <a:r>
              <a:rPr lang="en-IN" dirty="0"/>
              <a:t> {</a:t>
            </a:r>
          </a:p>
          <a:p>
            <a:r>
              <a:rPr lang="en-IN" dirty="0"/>
              <a:t>    int </a:t>
            </a:r>
            <a:r>
              <a:rPr lang="en-IN" dirty="0" err="1"/>
              <a:t>val</a:t>
            </a:r>
            <a:r>
              <a:rPr lang="en-IN" dirty="0"/>
              <a:t>;</a:t>
            </a:r>
          </a:p>
          <a:p>
            <a:r>
              <a:rPr lang="en-IN" dirty="0"/>
              <a:t>    </a:t>
            </a:r>
            <a:r>
              <a:rPr lang="en-IN" dirty="0" err="1"/>
              <a:t>TreeNode</a:t>
            </a:r>
            <a:r>
              <a:rPr lang="en-IN" dirty="0"/>
              <a:t> left, right;</a:t>
            </a:r>
          </a:p>
          <a:p>
            <a:r>
              <a:rPr lang="en-IN" dirty="0"/>
              <a:t>    </a:t>
            </a:r>
            <a:r>
              <a:rPr lang="en-IN" dirty="0" err="1"/>
              <a:t>TreeNode</a:t>
            </a:r>
            <a:r>
              <a:rPr lang="en-IN" dirty="0"/>
              <a:t>(int x) { </a:t>
            </a:r>
            <a:r>
              <a:rPr lang="en-IN" dirty="0" err="1"/>
              <a:t>val</a:t>
            </a:r>
            <a:r>
              <a:rPr lang="en-IN" dirty="0"/>
              <a:t> = x;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public class </a:t>
            </a:r>
            <a:r>
              <a:rPr lang="en-IN" dirty="0" err="1"/>
              <a:t>VerticalOrderTraversal</a:t>
            </a:r>
            <a:r>
              <a:rPr lang="en-IN" dirty="0"/>
              <a:t> {</a:t>
            </a:r>
          </a:p>
          <a:p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    Integer[] </a:t>
            </a:r>
            <a:r>
              <a:rPr lang="en-IN" dirty="0" err="1"/>
              <a:t>arr</a:t>
            </a:r>
            <a:r>
              <a:rPr lang="en-IN" dirty="0"/>
              <a:t> = {3, 9, 20, null, null, 15, 7};</a:t>
            </a:r>
          </a:p>
          <a:p>
            <a:r>
              <a:rPr lang="en-IN" dirty="0"/>
              <a:t>        </a:t>
            </a:r>
            <a:r>
              <a:rPr lang="en-IN" dirty="0" err="1"/>
              <a:t>TreeNode</a:t>
            </a:r>
            <a:r>
              <a:rPr lang="en-IN" dirty="0"/>
              <a:t> root = </a:t>
            </a:r>
            <a:r>
              <a:rPr lang="en-IN" dirty="0" err="1"/>
              <a:t>createTree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0);</a:t>
            </a:r>
          </a:p>
          <a:p>
            <a:r>
              <a:rPr lang="en-IN" dirty="0"/>
              <a:t>        </a:t>
            </a:r>
            <a:r>
              <a:rPr lang="en-IN" dirty="0" err="1"/>
              <a:t>verticalOrderTraversal</a:t>
            </a:r>
            <a:r>
              <a:rPr lang="en-IN" dirty="0"/>
              <a:t>(root);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public static </a:t>
            </a:r>
            <a:r>
              <a:rPr lang="en-IN" dirty="0" err="1"/>
              <a:t>TreeNode</a:t>
            </a:r>
            <a:r>
              <a:rPr lang="en-IN" dirty="0"/>
              <a:t> </a:t>
            </a:r>
            <a:r>
              <a:rPr lang="en-IN" dirty="0" err="1"/>
              <a:t>createTree</a:t>
            </a:r>
            <a:r>
              <a:rPr lang="en-IN" dirty="0"/>
              <a:t>(Integer[] </a:t>
            </a:r>
            <a:r>
              <a:rPr lang="en-IN" dirty="0" err="1"/>
              <a:t>arr</a:t>
            </a:r>
            <a:r>
              <a:rPr lang="en-IN" dirty="0"/>
              <a:t>, int index) {</a:t>
            </a:r>
          </a:p>
          <a:p>
            <a:r>
              <a:rPr lang="en-IN" dirty="0"/>
              <a:t>        if (index &gt;= </a:t>
            </a:r>
            <a:r>
              <a:rPr lang="en-IN" dirty="0" err="1"/>
              <a:t>arr.length</a:t>
            </a:r>
            <a:r>
              <a:rPr lang="en-IN" dirty="0"/>
              <a:t> || </a:t>
            </a:r>
            <a:r>
              <a:rPr lang="en-IN" dirty="0" err="1"/>
              <a:t>arr</a:t>
            </a:r>
            <a:r>
              <a:rPr lang="en-IN" dirty="0"/>
              <a:t>[index] == null) {</a:t>
            </a:r>
          </a:p>
          <a:p>
            <a:r>
              <a:rPr lang="en-IN" dirty="0"/>
              <a:t>            return null;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  <a:r>
              <a:rPr lang="en-IN" dirty="0" err="1"/>
              <a:t>TreeNode</a:t>
            </a:r>
            <a:r>
              <a:rPr lang="en-IN" dirty="0"/>
              <a:t> node = new </a:t>
            </a:r>
            <a:r>
              <a:rPr lang="en-IN" dirty="0" err="1"/>
              <a:t>TreeNode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[index]);</a:t>
            </a:r>
          </a:p>
          <a:p>
            <a:r>
              <a:rPr lang="en-IN" dirty="0"/>
              <a:t>        </a:t>
            </a:r>
            <a:r>
              <a:rPr lang="en-IN" dirty="0" err="1"/>
              <a:t>node.left</a:t>
            </a:r>
            <a:r>
              <a:rPr lang="en-IN" dirty="0"/>
              <a:t> = </a:t>
            </a:r>
            <a:r>
              <a:rPr lang="en-IN" dirty="0" err="1"/>
              <a:t>createTree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2 * index + 1);</a:t>
            </a:r>
          </a:p>
          <a:p>
            <a:r>
              <a:rPr lang="en-IN" dirty="0"/>
              <a:t>        </a:t>
            </a:r>
            <a:r>
              <a:rPr lang="en-IN" dirty="0" err="1"/>
              <a:t>node.right</a:t>
            </a:r>
            <a:r>
              <a:rPr lang="en-IN" dirty="0"/>
              <a:t> = </a:t>
            </a:r>
            <a:r>
              <a:rPr lang="en-IN" dirty="0" err="1"/>
              <a:t>createTree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2 * index + 2);</a:t>
            </a:r>
          </a:p>
          <a:p>
            <a:r>
              <a:rPr lang="en-IN" dirty="0"/>
              <a:t>        return node;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public static void </a:t>
            </a:r>
            <a:r>
              <a:rPr lang="en-IN" dirty="0" err="1"/>
              <a:t>verticalOrderTraversal</a:t>
            </a:r>
            <a:r>
              <a:rPr lang="en-IN" dirty="0"/>
              <a:t>(</a:t>
            </a:r>
            <a:r>
              <a:rPr lang="en-IN" dirty="0" err="1"/>
              <a:t>TreeNode</a:t>
            </a:r>
            <a:r>
              <a:rPr lang="en-IN" dirty="0"/>
              <a:t> root) {</a:t>
            </a:r>
          </a:p>
          <a:p>
            <a:r>
              <a:rPr lang="en-IN" dirty="0"/>
              <a:t>        </a:t>
            </a:r>
            <a:r>
              <a:rPr lang="en-IN" dirty="0" err="1"/>
              <a:t>TreeMap</a:t>
            </a:r>
            <a:r>
              <a:rPr lang="en-IN" dirty="0"/>
              <a:t>&lt;Integer, List&lt;Integer&gt;&gt; map = new </a:t>
            </a:r>
            <a:r>
              <a:rPr lang="en-IN" dirty="0" err="1"/>
              <a:t>TreeMap</a:t>
            </a:r>
            <a:r>
              <a:rPr lang="en-IN" dirty="0"/>
              <a:t>&lt;&gt;();</a:t>
            </a:r>
          </a:p>
          <a:p>
            <a:r>
              <a:rPr lang="en-IN" dirty="0"/>
              <a:t>        </a:t>
            </a:r>
            <a:r>
              <a:rPr lang="en-IN" dirty="0" err="1"/>
              <a:t>dfs</a:t>
            </a:r>
            <a:r>
              <a:rPr lang="en-IN" dirty="0"/>
              <a:t>(root, 0, map);</a:t>
            </a:r>
          </a:p>
          <a:p>
            <a:r>
              <a:rPr lang="en-IN" dirty="0"/>
              <a:t>        </a:t>
            </a:r>
            <a:r>
              <a:rPr lang="en-IN" dirty="0" err="1"/>
              <a:t>boolean</a:t>
            </a:r>
            <a:r>
              <a:rPr lang="en-IN" dirty="0"/>
              <a:t> first = true;</a:t>
            </a:r>
          </a:p>
          <a:p>
            <a:r>
              <a:rPr lang="en-IN" dirty="0"/>
              <a:t>        for (List&lt;Integer&gt; list : </a:t>
            </a:r>
            <a:r>
              <a:rPr lang="en-IN" dirty="0" err="1"/>
              <a:t>map.values</a:t>
            </a:r>
            <a:r>
              <a:rPr lang="en-IN" dirty="0"/>
              <a:t>()) {</a:t>
            </a:r>
          </a:p>
          <a:p>
            <a:r>
              <a:rPr lang="en-IN" dirty="0"/>
              <a:t>            if (!first) {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</a:t>
            </a:r>
            <a:r>
              <a:rPr lang="en-IN" dirty="0"/>
              <a:t>(",");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("[");</a:t>
            </a:r>
          </a:p>
          <a:p>
            <a:r>
              <a:rPr lang="en-IN" dirty="0"/>
              <a:t>            first = false;</a:t>
            </a:r>
          </a:p>
          <a:p>
            <a:r>
              <a:rPr lang="en-IN" dirty="0"/>
              <a:t>            for (int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list.size</a:t>
            </a:r>
            <a:r>
              <a:rPr lang="en-IN" dirty="0"/>
              <a:t>();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        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list.get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));</a:t>
            </a:r>
          </a:p>
          <a:p>
            <a:r>
              <a:rPr lang="en-IN" dirty="0"/>
              <a:t>                if (</a:t>
            </a:r>
            <a:r>
              <a:rPr lang="en-IN" dirty="0" err="1"/>
              <a:t>i</a:t>
            </a:r>
            <a:r>
              <a:rPr lang="en-IN" dirty="0"/>
              <a:t> &lt; </a:t>
            </a:r>
            <a:r>
              <a:rPr lang="en-IN" dirty="0" err="1"/>
              <a:t>list.size</a:t>
            </a:r>
            <a:r>
              <a:rPr lang="en-IN" dirty="0"/>
              <a:t>() - 1) {</a:t>
            </a:r>
          </a:p>
          <a:p>
            <a:r>
              <a:rPr lang="en-IN" dirty="0"/>
              <a:t>                    </a:t>
            </a:r>
            <a:r>
              <a:rPr lang="en-IN" dirty="0" err="1"/>
              <a:t>System.out.print</a:t>
            </a:r>
            <a:r>
              <a:rPr lang="en-IN" dirty="0"/>
              <a:t>(",");</a:t>
            </a:r>
          </a:p>
          <a:p>
            <a:r>
              <a:rPr lang="en-IN" dirty="0"/>
              <a:t>                }</a:t>
            </a:r>
          </a:p>
          <a:p>
            <a:r>
              <a:rPr lang="en-IN" dirty="0"/>
              <a:t>            }</a:t>
            </a:r>
          </a:p>
          <a:p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("]");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private static void </a:t>
            </a:r>
            <a:r>
              <a:rPr lang="en-IN" dirty="0" err="1"/>
              <a:t>dfs</a:t>
            </a:r>
            <a:r>
              <a:rPr lang="en-IN" dirty="0"/>
              <a:t>(</a:t>
            </a:r>
            <a:r>
              <a:rPr lang="en-IN" dirty="0" err="1"/>
              <a:t>TreeNode</a:t>
            </a:r>
            <a:r>
              <a:rPr lang="en-IN" dirty="0"/>
              <a:t> node, int </a:t>
            </a:r>
            <a:r>
              <a:rPr lang="en-IN" dirty="0" err="1"/>
              <a:t>hd</a:t>
            </a:r>
            <a:r>
              <a:rPr lang="en-IN" dirty="0"/>
              <a:t>, </a:t>
            </a:r>
            <a:r>
              <a:rPr lang="en-IN" dirty="0" err="1"/>
              <a:t>TreeMap</a:t>
            </a:r>
            <a:r>
              <a:rPr lang="en-IN" dirty="0"/>
              <a:t>&lt;Integer, List&lt;Integer&gt;&gt; map) {</a:t>
            </a:r>
          </a:p>
          <a:p>
            <a:r>
              <a:rPr lang="en-IN" dirty="0"/>
              <a:t>        if (node == null) return;</a:t>
            </a:r>
          </a:p>
          <a:p>
            <a:r>
              <a:rPr lang="en-IN" dirty="0"/>
              <a:t>        </a:t>
            </a:r>
            <a:r>
              <a:rPr lang="en-IN" dirty="0" err="1"/>
              <a:t>map.computeIfAbsent</a:t>
            </a:r>
            <a:r>
              <a:rPr lang="en-IN" dirty="0"/>
              <a:t>(</a:t>
            </a:r>
            <a:r>
              <a:rPr lang="en-IN" dirty="0" err="1"/>
              <a:t>hd</a:t>
            </a:r>
            <a:r>
              <a:rPr lang="en-IN" dirty="0"/>
              <a:t>, k -&gt; new </a:t>
            </a:r>
            <a:r>
              <a:rPr lang="en-IN" dirty="0" err="1"/>
              <a:t>ArrayList</a:t>
            </a:r>
            <a:r>
              <a:rPr lang="en-IN" dirty="0"/>
              <a:t>&lt;&gt;()).add(</a:t>
            </a:r>
            <a:r>
              <a:rPr lang="en-IN" dirty="0" err="1"/>
              <a:t>node.val</a:t>
            </a:r>
            <a:r>
              <a:rPr lang="en-IN" dirty="0"/>
              <a:t>);</a:t>
            </a:r>
          </a:p>
          <a:p>
            <a:r>
              <a:rPr lang="en-IN" dirty="0"/>
              <a:t>        </a:t>
            </a:r>
            <a:r>
              <a:rPr lang="en-IN" dirty="0" err="1"/>
              <a:t>dfs</a:t>
            </a:r>
            <a:r>
              <a:rPr lang="en-IN" dirty="0"/>
              <a:t>(</a:t>
            </a:r>
            <a:r>
              <a:rPr lang="en-IN" dirty="0" err="1"/>
              <a:t>node.left</a:t>
            </a:r>
            <a:r>
              <a:rPr lang="en-IN" dirty="0"/>
              <a:t>, </a:t>
            </a:r>
            <a:r>
              <a:rPr lang="en-IN" dirty="0" err="1"/>
              <a:t>hd</a:t>
            </a:r>
            <a:r>
              <a:rPr lang="en-IN" dirty="0"/>
              <a:t> - 1, map);</a:t>
            </a:r>
          </a:p>
          <a:p>
            <a:r>
              <a:rPr lang="en-IN" dirty="0"/>
              <a:t>        </a:t>
            </a:r>
            <a:r>
              <a:rPr lang="en-IN" dirty="0" err="1"/>
              <a:t>dfs</a:t>
            </a:r>
            <a:r>
              <a:rPr lang="en-IN" dirty="0"/>
              <a:t>(</a:t>
            </a:r>
            <a:r>
              <a:rPr lang="en-IN" dirty="0" err="1"/>
              <a:t>node.right</a:t>
            </a:r>
            <a:r>
              <a:rPr lang="en-IN" dirty="0"/>
              <a:t>, </a:t>
            </a:r>
            <a:r>
              <a:rPr lang="en-IN" dirty="0" err="1"/>
              <a:t>hd</a:t>
            </a:r>
            <a:r>
              <a:rPr lang="en-IN" dirty="0"/>
              <a:t> + 1, map);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1890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15"/>
          <p:cNvPicPr preferRelativeResize="0"/>
          <p:nvPr/>
        </p:nvPicPr>
        <p:blipFill rotWithShape="1">
          <a:blip r:embed="rId3">
            <a:alphaModFix/>
          </a:blip>
          <a:srcRect l="8630" r="8622" b="57237"/>
          <a:stretch/>
        </p:blipFill>
        <p:spPr>
          <a:xfrm rot="10800000" flipH="1">
            <a:off x="0" y="624"/>
            <a:ext cx="3517641" cy="92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06150" y="186935"/>
            <a:ext cx="1000125" cy="98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5" descr="Picture1-removebg-preview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647853" y="6129030"/>
            <a:ext cx="2544147" cy="72769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5"/>
          <p:cNvSpPr/>
          <p:nvPr/>
        </p:nvSpPr>
        <p:spPr>
          <a:xfrm>
            <a:off x="4680706" y="627363"/>
            <a:ext cx="3781425" cy="499423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548135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INTERVIEW QUESTIONS</a:t>
            </a:r>
            <a:endParaRPr/>
          </a:p>
        </p:txBody>
      </p:sp>
      <p:sp>
        <p:nvSpPr>
          <p:cNvPr id="242" name="Google Shape;242;p15"/>
          <p:cNvSpPr txBox="1">
            <a:spLocks noGrp="1"/>
          </p:cNvSpPr>
          <p:nvPr>
            <p:ph type="body" idx="1"/>
          </p:nvPr>
        </p:nvSpPr>
        <p:spPr>
          <a:xfrm>
            <a:off x="404326" y="1526050"/>
            <a:ext cx="10515600" cy="610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I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2.How can you implement Vertical Order Traversal of a binary tree?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i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1016843" y="1927870"/>
            <a:ext cx="10589369" cy="492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Answer: To implement Vertical Order Traversal: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 a TreeMap to store nodes by their vertical positions.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Employ two queues: one for nodes and one for column positions.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 with the root node and enqueue it with a column position of 0.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 traversing, enqueue left and right child nodes with updated column positions.</a:t>
            </a:r>
            <a:endParaRPr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I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After processing all nodes, sort the TreeMap by column positions and extract nodes in each column.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6" ma:contentTypeDescription="Create a new document." ma:contentTypeScope="" ma:versionID="afbf432bb8bf20b866746352fa91f77e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94af8324b03f66d257b2f85875bcc144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322528-3E84-4BF0-A536-F0BE74F92F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691A63D-3BE5-4309-BEE5-C8A7419AA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1a80a837-91c1-4480-9cf9-33b82e620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2E48C4-AF9A-47AD-91D5-BCA4650B96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1017</Words>
  <Application>Microsoft Office PowerPoint</Application>
  <PresentationFormat>Widescreen</PresentationFormat>
  <Paragraphs>106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Noto Sans Symbols</vt:lpstr>
      <vt:lpstr>Calibri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poojaramaraj71@gmail.com</dc:creator>
  <cp:lastModifiedBy>Aastha Kumar</cp:lastModifiedBy>
  <cp:revision>1</cp:revision>
  <dcterms:created xsi:type="dcterms:W3CDTF">2023-09-22T07:04:52Z</dcterms:created>
  <dcterms:modified xsi:type="dcterms:W3CDTF">2024-05-06T10:32:02Z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