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8" r:id="rId5"/>
    <p:sldId id="260" r:id="rId6"/>
    <p:sldId id="278" r:id="rId7"/>
    <p:sldId id="261" r:id="rId8"/>
    <p:sldId id="262" r:id="rId9"/>
    <p:sldId id="264" r:id="rId10"/>
    <p:sldId id="265" r:id="rId11"/>
    <p:sldId id="267" r:id="rId12"/>
    <p:sldId id="268" r:id="rId13"/>
    <p:sldId id="270" r:id="rId14"/>
    <p:sldId id="271" r:id="rId15"/>
    <p:sldId id="273" r:id="rId16"/>
    <p:sldId id="274" r:id="rId17"/>
    <p:sldId id="276" r:id="rId18"/>
    <p:sldId id="277" r:id="rId19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OzQFzL/wqx4b1ioBtTNrlHWfK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4CF9F9-511F-44EC-A5B5-6B06358848D0}">
  <a:tblStyle styleId="{6D4CF9F9-511F-44EC-A5B5-6B06358848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42" Type="http://customschemas.google.com/relationships/presentationmetadata" Target="meta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EE215F1F-1805-47ED-A045-F3320871E1F3}"/>
    <pc:docChg chg="custSel addSld modSld">
      <pc:chgData name="Aastha Kumar" userId="f94225b3-263d-47de-91f3-c17c89a7eef3" providerId="ADAL" clId="{EE215F1F-1805-47ED-A045-F3320871E1F3}" dt="2024-05-06T10:44:40.572" v="43" actId="1076"/>
      <pc:docMkLst>
        <pc:docMk/>
      </pc:docMkLst>
      <pc:sldChg chg="addSp delSp modSp new mod">
        <pc:chgData name="Aastha Kumar" userId="f94225b3-263d-47de-91f3-c17c89a7eef3" providerId="ADAL" clId="{EE215F1F-1805-47ED-A045-F3320871E1F3}" dt="2024-05-06T10:44:40.572" v="43" actId="1076"/>
        <pc:sldMkLst>
          <pc:docMk/>
          <pc:sldMk cId="2812636911" sldId="278"/>
        </pc:sldMkLst>
        <pc:spChg chg="del">
          <ac:chgData name="Aastha Kumar" userId="f94225b3-263d-47de-91f3-c17c89a7eef3" providerId="ADAL" clId="{EE215F1F-1805-47ED-A045-F3320871E1F3}" dt="2024-03-30T02:40:54.938" v="2" actId="478"/>
          <ac:spMkLst>
            <pc:docMk/>
            <pc:sldMk cId="2812636911" sldId="278"/>
            <ac:spMk id="2" creationId="{EE7316B7-4D45-4595-D8C6-B7F1D468DAE5}"/>
          </ac:spMkLst>
        </pc:spChg>
        <pc:spChg chg="add mod">
          <ac:chgData name="Aastha Kumar" userId="f94225b3-263d-47de-91f3-c17c89a7eef3" providerId="ADAL" clId="{EE215F1F-1805-47ED-A045-F3320871E1F3}" dt="2024-05-06T10:44:40.572" v="43" actId="1076"/>
          <ac:spMkLst>
            <pc:docMk/>
            <pc:sldMk cId="2812636911" sldId="278"/>
            <ac:spMk id="4" creationId="{C0A1631A-9D81-303E-2658-0F53FEEC80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29:07.54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22.1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23.4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29:08.39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29:09.1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29:10.0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29:10.8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09.22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10.6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11.3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7T08:30:20.6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Right View: A C G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a0d52c76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26a0d52c766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26a0d52c766_0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a0d52c76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6a0d52c766_0_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Top View: D B A C F </a:t>
            </a:r>
            <a:endParaRPr/>
          </a:p>
        </p:txBody>
      </p:sp>
      <p:sp>
        <p:nvSpPr>
          <p:cNvPr id="292" name="Google Shape;292;g26a0d52c766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a0d52c76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26a0d52c766_0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Top View: D B A C F </a:t>
            </a:r>
            <a:endParaRPr/>
          </a:p>
        </p:txBody>
      </p:sp>
      <p:sp>
        <p:nvSpPr>
          <p:cNvPr id="316" name="Google Shape;316;g26a0d52c766_0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a0d52c76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6a0d52c766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Top View: D B A C F </a:t>
            </a:r>
            <a:endParaRPr/>
          </a:p>
        </p:txBody>
      </p:sp>
      <p:sp>
        <p:nvSpPr>
          <p:cNvPr id="328" name="Google Shape;328;g26a0d52c766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Horizontal View: A B C D E F G </a:t>
            </a: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a0d52c7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26a0d52c7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a0d52c7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6a0d52c766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Vertical View: D B A E C F </a:t>
            </a:r>
            <a:endParaRPr/>
          </a:p>
        </p:txBody>
      </p:sp>
      <p:sp>
        <p:nvSpPr>
          <p:cNvPr id="184" name="Google Shape;184;g26a0d52c766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Left View: A B D </a:t>
            </a: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5" Type="http://schemas.openxmlformats.org/officeDocument/2006/relationships/customXml" Target="../ink/ink7.xml"/><Relationship Id="rId10" Type="http://schemas.openxmlformats.org/officeDocument/2006/relationships/customXml" Target="../ink/ink3.xml"/><Relationship Id="rId19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VIEWS OF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21226" y="1175138"/>
            <a:ext cx="11970774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a binary tree, a "view" refers to a specific perspective or representation of the tree's nodes.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Types of View in Binary Tree are :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Horizontal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Vertical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Top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Bottom View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5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0" name="Google Shape;250;p15"/>
          <p:cNvGraphicFramePr/>
          <p:nvPr/>
        </p:nvGraphicFramePr>
        <p:xfrm>
          <a:off x="511277" y="926751"/>
          <a:ext cx="11094950" cy="58521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Right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rightView(TreeNode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rightView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rightView;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Queue&lt;TreeNode&gt; 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queue.offer(root);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(!queue.isEmpty())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levelSize = queue.size();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for (int i = 0; i &lt; levelSize; i++)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TreeNode node = 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// Add the rightmost node at each level to the result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(i == levelSize - 1)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rightView.add(node.val);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137160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(node.left != null) </a:t>
                      </a:r>
                      <a:endParaRPr sz="1400" u="none" strike="noStrike" cap="none"/>
                    </a:p>
                    <a:p>
                      <a:pPr marL="137160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400" u="none" strike="noStrike" cap="none"/>
                    </a:p>
                    <a:p>
                      <a:pPr marL="137160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queue.offer(node.left);</a:t>
                      </a:r>
                      <a:endParaRPr sz="1400" u="none" strike="noStrike" cap="none"/>
                    </a:p>
                    <a:p>
                      <a:pPr marL="1371600" marR="0" lvl="3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1" name="Google Shape;251;p15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6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62" name="Google Shape;262;p16"/>
          <p:cNvGraphicFramePr/>
          <p:nvPr/>
        </p:nvGraphicFramePr>
        <p:xfrm>
          <a:off x="721404" y="1233330"/>
          <a:ext cx="11094950" cy="44805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queue.offer(node.right);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rightView;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Sample binary tree input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root.left.left = new TreeNode('D');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root.left.right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TreeNode('G');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rightViewResult = rightView(root);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Right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System.out.print("Right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rightViewResult)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3" name="Google Shape;263;p16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26a0d52c766_0_201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7853" y="6141672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6a0d52c766_0_201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26a0d52c766_0_201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6a0d52c766_0_201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g26a0d52c766_0_201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7" name="Google Shape;287;g26a0d52c766_0_201"/>
          <p:cNvGraphicFramePr/>
          <p:nvPr/>
        </p:nvGraphicFramePr>
        <p:xfrm>
          <a:off x="721404" y="946271"/>
          <a:ext cx="11094950" cy="557785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Pair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Pair(TreeNode node, int hd)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this.node = 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this.hd = 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Top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topView(TreeNode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topView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topView;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Map&lt;Integer, Character&gt; verticalMap = new TreeMap&lt;&gt;();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Queue&lt;Pair&gt; 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queue.offer(new Pair(root, 0));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(!queue.isEmpty())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Pair pair = 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TreeNode node = pair.node;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8" name="Google Shape;288;g26a0d52c766_0_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6a0d52c766_0_212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6a0d52c766_0_212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6a0d52c766_0_212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g26a0d52c766_0_212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98" name="Google Shape;298;g26a0d52c766_0_212"/>
          <p:cNvGraphicFramePr/>
          <p:nvPr/>
        </p:nvGraphicFramePr>
        <p:xfrm>
          <a:off x="721404" y="892521"/>
          <a:ext cx="11094950" cy="58521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hd = pair.hd;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(!verticalMap.containsKey(hd))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verticalMap.put(hd, 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(node.left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queue.offer(new Pair(node.left, hd - 1));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queue.offer(new Pair(node.right, hd + 1));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nodeVal : verticalMap.values())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topView.add(nodeVal);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topView;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Sample binary tree input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root.left.left = new TreeNode('D');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topViewResult = topView(root);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Top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System.out.print("Top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topViewResult)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9" name="Google Shape;299;g26a0d52c766_0_212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6a0d52c766_0_2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6a0d52c766_0_223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6a0d52c766_0_223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6a0d52c766_0_223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g26a0d52c766_0_223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22" name="Google Shape;322;g26a0d52c766_0_223"/>
          <p:cNvGraphicFramePr/>
          <p:nvPr/>
        </p:nvGraphicFramePr>
        <p:xfrm>
          <a:off x="721404" y="892521"/>
          <a:ext cx="11094950" cy="557785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NodeInfo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NodeInfo(TreeNode node, int hd)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this.node = 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this.hd = 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Bottom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bottomView(TreeNode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bottomView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bottomView;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Map&lt;Integer, Character&gt; bottomMap = new TreeMap&lt;&gt;();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Queue&lt;NodeInfo&gt; nodeQueue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nodeQueue.offer(new NodeInfo(root, 0));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(!nodeQueue.isEmpty())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NodeInfo info = nodeQueue.poll();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3" name="Google Shape;323;g26a0d52c766_0_223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26a0d52c766_0_2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26a0d52c766_0_23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6a0d52c766_0_234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6a0d52c766_0_234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g26a0d52c766_0_234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34" name="Google Shape;334;g26a0d52c766_0_234"/>
          <p:cNvGraphicFramePr/>
          <p:nvPr/>
        </p:nvGraphicFramePr>
        <p:xfrm>
          <a:off x="721404" y="892521"/>
          <a:ext cx="11094950" cy="58521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55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TreeNode node = info.node;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hd = info.hd;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bottomMap.put(hd, 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(node.left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nodeQueue.offer(new NodeInfo(node.left, hd - 1));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nodeQueue.offer(new NodeInfo(node.right, hd + 1));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value : bottomMap.values())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bottomView.add(value);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bottomView;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root.left.left = new TreeNode('D');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root.right.right.right = new TreeNode('G');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bottomViewResult = bottomView(root);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Bottom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System.out.print("Bottom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bottomViewResult)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5" name="Google Shape;335;g26a0d52c766_0_234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6a0d52c766_0_2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157858" y="154961"/>
            <a:ext cx="996150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horizontal view of a binary tree shows the nodes from left to right at each level. Nodes at the same level are listed in the order of their appearance, from left to right. 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Horizontal View: A B C D E F G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7E64-9E8D-28C6-2610-1B086CEC61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2064" y="121838"/>
            <a:ext cx="1289006" cy="1354775"/>
          </a:xfrm>
          <a:prstGeom prst="rect">
            <a:avLst/>
          </a:prstGeom>
        </p:spPr>
      </p:pic>
      <p:sp>
        <p:nvSpPr>
          <p:cNvPr id="169" name="Google Shape;169;p8"/>
          <p:cNvSpPr txBox="1"/>
          <p:nvPr/>
        </p:nvSpPr>
        <p:spPr>
          <a:xfrm>
            <a:off x="239121" y="1632389"/>
            <a:ext cx="10168188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Vertical View displays nodes at the same vertical level. It shows the tree's structure from top to bottom</a:t>
            </a:r>
            <a:r>
              <a:rPr lang="en-I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 Vertical View: D B A E C F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</a:rPr>
              <a:t>The Top View displays nodes visible from the top of the tree when viewed from above. It shows the outermost nodes at each vertical level.</a:t>
            </a:r>
            <a:r>
              <a:rPr lang="en-IN" sz="1800" dirty="0">
                <a:solidFill>
                  <a:schemeClr val="dk1"/>
                </a:solidFill>
                <a:latin typeface="Consolas"/>
                <a:sym typeface="Consolas"/>
              </a:rPr>
              <a:t>Top View: D B A C F</a:t>
            </a:r>
          </a:p>
          <a:p>
            <a:pPr>
              <a:lnSpc>
                <a:spcPct val="150000"/>
              </a:lnSpc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Bottom View showcases nodes visible from the bottom of the tree when viewed from below. It shows the nodes at the lowest vertical level. Bottom View: D E F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BC2B2-0FD1-6BAE-51B3-07313679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716" y="4469040"/>
            <a:ext cx="1295467" cy="1530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B82D4-6F32-D841-CAAE-1F99A009D33F}"/>
              </a:ext>
            </a:extLst>
          </p:cNvPr>
          <p:cNvSpPr txBox="1"/>
          <p:nvPr/>
        </p:nvSpPr>
        <p:spPr>
          <a:xfrm>
            <a:off x="157858" y="4622130"/>
            <a:ext cx="9372222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onsolas"/>
                <a:sym typeface="Consolas"/>
              </a:rPr>
              <a:t>The Left View provides a view of the nodes seen from the left side of the tree. It includes the leftmost node at each level. Left View: A B 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8333F4-B3E1-F0A4-8E8A-FAB45D92E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183" y="5205733"/>
            <a:ext cx="1301817" cy="1530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AFE5C-86A2-D5B5-3C9A-AE75EC3B0AD6}"/>
              </a:ext>
            </a:extLst>
          </p:cNvPr>
          <p:cNvSpPr txBox="1"/>
          <p:nvPr/>
        </p:nvSpPr>
        <p:spPr>
          <a:xfrm>
            <a:off x="157858" y="5713144"/>
            <a:ext cx="9688040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onsolas"/>
                <a:sym typeface="Consolas"/>
              </a:rPr>
              <a:t>The Right View offers a view of the nodes seen from the right side of the tree. It includes the rightmost node at each level. Right View: A C 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4B485E-FA99-E0C0-AEFD-98F0D18537EB}"/>
              </a:ext>
            </a:extLst>
          </p:cNvPr>
          <p:cNvGrpSpPr/>
          <p:nvPr/>
        </p:nvGrpSpPr>
        <p:grpSpPr>
          <a:xfrm>
            <a:off x="10435425" y="2388960"/>
            <a:ext cx="1598717" cy="1854222"/>
            <a:chOff x="10617778" y="1667144"/>
            <a:chExt cx="1168460" cy="1397072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FF94FDD-AF85-0F25-C259-8D9FC2D7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17778" y="1667144"/>
              <a:ext cx="1168460" cy="139707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12D15E-FDF6-F572-7FF8-EDD604116E0F}"/>
                    </a:ext>
                  </a:extLst>
                </p14:cNvPr>
                <p14:cNvContentPartPr/>
                <p14:nvPr/>
              </p14:nvContentPartPr>
              <p14:xfrm>
                <a:off x="10942080" y="292540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12D15E-FDF6-F572-7FF8-EDD604116E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88440" y="281776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A220C4-E07A-4890-CFAC-45FE30534DC8}"/>
                    </a:ext>
                  </a:extLst>
                </p14:cNvPr>
                <p14:cNvContentPartPr/>
                <p14:nvPr/>
              </p14:nvContentPartPr>
              <p14:xfrm>
                <a:off x="11094720" y="241744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A220C4-E07A-4890-CFAC-45FE30534D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41080" y="230980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479B23-992A-D7A3-ED6D-000E0905CC0B}"/>
                    </a:ext>
                  </a:extLst>
                </p14:cNvPr>
                <p14:cNvContentPartPr/>
                <p14:nvPr/>
              </p14:nvContentPartPr>
              <p14:xfrm>
                <a:off x="11257080" y="179752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479B23-992A-D7A3-ED6D-000E0905CC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203080" y="168952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CA56A0-C9C9-93F9-228A-05A000D59260}"/>
                    </a:ext>
                  </a:extLst>
                </p14:cNvPr>
                <p14:cNvContentPartPr/>
                <p14:nvPr/>
              </p14:nvContentPartPr>
              <p14:xfrm>
                <a:off x="11500800" y="2427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CA56A0-C9C9-93F9-228A-05A000D592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46800" y="231988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B76AAE-E211-AAF1-B27A-47E84D9FFA88}"/>
                    </a:ext>
                  </a:extLst>
                </p14:cNvPr>
                <p14:cNvContentPartPr/>
                <p14:nvPr/>
              </p14:nvContentPartPr>
              <p14:xfrm>
                <a:off x="11693760" y="289480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B76AAE-E211-AAF1-B27A-47E84D9FFA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39760" y="278680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2F2776-023A-B617-F68A-EF4E2634B402}"/>
                    </a:ext>
                  </a:extLst>
                </p14:cNvPr>
                <p14:cNvContentPartPr/>
                <p14:nvPr/>
              </p14:nvContentPartPr>
              <p14:xfrm>
                <a:off x="10983120" y="28948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2F2776-023A-B617-F68A-EF4E2634B4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29120" y="278680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4C9DCB-84C8-1317-827E-6C5B9DA1E529}"/>
                    </a:ext>
                  </a:extLst>
                </p14:cNvPr>
                <p14:cNvContentPartPr/>
                <p14:nvPr/>
              </p14:nvContentPartPr>
              <p14:xfrm>
                <a:off x="11287680" y="290524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4C9DCB-84C8-1317-827E-6C5B9DA1E5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34040" y="279760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838393-B9D8-CD1F-6F55-19E43A930CCE}"/>
                    </a:ext>
                  </a:extLst>
                </p14:cNvPr>
                <p14:cNvContentPartPr/>
                <p14:nvPr/>
              </p14:nvContentPartPr>
              <p14:xfrm>
                <a:off x="11704200" y="287464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838393-B9D8-CD1F-6F55-19E43A930C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50560" y="276664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A1BF6D-B2DD-6965-3A10-DA1B0CF0D0D4}"/>
                    </a:ext>
                  </a:extLst>
                </p14:cNvPr>
                <p14:cNvContentPartPr/>
                <p14:nvPr/>
              </p14:nvContentPartPr>
              <p14:xfrm>
                <a:off x="10891320" y="29156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A1BF6D-B2DD-6965-3A10-DA1B0CF0D0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37320" y="280804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21FD9B-5BF7-47AE-7856-0F923CAB0B8A}"/>
                    </a:ext>
                  </a:extLst>
                </p14:cNvPr>
                <p14:cNvContentPartPr/>
                <p14:nvPr/>
              </p14:nvContentPartPr>
              <p14:xfrm>
                <a:off x="11196240" y="292540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21FD9B-5BF7-47AE-7856-0F923CAB0B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42240" y="281776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6ED7BF-C7C0-28AD-3C87-C113928BAC5B}"/>
                    </a:ext>
                  </a:extLst>
                </p14:cNvPr>
                <p14:cNvContentPartPr/>
                <p14:nvPr/>
              </p14:nvContentPartPr>
              <p14:xfrm>
                <a:off x="11612760" y="287464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6ED7BF-C7C0-28AD-3C87-C113928BAC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58760" y="2766640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A1631A-9D81-303E-2658-0F53FEEC80FD}"/>
              </a:ext>
            </a:extLst>
          </p:cNvPr>
          <p:cNvSpPr txBox="1"/>
          <p:nvPr/>
        </p:nvSpPr>
        <p:spPr>
          <a:xfrm>
            <a:off x="198180" y="443000"/>
            <a:ext cx="11795640" cy="5126400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r>
              <a:rPr lang="en-IN" sz="1100" dirty="0"/>
              <a:t>import </a:t>
            </a:r>
            <a:r>
              <a:rPr lang="en-IN" sz="1100" dirty="0" err="1"/>
              <a:t>java.util</a:t>
            </a:r>
            <a:r>
              <a:rPr lang="en-IN" sz="1100" dirty="0"/>
              <a:t>.*;</a:t>
            </a:r>
          </a:p>
          <a:p>
            <a:r>
              <a:rPr lang="en-IN" sz="1100" dirty="0"/>
              <a:t>class Node {</a:t>
            </a:r>
          </a:p>
          <a:p>
            <a:r>
              <a:rPr lang="en-IN" sz="1100" dirty="0"/>
              <a:t>    int data;  int </a:t>
            </a:r>
            <a:r>
              <a:rPr lang="en-IN" sz="1100" dirty="0" err="1"/>
              <a:t>hd</a:t>
            </a:r>
            <a:r>
              <a:rPr lang="en-IN" sz="1100" dirty="0"/>
              <a:t>;</a:t>
            </a:r>
          </a:p>
          <a:p>
            <a:r>
              <a:rPr lang="en-IN" sz="1100" dirty="0"/>
              <a:t>    Node left, right;</a:t>
            </a:r>
          </a:p>
          <a:p>
            <a:r>
              <a:rPr lang="en-IN" sz="1100" dirty="0"/>
              <a:t>    Node(int data) { </a:t>
            </a:r>
            <a:r>
              <a:rPr lang="en-IN" sz="1100" dirty="0" err="1"/>
              <a:t>this.data</a:t>
            </a:r>
            <a:r>
              <a:rPr lang="en-IN" sz="1100" dirty="0"/>
              <a:t> = data; }</a:t>
            </a:r>
          </a:p>
          <a:p>
            <a:r>
              <a:rPr lang="en-IN" sz="1100" dirty="0"/>
              <a:t>}</a:t>
            </a:r>
          </a:p>
          <a:p>
            <a:endParaRPr lang="en-IN" sz="1100" dirty="0"/>
          </a:p>
          <a:p>
            <a:r>
              <a:rPr lang="en-IN" sz="1100" dirty="0"/>
              <a:t>class Solution {</a:t>
            </a:r>
          </a:p>
          <a:p>
            <a:r>
              <a:rPr lang="en-IN" sz="1100" dirty="0"/>
              <a:t>    public void </a:t>
            </a:r>
            <a:r>
              <a:rPr lang="en-IN" sz="1100" dirty="0" err="1"/>
              <a:t>topView</a:t>
            </a:r>
            <a:r>
              <a:rPr lang="en-IN" sz="1100" dirty="0"/>
              <a:t>(Node root) {</a:t>
            </a:r>
          </a:p>
          <a:p>
            <a:r>
              <a:rPr lang="en-IN" sz="1100" dirty="0"/>
              <a:t>        if (root == null) return;</a:t>
            </a:r>
          </a:p>
          <a:p>
            <a:r>
              <a:rPr lang="en-IN" sz="1100" dirty="0"/>
              <a:t>        Map&lt;Integer, Integer&gt; </a:t>
            </a:r>
            <a:r>
              <a:rPr lang="en-IN" sz="1100" dirty="0" err="1"/>
              <a:t>hdMap</a:t>
            </a:r>
            <a:r>
              <a:rPr lang="en-IN" sz="1100" dirty="0"/>
              <a:t> = new </a:t>
            </a:r>
            <a:r>
              <a:rPr lang="en-IN" sz="1100" dirty="0" err="1"/>
              <a:t>TreeMap</a:t>
            </a:r>
            <a:r>
              <a:rPr lang="en-IN" sz="1100" dirty="0"/>
              <a:t>&lt;&gt;();</a:t>
            </a:r>
          </a:p>
          <a:p>
            <a:r>
              <a:rPr lang="en-IN" sz="1100" dirty="0"/>
              <a:t>        Queue&lt;Node&gt; queue = new LinkedList&lt;&gt;();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queue.add</a:t>
            </a:r>
            <a:r>
              <a:rPr lang="en-IN" sz="1100" dirty="0"/>
              <a:t>(root);</a:t>
            </a:r>
          </a:p>
          <a:p>
            <a:r>
              <a:rPr lang="en-IN" sz="1100" dirty="0"/>
              <a:t>        while (!</a:t>
            </a:r>
            <a:r>
              <a:rPr lang="en-IN" sz="1100" dirty="0" err="1"/>
              <a:t>queue.isEmpty</a:t>
            </a:r>
            <a:r>
              <a:rPr lang="en-IN" sz="1100" dirty="0"/>
              <a:t>()) {</a:t>
            </a:r>
          </a:p>
          <a:p>
            <a:r>
              <a:rPr lang="en-IN" sz="1100" dirty="0"/>
              <a:t>            Node </a:t>
            </a:r>
            <a:r>
              <a:rPr lang="en-IN" sz="1100" dirty="0" err="1"/>
              <a:t>node</a:t>
            </a:r>
            <a:r>
              <a:rPr lang="en-IN" sz="1100" dirty="0"/>
              <a:t> = </a:t>
            </a:r>
            <a:r>
              <a:rPr lang="en-IN" sz="1100" dirty="0" err="1"/>
              <a:t>queue.poll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    int </a:t>
            </a:r>
            <a:r>
              <a:rPr lang="en-IN" sz="1100" dirty="0" err="1"/>
              <a:t>hd</a:t>
            </a:r>
            <a:r>
              <a:rPr lang="en-IN" sz="1100" dirty="0"/>
              <a:t> = </a:t>
            </a:r>
            <a:r>
              <a:rPr lang="en-IN" sz="1100" dirty="0" err="1"/>
              <a:t>node.hd</a:t>
            </a:r>
            <a:r>
              <a:rPr lang="en-IN" sz="1100" dirty="0"/>
              <a:t>;</a:t>
            </a:r>
          </a:p>
          <a:p>
            <a:r>
              <a:rPr lang="en-IN" sz="1100" dirty="0"/>
              <a:t>            if (!</a:t>
            </a:r>
            <a:r>
              <a:rPr lang="en-IN" sz="1100" dirty="0" err="1"/>
              <a:t>hdMap.containsKey</a:t>
            </a:r>
            <a:r>
              <a:rPr lang="en-IN" sz="1100" dirty="0"/>
              <a:t>(</a:t>
            </a:r>
            <a:r>
              <a:rPr lang="en-IN" sz="1100" dirty="0" err="1"/>
              <a:t>hd</a:t>
            </a:r>
            <a:r>
              <a:rPr lang="en-IN" sz="1100" dirty="0"/>
              <a:t>))         </a:t>
            </a:r>
            <a:r>
              <a:rPr lang="en-IN" sz="1100" dirty="0" err="1"/>
              <a:t>hdMap.put</a:t>
            </a:r>
            <a:r>
              <a:rPr lang="en-IN" sz="1100" dirty="0"/>
              <a:t>(</a:t>
            </a:r>
            <a:r>
              <a:rPr lang="en-IN" sz="1100" dirty="0" err="1"/>
              <a:t>hd</a:t>
            </a:r>
            <a:r>
              <a:rPr lang="en-IN" sz="1100" dirty="0"/>
              <a:t>, </a:t>
            </a:r>
            <a:r>
              <a:rPr lang="en-IN" sz="1100" dirty="0" err="1"/>
              <a:t>node.data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if (</a:t>
            </a:r>
            <a:r>
              <a:rPr lang="en-IN" sz="1100" dirty="0" err="1"/>
              <a:t>node.left</a:t>
            </a:r>
            <a:r>
              <a:rPr lang="en-IN" sz="1100" dirty="0"/>
              <a:t> != null) {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node.left.hd</a:t>
            </a:r>
            <a:r>
              <a:rPr lang="en-IN" sz="1100" dirty="0"/>
              <a:t> = </a:t>
            </a:r>
            <a:r>
              <a:rPr lang="en-IN" sz="1100" dirty="0" err="1"/>
              <a:t>hd</a:t>
            </a:r>
            <a:r>
              <a:rPr lang="en-IN" sz="1100" dirty="0"/>
              <a:t> - 1;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node.left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}</a:t>
            </a:r>
          </a:p>
          <a:p>
            <a:r>
              <a:rPr lang="en-IN" sz="1100" dirty="0"/>
              <a:t>            if (</a:t>
            </a:r>
            <a:r>
              <a:rPr lang="en-IN" sz="1100" dirty="0" err="1"/>
              <a:t>node.right</a:t>
            </a:r>
            <a:r>
              <a:rPr lang="en-IN" sz="1100" dirty="0"/>
              <a:t> != null) {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node.right.hd</a:t>
            </a:r>
            <a:r>
              <a:rPr lang="en-IN" sz="1100" dirty="0"/>
              <a:t> = </a:t>
            </a:r>
            <a:r>
              <a:rPr lang="en-IN" sz="1100" dirty="0" err="1"/>
              <a:t>hd</a:t>
            </a:r>
            <a:r>
              <a:rPr lang="en-IN" sz="1100" dirty="0"/>
              <a:t> + 1;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node.right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}</a:t>
            </a:r>
          </a:p>
          <a:p>
            <a:r>
              <a:rPr lang="en-IN" sz="1100" dirty="0"/>
              <a:t>        }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hdMap.values</a:t>
            </a:r>
            <a:r>
              <a:rPr lang="en-IN" sz="1100" dirty="0"/>
              <a:t>().</a:t>
            </a:r>
            <a:r>
              <a:rPr lang="en-IN" sz="1100" dirty="0" err="1"/>
              <a:t>forEach</a:t>
            </a:r>
            <a:r>
              <a:rPr lang="en-IN" sz="1100" dirty="0"/>
              <a:t>(</a:t>
            </a:r>
            <a:r>
              <a:rPr lang="en-IN" sz="1100" dirty="0" err="1"/>
              <a:t>val</a:t>
            </a:r>
            <a:r>
              <a:rPr lang="en-IN" sz="1100" dirty="0"/>
              <a:t> -&gt; </a:t>
            </a:r>
            <a:r>
              <a:rPr lang="en-IN" sz="1100" dirty="0" err="1"/>
              <a:t>System.out.print</a:t>
            </a:r>
            <a:r>
              <a:rPr lang="en-IN" sz="1100" dirty="0"/>
              <a:t>(</a:t>
            </a:r>
            <a:r>
              <a:rPr lang="en-IN" sz="1100" dirty="0" err="1"/>
              <a:t>val</a:t>
            </a:r>
            <a:r>
              <a:rPr lang="en-IN" sz="1100" dirty="0"/>
              <a:t> + " "));</a:t>
            </a:r>
          </a:p>
          <a:p>
            <a:r>
              <a:rPr lang="en-IN" sz="1100" dirty="0"/>
              <a:t>    }</a:t>
            </a:r>
          </a:p>
          <a:p>
            <a:endParaRPr lang="en-IN" sz="1100" dirty="0"/>
          </a:p>
          <a:p>
            <a:r>
              <a:rPr lang="en-IN" sz="1100" dirty="0"/>
              <a:t>    public void </a:t>
            </a:r>
            <a:r>
              <a:rPr lang="en-IN" sz="1100" dirty="0" err="1"/>
              <a:t>bottomView</a:t>
            </a:r>
            <a:r>
              <a:rPr lang="en-IN" sz="1100" dirty="0"/>
              <a:t>(Node root) {</a:t>
            </a:r>
          </a:p>
          <a:p>
            <a:r>
              <a:rPr lang="en-IN" sz="1100" dirty="0"/>
              <a:t>        if (root == null) return;</a:t>
            </a:r>
          </a:p>
          <a:p>
            <a:r>
              <a:rPr lang="en-IN" sz="1100" dirty="0"/>
              <a:t>        Map&lt;Integer, Integer&gt; </a:t>
            </a:r>
            <a:r>
              <a:rPr lang="en-IN" sz="1100" dirty="0" err="1"/>
              <a:t>hdMap</a:t>
            </a:r>
            <a:r>
              <a:rPr lang="en-IN" sz="1100" dirty="0"/>
              <a:t> = new </a:t>
            </a:r>
            <a:r>
              <a:rPr lang="en-IN" sz="1100" dirty="0" err="1"/>
              <a:t>TreeMap</a:t>
            </a:r>
            <a:r>
              <a:rPr lang="en-IN" sz="1100" dirty="0"/>
              <a:t>&lt;&gt;();</a:t>
            </a:r>
          </a:p>
          <a:p>
            <a:r>
              <a:rPr lang="en-IN" sz="1100" dirty="0"/>
              <a:t>        Queue&lt;Node&gt; queue = new LinkedList&lt;&gt;();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queue.add</a:t>
            </a:r>
            <a:r>
              <a:rPr lang="en-IN" sz="1100" dirty="0"/>
              <a:t>(root);</a:t>
            </a:r>
          </a:p>
          <a:p>
            <a:r>
              <a:rPr lang="en-IN" sz="1100" dirty="0"/>
              <a:t>        while (!</a:t>
            </a:r>
            <a:r>
              <a:rPr lang="en-IN" sz="1100" dirty="0" err="1"/>
              <a:t>queue.isEmpty</a:t>
            </a:r>
            <a:r>
              <a:rPr lang="en-IN" sz="1100" dirty="0"/>
              <a:t>()) {</a:t>
            </a:r>
          </a:p>
          <a:p>
            <a:r>
              <a:rPr lang="en-IN" sz="1100" dirty="0"/>
              <a:t>            Node </a:t>
            </a:r>
            <a:r>
              <a:rPr lang="en-IN" sz="1100" dirty="0" err="1"/>
              <a:t>node</a:t>
            </a:r>
            <a:r>
              <a:rPr lang="en-IN" sz="1100" dirty="0"/>
              <a:t> = </a:t>
            </a:r>
            <a:r>
              <a:rPr lang="en-IN" sz="1100" dirty="0" err="1"/>
              <a:t>queue.poll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    int </a:t>
            </a:r>
            <a:r>
              <a:rPr lang="en-IN" sz="1100" dirty="0" err="1"/>
              <a:t>hd</a:t>
            </a:r>
            <a:r>
              <a:rPr lang="en-IN" sz="1100" dirty="0"/>
              <a:t> = </a:t>
            </a:r>
            <a:r>
              <a:rPr lang="en-IN" sz="1100" dirty="0" err="1"/>
              <a:t>node.hd</a:t>
            </a:r>
            <a:r>
              <a:rPr lang="en-IN" sz="1100" dirty="0"/>
              <a:t>;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hdMap.put</a:t>
            </a:r>
            <a:r>
              <a:rPr lang="en-IN" sz="1100" dirty="0"/>
              <a:t>(</a:t>
            </a:r>
            <a:r>
              <a:rPr lang="en-IN" sz="1100" dirty="0" err="1"/>
              <a:t>hd</a:t>
            </a:r>
            <a:r>
              <a:rPr lang="en-IN" sz="1100" dirty="0"/>
              <a:t>, </a:t>
            </a:r>
            <a:r>
              <a:rPr lang="en-IN" sz="1100" dirty="0" err="1"/>
              <a:t>node.data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if (</a:t>
            </a:r>
            <a:r>
              <a:rPr lang="en-IN" sz="1100" dirty="0" err="1"/>
              <a:t>node.left</a:t>
            </a:r>
            <a:r>
              <a:rPr lang="en-IN" sz="1100" dirty="0"/>
              <a:t> != null) {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node.left.hd</a:t>
            </a:r>
            <a:r>
              <a:rPr lang="en-IN" sz="1100" dirty="0"/>
              <a:t> = </a:t>
            </a:r>
            <a:r>
              <a:rPr lang="en-IN" sz="1100" dirty="0" err="1"/>
              <a:t>hd</a:t>
            </a:r>
            <a:r>
              <a:rPr lang="en-IN" sz="1100" dirty="0"/>
              <a:t> - 1;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node.left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}</a:t>
            </a:r>
          </a:p>
          <a:p>
            <a:r>
              <a:rPr lang="en-IN" sz="1100" dirty="0"/>
              <a:t>            if (</a:t>
            </a:r>
            <a:r>
              <a:rPr lang="en-IN" sz="1100" dirty="0" err="1"/>
              <a:t>node.right</a:t>
            </a:r>
            <a:r>
              <a:rPr lang="en-IN" sz="1100" dirty="0"/>
              <a:t> != null) {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node.right.hd</a:t>
            </a:r>
            <a:r>
              <a:rPr lang="en-IN" sz="1100" dirty="0"/>
              <a:t> = </a:t>
            </a:r>
            <a:r>
              <a:rPr lang="en-IN" sz="1100" dirty="0" err="1"/>
              <a:t>hd</a:t>
            </a:r>
            <a:r>
              <a:rPr lang="en-IN" sz="1100" dirty="0"/>
              <a:t> + 1;</a:t>
            </a:r>
          </a:p>
          <a:p>
            <a:r>
              <a:rPr lang="en-IN" sz="1100" dirty="0"/>
              <a:t>               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node.right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}</a:t>
            </a:r>
          </a:p>
          <a:p>
            <a:r>
              <a:rPr lang="en-IN" sz="1100" dirty="0"/>
              <a:t>        }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hdMap.values</a:t>
            </a:r>
            <a:r>
              <a:rPr lang="en-IN" sz="1100" dirty="0"/>
              <a:t>().</a:t>
            </a:r>
            <a:r>
              <a:rPr lang="en-IN" sz="1100" dirty="0" err="1"/>
              <a:t>forEach</a:t>
            </a:r>
            <a:r>
              <a:rPr lang="en-IN" sz="1100" dirty="0"/>
              <a:t>(</a:t>
            </a:r>
            <a:r>
              <a:rPr lang="en-IN" sz="1100" dirty="0" err="1"/>
              <a:t>val</a:t>
            </a:r>
            <a:r>
              <a:rPr lang="en-IN" sz="1100" dirty="0"/>
              <a:t> -&gt; </a:t>
            </a:r>
            <a:r>
              <a:rPr lang="en-IN" sz="1100" dirty="0" err="1"/>
              <a:t>System.out.print</a:t>
            </a:r>
            <a:r>
              <a:rPr lang="en-IN" sz="1100" dirty="0"/>
              <a:t>(</a:t>
            </a:r>
            <a:r>
              <a:rPr lang="en-IN" sz="1100" dirty="0" err="1"/>
              <a:t>val</a:t>
            </a:r>
            <a:r>
              <a:rPr lang="en-IN" sz="1100" dirty="0"/>
              <a:t> + " "));</a:t>
            </a:r>
          </a:p>
          <a:p>
            <a:r>
              <a:rPr lang="en-IN" sz="1100" dirty="0"/>
              <a:t>    }</a:t>
            </a:r>
          </a:p>
          <a:p>
            <a:endParaRPr lang="en-IN" sz="1100" dirty="0"/>
          </a:p>
          <a:p>
            <a:r>
              <a:rPr lang="en-IN" sz="1100" dirty="0"/>
              <a:t>    public void </a:t>
            </a:r>
            <a:r>
              <a:rPr lang="en-IN" sz="1100" dirty="0" err="1"/>
              <a:t>leftView</a:t>
            </a:r>
            <a:r>
              <a:rPr lang="en-IN" sz="1100" dirty="0"/>
              <a:t>(Node root) {</a:t>
            </a:r>
          </a:p>
          <a:p>
            <a:r>
              <a:rPr lang="en-IN" sz="1100" dirty="0"/>
              <a:t>        if (root == null) return;</a:t>
            </a:r>
          </a:p>
          <a:p>
            <a:r>
              <a:rPr lang="en-IN" sz="1100" dirty="0"/>
              <a:t>        Set&lt;Integer&gt; levels = new HashSet&lt;&gt;();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leftViewUtil</a:t>
            </a:r>
            <a:r>
              <a:rPr lang="en-IN" sz="1100" dirty="0"/>
              <a:t>(root, 0, levels);</a:t>
            </a:r>
          </a:p>
          <a:p>
            <a:r>
              <a:rPr lang="en-IN" sz="1100" dirty="0"/>
              <a:t>    }</a:t>
            </a:r>
          </a:p>
          <a:p>
            <a:endParaRPr lang="en-IN" sz="1100" dirty="0"/>
          </a:p>
          <a:p>
            <a:r>
              <a:rPr lang="en-IN" sz="1100" dirty="0"/>
              <a:t>    private void </a:t>
            </a:r>
            <a:r>
              <a:rPr lang="en-IN" sz="1100" dirty="0" err="1"/>
              <a:t>leftViewUtil</a:t>
            </a:r>
            <a:r>
              <a:rPr lang="en-IN" sz="1100" dirty="0"/>
              <a:t>(Node root, int level, Set&lt;Integer&gt; levels) {</a:t>
            </a:r>
          </a:p>
          <a:p>
            <a:r>
              <a:rPr lang="en-IN" sz="1100" dirty="0"/>
              <a:t>        if (root == null) return;</a:t>
            </a:r>
          </a:p>
          <a:p>
            <a:r>
              <a:rPr lang="en-IN" sz="1100" dirty="0"/>
              <a:t>        if (!</a:t>
            </a:r>
            <a:r>
              <a:rPr lang="en-IN" sz="1100" dirty="0" err="1"/>
              <a:t>levels.contains</a:t>
            </a:r>
            <a:r>
              <a:rPr lang="en-IN" sz="1100" dirty="0"/>
              <a:t>(level)) {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System.out.print</a:t>
            </a:r>
            <a:r>
              <a:rPr lang="en-IN" sz="1100" dirty="0"/>
              <a:t>(</a:t>
            </a:r>
            <a:r>
              <a:rPr lang="en-IN" sz="1100" dirty="0" err="1"/>
              <a:t>root.data</a:t>
            </a:r>
            <a:r>
              <a:rPr lang="en-IN" sz="1100" dirty="0"/>
              <a:t> + " ");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levels.add</a:t>
            </a:r>
            <a:r>
              <a:rPr lang="en-IN" sz="1100" dirty="0"/>
              <a:t>(level);</a:t>
            </a:r>
          </a:p>
          <a:p>
            <a:r>
              <a:rPr lang="en-IN" sz="1100" dirty="0"/>
              <a:t>        }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leftViewUtil</a:t>
            </a:r>
            <a:r>
              <a:rPr lang="en-IN" sz="1100" dirty="0"/>
              <a:t>(</a:t>
            </a:r>
            <a:r>
              <a:rPr lang="en-IN" sz="1100" dirty="0" err="1"/>
              <a:t>root.left</a:t>
            </a:r>
            <a:r>
              <a:rPr lang="en-IN" sz="1100" dirty="0"/>
              <a:t>, level + 1, levels);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leftViewUtil</a:t>
            </a:r>
            <a:r>
              <a:rPr lang="en-IN" sz="1100" dirty="0"/>
              <a:t>(</a:t>
            </a:r>
            <a:r>
              <a:rPr lang="en-IN" sz="1100" dirty="0" err="1"/>
              <a:t>root.right</a:t>
            </a:r>
            <a:r>
              <a:rPr lang="en-IN" sz="1100" dirty="0"/>
              <a:t>, level + 1, levels);</a:t>
            </a:r>
          </a:p>
          <a:p>
            <a:r>
              <a:rPr lang="en-IN" sz="1100" dirty="0"/>
              <a:t>    }</a:t>
            </a:r>
          </a:p>
          <a:p>
            <a:endParaRPr lang="en-IN" sz="1100" dirty="0"/>
          </a:p>
          <a:p>
            <a:r>
              <a:rPr lang="en-IN" sz="1100" dirty="0"/>
              <a:t>    public void </a:t>
            </a:r>
            <a:r>
              <a:rPr lang="en-IN" sz="1100" dirty="0" err="1"/>
              <a:t>rightView</a:t>
            </a:r>
            <a:r>
              <a:rPr lang="en-IN" sz="1100" dirty="0"/>
              <a:t>(Node root) {</a:t>
            </a:r>
          </a:p>
          <a:p>
            <a:r>
              <a:rPr lang="en-IN" sz="1100" dirty="0"/>
              <a:t>        if (root == null) return;</a:t>
            </a:r>
          </a:p>
          <a:p>
            <a:r>
              <a:rPr lang="en-IN" sz="1100" dirty="0"/>
              <a:t>        Queue&lt;Node&gt; queue = new LinkedList&lt;&gt;();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queue.add</a:t>
            </a:r>
            <a:r>
              <a:rPr lang="en-IN" sz="1100" dirty="0"/>
              <a:t>(root);</a:t>
            </a:r>
          </a:p>
          <a:p>
            <a:r>
              <a:rPr lang="en-IN" sz="1100" dirty="0"/>
              <a:t>        while (!</a:t>
            </a:r>
            <a:r>
              <a:rPr lang="en-IN" sz="1100" dirty="0" err="1"/>
              <a:t>queue.isEmpty</a:t>
            </a:r>
            <a:r>
              <a:rPr lang="en-IN" sz="1100" dirty="0"/>
              <a:t>()) {</a:t>
            </a:r>
          </a:p>
          <a:p>
            <a:r>
              <a:rPr lang="en-IN" sz="1100" dirty="0"/>
              <a:t>            Node </a:t>
            </a:r>
            <a:r>
              <a:rPr lang="en-IN" sz="1100" dirty="0" err="1"/>
              <a:t>node</a:t>
            </a:r>
            <a:r>
              <a:rPr lang="en-IN" sz="1100" dirty="0"/>
              <a:t> = </a:t>
            </a:r>
            <a:r>
              <a:rPr lang="en-IN" sz="1100" dirty="0" err="1"/>
              <a:t>queue.poll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    </a:t>
            </a:r>
            <a:r>
              <a:rPr lang="en-IN" sz="1100" dirty="0" err="1"/>
              <a:t>System.out.print</a:t>
            </a:r>
            <a:r>
              <a:rPr lang="en-IN" sz="1100" dirty="0"/>
              <a:t>(</a:t>
            </a:r>
            <a:r>
              <a:rPr lang="en-IN" sz="1100" dirty="0" err="1"/>
              <a:t>node.data</a:t>
            </a:r>
            <a:r>
              <a:rPr lang="en-IN" sz="1100" dirty="0"/>
              <a:t> + " ");</a:t>
            </a:r>
          </a:p>
          <a:p>
            <a:r>
              <a:rPr lang="en-IN" sz="1100" dirty="0"/>
              <a:t>            if (</a:t>
            </a:r>
            <a:r>
              <a:rPr lang="en-IN" sz="1100" dirty="0" err="1"/>
              <a:t>node.right</a:t>
            </a:r>
            <a:r>
              <a:rPr lang="en-IN" sz="1100" dirty="0"/>
              <a:t> != null)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node.right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    else if (</a:t>
            </a:r>
            <a:r>
              <a:rPr lang="en-IN" sz="1100" dirty="0" err="1"/>
              <a:t>node.left</a:t>
            </a:r>
            <a:r>
              <a:rPr lang="en-IN" sz="1100" dirty="0"/>
              <a:t> != null) </a:t>
            </a:r>
            <a:r>
              <a:rPr lang="en-IN" sz="1100" dirty="0" err="1"/>
              <a:t>queue.add</a:t>
            </a:r>
            <a:r>
              <a:rPr lang="en-IN" sz="1100" dirty="0"/>
              <a:t>(</a:t>
            </a:r>
            <a:r>
              <a:rPr lang="en-IN" sz="1100" dirty="0" err="1"/>
              <a:t>node.left</a:t>
            </a:r>
            <a:r>
              <a:rPr lang="en-IN" sz="1100" dirty="0"/>
              <a:t>);</a:t>
            </a:r>
          </a:p>
          <a:p>
            <a:r>
              <a:rPr lang="en-IN" sz="1100" dirty="0"/>
              <a:t>        }</a:t>
            </a:r>
          </a:p>
          <a:p>
            <a:r>
              <a:rPr lang="en-IN" sz="1100" dirty="0"/>
              <a:t>    }</a:t>
            </a:r>
          </a:p>
          <a:p>
            <a:endParaRPr lang="en-IN" sz="1100" dirty="0"/>
          </a:p>
          <a:p>
            <a:r>
              <a:rPr lang="en-IN" sz="1100" dirty="0"/>
              <a:t>    public Node </a:t>
            </a:r>
            <a:r>
              <a:rPr lang="en-IN" sz="1100" dirty="0" err="1"/>
              <a:t>createTree</a:t>
            </a:r>
            <a:r>
              <a:rPr lang="en-IN" sz="1100" dirty="0"/>
              <a:t>(Integer[] </a:t>
            </a:r>
            <a:r>
              <a:rPr lang="en-IN" sz="1100" dirty="0" err="1"/>
              <a:t>arr</a:t>
            </a:r>
            <a:r>
              <a:rPr lang="en-IN" sz="1100" dirty="0"/>
              <a:t>, int index) {</a:t>
            </a:r>
          </a:p>
          <a:p>
            <a:r>
              <a:rPr lang="en-IN" sz="1100" dirty="0"/>
              <a:t>        if (index &gt;= </a:t>
            </a:r>
            <a:r>
              <a:rPr lang="en-IN" sz="1100" dirty="0" err="1"/>
              <a:t>arr.length</a:t>
            </a:r>
            <a:r>
              <a:rPr lang="en-IN" sz="1100" dirty="0"/>
              <a:t> || </a:t>
            </a:r>
            <a:r>
              <a:rPr lang="en-IN" sz="1100" dirty="0" err="1"/>
              <a:t>arr</a:t>
            </a:r>
            <a:r>
              <a:rPr lang="en-IN" sz="1100" dirty="0"/>
              <a:t>[index] == null) return null;</a:t>
            </a:r>
          </a:p>
          <a:p>
            <a:r>
              <a:rPr lang="en-IN" sz="1100" dirty="0"/>
              <a:t>        Node </a:t>
            </a:r>
            <a:r>
              <a:rPr lang="en-IN" sz="1100" dirty="0" err="1"/>
              <a:t>node</a:t>
            </a:r>
            <a:r>
              <a:rPr lang="en-IN" sz="1100" dirty="0"/>
              <a:t> = new Node(</a:t>
            </a:r>
            <a:r>
              <a:rPr lang="en-IN" sz="1100" dirty="0" err="1"/>
              <a:t>arr</a:t>
            </a:r>
            <a:r>
              <a:rPr lang="en-IN" sz="1100" dirty="0"/>
              <a:t>[index]);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node.left</a:t>
            </a:r>
            <a:r>
              <a:rPr lang="en-IN" sz="1100" dirty="0"/>
              <a:t> = </a:t>
            </a:r>
            <a:r>
              <a:rPr lang="en-IN" sz="1100" dirty="0" err="1"/>
              <a:t>createTree</a:t>
            </a:r>
            <a:r>
              <a:rPr lang="en-IN" sz="1100" dirty="0"/>
              <a:t>(</a:t>
            </a:r>
            <a:r>
              <a:rPr lang="en-IN" sz="1100" dirty="0" err="1"/>
              <a:t>arr</a:t>
            </a:r>
            <a:r>
              <a:rPr lang="en-IN" sz="1100" dirty="0"/>
              <a:t>, 2 * index + 1);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node.right</a:t>
            </a:r>
            <a:r>
              <a:rPr lang="en-IN" sz="1100" dirty="0"/>
              <a:t> = </a:t>
            </a:r>
            <a:r>
              <a:rPr lang="en-IN" sz="1100" dirty="0" err="1"/>
              <a:t>createTree</a:t>
            </a:r>
            <a:r>
              <a:rPr lang="en-IN" sz="1100" dirty="0"/>
              <a:t>(</a:t>
            </a:r>
            <a:r>
              <a:rPr lang="en-IN" sz="1100" dirty="0" err="1"/>
              <a:t>arr</a:t>
            </a:r>
            <a:r>
              <a:rPr lang="en-IN" sz="1100" dirty="0"/>
              <a:t>, 2 * index + 2);</a:t>
            </a:r>
          </a:p>
          <a:p>
            <a:r>
              <a:rPr lang="en-IN" sz="1100" dirty="0"/>
              <a:t>        return node;</a:t>
            </a:r>
          </a:p>
          <a:p>
            <a:r>
              <a:rPr lang="en-IN" sz="1100" dirty="0"/>
              <a:t>    }</a:t>
            </a:r>
          </a:p>
          <a:p>
            <a:r>
              <a:rPr lang="en-IN" sz="1100" dirty="0"/>
              <a:t>}</a:t>
            </a:r>
          </a:p>
          <a:p>
            <a:endParaRPr lang="en-IN" sz="1100" dirty="0"/>
          </a:p>
          <a:p>
            <a:r>
              <a:rPr lang="en-IN" sz="1100" dirty="0"/>
              <a:t>public class Main {</a:t>
            </a:r>
          </a:p>
          <a:p>
            <a:r>
              <a:rPr lang="en-IN" sz="1100" dirty="0"/>
              <a:t>    public static void main(String[] </a:t>
            </a:r>
            <a:r>
              <a:rPr lang="en-IN" sz="1100" dirty="0" err="1"/>
              <a:t>args</a:t>
            </a:r>
            <a:r>
              <a:rPr lang="en-IN" sz="1100" dirty="0"/>
              <a:t>) {</a:t>
            </a:r>
          </a:p>
          <a:p>
            <a:r>
              <a:rPr lang="en-IN" sz="1100" dirty="0"/>
              <a:t>        Integer[] </a:t>
            </a:r>
            <a:r>
              <a:rPr lang="en-IN" sz="1100" dirty="0" err="1"/>
              <a:t>arr</a:t>
            </a:r>
            <a:r>
              <a:rPr lang="en-IN" sz="1100" dirty="0"/>
              <a:t> = {1, 2, 3, 4, 5, 6, 7};</a:t>
            </a:r>
          </a:p>
          <a:p>
            <a:r>
              <a:rPr lang="en-IN" sz="1100" dirty="0"/>
              <a:t>        Solution </a:t>
            </a:r>
            <a:r>
              <a:rPr lang="en-IN" sz="1100" dirty="0" err="1"/>
              <a:t>solution</a:t>
            </a:r>
            <a:r>
              <a:rPr lang="en-IN" sz="1100" dirty="0"/>
              <a:t> = new Solution();</a:t>
            </a:r>
          </a:p>
          <a:p>
            <a:r>
              <a:rPr lang="en-IN" sz="1100" dirty="0"/>
              <a:t>        Node root = </a:t>
            </a:r>
            <a:r>
              <a:rPr lang="en-IN" sz="1100" dirty="0" err="1"/>
              <a:t>solution.createTree</a:t>
            </a:r>
            <a:r>
              <a:rPr lang="en-IN" sz="1100" dirty="0"/>
              <a:t>(</a:t>
            </a:r>
            <a:r>
              <a:rPr lang="en-IN" sz="1100" dirty="0" err="1"/>
              <a:t>arr</a:t>
            </a:r>
            <a:r>
              <a:rPr lang="en-IN" sz="1100" dirty="0"/>
              <a:t>, 0);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solution.topView</a:t>
            </a:r>
            <a:r>
              <a:rPr lang="en-IN" sz="1100" dirty="0"/>
              <a:t>(root); </a:t>
            </a:r>
            <a:r>
              <a:rPr lang="en-IN" sz="1100" dirty="0" err="1"/>
              <a:t>System.out.println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solution.bottomView</a:t>
            </a:r>
            <a:r>
              <a:rPr lang="en-IN" sz="1100" dirty="0"/>
              <a:t>(root); </a:t>
            </a:r>
            <a:r>
              <a:rPr lang="en-IN" sz="1100" dirty="0" err="1"/>
              <a:t>System.out.println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solution.leftView</a:t>
            </a:r>
            <a:r>
              <a:rPr lang="en-IN" sz="1100" dirty="0"/>
              <a:t>(root); </a:t>
            </a:r>
            <a:r>
              <a:rPr lang="en-IN" sz="1100" dirty="0" err="1"/>
              <a:t>System.out.println</a:t>
            </a:r>
            <a:r>
              <a:rPr lang="en-IN" sz="1100" dirty="0"/>
              <a:t>();</a:t>
            </a:r>
          </a:p>
          <a:p>
            <a:r>
              <a:rPr lang="en-IN" sz="1100" dirty="0"/>
              <a:t>        </a:t>
            </a:r>
            <a:r>
              <a:rPr lang="en-IN" sz="1100" dirty="0" err="1"/>
              <a:t>solution.rightView</a:t>
            </a:r>
            <a:r>
              <a:rPr lang="en-IN" sz="1100" dirty="0"/>
              <a:t>(root);</a:t>
            </a:r>
          </a:p>
          <a:p>
            <a:r>
              <a:rPr lang="en-IN" sz="1100" dirty="0"/>
              <a:t>    }</a:t>
            </a:r>
          </a:p>
          <a:p>
            <a:r>
              <a:rPr lang="en-I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263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45" name="Google Shape;145;p6"/>
          <p:cNvGraphicFramePr/>
          <p:nvPr/>
        </p:nvGraphicFramePr>
        <p:xfrm>
          <a:off x="344129" y="926751"/>
          <a:ext cx="10762025" cy="58521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Horizontal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horizontalView(TreeNode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horizontalView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horizontalView;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Queue&lt;TreeNode&gt; 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queue.offer(root);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(!queue.isEmpty())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levelSize = queue.size();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(int i = 0; i &lt; levelSize; i++)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TreeNode node = 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horizontalView.add(node.val);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(node.left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queue.offer(node.left);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queue.offer(node.right);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344129" y="926751"/>
          <a:ext cx="10762025" cy="557785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horizontalView;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Sample binary tree input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root.left.left = new TreeNode('D');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root.left.right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TreeNode('G');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List&lt;Character&gt; horizontalViewResult = horizontalView(root);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Horizontal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System.out.print("Horizontal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horizontalViewResult)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6a0d52c766_0_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6a0d52c76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6a0d52c766_0_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6a0d52c766_0_0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6a0d52c766_0_0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g26a0d52c766_0_0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0" name="Google Shape;180;g26a0d52c766_0_0"/>
          <p:cNvGraphicFramePr/>
          <p:nvPr/>
        </p:nvGraphicFramePr>
        <p:xfrm>
          <a:off x="344129" y="926751"/>
          <a:ext cx="10762025" cy="585217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Vertical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verticalView(TreeNode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verticalView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verticalView;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Map&lt;Integer, List&lt;Character&gt;&gt; verticalMap = new TreeMap&lt;&gt;();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Queue&lt;TreeNode&gt; nodeQueue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Queue&lt;Integer&gt; hdQueue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nodeQueue.offer(root);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hdQueue.offer(0);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(!nodeQueue.isEmpty())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TreeNode node = nodeQueue.poll();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int hd = hdQueue.poll();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verticalMap.computeIfAbsent(hd, k -&gt; new ArrayList&lt;&gt;()).add(node.val);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if (node.left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nodeQueue.offer(node.left);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hdQueue.offer(hd - 1);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26a0d52c766_0_10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6a0d52c766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6a0d52c766_0_10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6a0d52c766_0_10"/>
          <p:cNvSpPr/>
          <p:nvPr/>
        </p:nvSpPr>
        <p:spPr>
          <a:xfrm>
            <a:off x="3209429" y="189415"/>
            <a:ext cx="6892500" cy="56820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VIEW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6a0d52c766_0_10"/>
          <p:cNvSpPr txBox="1"/>
          <p:nvPr/>
        </p:nvSpPr>
        <p:spPr>
          <a:xfrm>
            <a:off x="1092621" y="2357485"/>
            <a:ext cx="10377900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g26a0d52c766_0_10"/>
          <p:cNvSpPr txBox="1"/>
          <p:nvPr/>
        </p:nvSpPr>
        <p:spPr>
          <a:xfrm>
            <a:off x="1156462" y="2537484"/>
            <a:ext cx="976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2" name="Google Shape;192;g26a0d52c766_0_10"/>
          <p:cNvGraphicFramePr/>
          <p:nvPr/>
        </p:nvGraphicFramePr>
        <p:xfrm>
          <a:off x="344129" y="926751"/>
          <a:ext cx="10762025" cy="557785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nodeQueue.offer(node.right);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hdQueue.offer(hd + 1);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(List&lt;Character&gt; values : verticalMap.values())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verticalView.addAll(values);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verticalView;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// Sample binary tree input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root.left.left = new TreeNode('D');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verticalViewResult = verticalView(root);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Vertical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System.out.print("Vertical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verticalViewResult)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4" name="Google Shape;214;p12"/>
          <p:cNvGraphicFramePr/>
          <p:nvPr/>
        </p:nvGraphicFramePr>
        <p:xfrm>
          <a:off x="844191" y="926751"/>
          <a:ext cx="10762025" cy="557785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TreeNode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char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left;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TreeNode right;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TreeNode(char val)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this.val = val;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left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right = null;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Main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// Function to obtain the Left View of a binary tree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List&lt;Character&gt; leftView(TreeNode root)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List&lt;Character&gt; leftView = new ArrayList&lt;&gt;();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(root ==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return leftView;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Queue&lt;TreeNode&gt; nodeQueue = new LinkedList&lt;&gt;();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nodeQueue.offer(root);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while (!nodeQueue.isEmpty())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int levelSize = nodeQueue.size();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for (int i = 0; i &lt; levelSize; i++)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TreeNode node = nodeQueue.poll();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// Add the leftmost node at each level to the leftView list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(i == 0)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leftView.add(node.val);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if (node.left != null) {                        nodeQueue.offer(node.left);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5" name="Google Shape;215;p12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3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/>
          <p:nvPr/>
        </p:nvSpPr>
        <p:spPr>
          <a:xfrm>
            <a:off x="3209429" y="189415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VIEW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6" name="Google Shape;226;p13"/>
          <p:cNvGraphicFramePr/>
          <p:nvPr/>
        </p:nvGraphicFramePr>
        <p:xfrm>
          <a:off x="844191" y="926751"/>
          <a:ext cx="10762025" cy="5029210"/>
        </p:xfrm>
        <a:graphic>
          <a:graphicData uri="http://schemas.openxmlformats.org/drawingml/2006/table">
            <a:tbl>
              <a:tblPr firstRow="1" bandRow="1">
                <a:noFill/>
                <a:tableStyleId>{6D4CF9F9-511F-44EC-A5B5-6B06358848D0}</a:tableStyleId>
              </a:tblPr>
              <a:tblGrid>
                <a:gridCol w="53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(node.right != null)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nodeQueue.offer(node.right);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return leftView;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 static void main(String[] args)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Sample binary tree input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TreeNode root = new TreeNode('A');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 = new TreeNode('B');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 = new TreeNode('C');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root.left.left = new TreeNode('D');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root.left.right = new TreeNode('E');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root.right.left = new TreeNode('F');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root.right.right = new TreeNode('G');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List&lt;Character&gt; leftViewResult = leftView(root);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// Printing the Left View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System.out.print("Left View: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(char node : leftViewResult) {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System.out.print(node + " ");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System.out.println();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7" name="Google Shape;227;p13" descr="Picture1-removebg-previe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642C66-8372-4603-91BD-B9BEAB2AB8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DFB4F2-1B7C-460C-B9FF-B9968A123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C5F72-F1F8-4E80-B33F-44ACFB208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3620</Words>
  <Application>Microsoft Office PowerPoint</Application>
  <PresentationFormat>Widescreen</PresentationFormat>
  <Paragraphs>503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Noto Sans Symbols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3</cp:revision>
  <dcterms:created xsi:type="dcterms:W3CDTF">2023-09-22T07:04:52Z</dcterms:created>
  <dcterms:modified xsi:type="dcterms:W3CDTF">2024-05-06T10:44:44Z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