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8" r:id="rId2"/>
    <p:sldId id="285" r:id="rId3"/>
    <p:sldId id="267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GwjLCsy33X05SRJ7mPuXJ60O0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A6522-B403-4FA2-96C6-036DD73D5DB0}">
  <a:tblStyle styleId="{B4EA6522-B403-4FA2-96C6-036DD73D5DB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3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158F0BB-FB55-4AB7-B10D-BDE2FD52D0F8}"/>
    <pc:docChg chg="modSld">
      <pc:chgData name="Aastha Kumar" userId="f94225b3-263d-47de-91f3-c17c89a7eef3" providerId="ADAL" clId="{F158F0BB-FB55-4AB7-B10D-BDE2FD52D0F8}" dt="2024-05-03T13:14:04.439" v="1"/>
      <pc:docMkLst>
        <pc:docMk/>
      </pc:docMkLst>
      <pc:sldChg chg="modSp mod">
        <pc:chgData name="Aastha Kumar" userId="f94225b3-263d-47de-91f3-c17c89a7eef3" providerId="ADAL" clId="{F158F0BB-FB55-4AB7-B10D-BDE2FD52D0F8}" dt="2024-05-03T13:14:04.439" v="1"/>
        <pc:sldMkLst>
          <pc:docMk/>
          <pc:sldMk cId="1151609950" sldId="285"/>
        </pc:sldMkLst>
        <pc:spChg chg="mod">
          <ac:chgData name="Aastha Kumar" userId="f94225b3-263d-47de-91f3-c17c89a7eef3" providerId="ADAL" clId="{F158F0BB-FB55-4AB7-B10D-BDE2FD52D0F8}" dt="2024-05-03T13:14:04.439" v="1"/>
          <ac:spMkLst>
            <pc:docMk/>
            <pc:sldMk cId="1151609950" sldId="285"/>
            <ac:spMk id="6" creationId="{8F51E9B5-5E49-BD3F-F3CD-5932C579AB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5F25-9850-DAAF-DDA3-F529090A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E52C8-EE13-3A44-BAEB-AA944181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ECC8-A4AC-960C-C779-8083E96F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FCDB-FA70-7FFB-406C-681AD81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2B35-100C-7028-D997-F971482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49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4626-2567-4AF8-89B1-41017975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9267-8BB3-2697-899E-EF9B679D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E015-2DAA-7A51-CEB2-549A357C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C022-7A1F-26B2-6734-6A10372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17BB-6F0F-E601-385E-0B9AB2C9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E7D-8088-6E04-6104-8887F39EF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30D59-6E11-2845-4781-C9D4EC731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15D4-B44A-CC99-D20D-E855324F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9A96-941F-1AC9-347D-FC18B304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15CF-0D86-CEBA-1D09-903ACBB8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22E-EF6E-779E-1343-95FEA076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3B0F-A579-B983-8614-2F1A7BF1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335B-FE3E-B0C1-1C1E-17024E2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21B8-6961-F0EA-2D20-FD6566B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AF0C-2FCF-F5D1-2584-E9A288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C09E-71F5-6785-E709-6B8849FB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BC95-62D8-DAD4-D98B-16CD4F1B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C2C5-E4B2-86EB-C640-8DB2456B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BA93-6400-7151-38F9-C434BD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A62B-CEF7-2953-F0AD-312357E0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0774-2A6C-AFE7-02FB-D8986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15FF-39C3-0CAD-BF97-98885204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26AF-A859-93C0-3D12-3322ACEA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48C4-C664-529B-81D6-C879AAE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E470-3600-FD51-CF89-DFBE007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739C-EF06-4266-383A-0DBB014B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281F-C96F-DE6D-F8A7-B3EB599C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7CAB-CEFA-6799-7499-5ADF4D3C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CE8CB-012A-2C32-36C2-8F93F863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C090-45BE-C9BB-4422-9CD22774A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498F4-7629-8712-3F7C-436B23132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ADEE5-94CF-5FA1-A319-79EF283B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53F61-174D-04C3-1E33-31FCD303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9CE16-24F6-08A8-3800-59F68E4D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44D3-8FCB-1805-D4DC-903FD261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8727-221A-0F94-252A-DE017CD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1AAC2-88C5-D559-F80E-7CC07A2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22BB4-A741-3B79-3D28-65E49C83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1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7BFD4-1A5E-17EB-4761-FA794B62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233EB-035D-F92A-3612-EF0F0A16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D62A-A153-9CA9-DA37-163898EF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288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BD6B-6683-40D8-DE12-28F1D01A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BFE-175C-44F4-9219-DA26A649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357B6-8CC2-F666-B924-6139FE348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14FD-4BB8-4DBE-7F82-EB41F771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63911-2922-2A55-E9D0-143B461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40BB-A7CE-5402-2F8E-752349C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7EC7-FA86-96E0-8E5C-2FCB7232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D6A6E-E9B8-419F-9098-B9CDDFDC2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7217-D88C-58AA-0E02-316356B9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9428-4198-8693-3A9F-5969421A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B5FD-22F4-359B-920C-93DBCE76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F747-5E84-CDCE-C735-480ABA74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52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55C5B-F471-1DEE-069C-34FB3B65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D175-6B2A-59EC-601B-95BCA1470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6F1A-76C3-F603-C94A-2C14F56FE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9CDA-B04E-A7B7-4366-A21C05D52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26BA-8101-F63D-0EAB-FB6C3F025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4"/>
          <p:cNvSpPr/>
          <p:nvPr/>
        </p:nvSpPr>
        <p:spPr>
          <a:xfrm>
            <a:off x="3928188" y="248106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MAP TO TREE MAP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4"/>
          <p:cNvSpPr txBox="1"/>
          <p:nvPr/>
        </p:nvSpPr>
        <p:spPr>
          <a:xfrm>
            <a:off x="85725" y="813188"/>
            <a:ext cx="12020550" cy="490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 is indeed implemented using a hash table data structure. A hash table provides constant-time complexity for basic operations like insertions, deletions, and lookups (assuming a good hash function and handling of collisions).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 sorted map (based on keys) implemented using a Red-Black Tree. A Red-Black Tree is a self-balancing binary search tree that ensures logarithmic height and guarantees logarithmic time complexity for basic operations like search, insert, and delete.</a:t>
            </a:r>
            <a:endParaRPr lang="en-US" sz="15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 is generally faster than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 insertion, deletion, and searching, with an average-case constant time for these operations.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being a balanced tree structure, has logarithmic time complexity for these operations. This means that as the number of elements grows,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operations will generally take more time compared to HashMap.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 does not guarantee any specific order of its elements.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on the other hand, maintains a sorted order based on the natural ordering of its keys or a custom comparator if provided during construction. This allows for efficient range queries and iteration in a sorted order.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34">
            <a:extLst>
              <a:ext uri="{FF2B5EF4-FFF2-40B4-BE49-F238E27FC236}">
                <a16:creationId xmlns:a16="http://schemas.microsoft.com/office/drawing/2014/main" id="{8607A6E8-2F29-CFA7-652D-CC2520A194D8}"/>
              </a:ext>
            </a:extLst>
          </p:cNvPr>
          <p:cNvSpPr/>
          <p:nvPr/>
        </p:nvSpPr>
        <p:spPr>
          <a:xfrm>
            <a:off x="3722913" y="238881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1E9B5-5E49-BD3F-F3CD-5932C579AB6E}"/>
              </a:ext>
            </a:extLst>
          </p:cNvPr>
          <p:cNvSpPr txBox="1"/>
          <p:nvPr/>
        </p:nvSpPr>
        <p:spPr>
          <a:xfrm>
            <a:off x="528636" y="912495"/>
            <a:ext cx="11134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 </a:t>
            </a:r>
          </a:p>
          <a:p>
            <a:r>
              <a:rPr lang="en-IN" dirty="0"/>
              <a:t>class Main { 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	    Scanner s=new Scanner(System.in);</a:t>
            </a:r>
          </a:p>
          <a:p>
            <a:r>
              <a:rPr lang="en-IN" dirty="0"/>
              <a:t>		Map&lt;String, String&gt; </a:t>
            </a:r>
            <a:r>
              <a:rPr lang="en-IN" dirty="0" err="1"/>
              <a:t>hashMap</a:t>
            </a:r>
            <a:r>
              <a:rPr lang="en-IN" dirty="0"/>
              <a:t> = new HashMap&lt;&gt;();</a:t>
            </a:r>
          </a:p>
          <a:p>
            <a:r>
              <a:rPr lang="en-IN" dirty="0"/>
              <a:t>		int n=</a:t>
            </a:r>
            <a:r>
              <a:rPr lang="en-IN" dirty="0" err="1"/>
              <a:t>s.nextInt</a:t>
            </a:r>
            <a:r>
              <a:rPr lang="en-IN" dirty="0"/>
              <a:t>();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   </a:t>
            </a:r>
            <a:r>
              <a:rPr lang="en-IN" dirty="0" err="1"/>
              <a:t>hashMap.put</a:t>
            </a:r>
            <a:r>
              <a:rPr lang="en-IN" dirty="0"/>
              <a:t>(</a:t>
            </a:r>
            <a:r>
              <a:rPr lang="en-IN" dirty="0" err="1"/>
              <a:t>s.next</a:t>
            </a:r>
            <a:r>
              <a:rPr lang="en-IN" dirty="0"/>
              <a:t>(),</a:t>
            </a:r>
            <a:r>
              <a:rPr lang="en-IN" dirty="0" err="1"/>
              <a:t>s.next</a:t>
            </a:r>
            <a:r>
              <a:rPr lang="en-IN" dirty="0"/>
              <a:t>());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("HashMap: " + </a:t>
            </a:r>
            <a:r>
              <a:rPr lang="en-IN" dirty="0" err="1"/>
              <a:t>hashMap</a:t>
            </a:r>
            <a:r>
              <a:rPr lang="en-IN" dirty="0"/>
              <a:t>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TreeMap</a:t>
            </a:r>
            <a:r>
              <a:rPr lang="en-IN" dirty="0"/>
              <a:t>: " + </a:t>
            </a:r>
            <a:r>
              <a:rPr lang="en-IN" dirty="0" err="1"/>
              <a:t>hashMap</a:t>
            </a:r>
            <a:r>
              <a:rPr lang="en-IN" dirty="0"/>
              <a:t>); </a:t>
            </a:r>
          </a:p>
          <a:p>
            <a:r>
              <a:rPr lang="en-IN" dirty="0"/>
              <a:t>	} </a:t>
            </a:r>
          </a:p>
          <a:p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6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/>
        </p:nvSpPr>
        <p:spPr>
          <a:xfrm>
            <a:off x="191485" y="915828"/>
            <a:ext cx="1180903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a few ways to convert HashMap to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Java: </a:t>
            </a:r>
            <a:endParaRPr lang="en-IN"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Vanilla Java (Direct Method) : Pass HashMap instance to the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constructor OR to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putAll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method</a:t>
            </a: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 copy all elements from the HashMap into the </a:t>
            </a:r>
            <a:r>
              <a:rPr lang="en-I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Stream.collect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method : part of the Java Stream API and is used to transform the elements of a stream into a different form. It takes a Collector as an argument, which specifies how the elements should be accumulated.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Guava library</a:t>
            </a:r>
            <a:r>
              <a:rPr lang="en-US" dirty="0"/>
              <a:t>: </a:t>
            </a: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used to create an empty </a:t>
            </a:r>
            <a:r>
              <a:rPr lang="en-I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instance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I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Manual conversion</a:t>
            </a:r>
            <a:endParaRPr lang="en-IN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414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3</cp:revision>
  <dcterms:created xsi:type="dcterms:W3CDTF">2023-09-22T07:04:52Z</dcterms:created>
  <dcterms:modified xsi:type="dcterms:W3CDTF">2024-05-03T13:14:06Z</dcterms:modified>
</cp:coreProperties>
</file>