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7" r:id="rId3"/>
    <p:sldId id="276" r:id="rId4"/>
  </p:sldIdLst>
  <p:sldSz cx="12192000" cy="6858000"/>
  <p:notesSz cx="6858000" cy="9144000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qsg2zIHruO3CxP/xUexoASU2p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322533-D7B8-41E2-8A08-C852E1081D91}">
  <a:tblStyle styleId="{9E322533-D7B8-41E2-8A08-C852E1081D9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42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3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7808C532-B51A-4ABB-A5A9-C8BC7F268521}"/>
    <pc:docChg chg="undo custSel modSld">
      <pc:chgData name="Aastha Kumar" userId="f94225b3-263d-47de-91f3-c17c89a7eef3" providerId="ADAL" clId="{7808C532-B51A-4ABB-A5A9-C8BC7F268521}" dt="2024-05-06T16:53:03.221" v="35" actId="1076"/>
      <pc:docMkLst>
        <pc:docMk/>
      </pc:docMkLst>
      <pc:sldChg chg="delSp modSp mod">
        <pc:chgData name="Aastha Kumar" userId="f94225b3-263d-47de-91f3-c17c89a7eef3" providerId="ADAL" clId="{7808C532-B51A-4ABB-A5A9-C8BC7F268521}" dt="2024-05-06T16:53:03.221" v="35" actId="1076"/>
        <pc:sldMkLst>
          <pc:docMk/>
          <pc:sldMk cId="0" sldId="267"/>
        </pc:sldMkLst>
        <pc:spChg chg="mod">
          <ac:chgData name="Aastha Kumar" userId="f94225b3-263d-47de-91f3-c17c89a7eef3" providerId="ADAL" clId="{7808C532-B51A-4ABB-A5A9-C8BC7F268521}" dt="2024-05-06T16:52:55.469" v="33" actId="1076"/>
          <ac:spMkLst>
            <pc:docMk/>
            <pc:sldMk cId="0" sldId="267"/>
            <ac:spMk id="3" creationId="{5300E2F0-2AD5-E15F-A52F-F53BDA0344A6}"/>
          </ac:spMkLst>
        </pc:spChg>
        <pc:spChg chg="mod">
          <ac:chgData name="Aastha Kumar" userId="f94225b3-263d-47de-91f3-c17c89a7eef3" providerId="ADAL" clId="{7808C532-B51A-4ABB-A5A9-C8BC7F268521}" dt="2024-05-06T16:53:03.221" v="35" actId="1076"/>
          <ac:spMkLst>
            <pc:docMk/>
            <pc:sldMk cId="0" sldId="267"/>
            <ac:spMk id="207" creationId="{00000000-0000-0000-0000-000000000000}"/>
          </ac:spMkLst>
        </pc:spChg>
        <pc:picChg chg="del">
          <ac:chgData name="Aastha Kumar" userId="f94225b3-263d-47de-91f3-c17c89a7eef3" providerId="ADAL" clId="{7808C532-B51A-4ABB-A5A9-C8BC7F268521}" dt="2024-05-06T16:52:58.111" v="34" actId="478"/>
          <ac:picMkLst>
            <pc:docMk/>
            <pc:sldMk cId="0" sldId="267"/>
            <ac:picMk id="20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4813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7</a:t>
            </a:r>
            <a:endParaRPr dirty="0"/>
          </a:p>
        </p:txBody>
      </p:sp>
      <p:sp>
        <p:nvSpPr>
          <p:cNvPr id="201" name="Google Shape;2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4" descr="Picture1-removebg-pre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8800" y="6117544"/>
            <a:ext cx="3253440" cy="85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4"/>
          <p:cNvSpPr/>
          <p:nvPr/>
        </p:nvSpPr>
        <p:spPr>
          <a:xfrm>
            <a:off x="740160" y="1221544"/>
            <a:ext cx="10059840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4"/>
          <p:cNvSpPr/>
          <p:nvPr/>
        </p:nvSpPr>
        <p:spPr>
          <a:xfrm>
            <a:off x="225637" y="1638262"/>
            <a:ext cx="11763163" cy="634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sequence is called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Bitonic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 it is first increasing, then decreasing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Examples for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Bitnoic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sequence would be the sequences (1, 4, 6, 8, 3, −2) , (9, 2, −4, −10, −5) , and (1, 2, 3, 4) are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bitonic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but (1, 3, 12, 4, 2, 10) is not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bitonic</a:t>
            </a:r>
            <a:endParaRPr sz="16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1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200000"/>
              </a:lnSpc>
            </a:pPr>
            <a:r>
              <a:rPr lang="pt-BR" sz="1600" dirty="0">
                <a:latin typeface="Consolas"/>
                <a:ea typeface="Consolas"/>
                <a:cs typeface="Consolas"/>
                <a:sym typeface="Consolas"/>
              </a:rPr>
              <a:t>Recursive:</a:t>
            </a:r>
          </a:p>
          <a:p>
            <a:pPr lvl="0">
              <a:lnSpc>
                <a:spcPct val="200000"/>
              </a:lnSpc>
            </a:pPr>
            <a:r>
              <a:rPr lang="pt-BR" sz="1600" dirty="0">
                <a:latin typeface="Consolas"/>
                <a:ea typeface="Consolas"/>
                <a:cs typeface="Consolas"/>
                <a:sym typeface="Consolas"/>
              </a:rPr>
              <a:t>Time complexity: O(n^2)</a:t>
            </a:r>
          </a:p>
          <a:p>
            <a:pPr lvl="0">
              <a:lnSpc>
                <a:spcPct val="200000"/>
              </a:lnSpc>
            </a:pPr>
            <a:r>
              <a:rPr lang="pt-BR" sz="1600" dirty="0">
                <a:latin typeface="Consolas"/>
                <a:ea typeface="Consolas"/>
                <a:cs typeface="Consolas"/>
                <a:sym typeface="Consolas"/>
              </a:rPr>
              <a:t>Space complexity: O(n)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Dynamic: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Time complexity: O(n^2) - Quadratic time complexity due to nested loops iterating over the input array.</a:t>
            </a:r>
          </a:p>
          <a:p>
            <a:pPr lvl="0">
              <a:lnSpc>
                <a:spcPct val="200000"/>
              </a:lnSpc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Space complexity: O(n^2) - Quadratic space complexity due to the creation of two-dimensional lists `I` and `D` to store subsequences.</a:t>
            </a:r>
            <a:endParaRPr lang="en-US" sz="1600" dirty="0"/>
          </a:p>
          <a:p>
            <a:pPr lvl="0">
              <a:lnSpc>
                <a:spcPct val="200000"/>
              </a:lnSpc>
            </a:pPr>
            <a:endParaRPr lang="pt-BR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34"/>
          <p:cNvSpPr/>
          <p:nvPr/>
        </p:nvSpPr>
        <p:spPr>
          <a:xfrm>
            <a:off x="4006847" y="742208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BITONIC SUBSEQUENCE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4"/>
          <p:cNvPicPr preferRelativeResize="0"/>
          <p:nvPr/>
        </p:nvPicPr>
        <p:blipFill rotWithShape="1">
          <a:blip r:embed="rId4">
            <a:alphaModFix/>
          </a:blip>
          <a:srcRect l="8630" r="8622" b="57237"/>
          <a:stretch/>
        </p:blipFill>
        <p:spPr>
          <a:xfrm rot="10800000" flipH="1">
            <a:off x="0" y="624"/>
            <a:ext cx="3517640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06150" y="186935"/>
            <a:ext cx="1000123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2"/>
          <p:cNvSpPr/>
          <p:nvPr/>
        </p:nvSpPr>
        <p:spPr>
          <a:xfrm>
            <a:off x="4047487" y="248106"/>
            <a:ext cx="4746173" cy="432930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BITONIC SUBSEQUENCE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0E2F0-2AD5-E15F-A52F-F53BDA0344A6}"/>
              </a:ext>
            </a:extLst>
          </p:cNvPr>
          <p:cNvSpPr txBox="1"/>
          <p:nvPr/>
        </p:nvSpPr>
        <p:spPr>
          <a:xfrm>
            <a:off x="508000" y="774697"/>
            <a:ext cx="103733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</a:t>
            </a:r>
            <a:r>
              <a:rPr lang="en-IN" sz="1600" dirty="0" err="1"/>
              <a:t>java.util</a:t>
            </a:r>
            <a:r>
              <a:rPr lang="en-IN" sz="1600" dirty="0"/>
              <a:t>.*;</a:t>
            </a:r>
          </a:p>
          <a:p>
            <a:r>
              <a:rPr lang="en-IN" sz="1600" dirty="0"/>
              <a:t>class Main{</a:t>
            </a:r>
          </a:p>
          <a:p>
            <a:r>
              <a:rPr lang="en-IN" sz="1600" dirty="0"/>
              <a:t> 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int[] </a:t>
            </a:r>
            <a:r>
              <a:rPr lang="en-IN" sz="1600" dirty="0" err="1"/>
              <a:t>arr</a:t>
            </a:r>
            <a:r>
              <a:rPr lang="en-IN" sz="1600" dirty="0"/>
              <a:t> = {1, 11, 2, 10, 4, 5, 2, 1};</a:t>
            </a:r>
          </a:p>
          <a:p>
            <a:r>
              <a:rPr lang="en-IN" sz="1600" dirty="0"/>
              <a:t>        int n = </a:t>
            </a:r>
            <a:r>
              <a:rPr lang="en-IN" sz="1600" dirty="0" err="1"/>
              <a:t>arr.length</a:t>
            </a:r>
            <a:r>
              <a:rPr lang="en-IN" sz="1600" dirty="0"/>
              <a:t>;</a:t>
            </a:r>
          </a:p>
          <a:p>
            <a:r>
              <a:rPr lang="en-IN" sz="1600" dirty="0"/>
              <a:t>        int[] </a:t>
            </a:r>
            <a:r>
              <a:rPr lang="en-IN" sz="1600" dirty="0" err="1"/>
              <a:t>lis</a:t>
            </a:r>
            <a:r>
              <a:rPr lang="en-IN" sz="1600" dirty="0"/>
              <a:t> = new int[n]; int[] </a:t>
            </a:r>
            <a:r>
              <a:rPr lang="en-IN" sz="1600" dirty="0" err="1"/>
              <a:t>lds</a:t>
            </a:r>
            <a:r>
              <a:rPr lang="en-IN" sz="1600" dirty="0"/>
              <a:t> = new int[n];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Arrays.fill</a:t>
            </a:r>
            <a:r>
              <a:rPr lang="en-IN" sz="1600" dirty="0"/>
              <a:t>(</a:t>
            </a:r>
            <a:r>
              <a:rPr lang="en-IN" sz="1600" dirty="0" err="1"/>
              <a:t>lis</a:t>
            </a:r>
            <a:r>
              <a:rPr lang="en-IN" sz="1600" dirty="0"/>
              <a:t>, 1); </a:t>
            </a:r>
            <a:r>
              <a:rPr lang="en-IN" sz="1600" dirty="0" err="1"/>
              <a:t>Arrays.fill</a:t>
            </a:r>
            <a:r>
              <a:rPr lang="en-IN" sz="1600" dirty="0"/>
              <a:t>(</a:t>
            </a:r>
            <a:r>
              <a:rPr lang="en-IN" sz="1600" dirty="0" err="1"/>
              <a:t>lds</a:t>
            </a:r>
            <a:r>
              <a:rPr lang="en-IN" sz="1600" dirty="0"/>
              <a:t>, 1);</a:t>
            </a:r>
          </a:p>
          <a:p>
            <a:r>
              <a:rPr lang="en-IN" sz="1600" dirty="0"/>
              <a:t>        for(int </a:t>
            </a:r>
            <a:r>
              <a:rPr lang="en-IN" sz="1600" dirty="0" err="1"/>
              <a:t>i</a:t>
            </a:r>
            <a:r>
              <a:rPr lang="en-IN" sz="1600" dirty="0"/>
              <a:t>=1; </a:t>
            </a:r>
            <a:r>
              <a:rPr lang="en-IN" sz="1600" dirty="0" err="1"/>
              <a:t>i</a:t>
            </a:r>
            <a:r>
              <a:rPr lang="en-IN" sz="1600" dirty="0"/>
              <a:t>&lt;n; </a:t>
            </a:r>
            <a:r>
              <a:rPr lang="en-IN" sz="1600" dirty="0" err="1"/>
              <a:t>i</a:t>
            </a:r>
            <a:r>
              <a:rPr lang="en-IN" sz="1600" dirty="0"/>
              <a:t>++){</a:t>
            </a:r>
          </a:p>
          <a:p>
            <a:r>
              <a:rPr lang="en-IN" sz="1600" dirty="0"/>
              <a:t>            for(int j=0; j&lt;</a:t>
            </a:r>
            <a:r>
              <a:rPr lang="en-IN" sz="1600" dirty="0" err="1"/>
              <a:t>i</a:t>
            </a:r>
            <a:r>
              <a:rPr lang="en-IN" sz="1600" dirty="0"/>
              <a:t>; </a:t>
            </a:r>
            <a:r>
              <a:rPr lang="en-IN" sz="1600" dirty="0" err="1"/>
              <a:t>j++</a:t>
            </a:r>
            <a:r>
              <a:rPr lang="en-IN" sz="1600" dirty="0"/>
              <a:t>){</a:t>
            </a:r>
          </a:p>
          <a:p>
            <a:r>
              <a:rPr lang="en-IN" sz="1600" dirty="0"/>
              <a:t>                if(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&gt; </a:t>
            </a:r>
            <a:r>
              <a:rPr lang="en-IN" sz="1600" dirty="0" err="1"/>
              <a:t>arr</a:t>
            </a:r>
            <a:r>
              <a:rPr lang="en-IN" sz="1600" dirty="0"/>
              <a:t>[j] &amp;&amp; </a:t>
            </a:r>
            <a:r>
              <a:rPr lang="en-IN" sz="1600" dirty="0" err="1"/>
              <a:t>lis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&lt; </a:t>
            </a:r>
            <a:r>
              <a:rPr lang="en-IN" sz="1600" dirty="0" err="1"/>
              <a:t>lis</a:t>
            </a:r>
            <a:r>
              <a:rPr lang="en-IN" sz="1600" dirty="0"/>
              <a:t>[j] + 1)</a:t>
            </a:r>
          </a:p>
          <a:p>
            <a:r>
              <a:rPr lang="en-IN" sz="1600" dirty="0"/>
              <a:t>                    </a:t>
            </a:r>
            <a:r>
              <a:rPr lang="en-IN" sz="1600" dirty="0" err="1"/>
              <a:t>lis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= </a:t>
            </a:r>
            <a:r>
              <a:rPr lang="en-IN" sz="1600" dirty="0" err="1"/>
              <a:t>lis</a:t>
            </a:r>
            <a:r>
              <a:rPr lang="en-IN" sz="1600" dirty="0"/>
              <a:t>[j] + 1;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for(int </a:t>
            </a:r>
            <a:r>
              <a:rPr lang="en-IN" sz="1600" dirty="0" err="1"/>
              <a:t>i</a:t>
            </a:r>
            <a:r>
              <a:rPr lang="en-IN" sz="1600" dirty="0"/>
              <a:t>=n-2; </a:t>
            </a:r>
            <a:r>
              <a:rPr lang="en-IN" sz="1600" dirty="0" err="1"/>
              <a:t>i</a:t>
            </a:r>
            <a:r>
              <a:rPr lang="en-IN" sz="1600" dirty="0"/>
              <a:t>&gt;=0; </a:t>
            </a:r>
            <a:r>
              <a:rPr lang="en-IN" sz="1600" dirty="0" err="1"/>
              <a:t>i</a:t>
            </a:r>
            <a:r>
              <a:rPr lang="en-IN" sz="1600" dirty="0"/>
              <a:t>--){</a:t>
            </a:r>
          </a:p>
          <a:p>
            <a:r>
              <a:rPr lang="en-IN" sz="1600" dirty="0"/>
              <a:t>            for(int j=n-1; j&gt;</a:t>
            </a:r>
            <a:r>
              <a:rPr lang="en-IN" sz="1600" dirty="0" err="1"/>
              <a:t>i</a:t>
            </a:r>
            <a:r>
              <a:rPr lang="en-IN" sz="1600" dirty="0"/>
              <a:t>; j--){</a:t>
            </a:r>
          </a:p>
          <a:p>
            <a:r>
              <a:rPr lang="en-IN" sz="1600" dirty="0"/>
              <a:t>                if(</a:t>
            </a:r>
            <a:r>
              <a:rPr lang="en-IN" sz="1600" dirty="0" err="1"/>
              <a:t>arr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&gt; </a:t>
            </a:r>
            <a:r>
              <a:rPr lang="en-IN" sz="1600" dirty="0" err="1"/>
              <a:t>arr</a:t>
            </a:r>
            <a:r>
              <a:rPr lang="en-IN" sz="1600" dirty="0"/>
              <a:t>[j] &amp;&amp; </a:t>
            </a:r>
            <a:r>
              <a:rPr lang="en-IN" sz="1600" dirty="0" err="1"/>
              <a:t>lds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&lt; </a:t>
            </a:r>
            <a:r>
              <a:rPr lang="en-IN" sz="1600" dirty="0" err="1"/>
              <a:t>lds</a:t>
            </a:r>
            <a:r>
              <a:rPr lang="en-IN" sz="1600" dirty="0"/>
              <a:t>[j] + 1)</a:t>
            </a:r>
          </a:p>
          <a:p>
            <a:r>
              <a:rPr lang="en-IN" sz="1600" dirty="0"/>
              <a:t>                    </a:t>
            </a:r>
            <a:r>
              <a:rPr lang="en-IN" sz="1600" dirty="0" err="1"/>
              <a:t>lds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= </a:t>
            </a:r>
            <a:r>
              <a:rPr lang="en-IN" sz="1600" dirty="0" err="1"/>
              <a:t>lds</a:t>
            </a:r>
            <a:r>
              <a:rPr lang="en-IN" sz="1600" dirty="0"/>
              <a:t>[j] + 1;</a:t>
            </a:r>
          </a:p>
          <a:p>
            <a:r>
              <a:rPr lang="en-IN" sz="1600" dirty="0"/>
              <a:t>            }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int max = </a:t>
            </a:r>
            <a:r>
              <a:rPr lang="en-IN" sz="1600" dirty="0" err="1"/>
              <a:t>lis</a:t>
            </a:r>
            <a:r>
              <a:rPr lang="en-IN" sz="1600" dirty="0"/>
              <a:t>[0] + </a:t>
            </a:r>
            <a:r>
              <a:rPr lang="en-IN" sz="1600" dirty="0" err="1"/>
              <a:t>lds</a:t>
            </a:r>
            <a:r>
              <a:rPr lang="en-IN" sz="1600" dirty="0"/>
              <a:t>[0] - 1;</a:t>
            </a:r>
          </a:p>
          <a:p>
            <a:r>
              <a:rPr lang="en-IN" sz="1600" dirty="0"/>
              <a:t>        for(int </a:t>
            </a:r>
            <a:r>
              <a:rPr lang="en-IN" sz="1600" dirty="0" err="1"/>
              <a:t>i</a:t>
            </a:r>
            <a:r>
              <a:rPr lang="en-IN" sz="1600" dirty="0"/>
              <a:t>=1; </a:t>
            </a:r>
            <a:r>
              <a:rPr lang="en-IN" sz="1600" dirty="0" err="1"/>
              <a:t>i</a:t>
            </a:r>
            <a:r>
              <a:rPr lang="en-IN" sz="1600" dirty="0"/>
              <a:t>&lt;n; </a:t>
            </a:r>
            <a:r>
              <a:rPr lang="en-IN" sz="1600" dirty="0" err="1"/>
              <a:t>i</a:t>
            </a:r>
            <a:r>
              <a:rPr lang="en-IN" sz="1600" dirty="0"/>
              <a:t>++){</a:t>
            </a:r>
          </a:p>
          <a:p>
            <a:r>
              <a:rPr lang="en-IN" sz="1600" dirty="0"/>
              <a:t>            max = </a:t>
            </a:r>
            <a:r>
              <a:rPr lang="en-IN" sz="1600" dirty="0" err="1"/>
              <a:t>Math.max</a:t>
            </a:r>
            <a:r>
              <a:rPr lang="en-IN" sz="1600" dirty="0"/>
              <a:t>(max, </a:t>
            </a:r>
            <a:r>
              <a:rPr lang="en-IN" sz="1600" dirty="0" err="1"/>
              <a:t>lis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+ </a:t>
            </a:r>
            <a:r>
              <a:rPr lang="en-IN" sz="1600" dirty="0" err="1"/>
              <a:t>lds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 - 1);</a:t>
            </a:r>
          </a:p>
          <a:p>
            <a:r>
              <a:rPr lang="en-IN" sz="1600" dirty="0"/>
              <a:t>        }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System.out.println</a:t>
            </a:r>
            <a:r>
              <a:rPr lang="en-IN" sz="1600" dirty="0"/>
              <a:t>("Length of longest </a:t>
            </a:r>
            <a:r>
              <a:rPr lang="en-IN" sz="1600" dirty="0" err="1"/>
              <a:t>bitonic</a:t>
            </a:r>
            <a:r>
              <a:rPr lang="en-IN" sz="1600" dirty="0"/>
              <a:t> subsequence: "+max);    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8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8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IN" sz="20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5. What is the significance of the peak element in the Longest Bitonic Subsequence?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1016843" y="2735368"/>
            <a:ext cx="1058936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Answer:The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peak element is the point where the sequence transitions from increasing to decreasing. It is crucial for determining the length of the Longest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Bitonic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Subsequence, as both the increasing and decreasing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subsequences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share the peak element.</a:t>
            </a:r>
            <a:endParaRPr sz="18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517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2</cp:revision>
  <dcterms:created xsi:type="dcterms:W3CDTF">2023-09-22T07:04:52Z</dcterms:created>
  <dcterms:modified xsi:type="dcterms:W3CDTF">2024-05-06T17:00:12Z</dcterms:modified>
</cp:coreProperties>
</file>