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"/>
  </p:notesMasterIdLst>
  <p:sldIdLst>
    <p:sldId id="454" r:id="rId2"/>
    <p:sldId id="5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BEBCB08C-3D9E-4AF9-AC1D-E8E5CFED03E8}"/>
    <pc:docChg chg="undo custSel delSld modSld">
      <pc:chgData name="Aastha Kumar" userId="f94225b3-263d-47de-91f3-c17c89a7eef3" providerId="ADAL" clId="{BEBCB08C-3D9E-4AF9-AC1D-E8E5CFED03E8}" dt="2024-05-03T13:25:53.628" v="51" actId="14100"/>
      <pc:docMkLst>
        <pc:docMk/>
      </pc:docMkLst>
      <pc:sldChg chg="del">
        <pc:chgData name="Aastha Kumar" userId="f94225b3-263d-47de-91f3-c17c89a7eef3" providerId="ADAL" clId="{BEBCB08C-3D9E-4AF9-AC1D-E8E5CFED03E8}" dt="2024-05-03T13:16:27.591" v="12" actId="47"/>
        <pc:sldMkLst>
          <pc:docMk/>
          <pc:sldMk cId="2767265435" sldId="477"/>
        </pc:sldMkLst>
      </pc:sldChg>
      <pc:sldChg chg="modSp mod">
        <pc:chgData name="Aastha Kumar" userId="f94225b3-263d-47de-91f3-c17c89a7eef3" providerId="ADAL" clId="{BEBCB08C-3D9E-4AF9-AC1D-E8E5CFED03E8}" dt="2024-05-03T13:25:53.628" v="51" actId="14100"/>
        <pc:sldMkLst>
          <pc:docMk/>
          <pc:sldMk cId="1727686620" sldId="509"/>
        </pc:sldMkLst>
        <pc:spChg chg="mod">
          <ac:chgData name="Aastha Kumar" userId="f94225b3-263d-47de-91f3-c17c89a7eef3" providerId="ADAL" clId="{BEBCB08C-3D9E-4AF9-AC1D-E8E5CFED03E8}" dt="2024-05-03T13:25:53.628" v="51" actId="14100"/>
          <ac:spMkLst>
            <pc:docMk/>
            <pc:sldMk cId="1727686620" sldId="509"/>
            <ac:spMk id="6" creationId="{3AFBF58F-9204-EBBA-19D6-6A5827BD10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875E-FDEE-4D49-8A8D-A01CC5E7B4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21EF-4185-4C89-8682-B9B8633A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2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Longest Common Subsequence: ACD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21EF-4185-4C89-8682-B9B8633AF3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3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733-8BF9-B7B7-86B5-D9D288F0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2DC77-9E05-8E1C-05FF-E5AE5E75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2101-C629-5656-99F7-B172975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E5F0-E5FD-D40B-8D8D-8C2FF056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5E90-EE67-21F9-567F-DE3973B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DF66-9257-91AA-2369-5DF3542F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448C0-D159-4011-8A29-80272A21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8DE1-414A-F555-0AEF-339FF73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EBC1-3AE0-ABEE-4BA3-1CF6AFD1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0421-F679-FEDD-62B1-8D4D88E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023F1-3EC2-2CF9-0601-743105B1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6499-67F2-C205-CC93-91998BD9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2A74-CCBD-AF3A-0E19-9DBCB3A7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D267-CCFD-0BC9-E1EA-151D5F46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1684-F939-B785-0843-15272D9D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EF58-A482-B5D6-AD0E-43C6F4C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AC36-7E27-7B22-BE40-C097D7CA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8A9F-D227-3E81-7AAE-03C4D6E2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5F47-6C9A-787C-BCA2-9D5FDF2C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5C65-F6D6-D055-FD46-FC9B68DF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A51-36F9-D5F2-AFCA-E26DF22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3F6-E3E1-53AE-0968-90233490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AA6A-1C24-84B5-6D3D-E4DCFF49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D589-2558-4827-B9D5-5EE92D5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8204-F331-F526-E713-52C8DCD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E33-8655-4DE6-30B6-EF58B16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617A-A9D6-7773-9585-ED33CD9C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95B3-E79A-4DAB-5EB2-639AA119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4DBA-1A5A-5F96-6FAD-370A8CB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9DA9-3582-DDE9-4F89-56917177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0527-EEB0-0272-CB10-0A6A6D1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4B7-0B5E-FAF3-D089-42EAD74F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AAEE-7BAF-27E3-69A3-516A946C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D75A-3F9B-7B1F-32A0-925ACF8A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7644D-CB02-D877-3943-A16A7CE8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50B8E-4531-BAF0-4215-2E5EF26B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42B05-BFED-B557-2788-984BD25C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CE6C4-0FAC-5384-8017-BD2517A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38F1D-5586-CA2D-E011-FEB1C65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F720-84B6-587C-9D17-4D2C931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8493-3D0F-B9FA-4EB6-FFB09365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5F4E-A371-EB08-9DF9-80C807F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F4F7-9273-6886-4FF2-AC406AE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0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B8EAE-59B7-FFC4-A33D-6508C82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2A3E4-79EF-5FB9-6BF6-DC8AF365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5B47-C498-3D9B-E2A2-3A8EAD0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B3F-018A-81AB-1C8A-43F582EB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1C03-5FDF-DC8F-815A-196FCF72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F76F9-4767-07C1-A93E-6C82ED5B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C5DE-DCF4-AEF6-1895-5C139E8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220C-93C8-4FF1-FEE4-1C39C995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71EA-46C7-F932-5FD4-09FCE1F4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6A8-45CB-1807-D5DE-C07C280B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3E6C3-957E-C682-258B-7C55FFD8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C9620-BC91-1E19-B7EB-405CCC8E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49D3-70EB-031E-0DCE-14E4B92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E8F3-DAD3-3CD6-A2F1-8BA4825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5C85-9D2A-9972-80E8-6FA4CD6B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B9B5F-74F6-E5AC-67F9-478024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0263-3B00-CB33-2DC0-D27825D0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F8F9-1528-A3DD-5DA3-FAD8647C5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1451-1120-423B-A5FF-3552F05923D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D047-AEE7-601A-02A7-10475254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F9FF-C89A-1B9E-036A-BAB8059E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;g257bd1e9c5e_0_0" descr="Picture1-removebg-preview">
            <a:extLst>
              <a:ext uri="{FF2B5EF4-FFF2-40B4-BE49-F238E27FC236}">
                <a16:creationId xmlns:a16="http://schemas.microsoft.com/office/drawing/2014/main" id="{3368A4BB-EB00-0425-7A9F-FDC3061234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569154-D5CE-271C-77BA-55DFF2EA3811}"/>
              </a:ext>
            </a:extLst>
          </p:cNvPr>
          <p:cNvSpPr/>
          <p:nvPr/>
        </p:nvSpPr>
        <p:spPr>
          <a:xfrm>
            <a:off x="3648270" y="524171"/>
            <a:ext cx="5585928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chemeClr val="accent6">
              <a:lumMod val="75000"/>
            </a:schemeClr>
          </a:solidFill>
          <a:ln w="190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D413D537-CDBD-7E8E-781A-79BEAB1171E5}"/>
              </a:ext>
            </a:extLst>
          </p:cNvPr>
          <p:cNvSpPr txBox="1">
            <a:spLocks/>
          </p:cNvSpPr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AE8-5471-E271-E561-A78BEF11A0EE}"/>
              </a:ext>
            </a:extLst>
          </p:cNvPr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BA98-8D87-DE9D-F456-26248F7A962D}"/>
              </a:ext>
            </a:extLst>
          </p:cNvPr>
          <p:cNvSpPr txBox="1"/>
          <p:nvPr/>
        </p:nvSpPr>
        <p:spPr>
          <a:xfrm>
            <a:off x="171450" y="1457325"/>
            <a:ext cx="11849099" cy="49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The Longest Common Subsequence (LCS) is the longest sequence of characters that appear in the same order within two given strings. </a:t>
            </a:r>
            <a:r>
              <a:rPr lang="en-US" sz="2000" dirty="0">
                <a:latin typeface="Consolas" panose="020B0609020204030204" pitchFamily="49" charset="0"/>
              </a:rPr>
              <a:t>It doesn't have to be contiguous elements, but it must maintain the relative order. 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onsolas" panose="020B0609020204030204" pitchFamily="49" charset="0"/>
              </a:rPr>
              <a:t>The time complexity is O(m * n), where m and n are the lengths of the input strings A and B, respectively.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nsolas" panose="020B0609020204030204" pitchFamily="49" charset="0"/>
              </a:rPr>
              <a:t>The space complexity is also O(m * n).</a:t>
            </a: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For example, the LCS of "ABCD" and "ACDF" is "ACD.“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B8465B-D25A-B243-C6D6-38C57639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3971"/>
              </p:ext>
            </p:extLst>
          </p:nvPr>
        </p:nvGraphicFramePr>
        <p:xfrm>
          <a:off x="6204662" y="4255443"/>
          <a:ext cx="57383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81">
                  <a:extLst>
                    <a:ext uri="{9D8B030D-6E8A-4147-A177-3AD203B41FA5}">
                      <a16:colId xmlns:a16="http://schemas.microsoft.com/office/drawing/2014/main" val="117952185"/>
                    </a:ext>
                  </a:extLst>
                </a:gridCol>
                <a:gridCol w="1434581">
                  <a:extLst>
                    <a:ext uri="{9D8B030D-6E8A-4147-A177-3AD203B41FA5}">
                      <a16:colId xmlns:a16="http://schemas.microsoft.com/office/drawing/2014/main" val="33758940"/>
                    </a:ext>
                  </a:extLst>
                </a:gridCol>
                <a:gridCol w="1434581">
                  <a:extLst>
                    <a:ext uri="{9D8B030D-6E8A-4147-A177-3AD203B41FA5}">
                      <a16:colId xmlns:a16="http://schemas.microsoft.com/office/drawing/2014/main" val="2679072076"/>
                    </a:ext>
                  </a:extLst>
                </a:gridCol>
                <a:gridCol w="1434581">
                  <a:extLst>
                    <a:ext uri="{9D8B030D-6E8A-4147-A177-3AD203B41FA5}">
                      <a16:colId xmlns:a16="http://schemas.microsoft.com/office/drawing/2014/main" val="13356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7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140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F37E03-40D5-D93A-6492-B8B48C43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14619"/>
              </p:ext>
            </p:extLst>
          </p:nvPr>
        </p:nvGraphicFramePr>
        <p:xfrm>
          <a:off x="9093396" y="5340987"/>
          <a:ext cx="237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6">
                  <a:extLst>
                    <a:ext uri="{9D8B030D-6E8A-4147-A177-3AD203B41FA5}">
                      <a16:colId xmlns:a16="http://schemas.microsoft.com/office/drawing/2014/main" val="386523423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4125147501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1687960171"/>
                    </a:ext>
                  </a:extLst>
                </a:gridCol>
              </a:tblGrid>
              <a:tr h="30622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99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99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99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D569154-D5CE-271C-77BA-55DFF2EA3811}"/>
              </a:ext>
            </a:extLst>
          </p:cNvPr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chemeClr val="accent6">
              <a:lumMod val="75000"/>
            </a:schemeClr>
          </a:solidFill>
          <a:ln w="190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F58F-9204-EBBA-19D6-6A5827BD1038}"/>
              </a:ext>
            </a:extLst>
          </p:cNvPr>
          <p:cNvSpPr txBox="1"/>
          <p:nvPr/>
        </p:nvSpPr>
        <p:spPr>
          <a:xfrm>
            <a:off x="147637" y="1823475"/>
            <a:ext cx="11958638" cy="3996000"/>
          </a:xfrm>
          <a:prstGeom prst="rect">
            <a:avLst/>
          </a:prstGeom>
          <a:noFill/>
        </p:spPr>
        <p:txBody>
          <a:bodyPr wrap="square" numCol="2" spcCol="14400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Main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String s1 = "</a:t>
            </a:r>
            <a:r>
              <a:rPr lang="en-IN" dirty="0" err="1"/>
              <a:t>abcde</a:t>
            </a:r>
            <a:r>
              <a:rPr lang="en-IN" dirty="0"/>
              <a:t>";   String s2 = "ace";</a:t>
            </a:r>
          </a:p>
          <a:p>
            <a:r>
              <a:rPr lang="en-IN" dirty="0"/>
              <a:t>        int m = s1.length(), n = s2.length();</a:t>
            </a:r>
          </a:p>
          <a:p>
            <a:r>
              <a:rPr lang="en-IN" dirty="0"/>
              <a:t>        int[][] </a:t>
            </a:r>
            <a:r>
              <a:rPr lang="en-IN" dirty="0" err="1"/>
              <a:t>dp</a:t>
            </a:r>
            <a:r>
              <a:rPr lang="en-IN" dirty="0"/>
              <a:t> = new int[m + 1][n + 1];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m;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1; j &lt;= n;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if (s1.charAt(</a:t>
            </a:r>
            <a:r>
              <a:rPr lang="en-IN" dirty="0" err="1"/>
              <a:t>i</a:t>
            </a:r>
            <a:r>
              <a:rPr lang="en-IN" dirty="0"/>
              <a:t> - 1) == s2.charAt(j - 1))</a:t>
            </a:r>
          </a:p>
          <a:p>
            <a:r>
              <a:rPr lang="en-IN" dirty="0"/>
              <a:t>                   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- 1][j - 1] + 1;</a:t>
            </a:r>
          </a:p>
          <a:p>
            <a:r>
              <a:rPr lang="en-IN" dirty="0"/>
              <a:t>                else</a:t>
            </a:r>
          </a:p>
          <a:p>
            <a:r>
              <a:rPr lang="en-IN" dirty="0"/>
              <a:t>                   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Math.max</a:t>
            </a:r>
            <a:r>
              <a:rPr lang="en-IN" dirty="0"/>
              <a:t>(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- 1][j],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 - 1]);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int </a:t>
            </a: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dp</a:t>
            </a:r>
            <a:r>
              <a:rPr lang="en-IN" dirty="0"/>
              <a:t>[m][n];</a:t>
            </a:r>
          </a:p>
          <a:p>
            <a:r>
              <a:rPr lang="en-IN" dirty="0"/>
              <a:t>        char[] lcs = new char[</a:t>
            </a:r>
            <a:r>
              <a:rPr lang="en-IN" dirty="0" err="1"/>
              <a:t>len</a:t>
            </a:r>
            <a:r>
              <a:rPr lang="en-IN" dirty="0"/>
              <a:t>];</a:t>
            </a:r>
          </a:p>
          <a:p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m, j = n, k = </a:t>
            </a:r>
            <a:r>
              <a:rPr lang="en-IN" dirty="0" err="1"/>
              <a:t>len</a:t>
            </a:r>
            <a:r>
              <a:rPr lang="en-IN" dirty="0"/>
              <a:t> - 1;</a:t>
            </a:r>
          </a:p>
          <a:p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&gt; 0 &amp;&amp; j &gt; 0) {</a:t>
            </a:r>
          </a:p>
          <a:p>
            <a:r>
              <a:rPr lang="en-IN" dirty="0"/>
              <a:t>            if (s1.charAt(</a:t>
            </a:r>
            <a:r>
              <a:rPr lang="en-IN" dirty="0" err="1"/>
              <a:t>i</a:t>
            </a:r>
            <a:r>
              <a:rPr lang="en-IN" dirty="0"/>
              <a:t> - 1) == s2.charAt(j - 1)) {</a:t>
            </a:r>
          </a:p>
          <a:p>
            <a:r>
              <a:rPr lang="en-IN" dirty="0"/>
              <a:t>                lcs[k--] = s1.charAt(</a:t>
            </a:r>
            <a:r>
              <a:rPr lang="en-IN" dirty="0" err="1"/>
              <a:t>i</a:t>
            </a:r>
            <a:r>
              <a:rPr lang="en-IN" dirty="0"/>
              <a:t> - 1);</a:t>
            </a:r>
          </a:p>
          <a:p>
            <a:r>
              <a:rPr lang="en-IN" dirty="0"/>
              <a:t>                </a:t>
            </a:r>
            <a:r>
              <a:rPr lang="en-IN" dirty="0" err="1"/>
              <a:t>i</a:t>
            </a:r>
            <a:r>
              <a:rPr lang="en-IN" dirty="0"/>
              <a:t>--;j--;</a:t>
            </a:r>
          </a:p>
          <a:p>
            <a:r>
              <a:rPr lang="en-IN" dirty="0"/>
              <a:t>            } else if (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- 1][j] &gt;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 - 1]) </a:t>
            </a:r>
            <a:r>
              <a:rPr lang="en-IN" dirty="0" err="1"/>
              <a:t>i</a:t>
            </a:r>
            <a:r>
              <a:rPr lang="en-IN" dirty="0"/>
              <a:t>--;</a:t>
            </a:r>
          </a:p>
          <a:p>
            <a:r>
              <a:rPr lang="en-IN" dirty="0"/>
              <a:t>            else j--;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("LCS: " + new String(lcs));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68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2981</TotalTime>
  <Words>423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112</cp:revision>
  <dcterms:created xsi:type="dcterms:W3CDTF">2023-09-22T07:04:52Z</dcterms:created>
  <dcterms:modified xsi:type="dcterms:W3CDTF">2024-05-03T13:26:07Z</dcterms:modified>
</cp:coreProperties>
</file>