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9" r:id="rId4"/>
    <p:sldId id="287" r:id="rId5"/>
    <p:sldId id="286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jar+oLjODUO/55IGy7POKluE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FABB0-2D87-4E6F-A83B-C2E874C18511}">
  <a:tblStyle styleId="{88BFABB0-2D87-4E6F-A83B-C2E874C18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0FFF4B6B-8FEE-4E1C-9473-B49D58E3F514}"/>
    <pc:docChg chg="custSel delSld modSld">
      <pc:chgData name="Aastha Kumar" userId="f94225b3-263d-47de-91f3-c17c89a7eef3" providerId="ADAL" clId="{0FFF4B6B-8FEE-4E1C-9473-B49D58E3F514}" dt="2024-05-03T14:00:40.367" v="33" actId="47"/>
      <pc:docMkLst>
        <pc:docMk/>
      </pc:docMkLst>
      <pc:sldChg chg="del">
        <pc:chgData name="Aastha Kumar" userId="f94225b3-263d-47de-91f3-c17c89a7eef3" providerId="ADAL" clId="{0FFF4B6B-8FEE-4E1C-9473-B49D58E3F514}" dt="2024-05-03T14:00:40.367" v="33" actId="47"/>
        <pc:sldMkLst>
          <pc:docMk/>
          <pc:sldMk cId="0" sldId="267"/>
        </pc:sldMkLst>
      </pc:sldChg>
      <pc:sldChg chg="del">
        <pc:chgData name="Aastha Kumar" userId="f94225b3-263d-47de-91f3-c17c89a7eef3" providerId="ADAL" clId="{0FFF4B6B-8FEE-4E1C-9473-B49D58E3F514}" dt="2024-05-03T14:00:27.885" v="32" actId="47"/>
        <pc:sldMkLst>
          <pc:docMk/>
          <pc:sldMk cId="0" sldId="285"/>
        </pc:sldMkLst>
      </pc:sldChg>
      <pc:sldChg chg="addSp delSp modSp mod delAnim">
        <pc:chgData name="Aastha Kumar" userId="f94225b3-263d-47de-91f3-c17c89a7eef3" providerId="ADAL" clId="{0FFF4B6B-8FEE-4E1C-9473-B49D58E3F514}" dt="2024-05-03T14:00:20.632" v="31" actId="14100"/>
        <pc:sldMkLst>
          <pc:docMk/>
          <pc:sldMk cId="0" sldId="286"/>
        </pc:sldMkLst>
        <pc:spChg chg="add mod">
          <ac:chgData name="Aastha Kumar" userId="f94225b3-263d-47de-91f3-c17c89a7eef3" providerId="ADAL" clId="{0FFF4B6B-8FEE-4E1C-9473-B49D58E3F514}" dt="2024-05-03T14:00:20.632" v="31" actId="14100"/>
          <ac:spMkLst>
            <pc:docMk/>
            <pc:sldMk cId="0" sldId="286"/>
            <ac:spMk id="3" creationId="{217E0A9E-458D-774B-06D8-9CDE7A1C4C7F}"/>
          </ac:spMkLst>
        </pc:spChg>
        <pc:spChg chg="del">
          <ac:chgData name="Aastha Kumar" userId="f94225b3-263d-47de-91f3-c17c89a7eef3" providerId="ADAL" clId="{0FFF4B6B-8FEE-4E1C-9473-B49D58E3F514}" dt="2024-05-03T13:59:37.147" v="0" actId="478"/>
          <ac:spMkLst>
            <pc:docMk/>
            <pc:sldMk cId="0" sldId="286"/>
            <ac:spMk id="383" creationId="{00000000-0000-0000-0000-000000000000}"/>
          </ac:spMkLst>
        </pc:spChg>
        <pc:graphicFrameChg chg="del">
          <ac:chgData name="Aastha Kumar" userId="f94225b3-263d-47de-91f3-c17c89a7eef3" providerId="ADAL" clId="{0FFF4B6B-8FEE-4E1C-9473-B49D58E3F514}" dt="2024-05-03T13:59:37.147" v="0" actId="478"/>
          <ac:graphicFrameMkLst>
            <pc:docMk/>
            <pc:sldMk cId="0" sldId="286"/>
            <ac:graphicFrameMk id="38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39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6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elements: [Apple, Orange, Banana]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Contains 'Banana':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size: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Is set empty: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Iterating over elements: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Apple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Orange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Banana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elements after removal: [Apple, Banana]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elements after clearing: []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Union: [Apple, Orange, Banana]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Intersection: [Banana]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 b="0" strike="noStrike">
                <a:latin typeface="Arial"/>
                <a:ea typeface="Arial"/>
                <a:cs typeface="Arial"/>
                <a:sym typeface="Arial"/>
              </a:rPr>
              <a:t>Set Difference: [Apple]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6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4"/>
          <p:cNvSpPr/>
          <p:nvPr/>
        </p:nvSpPr>
        <p:spPr>
          <a:xfrm>
            <a:off x="4894373" y="247222"/>
            <a:ext cx="2964224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4"/>
          <p:cNvSpPr txBox="1"/>
          <p:nvPr/>
        </p:nvSpPr>
        <p:spPr>
          <a:xfrm>
            <a:off x="199232" y="926751"/>
            <a:ext cx="1179353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Java, a set is a collection interface that does not allow duplicate elements. It models the mathematical set abstraction and provides methods to perform basic set operations like union, intersection, and difference. </a:t>
            </a:r>
            <a:endParaRPr sz="1200" dirty="0"/>
          </a:p>
        </p:txBody>
      </p:sp>
      <p:sp>
        <p:nvSpPr>
          <p:cNvPr id="132" name="Google Shape;132;p35"/>
          <p:cNvSpPr txBox="1"/>
          <p:nvPr/>
        </p:nvSpPr>
        <p:spPr>
          <a:xfrm>
            <a:off x="60000" y="1982373"/>
            <a:ext cx="12132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1.HashSet: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It is based on a hash table.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It does not guarantee the order of elements.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It allows null elements.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Offers constant-time performance for basic operations (add, remove, contains).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Set&lt;String&gt;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new HashSet&lt;&gt;();</a:t>
            </a:r>
          </a:p>
          <a:p>
            <a:pPr lvl="0">
              <a:lnSpc>
                <a:spcPct val="200000"/>
              </a:lnSpc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2.LinkedHashSet: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It is based on a hash table + linked list.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It maintains the order of elements in which they were inserted.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Allows null elements.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Slightly slower than `HashSet` for basic operations but provides predictable iteration order.   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Set&lt;String&gt;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linkedHashSet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LinkedHashSet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lvl="0">
              <a:lnSpc>
                <a:spcPct val="200000"/>
              </a:lnSpc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3.TreeSet: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Based on Red-Black tree.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Maintains elements in sorted order.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Does not allow null elements.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Slower than `HashSet` and `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LinkedHashSet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` for basic operations but provides sorted iteration order.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Set&lt;String&gt;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1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1"/>
          <p:cNvSpPr/>
          <p:nvPr/>
        </p:nvSpPr>
        <p:spPr>
          <a:xfrm>
            <a:off x="4545062" y="186935"/>
            <a:ext cx="3101876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167406" y="1453571"/>
            <a:ext cx="11938869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you need fast, constant-time performance for basic operations and order doesn't matter, use `HashSet`. Allows null elements.</a:t>
            </a:r>
            <a:endParaRPr dirty="0"/>
          </a:p>
          <a:p>
            <a:pPr marL="285750" lvl="0" indent="-285750">
              <a:lnSpc>
                <a:spcPct val="200000"/>
              </a:lnSpc>
              <a:buSzPts val="16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you need to maintain the order in which elements are inserted, use `</a:t>
            </a:r>
            <a:r>
              <a:rPr lang="en-IN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LinkedHashSet</a:t>
            </a: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`. Allows null elements.</a:t>
            </a:r>
            <a:endParaRPr dirty="0"/>
          </a:p>
          <a:p>
            <a:pPr marL="285750" lvl="0" indent="-285750">
              <a:lnSpc>
                <a:spcPct val="200000"/>
              </a:lnSpc>
              <a:buSzPts val="1600"/>
              <a:buFont typeface="Noto Sans Symbols"/>
              <a:buChar char="⮚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you need sorted elements, use `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`.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Does not allow null elements. It uses a Red-Black tree internally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/>
          <p:nvPr/>
        </p:nvSpPr>
        <p:spPr>
          <a:xfrm>
            <a:off x="4545062" y="535669"/>
            <a:ext cx="3101876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OPERATIONS</a:t>
            </a:r>
          </a:p>
        </p:txBody>
      </p:sp>
      <p:sp>
        <p:nvSpPr>
          <p:cNvPr id="218" name="Google Shape;218;p44"/>
          <p:cNvSpPr txBox="1"/>
          <p:nvPr/>
        </p:nvSpPr>
        <p:spPr>
          <a:xfrm>
            <a:off x="85725" y="1175138"/>
            <a:ext cx="1172464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IN" sz="1800" b="0" i="1" u="sng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1.Adding Elements (add):</a:t>
            </a:r>
            <a:r>
              <a:rPr lang="en-IN" sz="1600" dirty="0">
                <a:ea typeface="Consolas"/>
              </a:rPr>
              <a:t>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Sets do not allow duplicate elements, so adding an element already present will have no effect.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Example: Set&lt;String&gt;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HashSet&lt;&gt;();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mySet.add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("Apple");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mySet.add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("Banana");</a:t>
            </a:r>
          </a:p>
          <a:p>
            <a:pPr>
              <a:lnSpc>
                <a:spcPct val="200000"/>
              </a:lnSpc>
            </a:pPr>
            <a:r>
              <a:rPr lang="en-IN" sz="1800" i="1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Removing Elements (remove): 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the element is present, it will be removed; otherwise, the set remains unchanged. Example: </a:t>
            </a:r>
            <a:r>
              <a:rPr lang="en-I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mySet.remove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("Banana");</a:t>
            </a:r>
          </a:p>
          <a:p>
            <a:pPr lvl="0">
              <a:lnSpc>
                <a:spcPct val="200000"/>
              </a:lnSpc>
            </a:pPr>
            <a:r>
              <a:rPr lang="en-US" sz="1800" i="1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Checking if Set Contains an Element (contains):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method returns `true` if the element is found, and `false` otherwise. Example: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containsApple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mySet.contains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("Apple");</a:t>
            </a:r>
          </a:p>
          <a:p>
            <a:pPr>
              <a:lnSpc>
                <a:spcPct val="200000"/>
              </a:lnSpc>
            </a:pPr>
            <a:r>
              <a:rPr lang="en-IN" sz="1800" i="1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4. Getting the Size of the Set (size):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`size` method returns an integer representing the number of elements in the set. Example: int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setSize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mySet.size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200000"/>
              </a:lnSpc>
            </a:pPr>
            <a:endParaRPr lang="en-US" sz="1600" dirty="0"/>
          </a:p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600" dirty="0"/>
          </a:p>
          <a:p>
            <a:pPr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200000"/>
              </a:lnSpc>
            </a:pPr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200000"/>
              </a:lnSpc>
            </a:pPr>
            <a:endParaRPr lang="en-US" sz="1600" dirty="0"/>
          </a:p>
          <a:p>
            <a:pPr lvl="0">
              <a:lnSpc>
                <a:spcPct val="200000"/>
              </a:lnSpc>
            </a:pPr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/>
          <p:nvPr/>
        </p:nvSpPr>
        <p:spPr>
          <a:xfrm>
            <a:off x="4545062" y="262601"/>
            <a:ext cx="3101876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78651-556E-1C1D-8437-1863D88339DA}"/>
              </a:ext>
            </a:extLst>
          </p:cNvPr>
          <p:cNvSpPr txBox="1"/>
          <p:nvPr/>
        </p:nvSpPr>
        <p:spPr>
          <a:xfrm>
            <a:off x="193040" y="829698"/>
            <a:ext cx="11633200" cy="5931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5. Checking if Set is Empty (</a:t>
            </a:r>
            <a:r>
              <a:rPr lang="en-US" sz="1600" i="1" u="sng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isEmpty</a:t>
            </a: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):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The method returns a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boolean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value, `true` if the set is empty, and `false` otherwise. Example: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boolean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isEmpty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mySet.isEmpty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 </a:t>
            </a:r>
          </a:p>
          <a:p>
            <a:pPr>
              <a:lnSpc>
                <a:spcPct val="200000"/>
              </a:lnSpc>
            </a:pPr>
            <a:r>
              <a:rPr lang="en-IN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6. Iterating Over Elements:</a:t>
            </a:r>
            <a:r>
              <a:rPr lang="en-IN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Iterating over elements in a set is commonly done using an enhanced for loop in Java. Example: for (String element : set) {</a:t>
            </a:r>
            <a:r>
              <a:rPr lang="en-IN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IN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(element);}</a:t>
            </a:r>
          </a:p>
          <a:p>
            <a:pPr>
              <a:lnSpc>
                <a:spcPct val="200000"/>
              </a:lnSpc>
            </a:pP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7. Clear():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It removes all elements from the set, making it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empty.Example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`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set.clear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8.Set Union: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The union of sets A and B contains all unique elements from both sets (A ∪ B).</a:t>
            </a:r>
            <a:r>
              <a:rPr lang="en-US" sz="1600" dirty="0">
                <a:latin typeface="Consolas" panose="020B0609020204030204" pitchFamily="49" charset="0"/>
                <a:ea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Duplicate elements are automatically handled. Example: Set&lt;String&gt;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unionSet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HashSet&lt;&gt;(set1);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unionSet.addAll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(set2);</a:t>
            </a:r>
          </a:p>
          <a:p>
            <a:pPr lvl="0">
              <a:lnSpc>
                <a:spcPct val="200000"/>
              </a:lnSpc>
            </a:pP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9.Set Intersection: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 intersection of sets A and B contains only elements common to both sets (A∩B).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Example:Set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&lt;String&gt;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intersectionSet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HashSet&lt;&gt;(set1);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intersectionSet.retainAll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(set2);</a:t>
            </a:r>
          </a:p>
          <a:p>
            <a:pPr>
              <a:lnSpc>
                <a:spcPct val="200000"/>
              </a:lnSpc>
            </a:pPr>
            <a:r>
              <a:rPr lang="en-US" sz="1600" i="1" u="sng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10.Set Difference:</a:t>
            </a:r>
            <a:r>
              <a:rPr lang="en-US" sz="1600" i="1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 difference of sets A and B (AB) contains elements in A but not in B. Example: Set&lt;String&gt;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differenceSet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HashSet&lt;&gt;(set1);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differenceSet.removeAll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(set2);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5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0" y="228414"/>
            <a:ext cx="1079781" cy="110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1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830"/>
            <a:ext cx="3697248" cy="94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1"/>
          <p:cNvSpPr/>
          <p:nvPr/>
        </p:nvSpPr>
        <p:spPr>
          <a:xfrm>
            <a:off x="4545062" y="535669"/>
            <a:ext cx="3101876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E0A9E-458D-774B-06D8-9CDE7A1C4C7F}"/>
              </a:ext>
            </a:extLst>
          </p:cNvPr>
          <p:cNvSpPr txBox="1"/>
          <p:nvPr/>
        </p:nvSpPr>
        <p:spPr>
          <a:xfrm>
            <a:off x="152400" y="1151835"/>
            <a:ext cx="11900101" cy="57554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Set&lt;String&gt; set = new HashSet&lt;&gt;();</a:t>
            </a:r>
          </a:p>
          <a:p>
            <a:r>
              <a:rPr lang="en-IN" sz="1600" dirty="0"/>
              <a:t>        // Adding elements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set.add</a:t>
            </a:r>
            <a:r>
              <a:rPr lang="en-IN" sz="1600" dirty="0"/>
              <a:t>("Apple");</a:t>
            </a:r>
            <a:r>
              <a:rPr lang="en-IN" sz="1600" dirty="0" err="1"/>
              <a:t>set.add</a:t>
            </a:r>
            <a:r>
              <a:rPr lang="en-IN" sz="1600" dirty="0"/>
              <a:t>("Banana");</a:t>
            </a:r>
            <a:r>
              <a:rPr lang="en-IN" sz="1600" dirty="0" err="1"/>
              <a:t>set.add</a:t>
            </a:r>
            <a:r>
              <a:rPr lang="en-IN" sz="1600" dirty="0"/>
              <a:t>("Orange");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(set);</a:t>
            </a:r>
          </a:p>
          <a:p>
            <a:r>
              <a:rPr lang="en-IN" sz="1600" dirty="0"/>
              <a:t>        // Checking if set contains an element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("Contains 'Banana': " + </a:t>
            </a:r>
            <a:r>
              <a:rPr lang="en-IN" sz="1600" dirty="0" err="1"/>
              <a:t>set.contains</a:t>
            </a:r>
            <a:r>
              <a:rPr lang="en-IN" sz="1600" dirty="0"/>
              <a:t>("Banana"));</a:t>
            </a:r>
          </a:p>
          <a:p>
            <a:r>
              <a:rPr lang="en-IN" sz="1600" dirty="0"/>
              <a:t>        // Getting the size of the set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size: " + </a:t>
            </a:r>
            <a:r>
              <a:rPr lang="en-IN" sz="1600" dirty="0" err="1"/>
              <a:t>set.size</a:t>
            </a:r>
            <a:r>
              <a:rPr lang="en-IN" sz="1600" dirty="0"/>
              <a:t>());</a:t>
            </a:r>
          </a:p>
          <a:p>
            <a:r>
              <a:rPr lang="en-IN" sz="1600" dirty="0"/>
              <a:t>        // Checking if the set is empty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("Is set empty: " + </a:t>
            </a:r>
            <a:r>
              <a:rPr lang="en-IN" sz="1600" dirty="0" err="1"/>
              <a:t>set.isEmpty</a:t>
            </a:r>
            <a:r>
              <a:rPr lang="en-IN" sz="1600" dirty="0"/>
              <a:t>());</a:t>
            </a:r>
          </a:p>
          <a:p>
            <a:r>
              <a:rPr lang="en-IN" sz="1600" dirty="0"/>
              <a:t>        // Iterating over elements in the set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("Iterating over elements:");</a:t>
            </a:r>
          </a:p>
          <a:p>
            <a:r>
              <a:rPr lang="en-IN" sz="1600" dirty="0"/>
              <a:t>        for (String element : set) </a:t>
            </a:r>
            <a:r>
              <a:rPr lang="en-IN" sz="1600" dirty="0" err="1"/>
              <a:t>System.out.println</a:t>
            </a:r>
            <a:r>
              <a:rPr lang="en-IN" sz="1600" dirty="0"/>
              <a:t>(element);</a:t>
            </a:r>
          </a:p>
          <a:p>
            <a:r>
              <a:rPr lang="en-IN" sz="1600" dirty="0"/>
              <a:t>        // Removing an element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set.remove</a:t>
            </a:r>
            <a:r>
              <a:rPr lang="en-IN" sz="1600" dirty="0"/>
              <a:t>("Orange");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elements after removal: " + set);</a:t>
            </a:r>
          </a:p>
          <a:p>
            <a:r>
              <a:rPr lang="en-IN" sz="1600" dirty="0"/>
              <a:t>        // Clearing the set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set.clear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elements after clearing: " + set);</a:t>
            </a:r>
          </a:p>
          <a:p>
            <a:r>
              <a:rPr lang="en-IN" sz="1600" dirty="0"/>
              <a:t>        // Creating another set for set union, intersection, and difference</a:t>
            </a:r>
          </a:p>
          <a:p>
            <a:r>
              <a:rPr lang="en-IN" sz="1600" dirty="0"/>
              <a:t>        Set&lt;String&gt; set1 = new HashSet&lt;&gt;();</a:t>
            </a:r>
          </a:p>
          <a:p>
            <a:r>
              <a:rPr lang="en-IN" sz="1600" dirty="0"/>
              <a:t>        set1.add("Apple");</a:t>
            </a:r>
          </a:p>
          <a:p>
            <a:r>
              <a:rPr lang="en-IN" sz="1600" dirty="0"/>
              <a:t>        set1.add("Banana");</a:t>
            </a:r>
          </a:p>
          <a:p>
            <a:r>
              <a:rPr lang="en-IN" sz="1600" dirty="0"/>
              <a:t>        Set&lt;String&gt; set2 = new HashSet&lt;&gt;();</a:t>
            </a:r>
          </a:p>
          <a:p>
            <a:r>
              <a:rPr lang="en-IN" sz="1600" dirty="0"/>
              <a:t>        set2.add("Banana");</a:t>
            </a:r>
          </a:p>
          <a:p>
            <a:r>
              <a:rPr lang="en-IN" sz="1600" dirty="0"/>
              <a:t>        set2.add("Orange");</a:t>
            </a:r>
          </a:p>
          <a:p>
            <a:r>
              <a:rPr lang="en-IN" sz="1600" dirty="0"/>
              <a:t>        // Set Union</a:t>
            </a:r>
          </a:p>
          <a:p>
            <a:r>
              <a:rPr lang="en-IN" sz="1600" dirty="0"/>
              <a:t>        Set&lt;String&gt; union = new HashSet&lt;&gt;(set1);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union.addAll</a:t>
            </a:r>
            <a:r>
              <a:rPr lang="en-IN" sz="1600" dirty="0"/>
              <a:t>(set2);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Union: " + union);</a:t>
            </a:r>
          </a:p>
          <a:p>
            <a:r>
              <a:rPr lang="en-IN" sz="1600" dirty="0"/>
              <a:t>        // Set Intersection</a:t>
            </a:r>
          </a:p>
          <a:p>
            <a:r>
              <a:rPr lang="en-IN" sz="1600" dirty="0"/>
              <a:t>        Set&lt;String&gt; intersection = new HashSet&lt;&gt;(set1);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intersection.retainAll</a:t>
            </a:r>
            <a:r>
              <a:rPr lang="en-IN" sz="1600" dirty="0"/>
              <a:t>(set2);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Intersection: " + intersection);</a:t>
            </a:r>
          </a:p>
          <a:p>
            <a:r>
              <a:rPr lang="en-IN" sz="1600" dirty="0"/>
              <a:t>        // Set Difference</a:t>
            </a:r>
          </a:p>
          <a:p>
            <a:r>
              <a:rPr lang="en-IN" sz="1600" dirty="0"/>
              <a:t>        Set&lt;String&gt; difference = new HashSet&lt;&gt;(set1);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difference.removeAll</a:t>
            </a:r>
            <a:r>
              <a:rPr lang="en-IN" sz="1600" dirty="0"/>
              <a:t>(set2);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("Set Difference: " + difference);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1130</Words>
  <Application>Microsoft Office PowerPoint</Application>
  <PresentationFormat>Widescreen</PresentationFormat>
  <Paragraphs>107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Noto Sans Symbols</vt:lpstr>
      <vt:lpstr>Times New Roman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2024-05-03T14:00:42Z</dcterms:modified>
</cp:coreProperties>
</file>