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3" r:id="rId3"/>
    <p:sldId id="267" r:id="rId4"/>
    <p:sldId id="283" r:id="rId5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DYLOK9RhLfQwFviBH1CEYm31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C607-9140-436D-9F7C-3D87E723D9D2}">
  <a:tblStyle styleId="{891AC607-9140-436D-9F7C-3D87E723D9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65391" y="1673522"/>
            <a:ext cx="11572240" cy="455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lvl="0">
              <a:lnSpc>
                <a:spcPct val="200000"/>
              </a:lnSpc>
              <a:buSzPts val="18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Wildcard matching is a string-matching algorithm where a string is compared to a pattern that may contain wildcard characters. Wildcard characters (?,*) are special symbols that represent one or more characters in the string.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represents any sequence of characters, and ? represents any single character.</a:t>
            </a:r>
            <a:endParaRPr lang="en-IN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  <a:buSzPts val="1800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Here are a few examples to illustrate wildcard matching:</a:t>
            </a:r>
          </a:p>
          <a:p>
            <a:pPr lvl="0">
              <a:lnSpc>
                <a:spcPct val="200000"/>
              </a:lnSpc>
              <a:buSzPts val="1800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Pattern: "h*t" matches strings like "hat," "hot," "hut," etc.</a:t>
            </a:r>
            <a:endParaRPr lang="en-IN" dirty="0"/>
          </a:p>
          <a:p>
            <a:pPr lvl="0">
              <a:lnSpc>
                <a:spcPct val="200000"/>
              </a:lnSpc>
              <a:buSzPts val="1800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Pattern: "</a:t>
            </a:r>
            <a:r>
              <a:rPr lang="en-I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c?t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matches strings like "cat," "cot," "cut," etc.</a:t>
            </a:r>
            <a:endParaRPr lang="en-IN" dirty="0"/>
          </a:p>
          <a:p>
            <a:pPr lvl="0">
              <a:lnSpc>
                <a:spcPct val="200000"/>
              </a:lnSpc>
              <a:buSzPts val="1800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Pattern: "ab*d" matches strings like "</a:t>
            </a:r>
            <a:r>
              <a:rPr lang="en-I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abd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," "</a:t>
            </a:r>
            <a:r>
              <a:rPr lang="en-I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," "</a:t>
            </a:r>
            <a:r>
              <a:rPr lang="en-I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abbd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," etc.</a:t>
            </a:r>
            <a:endParaRPr lang="en-IN" dirty="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3946850" y="507567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WILDCARD MATCHING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192443" y="1160835"/>
            <a:ext cx="11765877" cy="504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lvl="0" algn="just">
              <a:lnSpc>
                <a:spcPct val="200000"/>
              </a:lnSpc>
              <a:buSzPts val="1600"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Complexity:	O(n * m), where n is the length of the input string and m is the length of the pattern. The nested loops iterate through the DP matrix.</a:t>
            </a:r>
          </a:p>
          <a:p>
            <a:pPr lvl="0" algn="just">
              <a:lnSpc>
                <a:spcPct val="200000"/>
              </a:lnSpc>
              <a:buSzPts val="1600"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Complexity: O(n * m)</a:t>
            </a:r>
            <a:endParaRPr lang="en-US" sz="16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Dyamic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Programming </a:t>
            </a:r>
            <a:r>
              <a:rPr lang="en-I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Bottum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Up: Create a 2D </a:t>
            </a:r>
            <a:r>
              <a:rPr lang="en-IN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 with dimensions `(n+1)x(m+1)` where `n` is the length of the input string (`word`) and `m` is the length of the wildcard pattern.</a:t>
            </a:r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Recursive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Memoization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This approach utilizes a recursive function to check if a given input string matches a given wildcard pattern. To avoid redundant computations, a memorization table (lookup table) is used to store the results of subproblems.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Bottom-up DP is efficient with reduced memory usage, suitable for larger inputs. Recursive with Memorization offers readability and simplicity, preferable for smaller inputs. </a:t>
            </a:r>
            <a:endParaRPr lang="en-IN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3946850" y="507567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3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8560" y="6007440"/>
            <a:ext cx="3253440" cy="85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3791339" y="153449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WILDCARD MATCHING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D4D0B-2122-08D9-A7F5-4AD0E2BE23AF}"/>
              </a:ext>
            </a:extLst>
          </p:cNvPr>
          <p:cNvSpPr txBox="1"/>
          <p:nvPr/>
        </p:nvSpPr>
        <p:spPr>
          <a:xfrm>
            <a:off x="1171372" y="1091921"/>
            <a:ext cx="1059390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  public static </a:t>
            </a:r>
            <a:r>
              <a:rPr lang="en-IN" sz="1600" dirty="0" err="1"/>
              <a:t>boolean</a:t>
            </a:r>
            <a:r>
              <a:rPr lang="en-IN" sz="1600" dirty="0"/>
              <a:t> </a:t>
            </a:r>
            <a:r>
              <a:rPr lang="en-IN" sz="1600" dirty="0" err="1"/>
              <a:t>isMatch</a:t>
            </a:r>
            <a:r>
              <a:rPr lang="en-IN" sz="1600" dirty="0"/>
              <a:t>(String word, String pattern){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boolean</a:t>
            </a:r>
            <a:r>
              <a:rPr lang="en-IN" sz="1600" dirty="0"/>
              <a:t>[][] T = new </a:t>
            </a:r>
            <a:r>
              <a:rPr lang="en-IN" sz="1600" dirty="0" err="1"/>
              <a:t>boolean</a:t>
            </a:r>
            <a:r>
              <a:rPr lang="en-IN" sz="1600" dirty="0"/>
              <a:t>[</a:t>
            </a:r>
            <a:r>
              <a:rPr lang="en-IN" sz="1600" dirty="0" err="1"/>
              <a:t>word.length</a:t>
            </a:r>
            <a:r>
              <a:rPr lang="en-IN" sz="1600" dirty="0"/>
              <a:t>() + 1][</a:t>
            </a:r>
            <a:r>
              <a:rPr lang="en-IN" sz="1600" dirty="0" err="1"/>
              <a:t>pattern.length</a:t>
            </a:r>
            <a:r>
              <a:rPr lang="en-IN" sz="1600" dirty="0"/>
              <a:t>() + 1];</a:t>
            </a:r>
          </a:p>
          <a:p>
            <a:r>
              <a:rPr lang="en-IN" sz="1600" dirty="0"/>
              <a:t>        T[0][0] = true;</a:t>
            </a:r>
          </a:p>
          <a:p>
            <a:r>
              <a:rPr lang="en-IN" sz="1600" dirty="0"/>
              <a:t>        for (int j = 1; j &lt;= </a:t>
            </a:r>
            <a:r>
              <a:rPr lang="en-IN" sz="1600" dirty="0" err="1"/>
              <a:t>pattern.length</a:t>
            </a:r>
            <a:r>
              <a:rPr lang="en-IN" sz="1600" dirty="0"/>
              <a:t>(); </a:t>
            </a:r>
            <a:r>
              <a:rPr lang="en-IN" sz="1600" dirty="0" err="1"/>
              <a:t>j++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if (</a:t>
            </a:r>
            <a:r>
              <a:rPr lang="en-IN" sz="1600" dirty="0" err="1"/>
              <a:t>pattern.charAt</a:t>
            </a:r>
            <a:r>
              <a:rPr lang="en-IN" sz="1600" dirty="0"/>
              <a:t>(j - 1) == '*') T[0][j] = T[0][j - 1];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for (int </a:t>
            </a:r>
            <a:r>
              <a:rPr lang="en-IN" sz="1600" dirty="0" err="1"/>
              <a:t>i</a:t>
            </a:r>
            <a:r>
              <a:rPr lang="en-IN" sz="1600" dirty="0"/>
              <a:t> = 1; </a:t>
            </a:r>
            <a:r>
              <a:rPr lang="en-IN" sz="1600" dirty="0" err="1"/>
              <a:t>i</a:t>
            </a:r>
            <a:r>
              <a:rPr lang="en-IN" sz="1600" dirty="0"/>
              <a:t> &lt;= </a:t>
            </a:r>
            <a:r>
              <a:rPr lang="en-IN" sz="1600" dirty="0" err="1"/>
              <a:t>word.length</a:t>
            </a:r>
            <a:r>
              <a:rPr lang="en-IN" sz="1600" dirty="0"/>
              <a:t>();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      for (int j = 1; j &lt;= </a:t>
            </a:r>
            <a:r>
              <a:rPr lang="en-IN" sz="1600" dirty="0" err="1"/>
              <a:t>pattern.length</a:t>
            </a:r>
            <a:r>
              <a:rPr lang="en-IN" sz="1600" dirty="0"/>
              <a:t>(); </a:t>
            </a:r>
            <a:r>
              <a:rPr lang="en-IN" sz="1600" dirty="0" err="1"/>
              <a:t>j++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    if (</a:t>
            </a:r>
            <a:r>
              <a:rPr lang="en-IN" sz="1600" dirty="0" err="1"/>
              <a:t>pattern.charAt</a:t>
            </a:r>
            <a:r>
              <a:rPr lang="en-IN" sz="1600" dirty="0"/>
              <a:t>(j - 1) == '*') T[</a:t>
            </a:r>
            <a:r>
              <a:rPr lang="en-IN" sz="1600" dirty="0" err="1"/>
              <a:t>i</a:t>
            </a:r>
            <a:r>
              <a:rPr lang="en-IN" sz="1600" dirty="0"/>
              <a:t>][j] = T[</a:t>
            </a:r>
            <a:r>
              <a:rPr lang="en-IN" sz="1600" dirty="0" err="1"/>
              <a:t>i</a:t>
            </a:r>
            <a:r>
              <a:rPr lang="en-IN" sz="1600" dirty="0"/>
              <a:t> - 1][j] || T[</a:t>
            </a:r>
            <a:r>
              <a:rPr lang="en-IN" sz="1600" dirty="0" err="1"/>
              <a:t>i</a:t>
            </a:r>
            <a:r>
              <a:rPr lang="en-IN" sz="1600" dirty="0"/>
              <a:t>][j - 1];</a:t>
            </a:r>
          </a:p>
          <a:p>
            <a:r>
              <a:rPr lang="en-IN" sz="1600" dirty="0"/>
              <a:t>                else if (</a:t>
            </a:r>
            <a:r>
              <a:rPr lang="en-IN" sz="1600" dirty="0" err="1"/>
              <a:t>pattern.charAt</a:t>
            </a:r>
            <a:r>
              <a:rPr lang="en-IN" sz="1600" dirty="0"/>
              <a:t>(j - 1) == '?' || </a:t>
            </a:r>
            <a:r>
              <a:rPr lang="en-IN" sz="1600" dirty="0" err="1"/>
              <a:t>word.charAt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 - 1) == </a:t>
            </a:r>
            <a:r>
              <a:rPr lang="en-IN" sz="1600" dirty="0" err="1"/>
              <a:t>pattern.charAt</a:t>
            </a:r>
            <a:r>
              <a:rPr lang="en-IN" sz="1600" dirty="0"/>
              <a:t>(j - 1)) T[</a:t>
            </a:r>
            <a:r>
              <a:rPr lang="en-IN" sz="1600" dirty="0" err="1"/>
              <a:t>i</a:t>
            </a:r>
            <a:r>
              <a:rPr lang="en-IN" sz="1600" dirty="0"/>
              <a:t>][j] = T[</a:t>
            </a:r>
            <a:r>
              <a:rPr lang="en-IN" sz="1600" dirty="0" err="1"/>
              <a:t>i</a:t>
            </a:r>
            <a:r>
              <a:rPr lang="en-IN" sz="1600" dirty="0"/>
              <a:t> - 1][j - 1];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return T[</a:t>
            </a:r>
            <a:r>
              <a:rPr lang="en-IN" sz="1600" dirty="0" err="1"/>
              <a:t>word.length</a:t>
            </a:r>
            <a:r>
              <a:rPr lang="en-IN" sz="1600" dirty="0"/>
              <a:t>()][</a:t>
            </a:r>
            <a:r>
              <a:rPr lang="en-IN" sz="1600" dirty="0" err="1"/>
              <a:t>pattern.length</a:t>
            </a:r>
            <a:r>
              <a:rPr lang="en-IN" sz="1600" dirty="0"/>
              <a:t>()];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String word = "</a:t>
            </a:r>
            <a:r>
              <a:rPr lang="en-IN" sz="1600" dirty="0" err="1"/>
              <a:t>abbbx</a:t>
            </a:r>
            <a:r>
              <a:rPr lang="en-IN" sz="1600" dirty="0"/>
              <a:t>";</a:t>
            </a:r>
          </a:p>
          <a:p>
            <a:r>
              <a:rPr lang="en-IN" sz="1600" dirty="0"/>
              <a:t>        String pattern = "x***x?";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isMatch</a:t>
            </a:r>
            <a:r>
              <a:rPr lang="en-IN" sz="1600" dirty="0"/>
              <a:t>(word, pattern) ? "Match" : "No Match");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9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>
            <a:spLocks noGrp="1"/>
          </p:cNvSpPr>
          <p:nvPr>
            <p:ph type="body" idx="1"/>
          </p:nvPr>
        </p:nvSpPr>
        <p:spPr>
          <a:xfrm>
            <a:off x="661469" y="2170115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5. What are the base cases in a wildcard matching algorithm?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997306" y="2848427"/>
            <a:ext cx="10515600" cy="308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Base cases include: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both string and pattern reach their end, return true.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only the pattern reaches its end, return false.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only the string reaches its end, return true if the remaining pattern characters are all '*'; otherwise, return false.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4113998" y="1202483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INTERVIEW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Consolas</vt:lpstr>
      <vt:lpstr>Times New Roman</vt:lpstr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</cp:revision>
  <dcterms:created xsi:type="dcterms:W3CDTF">2023-09-22T07:04:52Z</dcterms:created>
  <dcterms:modified xsi:type="dcterms:W3CDTF">2024-05-01T10:42:44Z</dcterms:modified>
</cp:coreProperties>
</file>