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3"/>
    <p:sldMasterId id="2147483678" r:id="rId4"/>
  </p:sldMasterIdLst>
  <p:notesMasterIdLst>
    <p:notesMasterId r:id="rId19"/>
  </p:notesMasterIdLst>
  <p:handoutMasterIdLst>
    <p:handoutMasterId r:id="rId20"/>
  </p:handoutMasterIdLst>
  <p:sldIdLst>
    <p:sldId id="292" r:id="rId5"/>
    <p:sldId id="294" r:id="rId6"/>
    <p:sldId id="301" r:id="rId7"/>
    <p:sldId id="336" r:id="rId8"/>
    <p:sldId id="402" r:id="rId9"/>
    <p:sldId id="468" r:id="rId10"/>
    <p:sldId id="474" r:id="rId11"/>
    <p:sldId id="462" r:id="rId12"/>
    <p:sldId id="364" r:id="rId13"/>
    <p:sldId id="325" r:id="rId14"/>
    <p:sldId id="453" r:id="rId15"/>
    <p:sldId id="461" r:id="rId16"/>
    <p:sldId id="433" r:id="rId17"/>
    <p:sldId id="441" r:id="rId18"/>
  </p:sldIdLst>
  <p:sldSz cx="10160000" cy="7620000"/>
  <p:notesSz cx="10160000" cy="7620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1" d="100"/>
          <a:sy n="61" d="100"/>
        </p:scale>
        <p:origin x="12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D7EC1C81-90A0-4297-97F2-434FDA40D250}"/>
    <pc:docChg chg="undo custSel addSld delSld modSld">
      <pc:chgData name="Aastha Kumar" userId="f94225b3-263d-47de-91f3-c17c89a7eef3" providerId="ADAL" clId="{D7EC1C81-90A0-4297-97F2-434FDA40D250}" dt="2024-02-15T04:04:49.799" v="1455" actId="20577"/>
      <pc:docMkLst>
        <pc:docMk/>
      </pc:docMkLst>
      <pc:sldChg chg="del">
        <pc:chgData name="Aastha Kumar" userId="f94225b3-263d-47de-91f3-c17c89a7eef3" providerId="ADAL" clId="{D7EC1C81-90A0-4297-97F2-434FDA40D250}" dt="2024-02-12T19:46:14.029" v="0" actId="47"/>
        <pc:sldMkLst>
          <pc:docMk/>
          <pc:sldMk cId="0" sldId="260"/>
        </pc:sldMkLst>
      </pc:sldChg>
      <pc:sldChg chg="del">
        <pc:chgData name="Aastha Kumar" userId="f94225b3-263d-47de-91f3-c17c89a7eef3" providerId="ADAL" clId="{D7EC1C81-90A0-4297-97F2-434FDA40D250}" dt="2024-02-14T19:19:31.114" v="270" actId="47"/>
        <pc:sldMkLst>
          <pc:docMk/>
          <pc:sldMk cId="0" sldId="261"/>
        </pc:sldMkLst>
      </pc:sldChg>
      <pc:sldChg chg="addSp delSp modSp add del mod">
        <pc:chgData name="Aastha Kumar" userId="f94225b3-263d-47de-91f3-c17c89a7eef3" providerId="ADAL" clId="{D7EC1C81-90A0-4297-97F2-434FDA40D250}" dt="2024-02-12T19:49:26.259" v="52" actId="47"/>
        <pc:sldMkLst>
          <pc:docMk/>
          <pc:sldMk cId="0" sldId="263"/>
        </pc:sldMkLst>
        <pc:spChg chg="del">
          <ac:chgData name="Aastha Kumar" userId="f94225b3-263d-47de-91f3-c17c89a7eef3" providerId="ADAL" clId="{D7EC1C81-90A0-4297-97F2-434FDA40D250}" dt="2024-02-12T19:47:37.538" v="11" actId="478"/>
          <ac:spMkLst>
            <pc:docMk/>
            <pc:sldMk cId="0" sldId="263"/>
            <ac:spMk id="2" creationId="{00000000-0000-0000-0000-000000000000}"/>
          </ac:spMkLst>
        </pc:spChg>
        <pc:spChg chg="add del mod">
          <ac:chgData name="Aastha Kumar" userId="f94225b3-263d-47de-91f3-c17c89a7eef3" providerId="ADAL" clId="{D7EC1C81-90A0-4297-97F2-434FDA40D250}" dt="2024-02-12T19:48:58.466" v="45" actId="21"/>
          <ac:spMkLst>
            <pc:docMk/>
            <pc:sldMk cId="0" sldId="263"/>
            <ac:spMk id="3" creationId="{00000000-0000-0000-0000-000000000000}"/>
          </ac:spMkLst>
        </pc:spChg>
        <pc:spChg chg="del mod">
          <ac:chgData name="Aastha Kumar" userId="f94225b3-263d-47de-91f3-c17c89a7eef3" providerId="ADAL" clId="{D7EC1C81-90A0-4297-97F2-434FDA40D250}" dt="2024-02-12T19:48:58.466" v="45" actId="21"/>
          <ac:spMkLst>
            <pc:docMk/>
            <pc:sldMk cId="0" sldId="263"/>
            <ac:spMk id="4" creationId="{00000000-0000-0000-0000-000000000000}"/>
          </ac:spMkLst>
        </pc:spChg>
        <pc:spChg chg="del mod">
          <ac:chgData name="Aastha Kumar" userId="f94225b3-263d-47de-91f3-c17c89a7eef3" providerId="ADAL" clId="{D7EC1C81-90A0-4297-97F2-434FDA40D250}" dt="2024-02-12T19:48:58.466" v="45" actId="21"/>
          <ac:spMkLst>
            <pc:docMk/>
            <pc:sldMk cId="0" sldId="263"/>
            <ac:spMk id="5" creationId="{00000000-0000-0000-0000-000000000000}"/>
          </ac:spMkLst>
        </pc:spChg>
        <pc:spChg chg="add del mod">
          <ac:chgData name="Aastha Kumar" userId="f94225b3-263d-47de-91f3-c17c89a7eef3" providerId="ADAL" clId="{D7EC1C81-90A0-4297-97F2-434FDA40D250}" dt="2024-02-12T19:48:58.466" v="45" actId="21"/>
          <ac:spMkLst>
            <pc:docMk/>
            <pc:sldMk cId="0" sldId="263"/>
            <ac:spMk id="7" creationId="{00000000-0000-0000-0000-000000000000}"/>
          </ac:spMkLst>
        </pc:spChg>
        <pc:spChg chg="add mod">
          <ac:chgData name="Aastha Kumar" userId="f94225b3-263d-47de-91f3-c17c89a7eef3" providerId="ADAL" clId="{D7EC1C81-90A0-4297-97F2-434FDA40D250}" dt="2024-02-12T19:48:58.466" v="45" actId="21"/>
          <ac:spMkLst>
            <pc:docMk/>
            <pc:sldMk cId="0" sldId="263"/>
            <ac:spMk id="9" creationId="{5F22B90E-7151-683D-E5A6-2E3EEA514DAC}"/>
          </ac:spMkLst>
        </pc:spChg>
        <pc:picChg chg="del">
          <ac:chgData name="Aastha Kumar" userId="f94225b3-263d-47de-91f3-c17c89a7eef3" providerId="ADAL" clId="{D7EC1C81-90A0-4297-97F2-434FDA40D250}" dt="2024-02-12T19:47:20.809" v="4" actId="478"/>
          <ac:picMkLst>
            <pc:docMk/>
            <pc:sldMk cId="0" sldId="263"/>
            <ac:picMk id="6" creationId="{00000000-0000-0000-0000-000000000000}"/>
          </ac:picMkLst>
        </pc:picChg>
      </pc:sldChg>
      <pc:sldChg chg="addSp delSp modSp del mod">
        <pc:chgData name="Aastha Kumar" userId="f94225b3-263d-47de-91f3-c17c89a7eef3" providerId="ADAL" clId="{D7EC1C81-90A0-4297-97F2-434FDA40D250}" dt="2024-02-12T19:47:39.414" v="12" actId="47"/>
        <pc:sldMkLst>
          <pc:docMk/>
          <pc:sldMk cId="0" sldId="264"/>
        </pc:sldMkLst>
        <pc:spChg chg="del">
          <ac:chgData name="Aastha Kumar" userId="f94225b3-263d-47de-91f3-c17c89a7eef3" providerId="ADAL" clId="{D7EC1C81-90A0-4297-97F2-434FDA40D250}" dt="2024-02-12T19:47:24.723" v="5" actId="21"/>
          <ac:spMkLst>
            <pc:docMk/>
            <pc:sldMk cId="0" sldId="264"/>
            <ac:spMk id="4" creationId="{00000000-0000-0000-0000-000000000000}"/>
          </ac:spMkLst>
        </pc:spChg>
        <pc:spChg chg="del">
          <ac:chgData name="Aastha Kumar" userId="f94225b3-263d-47de-91f3-c17c89a7eef3" providerId="ADAL" clId="{D7EC1C81-90A0-4297-97F2-434FDA40D250}" dt="2024-02-12T19:47:31.537" v="8" actId="21"/>
          <ac:spMkLst>
            <pc:docMk/>
            <pc:sldMk cId="0" sldId="264"/>
            <ac:spMk id="5" creationId="{00000000-0000-0000-0000-000000000000}"/>
          </ac:spMkLst>
        </pc:spChg>
        <pc:spChg chg="add mod">
          <ac:chgData name="Aastha Kumar" userId="f94225b3-263d-47de-91f3-c17c89a7eef3" providerId="ADAL" clId="{D7EC1C81-90A0-4297-97F2-434FDA40D250}" dt="2024-02-12T19:47:24.723" v="5" actId="21"/>
          <ac:spMkLst>
            <pc:docMk/>
            <pc:sldMk cId="0" sldId="264"/>
            <ac:spMk id="7" creationId="{0CB4FABE-1B76-8604-C820-C941BD240B52}"/>
          </ac:spMkLst>
        </pc:spChg>
      </pc:sldChg>
      <pc:sldChg chg="del">
        <pc:chgData name="Aastha Kumar" userId="f94225b3-263d-47de-91f3-c17c89a7eef3" providerId="ADAL" clId="{D7EC1C81-90A0-4297-97F2-434FDA40D250}" dt="2024-02-12T19:49:33.152" v="53" actId="47"/>
        <pc:sldMkLst>
          <pc:docMk/>
          <pc:sldMk cId="0" sldId="275"/>
        </pc:sldMkLst>
      </pc:sldChg>
      <pc:sldChg chg="del">
        <pc:chgData name="Aastha Kumar" userId="f94225b3-263d-47de-91f3-c17c89a7eef3" providerId="ADAL" clId="{D7EC1C81-90A0-4297-97F2-434FDA40D250}" dt="2024-02-12T19:46:47.970" v="1" actId="47"/>
        <pc:sldMkLst>
          <pc:docMk/>
          <pc:sldMk cId="694736806" sldId="290"/>
        </pc:sldMkLst>
      </pc:sldChg>
      <pc:sldChg chg="addSp modSp mod">
        <pc:chgData name="Aastha Kumar" userId="f94225b3-263d-47de-91f3-c17c89a7eef3" providerId="ADAL" clId="{D7EC1C81-90A0-4297-97F2-434FDA40D250}" dt="2024-02-14T19:21:58.459" v="289" actId="1076"/>
        <pc:sldMkLst>
          <pc:docMk/>
          <pc:sldMk cId="1412011139" sldId="292"/>
        </pc:sldMkLst>
        <pc:spChg chg="mod">
          <ac:chgData name="Aastha Kumar" userId="f94225b3-263d-47de-91f3-c17c89a7eef3" providerId="ADAL" clId="{D7EC1C81-90A0-4297-97F2-434FDA40D250}" dt="2024-02-14T19:20:37.976" v="275" actId="1076"/>
          <ac:spMkLst>
            <pc:docMk/>
            <pc:sldMk cId="1412011139" sldId="292"/>
            <ac:spMk id="2" creationId="{00000000-0000-0000-0000-000000000000}"/>
          </ac:spMkLst>
        </pc:spChg>
        <pc:spChg chg="add mod">
          <ac:chgData name="Aastha Kumar" userId="f94225b3-263d-47de-91f3-c17c89a7eef3" providerId="ADAL" clId="{D7EC1C81-90A0-4297-97F2-434FDA40D250}" dt="2024-02-14T19:20:44.765" v="276" actId="1076"/>
          <ac:spMkLst>
            <pc:docMk/>
            <pc:sldMk cId="1412011139" sldId="292"/>
            <ac:spMk id="3" creationId="{00000000-0000-0000-0000-000000000000}"/>
          </ac:spMkLst>
        </pc:spChg>
        <pc:spChg chg="mod">
          <ac:chgData name="Aastha Kumar" userId="f94225b3-263d-47de-91f3-c17c89a7eef3" providerId="ADAL" clId="{D7EC1C81-90A0-4297-97F2-434FDA40D250}" dt="2024-02-14T19:20:35.757" v="274" actId="1076"/>
          <ac:spMkLst>
            <pc:docMk/>
            <pc:sldMk cId="1412011139" sldId="292"/>
            <ac:spMk id="4" creationId="{00000000-0000-0000-0000-000000000000}"/>
          </ac:spMkLst>
        </pc:spChg>
        <pc:spChg chg="add mod">
          <ac:chgData name="Aastha Kumar" userId="f94225b3-263d-47de-91f3-c17c89a7eef3" providerId="ADAL" clId="{D7EC1C81-90A0-4297-97F2-434FDA40D250}" dt="2024-02-14T19:20:49.865" v="277" actId="1076"/>
          <ac:spMkLst>
            <pc:docMk/>
            <pc:sldMk cId="1412011139" sldId="292"/>
            <ac:spMk id="5" creationId="{00000000-0000-0000-0000-000000000000}"/>
          </ac:spMkLst>
        </pc:spChg>
        <pc:spChg chg="add mod">
          <ac:chgData name="Aastha Kumar" userId="f94225b3-263d-47de-91f3-c17c89a7eef3" providerId="ADAL" clId="{D7EC1C81-90A0-4297-97F2-434FDA40D250}" dt="2024-02-14T19:20:44.765" v="276" actId="1076"/>
          <ac:spMkLst>
            <pc:docMk/>
            <pc:sldMk cId="1412011139" sldId="292"/>
            <ac:spMk id="6" creationId="{00000000-0000-0000-0000-000000000000}"/>
          </ac:spMkLst>
        </pc:spChg>
        <pc:spChg chg="add mod">
          <ac:chgData name="Aastha Kumar" userId="f94225b3-263d-47de-91f3-c17c89a7eef3" providerId="ADAL" clId="{D7EC1C81-90A0-4297-97F2-434FDA40D250}" dt="2024-02-14T19:20:49.865" v="277" actId="1076"/>
          <ac:spMkLst>
            <pc:docMk/>
            <pc:sldMk cId="1412011139" sldId="292"/>
            <ac:spMk id="7" creationId="{00000000-0000-0000-0000-000000000000}"/>
          </ac:spMkLst>
        </pc:spChg>
        <pc:spChg chg="add mod">
          <ac:chgData name="Aastha Kumar" userId="f94225b3-263d-47de-91f3-c17c89a7eef3" providerId="ADAL" clId="{D7EC1C81-90A0-4297-97F2-434FDA40D250}" dt="2024-02-14T19:21:58.459" v="289" actId="1076"/>
          <ac:spMkLst>
            <pc:docMk/>
            <pc:sldMk cId="1412011139" sldId="292"/>
            <ac:spMk id="8" creationId="{00000000-0000-0000-0000-000000000000}"/>
          </ac:spMkLst>
        </pc:spChg>
      </pc:sldChg>
      <pc:sldChg chg="modSp mod modAnim">
        <pc:chgData name="Aastha Kumar" userId="f94225b3-263d-47de-91f3-c17c89a7eef3" providerId="ADAL" clId="{D7EC1C81-90A0-4297-97F2-434FDA40D250}" dt="2024-02-14T21:02:43.330" v="1444"/>
        <pc:sldMkLst>
          <pc:docMk/>
          <pc:sldMk cId="3541142059" sldId="294"/>
        </pc:sldMkLst>
        <pc:spChg chg="mod">
          <ac:chgData name="Aastha Kumar" userId="f94225b3-263d-47de-91f3-c17c89a7eef3" providerId="ADAL" clId="{D7EC1C81-90A0-4297-97F2-434FDA40D250}" dt="2024-02-14T20:10:00.649" v="1221" actId="1076"/>
          <ac:spMkLst>
            <pc:docMk/>
            <pc:sldMk cId="3541142059" sldId="294"/>
            <ac:spMk id="9219" creationId="{00000000-0000-0000-0000-000000000000}"/>
          </ac:spMkLst>
        </pc:spChg>
        <pc:spChg chg="mod">
          <ac:chgData name="Aastha Kumar" userId="f94225b3-263d-47de-91f3-c17c89a7eef3" providerId="ADAL" clId="{D7EC1C81-90A0-4297-97F2-434FDA40D250}" dt="2024-02-14T21:02:43.330" v="1444"/>
          <ac:spMkLst>
            <pc:docMk/>
            <pc:sldMk cId="3541142059" sldId="294"/>
            <ac:spMk id="9220" creationId="{00000000-0000-0000-0000-000000000000}"/>
          </ac:spMkLst>
        </pc:spChg>
      </pc:sldChg>
      <pc:sldChg chg="modSp mod">
        <pc:chgData name="Aastha Kumar" userId="f94225b3-263d-47de-91f3-c17c89a7eef3" providerId="ADAL" clId="{D7EC1C81-90A0-4297-97F2-434FDA40D250}" dt="2024-02-15T03:53:53.976" v="1454" actId="5793"/>
        <pc:sldMkLst>
          <pc:docMk/>
          <pc:sldMk cId="4049173781" sldId="301"/>
        </pc:sldMkLst>
        <pc:spChg chg="mod">
          <ac:chgData name="Aastha Kumar" userId="f94225b3-263d-47de-91f3-c17c89a7eef3" providerId="ADAL" clId="{D7EC1C81-90A0-4297-97F2-434FDA40D250}" dt="2024-02-15T03:53:53.976" v="1454" actId="5793"/>
          <ac:spMkLst>
            <pc:docMk/>
            <pc:sldMk cId="4049173781" sldId="301"/>
            <ac:spMk id="4" creationId="{691FD2A6-6EB6-2CA0-DB9C-3C51AE1649B2}"/>
          </ac:spMkLst>
        </pc:spChg>
      </pc:sldChg>
      <pc:sldChg chg="modSp del mod">
        <pc:chgData name="Aastha Kumar" userId="f94225b3-263d-47de-91f3-c17c89a7eef3" providerId="ADAL" clId="{D7EC1C81-90A0-4297-97F2-434FDA40D250}" dt="2024-02-14T20:10:07.789" v="1223" actId="47"/>
        <pc:sldMkLst>
          <pc:docMk/>
          <pc:sldMk cId="341577570" sldId="307"/>
        </pc:sldMkLst>
        <pc:spChg chg="mod">
          <ac:chgData name="Aastha Kumar" userId="f94225b3-263d-47de-91f3-c17c89a7eef3" providerId="ADAL" clId="{D7EC1C81-90A0-4297-97F2-434FDA40D250}" dt="2024-02-14T19:26:16.821" v="341" actId="20577"/>
          <ac:spMkLst>
            <pc:docMk/>
            <pc:sldMk cId="341577570" sldId="307"/>
            <ac:spMk id="7" creationId="{00000000-0000-0000-0000-000000000000}"/>
          </ac:spMkLst>
        </pc:spChg>
        <pc:spChg chg="mod">
          <ac:chgData name="Aastha Kumar" userId="f94225b3-263d-47de-91f3-c17c89a7eef3" providerId="ADAL" clId="{D7EC1C81-90A0-4297-97F2-434FDA40D250}" dt="2024-02-14T19:26:20.391" v="344" actId="20577"/>
          <ac:spMkLst>
            <pc:docMk/>
            <pc:sldMk cId="341577570" sldId="307"/>
            <ac:spMk id="8" creationId="{00000000-0000-0000-0000-000000000000}"/>
          </ac:spMkLst>
        </pc:spChg>
        <pc:spChg chg="mod">
          <ac:chgData name="Aastha Kumar" userId="f94225b3-263d-47de-91f3-c17c89a7eef3" providerId="ADAL" clId="{D7EC1C81-90A0-4297-97F2-434FDA40D250}" dt="2024-02-14T20:08:45.650" v="1188" actId="20577"/>
          <ac:spMkLst>
            <pc:docMk/>
            <pc:sldMk cId="341577570" sldId="307"/>
            <ac:spMk id="35843" creationId="{00000000-0000-0000-0000-000000000000}"/>
          </ac:spMkLst>
        </pc:spChg>
      </pc:sldChg>
      <pc:sldChg chg="addSp delSp modSp del mod">
        <pc:chgData name="Aastha Kumar" userId="f94225b3-263d-47de-91f3-c17c89a7eef3" providerId="ADAL" clId="{D7EC1C81-90A0-4297-97F2-434FDA40D250}" dt="2024-02-14T19:21:59.872" v="290" actId="47"/>
        <pc:sldMkLst>
          <pc:docMk/>
          <pc:sldMk cId="3896632428" sldId="319"/>
        </pc:sldMkLst>
        <pc:spChg chg="mod">
          <ac:chgData name="Aastha Kumar" userId="f94225b3-263d-47de-91f3-c17c89a7eef3" providerId="ADAL" clId="{D7EC1C81-90A0-4297-97F2-434FDA40D250}" dt="2024-02-12T19:49:49.224" v="54" actId="20577"/>
          <ac:spMkLst>
            <pc:docMk/>
            <pc:sldMk cId="3896632428" sldId="319"/>
            <ac:spMk id="2" creationId="{00000000-0000-0000-0000-000000000000}"/>
          </ac:spMkLst>
        </pc:spChg>
        <pc:spChg chg="del mod">
          <ac:chgData name="Aastha Kumar" userId="f94225b3-263d-47de-91f3-c17c89a7eef3" providerId="ADAL" clId="{D7EC1C81-90A0-4297-97F2-434FDA40D250}" dt="2024-02-14T19:21:39.090" v="282" actId="21"/>
          <ac:spMkLst>
            <pc:docMk/>
            <pc:sldMk cId="3896632428" sldId="319"/>
            <ac:spMk id="3" creationId="{00000000-0000-0000-0000-000000000000}"/>
          </ac:spMkLst>
        </pc:spChg>
        <pc:spChg chg="add mod">
          <ac:chgData name="Aastha Kumar" userId="f94225b3-263d-47de-91f3-c17c89a7eef3" providerId="ADAL" clId="{D7EC1C81-90A0-4297-97F2-434FDA40D250}" dt="2024-02-14T19:21:39.090" v="282" actId="21"/>
          <ac:spMkLst>
            <pc:docMk/>
            <pc:sldMk cId="3896632428" sldId="319"/>
            <ac:spMk id="6" creationId="{9D710249-F079-1145-486D-D0EBA72165D5}"/>
          </ac:spMkLst>
        </pc:spChg>
      </pc:sldChg>
      <pc:sldChg chg="del">
        <pc:chgData name="Aastha Kumar" userId="f94225b3-263d-47de-91f3-c17c89a7eef3" providerId="ADAL" clId="{D7EC1C81-90A0-4297-97F2-434FDA40D250}" dt="2024-02-12T19:54:42.625" v="81" actId="47"/>
        <pc:sldMkLst>
          <pc:docMk/>
          <pc:sldMk cId="834052620" sldId="322"/>
        </pc:sldMkLst>
      </pc:sldChg>
      <pc:sldChg chg="delSp modSp add del mod">
        <pc:chgData name="Aastha Kumar" userId="f94225b3-263d-47de-91f3-c17c89a7eef3" providerId="ADAL" clId="{D7EC1C81-90A0-4297-97F2-434FDA40D250}" dt="2024-02-14T20:11:05.815" v="1229" actId="47"/>
        <pc:sldMkLst>
          <pc:docMk/>
          <pc:sldMk cId="3122001295" sldId="323"/>
        </pc:sldMkLst>
        <pc:spChg chg="del">
          <ac:chgData name="Aastha Kumar" userId="f94225b3-263d-47de-91f3-c17c89a7eef3" providerId="ADAL" clId="{D7EC1C81-90A0-4297-97F2-434FDA40D250}" dt="2024-02-14T20:10:55.713" v="1226" actId="21"/>
          <ac:spMkLst>
            <pc:docMk/>
            <pc:sldMk cId="3122001295" sldId="323"/>
            <ac:spMk id="14" creationId="{00000000-0000-0000-0000-000000000000}"/>
          </ac:spMkLst>
        </pc:spChg>
        <pc:picChg chg="mod">
          <ac:chgData name="Aastha Kumar" userId="f94225b3-263d-47de-91f3-c17c89a7eef3" providerId="ADAL" clId="{D7EC1C81-90A0-4297-97F2-434FDA40D250}" dt="2024-02-14T19:27:06.130" v="347" actId="1076"/>
          <ac:picMkLst>
            <pc:docMk/>
            <pc:sldMk cId="3122001295" sldId="323"/>
            <ac:picMk id="2" creationId="{00000000-0000-0000-0000-000000000000}"/>
          </ac:picMkLst>
        </pc:picChg>
      </pc:sldChg>
      <pc:sldChg chg="modSp del mod">
        <pc:chgData name="Aastha Kumar" userId="f94225b3-263d-47de-91f3-c17c89a7eef3" providerId="ADAL" clId="{D7EC1C81-90A0-4297-97F2-434FDA40D250}" dt="2024-02-14T19:29:26.403" v="378" actId="47"/>
        <pc:sldMkLst>
          <pc:docMk/>
          <pc:sldMk cId="2985226169" sldId="324"/>
        </pc:sldMkLst>
        <pc:picChg chg="mod">
          <ac:chgData name="Aastha Kumar" userId="f94225b3-263d-47de-91f3-c17c89a7eef3" providerId="ADAL" clId="{D7EC1C81-90A0-4297-97F2-434FDA40D250}" dt="2024-02-14T19:27:27.641" v="348" actId="1076"/>
          <ac:picMkLst>
            <pc:docMk/>
            <pc:sldMk cId="2985226169" sldId="324"/>
            <ac:picMk id="2" creationId="{00000000-0000-0000-0000-000000000000}"/>
          </ac:picMkLst>
        </pc:picChg>
      </pc:sldChg>
      <pc:sldChg chg="addSp delSp modSp mod">
        <pc:chgData name="Aastha Kumar" userId="f94225b3-263d-47de-91f3-c17c89a7eef3" providerId="ADAL" clId="{D7EC1C81-90A0-4297-97F2-434FDA40D250}" dt="2024-02-14T20:13:37.870" v="1276" actId="14100"/>
        <pc:sldMkLst>
          <pc:docMk/>
          <pc:sldMk cId="1350018818" sldId="325"/>
        </pc:sldMkLst>
        <pc:spChg chg="mod">
          <ac:chgData name="Aastha Kumar" userId="f94225b3-263d-47de-91f3-c17c89a7eef3" providerId="ADAL" clId="{D7EC1C81-90A0-4297-97F2-434FDA40D250}" dt="2024-02-14T19:30:22.808" v="387"/>
          <ac:spMkLst>
            <pc:docMk/>
            <pc:sldMk cId="1350018818" sldId="325"/>
            <ac:spMk id="3" creationId="{00000000-0000-0000-0000-000000000000}"/>
          </ac:spMkLst>
        </pc:spChg>
        <pc:spChg chg="mod">
          <ac:chgData name="Aastha Kumar" userId="f94225b3-263d-47de-91f3-c17c89a7eef3" providerId="ADAL" clId="{D7EC1C81-90A0-4297-97F2-434FDA40D250}" dt="2024-02-14T20:13:00.821" v="1267" actId="1076"/>
          <ac:spMkLst>
            <pc:docMk/>
            <pc:sldMk cId="1350018818" sldId="325"/>
            <ac:spMk id="4" creationId="{00000000-0000-0000-0000-000000000000}"/>
          </ac:spMkLst>
        </pc:spChg>
        <pc:spChg chg="add mod">
          <ac:chgData name="Aastha Kumar" userId="f94225b3-263d-47de-91f3-c17c89a7eef3" providerId="ADAL" clId="{D7EC1C81-90A0-4297-97F2-434FDA40D250}" dt="2024-02-14T20:13:37.870" v="1276" actId="14100"/>
          <ac:spMkLst>
            <pc:docMk/>
            <pc:sldMk cId="1350018818" sldId="325"/>
            <ac:spMk id="5" creationId="{00000000-0000-0000-0000-000000000000}"/>
          </ac:spMkLst>
        </pc:spChg>
        <pc:spChg chg="add del mod">
          <ac:chgData name="Aastha Kumar" userId="f94225b3-263d-47de-91f3-c17c89a7eef3" providerId="ADAL" clId="{D7EC1C81-90A0-4297-97F2-434FDA40D250}" dt="2024-02-14T20:12:57.617" v="1266" actId="478"/>
          <ac:spMkLst>
            <pc:docMk/>
            <pc:sldMk cId="1350018818" sldId="325"/>
            <ac:spMk id="11" creationId="{00000000-0000-0000-0000-000000000000}"/>
          </ac:spMkLst>
        </pc:spChg>
        <pc:spChg chg="add mod">
          <ac:chgData name="Aastha Kumar" userId="f94225b3-263d-47de-91f3-c17c89a7eef3" providerId="ADAL" clId="{D7EC1C81-90A0-4297-97F2-434FDA40D250}" dt="2024-02-14T20:13:11.345" v="1270" actId="1076"/>
          <ac:spMkLst>
            <pc:docMk/>
            <pc:sldMk cId="1350018818" sldId="325"/>
            <ac:spMk id="14" creationId="{00000000-0000-0000-0000-000000000000}"/>
          </ac:spMkLst>
        </pc:spChg>
        <pc:picChg chg="add mod">
          <ac:chgData name="Aastha Kumar" userId="f94225b3-263d-47de-91f3-c17c89a7eef3" providerId="ADAL" clId="{D7EC1C81-90A0-4297-97F2-434FDA40D250}" dt="2024-02-14T20:13:06.955" v="1269"/>
          <ac:picMkLst>
            <pc:docMk/>
            <pc:sldMk cId="1350018818" sldId="325"/>
            <ac:picMk id="2" creationId="{4F5FA6B6-94D8-D2D8-9149-F3211FC7F216}"/>
          </ac:picMkLst>
        </pc:picChg>
      </pc:sldChg>
      <pc:sldChg chg="delSp modSp add del mod">
        <pc:chgData name="Aastha Kumar" userId="f94225b3-263d-47de-91f3-c17c89a7eef3" providerId="ADAL" clId="{D7EC1C81-90A0-4297-97F2-434FDA40D250}" dt="2024-02-14T19:30:50.260" v="393" actId="47"/>
        <pc:sldMkLst>
          <pc:docMk/>
          <pc:sldMk cId="1854760744" sldId="327"/>
        </pc:sldMkLst>
        <pc:spChg chg="del mod">
          <ac:chgData name="Aastha Kumar" userId="f94225b3-263d-47de-91f3-c17c89a7eef3" providerId="ADAL" clId="{D7EC1C81-90A0-4297-97F2-434FDA40D250}" dt="2024-02-14T19:30:35.086" v="388" actId="21"/>
          <ac:spMkLst>
            <pc:docMk/>
            <pc:sldMk cId="1854760744" sldId="327"/>
            <ac:spMk id="11" creationId="{00000000-0000-0000-0000-000000000000}"/>
          </ac:spMkLst>
        </pc:spChg>
        <pc:picChg chg="del">
          <ac:chgData name="Aastha Kumar" userId="f94225b3-263d-47de-91f3-c17c89a7eef3" providerId="ADAL" clId="{D7EC1C81-90A0-4297-97F2-434FDA40D250}" dt="2024-02-14T19:29:10.771" v="377" actId="478"/>
          <ac:picMkLst>
            <pc:docMk/>
            <pc:sldMk cId="1854760744" sldId="327"/>
            <ac:picMk id="12" creationId="{00000000-0000-0000-0000-000000000000}"/>
          </ac:picMkLst>
        </pc:picChg>
      </pc:sldChg>
      <pc:sldChg chg="addSp delSp modSp del mod">
        <pc:chgData name="Aastha Kumar" userId="f94225b3-263d-47de-91f3-c17c89a7eef3" providerId="ADAL" clId="{D7EC1C81-90A0-4297-97F2-434FDA40D250}" dt="2024-02-14T19:34:55.426" v="421" actId="47"/>
        <pc:sldMkLst>
          <pc:docMk/>
          <pc:sldMk cId="71982844" sldId="334"/>
        </pc:sldMkLst>
        <pc:spChg chg="del mod">
          <ac:chgData name="Aastha Kumar" userId="f94225b3-263d-47de-91f3-c17c89a7eef3" providerId="ADAL" clId="{D7EC1C81-90A0-4297-97F2-434FDA40D250}" dt="2024-02-14T19:34:42.666" v="416" actId="21"/>
          <ac:spMkLst>
            <pc:docMk/>
            <pc:sldMk cId="71982844" sldId="334"/>
            <ac:spMk id="3" creationId="{00000000-0000-0000-0000-000000000000}"/>
          </ac:spMkLst>
        </pc:spChg>
        <pc:spChg chg="add mod">
          <ac:chgData name="Aastha Kumar" userId="f94225b3-263d-47de-91f3-c17c89a7eef3" providerId="ADAL" clId="{D7EC1C81-90A0-4297-97F2-434FDA40D250}" dt="2024-02-14T19:34:34.195" v="413" actId="21"/>
          <ac:spMkLst>
            <pc:docMk/>
            <pc:sldMk cId="71982844" sldId="334"/>
            <ac:spMk id="6" creationId="{7BC5B335-B520-22FA-B6C8-E1F121F49B9B}"/>
          </ac:spMkLst>
        </pc:spChg>
        <pc:spChg chg="del mod">
          <ac:chgData name="Aastha Kumar" userId="f94225b3-263d-47de-91f3-c17c89a7eef3" providerId="ADAL" clId="{D7EC1C81-90A0-4297-97F2-434FDA40D250}" dt="2024-02-14T19:34:34.195" v="413" actId="21"/>
          <ac:spMkLst>
            <pc:docMk/>
            <pc:sldMk cId="71982844" sldId="334"/>
            <ac:spMk id="10" creationId="{00000000-0000-0000-0000-000000000000}"/>
          </ac:spMkLst>
        </pc:spChg>
      </pc:sldChg>
      <pc:sldChg chg="addSp modSp mod">
        <pc:chgData name="Aastha Kumar" userId="f94225b3-263d-47de-91f3-c17c89a7eef3" providerId="ADAL" clId="{D7EC1C81-90A0-4297-97F2-434FDA40D250}" dt="2024-02-14T20:14:36.930" v="1293" actId="1076"/>
        <pc:sldMkLst>
          <pc:docMk/>
          <pc:sldMk cId="3775968216" sldId="336"/>
        </pc:sldMkLst>
        <pc:spChg chg="add mod">
          <ac:chgData name="Aastha Kumar" userId="f94225b3-263d-47de-91f3-c17c89a7eef3" providerId="ADAL" clId="{D7EC1C81-90A0-4297-97F2-434FDA40D250}" dt="2024-02-14T20:14:08.732" v="1289" actId="20577"/>
          <ac:spMkLst>
            <pc:docMk/>
            <pc:sldMk cId="3775968216" sldId="336"/>
            <ac:spMk id="3" creationId="{00000000-0000-0000-0000-000000000000}"/>
          </ac:spMkLst>
        </pc:spChg>
        <pc:spChg chg="mod">
          <ac:chgData name="Aastha Kumar" userId="f94225b3-263d-47de-91f3-c17c89a7eef3" providerId="ADAL" clId="{D7EC1C81-90A0-4297-97F2-434FDA40D250}" dt="2024-02-14T19:34:30.349" v="412" actId="1076"/>
          <ac:spMkLst>
            <pc:docMk/>
            <pc:sldMk cId="3775968216" sldId="336"/>
            <ac:spMk id="5" creationId="{00000000-0000-0000-0000-000000000000}"/>
          </ac:spMkLst>
        </pc:spChg>
        <pc:spChg chg="add mod">
          <ac:chgData name="Aastha Kumar" userId="f94225b3-263d-47de-91f3-c17c89a7eef3" providerId="ADAL" clId="{D7EC1C81-90A0-4297-97F2-434FDA40D250}" dt="2024-02-14T19:34:38.797" v="415" actId="1076"/>
          <ac:spMkLst>
            <pc:docMk/>
            <pc:sldMk cId="3775968216" sldId="336"/>
            <ac:spMk id="10" creationId="{00000000-0000-0000-0000-000000000000}"/>
          </ac:spMkLst>
        </pc:spChg>
        <pc:spChg chg="mod">
          <ac:chgData name="Aastha Kumar" userId="f94225b3-263d-47de-91f3-c17c89a7eef3" providerId="ADAL" clId="{D7EC1C81-90A0-4297-97F2-434FDA40D250}" dt="2024-02-14T20:14:36.930" v="1293" actId="1076"/>
          <ac:spMkLst>
            <pc:docMk/>
            <pc:sldMk cId="3775968216" sldId="336"/>
            <ac:spMk id="12" creationId="{00000000-0000-0000-0000-000000000000}"/>
          </ac:spMkLst>
        </pc:spChg>
      </pc:sldChg>
      <pc:sldChg chg="addSp delSp modSp del mod">
        <pc:chgData name="Aastha Kumar" userId="f94225b3-263d-47de-91f3-c17c89a7eef3" providerId="ADAL" clId="{D7EC1C81-90A0-4297-97F2-434FDA40D250}" dt="2024-02-14T20:13:41.593" v="1277" actId="47"/>
        <pc:sldMkLst>
          <pc:docMk/>
          <pc:sldMk cId="728633286" sldId="359"/>
        </pc:sldMkLst>
        <pc:spChg chg="del mod">
          <ac:chgData name="Aastha Kumar" userId="f94225b3-263d-47de-91f3-c17c89a7eef3" providerId="ADAL" clId="{D7EC1C81-90A0-4297-97F2-434FDA40D250}" dt="2024-02-14T20:12:54.054" v="1265" actId="21"/>
          <ac:spMkLst>
            <pc:docMk/>
            <pc:sldMk cId="728633286" sldId="359"/>
            <ac:spMk id="3" creationId="{00000000-0000-0000-0000-000000000000}"/>
          </ac:spMkLst>
        </pc:spChg>
        <pc:spChg chg="add mod">
          <ac:chgData name="Aastha Kumar" userId="f94225b3-263d-47de-91f3-c17c89a7eef3" providerId="ADAL" clId="{D7EC1C81-90A0-4297-97F2-434FDA40D250}" dt="2024-02-14T20:12:54.054" v="1265" actId="21"/>
          <ac:spMkLst>
            <pc:docMk/>
            <pc:sldMk cId="728633286" sldId="359"/>
            <ac:spMk id="5" creationId="{26BC9C34-E14D-9C2B-EC5A-F43BD2326BFB}"/>
          </ac:spMkLst>
        </pc:spChg>
      </pc:sldChg>
      <pc:sldChg chg="del">
        <pc:chgData name="Aastha Kumar" userId="f94225b3-263d-47de-91f3-c17c89a7eef3" providerId="ADAL" clId="{D7EC1C81-90A0-4297-97F2-434FDA40D250}" dt="2024-02-12T19:53:52.786" v="80" actId="47"/>
        <pc:sldMkLst>
          <pc:docMk/>
          <pc:sldMk cId="2495813680" sldId="361"/>
        </pc:sldMkLst>
      </pc:sldChg>
      <pc:sldChg chg="modSp mod">
        <pc:chgData name="Aastha Kumar" userId="f94225b3-263d-47de-91f3-c17c89a7eef3" providerId="ADAL" clId="{D7EC1C81-90A0-4297-97F2-434FDA40D250}" dt="2024-02-14T21:00:49.953" v="1441" actId="20577"/>
        <pc:sldMkLst>
          <pc:docMk/>
          <pc:sldMk cId="2627239468" sldId="364"/>
        </pc:sldMkLst>
        <pc:spChg chg="mod">
          <ac:chgData name="Aastha Kumar" userId="f94225b3-263d-47de-91f3-c17c89a7eef3" providerId="ADAL" clId="{D7EC1C81-90A0-4297-97F2-434FDA40D250}" dt="2024-02-14T21:00:49.953" v="1441" actId="20577"/>
          <ac:spMkLst>
            <pc:docMk/>
            <pc:sldMk cId="2627239468" sldId="364"/>
            <ac:spMk id="5" creationId="{00000000-0000-0000-0000-000000000000}"/>
          </ac:spMkLst>
        </pc:spChg>
      </pc:sldChg>
      <pc:sldChg chg="del">
        <pc:chgData name="Aastha Kumar" userId="f94225b3-263d-47de-91f3-c17c89a7eef3" providerId="ADAL" clId="{D7EC1C81-90A0-4297-97F2-434FDA40D250}" dt="2024-02-12T20:06:34.753" v="263" actId="47"/>
        <pc:sldMkLst>
          <pc:docMk/>
          <pc:sldMk cId="469884218" sldId="399"/>
        </pc:sldMkLst>
      </pc:sldChg>
      <pc:sldChg chg="addSp modSp mod modAnim">
        <pc:chgData name="Aastha Kumar" userId="f94225b3-263d-47de-91f3-c17c89a7eef3" providerId="ADAL" clId="{D7EC1C81-90A0-4297-97F2-434FDA40D250}" dt="2024-02-14T19:38:14.039" v="501" actId="20577"/>
        <pc:sldMkLst>
          <pc:docMk/>
          <pc:sldMk cId="2112767163" sldId="402"/>
        </pc:sldMkLst>
        <pc:spChg chg="add mod">
          <ac:chgData name="Aastha Kumar" userId="f94225b3-263d-47de-91f3-c17c89a7eef3" providerId="ADAL" clId="{D7EC1C81-90A0-4297-97F2-434FDA40D250}" dt="2024-02-14T19:38:14.039" v="501" actId="20577"/>
          <ac:spMkLst>
            <pc:docMk/>
            <pc:sldMk cId="2112767163" sldId="402"/>
            <ac:spMk id="2" creationId="{00000000-0000-0000-0000-000000000000}"/>
          </ac:spMkLst>
        </pc:spChg>
        <pc:spChg chg="mod">
          <ac:chgData name="Aastha Kumar" userId="f94225b3-263d-47de-91f3-c17c89a7eef3" providerId="ADAL" clId="{D7EC1C81-90A0-4297-97F2-434FDA40D250}" dt="2024-02-14T19:37:42.603" v="490" actId="14100"/>
          <ac:spMkLst>
            <pc:docMk/>
            <pc:sldMk cId="2112767163" sldId="402"/>
            <ac:spMk id="3" creationId="{00000000-0000-0000-0000-000000000000}"/>
          </ac:spMkLst>
        </pc:spChg>
        <pc:spChg chg="mod">
          <ac:chgData name="Aastha Kumar" userId="f94225b3-263d-47de-91f3-c17c89a7eef3" providerId="ADAL" clId="{D7EC1C81-90A0-4297-97F2-434FDA40D250}" dt="2024-02-14T19:36:59.207" v="482" actId="1076"/>
          <ac:spMkLst>
            <pc:docMk/>
            <pc:sldMk cId="2112767163" sldId="402"/>
            <ac:spMk id="6147" creationId="{00000000-0000-0000-0000-000000000000}"/>
          </ac:spMkLst>
        </pc:spChg>
        <pc:spChg chg="add mod">
          <ac:chgData name="Aastha Kumar" userId="f94225b3-263d-47de-91f3-c17c89a7eef3" providerId="ADAL" clId="{D7EC1C81-90A0-4297-97F2-434FDA40D250}" dt="2024-02-14T19:37:24.622" v="488" actId="1076"/>
          <ac:spMkLst>
            <pc:docMk/>
            <pc:sldMk cId="2112767163" sldId="402"/>
            <ac:spMk id="8194" creationId="{00000000-0000-0000-0000-000000000000}"/>
          </ac:spMkLst>
        </pc:spChg>
      </pc:sldChg>
      <pc:sldChg chg="addSp delSp modSp del mod delAnim modAnim">
        <pc:chgData name="Aastha Kumar" userId="f94225b3-263d-47de-91f3-c17c89a7eef3" providerId="ADAL" clId="{D7EC1C81-90A0-4297-97F2-434FDA40D250}" dt="2024-02-14T19:38:17.031" v="502" actId="47"/>
        <pc:sldMkLst>
          <pc:docMk/>
          <pc:sldMk cId="984099032" sldId="404"/>
        </pc:sldMkLst>
        <pc:spChg chg="del mod">
          <ac:chgData name="Aastha Kumar" userId="f94225b3-263d-47de-91f3-c17c89a7eef3" providerId="ADAL" clId="{D7EC1C81-90A0-4297-97F2-434FDA40D250}" dt="2024-02-14T19:37:17.066" v="486" actId="21"/>
          <ac:spMkLst>
            <pc:docMk/>
            <pc:sldMk cId="984099032" sldId="404"/>
            <ac:spMk id="3" creationId="{00000000-0000-0000-0000-000000000000}"/>
          </ac:spMkLst>
        </pc:spChg>
        <pc:spChg chg="add mod">
          <ac:chgData name="Aastha Kumar" userId="f94225b3-263d-47de-91f3-c17c89a7eef3" providerId="ADAL" clId="{D7EC1C81-90A0-4297-97F2-434FDA40D250}" dt="2024-02-14T19:37:17.066" v="486" actId="21"/>
          <ac:spMkLst>
            <pc:docMk/>
            <pc:sldMk cId="984099032" sldId="404"/>
            <ac:spMk id="4" creationId="{59C6EFEC-6839-E9BA-9F3E-9779AE7AD137}"/>
          </ac:spMkLst>
        </pc:spChg>
        <pc:spChg chg="add mod">
          <ac:chgData name="Aastha Kumar" userId="f94225b3-263d-47de-91f3-c17c89a7eef3" providerId="ADAL" clId="{D7EC1C81-90A0-4297-97F2-434FDA40D250}" dt="2024-02-14T19:37:17.066" v="486" actId="21"/>
          <ac:spMkLst>
            <pc:docMk/>
            <pc:sldMk cId="984099032" sldId="404"/>
            <ac:spMk id="6" creationId="{106F3119-8218-284C-2920-810C01080EDA}"/>
          </ac:spMkLst>
        </pc:spChg>
        <pc:spChg chg="del">
          <ac:chgData name="Aastha Kumar" userId="f94225b3-263d-47de-91f3-c17c89a7eef3" providerId="ADAL" clId="{D7EC1C81-90A0-4297-97F2-434FDA40D250}" dt="2024-02-14T19:37:17.066" v="486" actId="21"/>
          <ac:spMkLst>
            <pc:docMk/>
            <pc:sldMk cId="984099032" sldId="404"/>
            <ac:spMk id="8194" creationId="{00000000-0000-0000-0000-000000000000}"/>
          </ac:spMkLst>
        </pc:spChg>
      </pc:sldChg>
      <pc:sldChg chg="modSp modAnim">
        <pc:chgData name="Aastha Kumar" userId="f94225b3-263d-47de-91f3-c17c89a7eef3" providerId="ADAL" clId="{D7EC1C81-90A0-4297-97F2-434FDA40D250}" dt="2024-02-14T20:57:49.405" v="1436" actId="20577"/>
        <pc:sldMkLst>
          <pc:docMk/>
          <pc:sldMk cId="1057833151" sldId="433"/>
        </pc:sldMkLst>
        <pc:spChg chg="mod">
          <ac:chgData name="Aastha Kumar" userId="f94225b3-263d-47de-91f3-c17c89a7eef3" providerId="ADAL" clId="{D7EC1C81-90A0-4297-97F2-434FDA40D250}" dt="2024-02-14T20:57:49.405" v="1436" actId="20577"/>
          <ac:spMkLst>
            <pc:docMk/>
            <pc:sldMk cId="1057833151" sldId="433"/>
            <ac:spMk id="3" creationId="{00000000-0000-0000-0000-000000000000}"/>
          </ac:spMkLst>
        </pc:spChg>
      </pc:sldChg>
      <pc:sldChg chg="modSp modAnim">
        <pc:chgData name="Aastha Kumar" userId="f94225b3-263d-47de-91f3-c17c89a7eef3" providerId="ADAL" clId="{D7EC1C81-90A0-4297-97F2-434FDA40D250}" dt="2024-02-14T20:26:46.467" v="1412" actId="20577"/>
        <pc:sldMkLst>
          <pc:docMk/>
          <pc:sldMk cId="1182981510" sldId="441"/>
        </pc:sldMkLst>
        <pc:spChg chg="mod">
          <ac:chgData name="Aastha Kumar" userId="f94225b3-263d-47de-91f3-c17c89a7eef3" providerId="ADAL" clId="{D7EC1C81-90A0-4297-97F2-434FDA40D250}" dt="2024-02-14T20:26:46.467" v="1412" actId="20577"/>
          <ac:spMkLst>
            <pc:docMk/>
            <pc:sldMk cId="1182981510" sldId="441"/>
            <ac:spMk id="3" creationId="{00000000-0000-0000-0000-000000000000}"/>
          </ac:spMkLst>
        </pc:spChg>
      </pc:sldChg>
      <pc:sldChg chg="modSp del mod modAnim">
        <pc:chgData name="Aastha Kumar" userId="f94225b3-263d-47de-91f3-c17c89a7eef3" providerId="ADAL" clId="{D7EC1C81-90A0-4297-97F2-434FDA40D250}" dt="2024-02-12T20:01:17.989" v="196" actId="47"/>
        <pc:sldMkLst>
          <pc:docMk/>
          <pc:sldMk cId="3788056316" sldId="443"/>
        </pc:sldMkLst>
        <pc:spChg chg="mod">
          <ac:chgData name="Aastha Kumar" userId="f94225b3-263d-47de-91f3-c17c89a7eef3" providerId="ADAL" clId="{D7EC1C81-90A0-4297-97F2-434FDA40D250}" dt="2024-02-12T20:01:11.160" v="191" actId="21"/>
          <ac:spMkLst>
            <pc:docMk/>
            <pc:sldMk cId="3788056316" sldId="443"/>
            <ac:spMk id="3" creationId="{00000000-0000-0000-0000-000000000000}"/>
          </ac:spMkLst>
        </pc:spChg>
      </pc:sldChg>
      <pc:sldChg chg="addSp delSp modSp del mod delAnim modAnim">
        <pc:chgData name="Aastha Kumar" userId="f94225b3-263d-47de-91f3-c17c89a7eef3" providerId="ADAL" clId="{D7EC1C81-90A0-4297-97F2-434FDA40D250}" dt="2024-02-14T20:28:47.579" v="1434" actId="47"/>
        <pc:sldMkLst>
          <pc:docMk/>
          <pc:sldMk cId="4059258252" sldId="448"/>
        </pc:sldMkLst>
        <pc:spChg chg="del">
          <ac:chgData name="Aastha Kumar" userId="f94225b3-263d-47de-91f3-c17c89a7eef3" providerId="ADAL" clId="{D7EC1C81-90A0-4297-97F2-434FDA40D250}" dt="2024-02-14T20:28:37.578" v="1431" actId="21"/>
          <ac:spMkLst>
            <pc:docMk/>
            <pc:sldMk cId="4059258252" sldId="448"/>
            <ac:spMk id="2" creationId="{00000000-0000-0000-0000-000000000000}"/>
          </ac:spMkLst>
        </pc:spChg>
        <pc:spChg chg="del mod">
          <ac:chgData name="Aastha Kumar" userId="f94225b3-263d-47de-91f3-c17c89a7eef3" providerId="ADAL" clId="{D7EC1C81-90A0-4297-97F2-434FDA40D250}" dt="2024-02-14T20:28:37.578" v="1431" actId="21"/>
          <ac:spMkLst>
            <pc:docMk/>
            <pc:sldMk cId="4059258252" sldId="448"/>
            <ac:spMk id="3" creationId="{00000000-0000-0000-0000-000000000000}"/>
          </ac:spMkLst>
        </pc:spChg>
        <pc:spChg chg="add mod">
          <ac:chgData name="Aastha Kumar" userId="f94225b3-263d-47de-91f3-c17c89a7eef3" providerId="ADAL" clId="{D7EC1C81-90A0-4297-97F2-434FDA40D250}" dt="2024-02-14T20:28:37.578" v="1431" actId="21"/>
          <ac:spMkLst>
            <pc:docMk/>
            <pc:sldMk cId="4059258252" sldId="448"/>
            <ac:spMk id="5" creationId="{15DF61E6-C80C-C904-C086-1F78E9EF05D6}"/>
          </ac:spMkLst>
        </pc:spChg>
        <pc:spChg chg="add mod">
          <ac:chgData name="Aastha Kumar" userId="f94225b3-263d-47de-91f3-c17c89a7eef3" providerId="ADAL" clId="{D7EC1C81-90A0-4297-97F2-434FDA40D250}" dt="2024-02-14T20:28:37.578" v="1431" actId="21"/>
          <ac:spMkLst>
            <pc:docMk/>
            <pc:sldMk cId="4059258252" sldId="448"/>
            <ac:spMk id="7" creationId="{9DD210FB-80D0-29FE-0BA0-A6CA555249BA}"/>
          </ac:spMkLst>
        </pc:spChg>
      </pc:sldChg>
      <pc:sldChg chg="addSp modSp mod">
        <pc:chgData name="Aastha Kumar" userId="f94225b3-263d-47de-91f3-c17c89a7eef3" providerId="ADAL" clId="{D7EC1C81-90A0-4297-97F2-434FDA40D250}" dt="2024-02-14T20:23:19.513" v="1354" actId="14100"/>
        <pc:sldMkLst>
          <pc:docMk/>
          <pc:sldMk cId="3924851229" sldId="453"/>
        </pc:sldMkLst>
        <pc:spChg chg="mod">
          <ac:chgData name="Aastha Kumar" userId="f94225b3-263d-47de-91f3-c17c89a7eef3" providerId="ADAL" clId="{D7EC1C81-90A0-4297-97F2-434FDA40D250}" dt="2024-02-14T20:22:29.604" v="1340" actId="20577"/>
          <ac:spMkLst>
            <pc:docMk/>
            <pc:sldMk cId="3924851229" sldId="453"/>
            <ac:spMk id="46" creationId="{00000000-0000-0000-0000-000000000000}"/>
          </ac:spMkLst>
        </pc:spChg>
        <pc:spChg chg="add mod">
          <ac:chgData name="Aastha Kumar" userId="f94225b3-263d-47de-91f3-c17c89a7eef3" providerId="ADAL" clId="{D7EC1C81-90A0-4297-97F2-434FDA40D250}" dt="2024-02-14T20:23:19.513" v="1354" actId="14100"/>
          <ac:spMkLst>
            <pc:docMk/>
            <pc:sldMk cId="3924851229" sldId="453"/>
            <ac:spMk id="82" creationId="{00000000-0000-0000-0000-000000000000}"/>
          </ac:spMkLst>
        </pc:spChg>
      </pc:sldChg>
      <pc:sldChg chg="addSp delSp modSp del mod">
        <pc:chgData name="Aastha Kumar" userId="f94225b3-263d-47de-91f3-c17c89a7eef3" providerId="ADAL" clId="{D7EC1C81-90A0-4297-97F2-434FDA40D250}" dt="2024-02-14T20:23:21.566" v="1355" actId="47"/>
        <pc:sldMkLst>
          <pc:docMk/>
          <pc:sldMk cId="1363751571" sldId="459"/>
        </pc:sldMkLst>
        <pc:spChg chg="add mod">
          <ac:chgData name="Aastha Kumar" userId="f94225b3-263d-47de-91f3-c17c89a7eef3" providerId="ADAL" clId="{D7EC1C81-90A0-4297-97F2-434FDA40D250}" dt="2024-02-14T20:22:38.116" v="1341" actId="21"/>
          <ac:spMkLst>
            <pc:docMk/>
            <pc:sldMk cId="1363751571" sldId="459"/>
            <ac:spMk id="3" creationId="{8BFB2D1C-D070-BB3B-BA4A-A951C2974DC4}"/>
          </ac:spMkLst>
        </pc:spChg>
        <pc:spChg chg="del mod">
          <ac:chgData name="Aastha Kumar" userId="f94225b3-263d-47de-91f3-c17c89a7eef3" providerId="ADAL" clId="{D7EC1C81-90A0-4297-97F2-434FDA40D250}" dt="2024-02-14T20:22:38.116" v="1341" actId="21"/>
          <ac:spMkLst>
            <pc:docMk/>
            <pc:sldMk cId="1363751571" sldId="459"/>
            <ac:spMk id="82" creationId="{00000000-0000-0000-0000-000000000000}"/>
          </ac:spMkLst>
        </pc:spChg>
      </pc:sldChg>
      <pc:sldChg chg="addSp modSp mod modAnim">
        <pc:chgData name="Aastha Kumar" userId="f94225b3-263d-47de-91f3-c17c89a7eef3" providerId="ADAL" clId="{D7EC1C81-90A0-4297-97F2-434FDA40D250}" dt="2024-02-15T04:04:49.799" v="1455" actId="20577"/>
        <pc:sldMkLst>
          <pc:docMk/>
          <pc:sldMk cId="539055114" sldId="461"/>
        </pc:sldMkLst>
        <pc:spChg chg="add mod">
          <ac:chgData name="Aastha Kumar" userId="f94225b3-263d-47de-91f3-c17c89a7eef3" providerId="ADAL" clId="{D7EC1C81-90A0-4297-97F2-434FDA40D250}" dt="2024-02-14T20:28:44.264" v="1433" actId="1076"/>
          <ac:spMkLst>
            <pc:docMk/>
            <pc:sldMk cId="539055114" sldId="461"/>
            <ac:spMk id="2" creationId="{00000000-0000-0000-0000-000000000000}"/>
          </ac:spMkLst>
        </pc:spChg>
        <pc:spChg chg="add mod">
          <ac:chgData name="Aastha Kumar" userId="f94225b3-263d-47de-91f3-c17c89a7eef3" providerId="ADAL" clId="{D7EC1C81-90A0-4297-97F2-434FDA40D250}" dt="2024-02-15T04:04:49.799" v="1455" actId="20577"/>
          <ac:spMkLst>
            <pc:docMk/>
            <pc:sldMk cId="539055114" sldId="461"/>
            <ac:spMk id="3" creationId="{00000000-0000-0000-0000-000000000000}"/>
          </ac:spMkLst>
        </pc:spChg>
        <pc:spChg chg="mod">
          <ac:chgData name="Aastha Kumar" userId="f94225b3-263d-47de-91f3-c17c89a7eef3" providerId="ADAL" clId="{D7EC1C81-90A0-4297-97F2-434FDA40D250}" dt="2024-02-14T20:27:45.189" v="1418" actId="1076"/>
          <ac:spMkLst>
            <pc:docMk/>
            <pc:sldMk cId="539055114" sldId="461"/>
            <ac:spMk id="93" creationId="{00000000-0000-0000-0000-000000000000}"/>
          </ac:spMkLst>
        </pc:spChg>
        <pc:spChg chg="mod">
          <ac:chgData name="Aastha Kumar" userId="f94225b3-263d-47de-91f3-c17c89a7eef3" providerId="ADAL" clId="{D7EC1C81-90A0-4297-97F2-434FDA40D250}" dt="2024-02-14T20:28:30.934" v="1430" actId="20577"/>
          <ac:spMkLst>
            <pc:docMk/>
            <pc:sldMk cId="539055114" sldId="461"/>
            <ac:spMk id="94" creationId="{00000000-0000-0000-0000-000000000000}"/>
          </ac:spMkLst>
        </pc:spChg>
      </pc:sldChg>
      <pc:sldChg chg="modSp mod">
        <pc:chgData name="Aastha Kumar" userId="f94225b3-263d-47de-91f3-c17c89a7eef3" providerId="ADAL" clId="{D7EC1C81-90A0-4297-97F2-434FDA40D250}" dt="2024-02-14T20:18:21.354" v="1297" actId="20577"/>
        <pc:sldMkLst>
          <pc:docMk/>
          <pc:sldMk cId="1418115578" sldId="462"/>
        </pc:sldMkLst>
        <pc:spChg chg="mod">
          <ac:chgData name="Aastha Kumar" userId="f94225b3-263d-47de-91f3-c17c89a7eef3" providerId="ADAL" clId="{D7EC1C81-90A0-4297-97F2-434FDA40D250}" dt="2024-02-14T19:47:24.742" v="628" actId="14100"/>
          <ac:spMkLst>
            <pc:docMk/>
            <pc:sldMk cId="1418115578" sldId="462"/>
            <ac:spMk id="4" creationId="{00000000-0000-0000-0000-000000000000}"/>
          </ac:spMkLst>
        </pc:spChg>
        <pc:spChg chg="mod">
          <ac:chgData name="Aastha Kumar" userId="f94225b3-263d-47de-91f3-c17c89a7eef3" providerId="ADAL" clId="{D7EC1C81-90A0-4297-97F2-434FDA40D250}" dt="2024-02-14T20:18:21.354" v="1297" actId="20577"/>
          <ac:spMkLst>
            <pc:docMk/>
            <pc:sldMk cId="1418115578" sldId="462"/>
            <ac:spMk id="6" creationId="{00000000-0000-0000-0000-000000000000}"/>
          </ac:spMkLst>
        </pc:spChg>
      </pc:sldChg>
      <pc:sldChg chg="addSp delSp modSp mod">
        <pc:chgData name="Aastha Kumar" userId="f94225b3-263d-47de-91f3-c17c89a7eef3" providerId="ADAL" clId="{D7EC1C81-90A0-4297-97F2-434FDA40D250}" dt="2024-02-14T19:39:19.304" v="508" actId="1076"/>
        <pc:sldMkLst>
          <pc:docMk/>
          <pc:sldMk cId="136869721" sldId="468"/>
        </pc:sldMkLst>
        <pc:spChg chg="mod">
          <ac:chgData name="Aastha Kumar" userId="f94225b3-263d-47de-91f3-c17c89a7eef3" providerId="ADAL" clId="{D7EC1C81-90A0-4297-97F2-434FDA40D250}" dt="2024-02-12T20:04:53.293" v="244" actId="1076"/>
          <ac:spMkLst>
            <pc:docMk/>
            <pc:sldMk cId="136869721" sldId="468"/>
            <ac:spMk id="9"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4"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5"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7"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8" creationId="{00000000-0000-0000-0000-000000000000}"/>
          </ac:spMkLst>
        </pc:spChg>
        <pc:spChg chg="mod">
          <ac:chgData name="Aastha Kumar" userId="f94225b3-263d-47de-91f3-c17c89a7eef3" providerId="ADAL" clId="{D7EC1C81-90A0-4297-97F2-434FDA40D250}" dt="2024-02-12T20:04:42.481" v="241" actId="14100"/>
          <ac:spMkLst>
            <pc:docMk/>
            <pc:sldMk cId="136869721" sldId="468"/>
            <ac:spMk id="10243"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0258"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0259"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0260"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0262" creationId="{00000000-0000-0000-0000-000000000000}"/>
          </ac:spMkLst>
        </pc:spChg>
        <pc:spChg chg="mod">
          <ac:chgData name="Aastha Kumar" userId="f94225b3-263d-47de-91f3-c17c89a7eef3" providerId="ADAL" clId="{D7EC1C81-90A0-4297-97F2-434FDA40D250}" dt="2024-02-12T20:04:53.293" v="244" actId="1076"/>
          <ac:spMkLst>
            <pc:docMk/>
            <pc:sldMk cId="136869721" sldId="468"/>
            <ac:spMk id="10264" creationId="{00000000-0000-0000-0000-000000000000}"/>
          </ac:spMkLst>
        </pc:spChg>
        <pc:spChg chg="add mod">
          <ac:chgData name="Aastha Kumar" userId="f94225b3-263d-47de-91f3-c17c89a7eef3" providerId="ADAL" clId="{D7EC1C81-90A0-4297-97F2-434FDA40D250}" dt="2024-02-14T19:39:19.304" v="508" actId="1076"/>
          <ac:spMkLst>
            <pc:docMk/>
            <pc:sldMk cId="136869721" sldId="468"/>
            <ac:spMk id="12290" creationId="{00000000-0000-0000-0000-000000000000}"/>
          </ac:spMkLst>
        </pc:spChg>
        <pc:spChg chg="add mod">
          <ac:chgData name="Aastha Kumar" userId="f94225b3-263d-47de-91f3-c17c89a7eef3" providerId="ADAL" clId="{D7EC1C81-90A0-4297-97F2-434FDA40D250}" dt="2024-02-14T19:39:19.304" v="508" actId="1076"/>
          <ac:spMkLst>
            <pc:docMk/>
            <pc:sldMk cId="136869721" sldId="468"/>
            <ac:spMk id="12291" creationId="{00000000-0000-0000-0000-000000000000}"/>
          </ac:spMkLst>
        </pc:spChg>
        <pc:grpChg chg="del mod">
          <ac:chgData name="Aastha Kumar" userId="f94225b3-263d-47de-91f3-c17c89a7eef3" providerId="ADAL" clId="{D7EC1C81-90A0-4297-97F2-434FDA40D250}" dt="2024-02-14T19:38:47.171" v="503" actId="478"/>
          <ac:grpSpMkLst>
            <pc:docMk/>
            <pc:sldMk cId="136869721" sldId="468"/>
            <ac:grpSpMk id="10245" creationId="{00000000-0000-0000-0000-000000000000}"/>
          </ac:grpSpMkLst>
        </pc:grpChg>
        <pc:grpChg chg="mod">
          <ac:chgData name="Aastha Kumar" userId="f94225b3-263d-47de-91f3-c17c89a7eef3" providerId="ADAL" clId="{D7EC1C81-90A0-4297-97F2-434FDA40D250}" dt="2024-02-12T20:04:53.293" v="244" actId="1076"/>
          <ac:grpSpMkLst>
            <pc:docMk/>
            <pc:sldMk cId="136869721" sldId="468"/>
            <ac:grpSpMk id="10249" creationId="{00000000-0000-0000-0000-000000000000}"/>
          </ac:grpSpMkLst>
        </pc:grpChg>
        <pc:picChg chg="mod">
          <ac:chgData name="Aastha Kumar" userId="f94225b3-263d-47de-91f3-c17c89a7eef3" providerId="ADAL" clId="{D7EC1C81-90A0-4297-97F2-434FDA40D250}" dt="2024-02-12T20:04:53.293" v="244" actId="1076"/>
          <ac:picMkLst>
            <pc:docMk/>
            <pc:sldMk cId="136869721" sldId="468"/>
            <ac:picMk id="10246" creationId="{00000000-0000-0000-0000-000000000000}"/>
          </ac:picMkLst>
        </pc:picChg>
        <pc:picChg chg="mod">
          <ac:chgData name="Aastha Kumar" userId="f94225b3-263d-47de-91f3-c17c89a7eef3" providerId="ADAL" clId="{D7EC1C81-90A0-4297-97F2-434FDA40D250}" dt="2024-02-12T20:04:53.293" v="244" actId="1076"/>
          <ac:picMkLst>
            <pc:docMk/>
            <pc:sldMk cId="136869721" sldId="468"/>
            <ac:picMk id="10248" creationId="{00000000-0000-0000-0000-000000000000}"/>
          </ac:picMkLst>
        </pc:picChg>
        <pc:picChg chg="mod">
          <ac:chgData name="Aastha Kumar" userId="f94225b3-263d-47de-91f3-c17c89a7eef3" providerId="ADAL" clId="{D7EC1C81-90A0-4297-97F2-434FDA40D250}" dt="2024-02-12T20:04:53.293" v="244" actId="1076"/>
          <ac:picMkLst>
            <pc:docMk/>
            <pc:sldMk cId="136869721" sldId="468"/>
            <ac:picMk id="10250" creationId="{00000000-0000-0000-0000-000000000000}"/>
          </ac:picMkLst>
        </pc:picChg>
        <pc:picChg chg="mod">
          <ac:chgData name="Aastha Kumar" userId="f94225b3-263d-47de-91f3-c17c89a7eef3" providerId="ADAL" clId="{D7EC1C81-90A0-4297-97F2-434FDA40D250}" dt="2024-02-12T20:04:53.293" v="244" actId="1076"/>
          <ac:picMkLst>
            <pc:docMk/>
            <pc:sldMk cId="136869721" sldId="468"/>
            <ac:picMk id="10261" creationId="{00000000-0000-0000-0000-000000000000}"/>
          </ac:picMkLst>
        </pc:picChg>
        <pc:cxnChg chg="mod">
          <ac:chgData name="Aastha Kumar" userId="f94225b3-263d-47de-91f3-c17c89a7eef3" providerId="ADAL" clId="{D7EC1C81-90A0-4297-97F2-434FDA40D250}" dt="2024-02-12T20:04:53.293" v="244" actId="1076"/>
          <ac:cxnSpMkLst>
            <pc:docMk/>
            <pc:sldMk cId="136869721" sldId="468"/>
            <ac:cxnSpMk id="6" creationId="{00000000-0000-0000-0000-000000000000}"/>
          </ac:cxnSpMkLst>
        </pc:cxnChg>
        <pc:cxnChg chg="mod">
          <ac:chgData name="Aastha Kumar" userId="f94225b3-263d-47de-91f3-c17c89a7eef3" providerId="ADAL" clId="{D7EC1C81-90A0-4297-97F2-434FDA40D250}" dt="2024-02-12T20:04:53.293" v="244" actId="1076"/>
          <ac:cxnSpMkLst>
            <pc:docMk/>
            <pc:sldMk cId="136869721" sldId="468"/>
            <ac:cxnSpMk id="12" creationId="{00000000-0000-0000-0000-000000000000}"/>
          </ac:cxnSpMkLst>
        </pc:cxnChg>
        <pc:cxnChg chg="mod">
          <ac:chgData name="Aastha Kumar" userId="f94225b3-263d-47de-91f3-c17c89a7eef3" providerId="ADAL" clId="{D7EC1C81-90A0-4297-97F2-434FDA40D250}" dt="2024-02-12T20:04:53.293" v="244" actId="1076"/>
          <ac:cxnSpMkLst>
            <pc:docMk/>
            <pc:sldMk cId="136869721" sldId="468"/>
            <ac:cxnSpMk id="13" creationId="{00000000-0000-0000-0000-000000000000}"/>
          </ac:cxnSpMkLst>
        </pc:cxnChg>
        <pc:cxnChg chg="mod">
          <ac:chgData name="Aastha Kumar" userId="f94225b3-263d-47de-91f3-c17c89a7eef3" providerId="ADAL" clId="{D7EC1C81-90A0-4297-97F2-434FDA40D250}" dt="2024-02-12T20:04:53.293" v="244" actId="1076"/>
          <ac:cxnSpMkLst>
            <pc:docMk/>
            <pc:sldMk cId="136869721" sldId="468"/>
            <ac:cxnSpMk id="16" creationId="{00000000-0000-0000-0000-000000000000}"/>
          </ac:cxnSpMkLst>
        </pc:cxnChg>
      </pc:sldChg>
      <pc:sldChg chg="modSp add del mod">
        <pc:chgData name="Aastha Kumar" userId="f94225b3-263d-47de-91f3-c17c89a7eef3" providerId="ADAL" clId="{D7EC1C81-90A0-4297-97F2-434FDA40D250}" dt="2024-02-12T20:05:08.691" v="247" actId="47"/>
        <pc:sldMkLst>
          <pc:docMk/>
          <pc:sldMk cId="114911342" sldId="469"/>
        </pc:sldMkLst>
        <pc:spChg chg="mod">
          <ac:chgData name="Aastha Kumar" userId="f94225b3-263d-47de-91f3-c17c89a7eef3" providerId="ADAL" clId="{D7EC1C81-90A0-4297-97F2-434FDA40D250}" dt="2024-02-12T20:04:21.310" v="236" actId="21"/>
          <ac:spMkLst>
            <pc:docMk/>
            <pc:sldMk cId="114911342" sldId="469"/>
            <ac:spMk id="11267" creationId="{00000000-0000-0000-0000-000000000000}"/>
          </ac:spMkLst>
        </pc:spChg>
      </pc:sldChg>
      <pc:sldChg chg="addSp delSp modSp del mod">
        <pc:chgData name="Aastha Kumar" userId="f94225b3-263d-47de-91f3-c17c89a7eef3" providerId="ADAL" clId="{D7EC1C81-90A0-4297-97F2-434FDA40D250}" dt="2024-02-14T19:39:20.794" v="509" actId="47"/>
        <pc:sldMkLst>
          <pc:docMk/>
          <pc:sldMk cId="2419747146" sldId="470"/>
        </pc:sldMkLst>
        <pc:spChg chg="add mod">
          <ac:chgData name="Aastha Kumar" userId="f94225b3-263d-47de-91f3-c17c89a7eef3" providerId="ADAL" clId="{D7EC1C81-90A0-4297-97F2-434FDA40D250}" dt="2024-02-14T19:39:15.121" v="506" actId="21"/>
          <ac:spMkLst>
            <pc:docMk/>
            <pc:sldMk cId="2419747146" sldId="470"/>
            <ac:spMk id="3" creationId="{AE9424B3-133C-AD09-7087-846081D8FF7B}"/>
          </ac:spMkLst>
        </pc:spChg>
        <pc:spChg chg="add mod">
          <ac:chgData name="Aastha Kumar" userId="f94225b3-263d-47de-91f3-c17c89a7eef3" providerId="ADAL" clId="{D7EC1C81-90A0-4297-97F2-434FDA40D250}" dt="2024-02-14T19:39:15.121" v="506" actId="21"/>
          <ac:spMkLst>
            <pc:docMk/>
            <pc:sldMk cId="2419747146" sldId="470"/>
            <ac:spMk id="5" creationId="{A7371853-A172-5359-6A89-6F98012B098B}"/>
          </ac:spMkLst>
        </pc:spChg>
        <pc:spChg chg="mod">
          <ac:chgData name="Aastha Kumar" userId="f94225b3-263d-47de-91f3-c17c89a7eef3" providerId="ADAL" clId="{D7EC1C81-90A0-4297-97F2-434FDA40D250}" dt="2024-02-12T20:06:06.280" v="260" actId="1076"/>
          <ac:spMkLst>
            <pc:docMk/>
            <pc:sldMk cId="2419747146" sldId="470"/>
            <ac:spMk id="11"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6"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7"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9"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20"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24"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27" creationId="{00000000-0000-0000-0000-000000000000}"/>
          </ac:spMkLst>
        </pc:spChg>
        <pc:spChg chg="del">
          <ac:chgData name="Aastha Kumar" userId="f94225b3-263d-47de-91f3-c17c89a7eef3" providerId="ADAL" clId="{D7EC1C81-90A0-4297-97F2-434FDA40D250}" dt="2024-02-14T19:39:15.121" v="506" actId="21"/>
          <ac:spMkLst>
            <pc:docMk/>
            <pc:sldMk cId="2419747146" sldId="470"/>
            <ac:spMk id="12290" creationId="{00000000-0000-0000-0000-000000000000}"/>
          </ac:spMkLst>
        </pc:spChg>
        <pc:spChg chg="del mod">
          <ac:chgData name="Aastha Kumar" userId="f94225b3-263d-47de-91f3-c17c89a7eef3" providerId="ADAL" clId="{D7EC1C81-90A0-4297-97F2-434FDA40D250}" dt="2024-02-14T19:39:15.121" v="506" actId="21"/>
          <ac:spMkLst>
            <pc:docMk/>
            <pc:sldMk cId="2419747146" sldId="470"/>
            <ac:spMk id="12291"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32"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33"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36"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37"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39"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40"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41"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42"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44" creationId="{00000000-0000-0000-0000-000000000000}"/>
          </ac:spMkLst>
        </pc:spChg>
        <pc:spChg chg="mod">
          <ac:chgData name="Aastha Kumar" userId="f94225b3-263d-47de-91f3-c17c89a7eef3" providerId="ADAL" clId="{D7EC1C81-90A0-4297-97F2-434FDA40D250}" dt="2024-02-12T20:06:06.280" v="260" actId="1076"/>
          <ac:spMkLst>
            <pc:docMk/>
            <pc:sldMk cId="2419747146" sldId="470"/>
            <ac:spMk id="13346" creationId="{00000000-0000-0000-0000-000000000000}"/>
          </ac:spMkLst>
        </pc:spChg>
        <pc:grpChg chg="add del mod">
          <ac:chgData name="Aastha Kumar" userId="f94225b3-263d-47de-91f3-c17c89a7eef3" providerId="ADAL" clId="{D7EC1C81-90A0-4297-97F2-434FDA40D250}" dt="2024-02-14T19:39:02.395" v="504" actId="478"/>
          <ac:grpSpMkLst>
            <pc:docMk/>
            <pc:sldMk cId="2419747146" sldId="470"/>
            <ac:grpSpMk id="13317" creationId="{00000000-0000-0000-0000-000000000000}"/>
          </ac:grpSpMkLst>
        </pc:grpChg>
        <pc:grpChg chg="mod">
          <ac:chgData name="Aastha Kumar" userId="f94225b3-263d-47de-91f3-c17c89a7eef3" providerId="ADAL" clId="{D7EC1C81-90A0-4297-97F2-434FDA40D250}" dt="2024-02-12T20:06:06.280" v="260" actId="1076"/>
          <ac:grpSpMkLst>
            <pc:docMk/>
            <pc:sldMk cId="2419747146" sldId="470"/>
            <ac:grpSpMk id="13323" creationId="{00000000-0000-0000-0000-000000000000}"/>
          </ac:grpSpMkLst>
        </pc:grpChg>
        <pc:picChg chg="mod">
          <ac:chgData name="Aastha Kumar" userId="f94225b3-263d-47de-91f3-c17c89a7eef3" providerId="ADAL" clId="{D7EC1C81-90A0-4297-97F2-434FDA40D250}" dt="2024-02-12T20:06:06.280" v="260" actId="1076"/>
          <ac:picMkLst>
            <pc:docMk/>
            <pc:sldMk cId="2419747146" sldId="470"/>
            <ac:picMk id="13318" creationId="{00000000-0000-0000-0000-000000000000}"/>
          </ac:picMkLst>
        </pc:picChg>
        <pc:picChg chg="mod">
          <ac:chgData name="Aastha Kumar" userId="f94225b3-263d-47de-91f3-c17c89a7eef3" providerId="ADAL" clId="{D7EC1C81-90A0-4297-97F2-434FDA40D250}" dt="2024-02-12T20:06:06.280" v="260" actId="1076"/>
          <ac:picMkLst>
            <pc:docMk/>
            <pc:sldMk cId="2419747146" sldId="470"/>
            <ac:picMk id="13321" creationId="{00000000-0000-0000-0000-000000000000}"/>
          </ac:picMkLst>
        </pc:picChg>
        <pc:picChg chg="mod">
          <ac:chgData name="Aastha Kumar" userId="f94225b3-263d-47de-91f3-c17c89a7eef3" providerId="ADAL" clId="{D7EC1C81-90A0-4297-97F2-434FDA40D250}" dt="2024-02-12T20:06:06.280" v="260" actId="1076"/>
          <ac:picMkLst>
            <pc:docMk/>
            <pc:sldMk cId="2419747146" sldId="470"/>
            <ac:picMk id="13322" creationId="{00000000-0000-0000-0000-000000000000}"/>
          </ac:picMkLst>
        </pc:picChg>
        <pc:picChg chg="mod">
          <ac:chgData name="Aastha Kumar" userId="f94225b3-263d-47de-91f3-c17c89a7eef3" providerId="ADAL" clId="{D7EC1C81-90A0-4297-97F2-434FDA40D250}" dt="2024-02-12T20:06:06.280" v="260" actId="1076"/>
          <ac:picMkLst>
            <pc:docMk/>
            <pc:sldMk cId="2419747146" sldId="470"/>
            <ac:picMk id="13324" creationId="{00000000-0000-0000-0000-000000000000}"/>
          </ac:picMkLst>
        </pc:picChg>
        <pc:picChg chg="mod">
          <ac:chgData name="Aastha Kumar" userId="f94225b3-263d-47de-91f3-c17c89a7eef3" providerId="ADAL" clId="{D7EC1C81-90A0-4297-97F2-434FDA40D250}" dt="2024-02-12T20:06:06.280" v="260" actId="1076"/>
          <ac:picMkLst>
            <pc:docMk/>
            <pc:sldMk cId="2419747146" sldId="470"/>
            <ac:picMk id="13343" creationId="{00000000-0000-0000-0000-000000000000}"/>
          </ac:picMkLst>
        </pc:picChg>
        <pc:cxnChg chg="mod">
          <ac:chgData name="Aastha Kumar" userId="f94225b3-263d-47de-91f3-c17c89a7eef3" providerId="ADAL" clId="{D7EC1C81-90A0-4297-97F2-434FDA40D250}" dt="2024-02-12T20:06:06.280" v="260" actId="1076"/>
          <ac:cxnSpMkLst>
            <pc:docMk/>
            <pc:sldMk cId="2419747146" sldId="470"/>
            <ac:cxnSpMk id="6" creationId="{00000000-0000-0000-0000-000000000000}"/>
          </ac:cxnSpMkLst>
        </pc:cxnChg>
        <pc:cxnChg chg="mod">
          <ac:chgData name="Aastha Kumar" userId="f94225b3-263d-47de-91f3-c17c89a7eef3" providerId="ADAL" clId="{D7EC1C81-90A0-4297-97F2-434FDA40D250}" dt="2024-02-12T20:06:06.280" v="260" actId="1076"/>
          <ac:cxnSpMkLst>
            <pc:docMk/>
            <pc:sldMk cId="2419747146" sldId="470"/>
            <ac:cxnSpMk id="7" creationId="{00000000-0000-0000-0000-000000000000}"/>
          </ac:cxnSpMkLst>
        </pc:cxnChg>
        <pc:cxnChg chg="mod">
          <ac:chgData name="Aastha Kumar" userId="f94225b3-263d-47de-91f3-c17c89a7eef3" providerId="ADAL" clId="{D7EC1C81-90A0-4297-97F2-434FDA40D250}" dt="2024-02-12T20:06:06.280" v="260" actId="1076"/>
          <ac:cxnSpMkLst>
            <pc:docMk/>
            <pc:sldMk cId="2419747146" sldId="470"/>
            <ac:cxnSpMk id="14" creationId="{00000000-0000-0000-0000-000000000000}"/>
          </ac:cxnSpMkLst>
        </pc:cxnChg>
        <pc:cxnChg chg="mod">
          <ac:chgData name="Aastha Kumar" userId="f94225b3-263d-47de-91f3-c17c89a7eef3" providerId="ADAL" clId="{D7EC1C81-90A0-4297-97F2-434FDA40D250}" dt="2024-02-12T20:06:06.280" v="260" actId="1076"/>
          <ac:cxnSpMkLst>
            <pc:docMk/>
            <pc:sldMk cId="2419747146" sldId="470"/>
            <ac:cxnSpMk id="15" creationId="{00000000-0000-0000-0000-000000000000}"/>
          </ac:cxnSpMkLst>
        </pc:cxnChg>
        <pc:cxnChg chg="mod">
          <ac:chgData name="Aastha Kumar" userId="f94225b3-263d-47de-91f3-c17c89a7eef3" providerId="ADAL" clId="{D7EC1C81-90A0-4297-97F2-434FDA40D250}" dt="2024-02-12T20:06:06.280" v="260" actId="1076"/>
          <ac:cxnSpMkLst>
            <pc:docMk/>
            <pc:sldMk cId="2419747146" sldId="470"/>
            <ac:cxnSpMk id="18" creationId="{00000000-0000-0000-0000-000000000000}"/>
          </ac:cxnSpMkLst>
        </pc:cxnChg>
        <pc:cxnChg chg="mod">
          <ac:chgData name="Aastha Kumar" userId="f94225b3-263d-47de-91f3-c17c89a7eef3" providerId="ADAL" clId="{D7EC1C81-90A0-4297-97F2-434FDA40D250}" dt="2024-02-12T20:06:06.280" v="260" actId="1076"/>
          <ac:cxnSpMkLst>
            <pc:docMk/>
            <pc:sldMk cId="2419747146" sldId="470"/>
            <ac:cxnSpMk id="23" creationId="{00000000-0000-0000-0000-000000000000}"/>
          </ac:cxnSpMkLst>
        </pc:cxnChg>
      </pc:sldChg>
      <pc:sldChg chg="delSp modSp del mod">
        <pc:chgData name="Aastha Kumar" userId="f94225b3-263d-47de-91f3-c17c89a7eef3" providerId="ADAL" clId="{D7EC1C81-90A0-4297-97F2-434FDA40D250}" dt="2024-02-12T20:06:10.939" v="262" actId="47"/>
        <pc:sldMkLst>
          <pc:docMk/>
          <pc:sldMk cId="2147987110" sldId="471"/>
        </pc:sldMkLst>
        <pc:spChg chg="del mod">
          <ac:chgData name="Aastha Kumar" userId="f94225b3-263d-47de-91f3-c17c89a7eef3" providerId="ADAL" clId="{D7EC1C81-90A0-4297-97F2-434FDA40D250}" dt="2024-02-12T20:05:53.430" v="256" actId="478"/>
          <ac:spMkLst>
            <pc:docMk/>
            <pc:sldMk cId="2147987110" sldId="471"/>
            <ac:spMk id="13315" creationId="{00000000-0000-0000-0000-000000000000}"/>
          </ac:spMkLst>
        </pc:spChg>
        <pc:grpChg chg="del">
          <ac:chgData name="Aastha Kumar" userId="f94225b3-263d-47de-91f3-c17c89a7eef3" providerId="ADAL" clId="{D7EC1C81-90A0-4297-97F2-434FDA40D250}" dt="2024-02-12T20:05:55.502" v="257" actId="21"/>
          <ac:grpSpMkLst>
            <pc:docMk/>
            <pc:sldMk cId="2147987110" sldId="471"/>
            <ac:grpSpMk id="13317" creationId="{00000000-0000-0000-0000-000000000000}"/>
          </ac:grpSpMkLst>
        </pc:grpChg>
      </pc:sldChg>
      <pc:sldChg chg="modSp mod">
        <pc:chgData name="Aastha Kumar" userId="f94225b3-263d-47de-91f3-c17c89a7eef3" providerId="ADAL" clId="{D7EC1C81-90A0-4297-97F2-434FDA40D250}" dt="2024-02-14T19:45:19.863" v="618" actId="113"/>
        <pc:sldMkLst>
          <pc:docMk/>
          <pc:sldMk cId="3106368770" sldId="474"/>
        </pc:sldMkLst>
        <pc:spChg chg="mod">
          <ac:chgData name="Aastha Kumar" userId="f94225b3-263d-47de-91f3-c17c89a7eef3" providerId="ADAL" clId="{D7EC1C81-90A0-4297-97F2-434FDA40D250}" dt="2024-02-14T19:45:19.863" v="618" actId="113"/>
          <ac:spMkLst>
            <pc:docMk/>
            <pc:sldMk cId="3106368770" sldId="474"/>
            <ac:spMk id="24579" creationId="{00000000-0000-0000-0000-000000000000}"/>
          </ac:spMkLst>
        </pc:spChg>
      </pc:sldChg>
      <pc:sldChg chg="modSp del mod">
        <pc:chgData name="Aastha Kumar" userId="f94225b3-263d-47de-91f3-c17c89a7eef3" providerId="ADAL" clId="{D7EC1C81-90A0-4297-97F2-434FDA40D250}" dt="2024-02-14T19:45:21.394" v="619" actId="47"/>
        <pc:sldMkLst>
          <pc:docMk/>
          <pc:sldMk cId="2187121696" sldId="477"/>
        </pc:sldMkLst>
        <pc:spChg chg="mod">
          <ac:chgData name="Aastha Kumar" userId="f94225b3-263d-47de-91f3-c17c89a7eef3" providerId="ADAL" clId="{D7EC1C81-90A0-4297-97F2-434FDA40D250}" dt="2024-02-14T19:45:04.490" v="610" actId="21"/>
          <ac:spMkLst>
            <pc:docMk/>
            <pc:sldMk cId="2187121696" sldId="477"/>
            <ac:spMk id="33795" creationId="{00000000-0000-0000-0000-000000000000}"/>
          </ac:spMkLst>
        </pc:spChg>
      </pc:sldChg>
    </pc:docChg>
  </pc:docChgLst>
  <pc:docChgLst>
    <pc:chgData name="Aastha Kumar" userId="f94225b3-263d-47de-91f3-c17c89a7eef3" providerId="ADAL" clId="{C6EAF3A8-7274-4E27-BA28-8E95B162BF56}"/>
    <pc:docChg chg="modSld sldOrd">
      <pc:chgData name="Aastha Kumar" userId="f94225b3-263d-47de-91f3-c17c89a7eef3" providerId="ADAL" clId="{C6EAF3A8-7274-4E27-BA28-8E95B162BF56}" dt="2024-05-21T20:49:00.715" v="38"/>
      <pc:docMkLst>
        <pc:docMk/>
      </pc:docMkLst>
      <pc:sldChg chg="modSp">
        <pc:chgData name="Aastha Kumar" userId="f94225b3-263d-47de-91f3-c17c89a7eef3" providerId="ADAL" clId="{C6EAF3A8-7274-4E27-BA28-8E95B162BF56}" dt="2024-05-21T20:03:18.104" v="30" actId="14100"/>
        <pc:sldMkLst>
          <pc:docMk/>
          <pc:sldMk cId="3541142059" sldId="294"/>
        </pc:sldMkLst>
        <pc:spChg chg="mod">
          <ac:chgData name="Aastha Kumar" userId="f94225b3-263d-47de-91f3-c17c89a7eef3" providerId="ADAL" clId="{C6EAF3A8-7274-4E27-BA28-8E95B162BF56}" dt="2024-05-21T20:03:18.104" v="30" actId="14100"/>
          <ac:spMkLst>
            <pc:docMk/>
            <pc:sldMk cId="3541142059" sldId="294"/>
            <ac:spMk id="9220" creationId="{00000000-0000-0000-0000-000000000000}"/>
          </ac:spMkLst>
        </pc:spChg>
      </pc:sldChg>
      <pc:sldChg chg="ord">
        <pc:chgData name="Aastha Kumar" userId="f94225b3-263d-47de-91f3-c17c89a7eef3" providerId="ADAL" clId="{C6EAF3A8-7274-4E27-BA28-8E95B162BF56}" dt="2024-05-21T20:49:00.715" v="38"/>
        <pc:sldMkLst>
          <pc:docMk/>
          <pc:sldMk cId="1350018818" sldId="325"/>
        </pc:sldMkLst>
      </pc:sldChg>
      <pc:sldChg chg="modSp mod">
        <pc:chgData name="Aastha Kumar" userId="f94225b3-263d-47de-91f3-c17c89a7eef3" providerId="ADAL" clId="{C6EAF3A8-7274-4E27-BA28-8E95B162BF56}" dt="2024-05-21T20:32:55.340" v="36" actId="20577"/>
        <pc:sldMkLst>
          <pc:docMk/>
          <pc:sldMk cId="3775968216" sldId="336"/>
        </pc:sldMkLst>
        <pc:spChg chg="mod">
          <ac:chgData name="Aastha Kumar" userId="f94225b3-263d-47de-91f3-c17c89a7eef3" providerId="ADAL" clId="{C6EAF3A8-7274-4E27-BA28-8E95B162BF56}" dt="2024-05-21T20:32:55.340" v="36" actId="20577"/>
          <ac:spMkLst>
            <pc:docMk/>
            <pc:sldMk cId="3775968216" sldId="336"/>
            <ac:spMk id="1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02138" cy="3825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754688" y="0"/>
            <a:ext cx="4403725" cy="382588"/>
          </a:xfrm>
          <a:prstGeom prst="rect">
            <a:avLst/>
          </a:prstGeom>
        </p:spPr>
        <p:txBody>
          <a:bodyPr vert="horz" lIns="91440" tIns="45720" rIns="91440" bIns="45720" rtlCol="0"/>
          <a:lstStyle>
            <a:lvl1pPr algn="r">
              <a:defRPr sz="1200"/>
            </a:lvl1pPr>
          </a:lstStyle>
          <a:p>
            <a:fld id="{3E0F6DF7-06EB-484D-AF0F-2FF2C9678996}" type="datetimeFigureOut">
              <a:rPr lang="en-IN" smtClean="0"/>
              <a:t>22-05-2024</a:t>
            </a:fld>
            <a:endParaRPr lang="en-IN"/>
          </a:p>
        </p:txBody>
      </p:sp>
      <p:sp>
        <p:nvSpPr>
          <p:cNvPr id="4" name="Footer Placeholder 3"/>
          <p:cNvSpPr>
            <a:spLocks noGrp="1"/>
          </p:cNvSpPr>
          <p:nvPr>
            <p:ph type="ftr" sz="quarter" idx="2"/>
          </p:nvPr>
        </p:nvSpPr>
        <p:spPr>
          <a:xfrm>
            <a:off x="0" y="7237413"/>
            <a:ext cx="4402138" cy="3825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754688" y="7237413"/>
            <a:ext cx="4403725" cy="382587"/>
          </a:xfrm>
          <a:prstGeom prst="rect">
            <a:avLst/>
          </a:prstGeom>
        </p:spPr>
        <p:txBody>
          <a:bodyPr vert="horz" lIns="91440" tIns="45720" rIns="91440" bIns="45720" rtlCol="0" anchor="b"/>
          <a:lstStyle>
            <a:lvl1pPr algn="r">
              <a:defRPr sz="1200"/>
            </a:lvl1pPr>
          </a:lstStyle>
          <a:p>
            <a:fld id="{E5724BF4-20EA-400B-8884-49BB23D964EC}" type="slidenum">
              <a:rPr lang="en-IN" smtClean="0"/>
              <a:t>‹#›</a:t>
            </a:fld>
            <a:endParaRPr lang="en-IN"/>
          </a:p>
        </p:txBody>
      </p:sp>
    </p:spTree>
    <p:extLst>
      <p:ext uri="{BB962C8B-B14F-4D97-AF65-F5344CB8AC3E}">
        <p14:creationId xmlns:p14="http://schemas.microsoft.com/office/powerpoint/2010/main" val="1678980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02138" cy="3825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754688" y="0"/>
            <a:ext cx="4403725" cy="382588"/>
          </a:xfrm>
          <a:prstGeom prst="rect">
            <a:avLst/>
          </a:prstGeom>
        </p:spPr>
        <p:txBody>
          <a:bodyPr vert="horz" lIns="91440" tIns="45720" rIns="91440" bIns="45720" rtlCol="0"/>
          <a:lstStyle>
            <a:lvl1pPr algn="r">
              <a:defRPr sz="1200"/>
            </a:lvl1pPr>
          </a:lstStyle>
          <a:p>
            <a:fld id="{81409248-5DD1-4A49-89ED-C7F9D13CEFF8}" type="datetimeFigureOut">
              <a:rPr lang="en-IN" smtClean="0"/>
              <a:t>22-05-2024</a:t>
            </a:fld>
            <a:endParaRPr lang="en-IN"/>
          </a:p>
        </p:txBody>
      </p:sp>
      <p:sp>
        <p:nvSpPr>
          <p:cNvPr id="4" name="Slide Image Placeholder 3"/>
          <p:cNvSpPr>
            <a:spLocks noGrp="1" noRot="1" noChangeAspect="1"/>
          </p:cNvSpPr>
          <p:nvPr>
            <p:ph type="sldImg" idx="2"/>
          </p:nvPr>
        </p:nvSpPr>
        <p:spPr>
          <a:xfrm>
            <a:off x="3365500" y="95250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16000" y="3667125"/>
            <a:ext cx="8128000" cy="30003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237413"/>
            <a:ext cx="4402138" cy="3825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754688" y="7237413"/>
            <a:ext cx="4403725" cy="382587"/>
          </a:xfrm>
          <a:prstGeom prst="rect">
            <a:avLst/>
          </a:prstGeom>
        </p:spPr>
        <p:txBody>
          <a:bodyPr vert="horz" lIns="91440" tIns="45720" rIns="91440" bIns="45720" rtlCol="0" anchor="b"/>
          <a:lstStyle>
            <a:lvl1pPr algn="r">
              <a:defRPr sz="1200"/>
            </a:lvl1pPr>
          </a:lstStyle>
          <a:p>
            <a:fld id="{7FE049FE-AD04-4A3C-90E8-09BDD573A8DC}" type="slidenum">
              <a:rPr lang="en-IN" smtClean="0"/>
              <a:t>‹#›</a:t>
            </a:fld>
            <a:endParaRPr lang="en-IN"/>
          </a:p>
        </p:txBody>
      </p:sp>
    </p:spTree>
    <p:extLst>
      <p:ext uri="{BB962C8B-B14F-4D97-AF65-F5344CB8AC3E}">
        <p14:creationId xmlns:p14="http://schemas.microsoft.com/office/powerpoint/2010/main" val="38528723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C7ED23-C69D-4F15-BC32-D1E3DFB9BD61}" type="slidenum">
              <a:rPr lang="en-US" altLang="en-US"/>
              <a:pPr/>
              <a:t>2</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Once again, I tried to pull graphics from the original network diagram.  I had to alter the wireless router graphic in Photoshop to make it look better.  I darken the and removed a white background to make it look consistent in relation to the standard router.</a:t>
            </a:r>
          </a:p>
        </p:txBody>
      </p:sp>
    </p:spTree>
    <p:extLst>
      <p:ext uri="{BB962C8B-B14F-4D97-AF65-F5344CB8AC3E}">
        <p14:creationId xmlns:p14="http://schemas.microsoft.com/office/powerpoint/2010/main" val="140308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57D698-873F-4B85-B79E-75DAD4C9867F}" type="slidenum">
              <a:rPr lang="en-US" altLang="en-US"/>
              <a:pPr/>
              <a:t>3</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Once again, I tried to pull graphics from the original network diagram.  I had to alter the wireless router graphic in Photoshop to make it look better.  I darken the and removed a white background to make it look consistent in relation to the standard router.</a:t>
            </a:r>
          </a:p>
        </p:txBody>
      </p:sp>
    </p:spTree>
    <p:extLst>
      <p:ext uri="{BB962C8B-B14F-4D97-AF65-F5344CB8AC3E}">
        <p14:creationId xmlns:p14="http://schemas.microsoft.com/office/powerpoint/2010/main" val="1066080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90532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21297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070"/>
            <a:ext cx="7620000" cy="2652889"/>
          </a:xfrm>
        </p:spPr>
        <p:txBody>
          <a:bodyPr anchor="b"/>
          <a:lstStyle>
            <a:lvl1pPr algn="ctr">
              <a:defRPr sz="5000"/>
            </a:lvl1pPr>
          </a:lstStyle>
          <a:p>
            <a:r>
              <a:rPr lang="en-US"/>
              <a:t>Click to edit Master title style</a:t>
            </a:r>
            <a:endParaRPr lang="en-IN"/>
          </a:p>
        </p:txBody>
      </p:sp>
      <p:sp>
        <p:nvSpPr>
          <p:cNvPr id="3" name="Subtitle 2"/>
          <p:cNvSpPr>
            <a:spLocks noGrp="1"/>
          </p:cNvSpPr>
          <p:nvPr>
            <p:ph type="subTitle" idx="1"/>
          </p:nvPr>
        </p:nvSpPr>
        <p:spPr>
          <a:xfrm>
            <a:off x="1270000" y="4002264"/>
            <a:ext cx="7620000" cy="1839736"/>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D5587F-90F2-45CA-8DAD-1EE50ABC3B8B}"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271391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FD2C8B-4780-4BA8-934A-91309972C377}"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204540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405694"/>
            <a:ext cx="2190750" cy="645759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98500" y="405694"/>
            <a:ext cx="6445250" cy="64575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FD2C8B-4780-4BA8-934A-91309972C377}"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32567385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070"/>
            <a:ext cx="7620000" cy="2652889"/>
          </a:xfrm>
        </p:spPr>
        <p:txBody>
          <a:bodyPr anchor="b"/>
          <a:lstStyle>
            <a:lvl1pPr algn="ctr">
              <a:defRPr sz="5000"/>
            </a:lvl1pPr>
          </a:lstStyle>
          <a:p>
            <a:r>
              <a:rPr lang="en-US"/>
              <a:t>Click to edit Master title style</a:t>
            </a:r>
            <a:endParaRPr lang="en-IN"/>
          </a:p>
        </p:txBody>
      </p:sp>
      <p:sp>
        <p:nvSpPr>
          <p:cNvPr id="3" name="Subtitle 2"/>
          <p:cNvSpPr>
            <a:spLocks noGrp="1"/>
          </p:cNvSpPr>
          <p:nvPr>
            <p:ph type="subTitle" idx="1"/>
          </p:nvPr>
        </p:nvSpPr>
        <p:spPr>
          <a:xfrm>
            <a:off x="1270000" y="4002264"/>
            <a:ext cx="7620000" cy="1839736"/>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D5587F-90F2-45CA-8DAD-1EE50ABC3B8B}"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214926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CED1F5-E1B5-4779-8761-34481D40CD0A}"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3181718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208" y="1899709"/>
            <a:ext cx="8763000" cy="3169708"/>
          </a:xfrm>
        </p:spPr>
        <p:txBody>
          <a:bodyPr anchor="b"/>
          <a:lstStyle>
            <a:lvl1pPr>
              <a:defRPr sz="5000"/>
            </a:lvl1pPr>
          </a:lstStyle>
          <a:p>
            <a:r>
              <a:rPr lang="en-US"/>
              <a:t>Click to edit Master title style</a:t>
            </a:r>
            <a:endParaRPr lang="en-IN"/>
          </a:p>
        </p:txBody>
      </p:sp>
      <p:sp>
        <p:nvSpPr>
          <p:cNvPr id="3" name="Text Placeholder 2"/>
          <p:cNvSpPr>
            <a:spLocks noGrp="1"/>
          </p:cNvSpPr>
          <p:nvPr>
            <p:ph type="body" idx="1"/>
          </p:nvPr>
        </p:nvSpPr>
        <p:spPr>
          <a:xfrm>
            <a:off x="693208" y="5099404"/>
            <a:ext cx="8763000" cy="1666874"/>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D2C8B-4780-4BA8-934A-91309972C377}"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5079726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98500" y="2028472"/>
            <a:ext cx="4318000" cy="48348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43500" y="2028472"/>
            <a:ext cx="4318000" cy="48348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31AD9DA-0301-4442-8208-2CFC249AA2DB}" type="datetime1">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3269040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9823" y="405695"/>
            <a:ext cx="8763000" cy="1472848"/>
          </a:xfrm>
        </p:spPr>
        <p:txBody>
          <a:bodyPr/>
          <a:lstStyle/>
          <a:p>
            <a:r>
              <a:rPr lang="en-US"/>
              <a:t>Click to edit Master title style</a:t>
            </a:r>
            <a:endParaRPr lang="en-IN"/>
          </a:p>
        </p:txBody>
      </p:sp>
      <p:sp>
        <p:nvSpPr>
          <p:cNvPr id="3" name="Text Placeholder 2"/>
          <p:cNvSpPr>
            <a:spLocks noGrp="1"/>
          </p:cNvSpPr>
          <p:nvPr>
            <p:ph type="body" idx="1"/>
          </p:nvPr>
        </p:nvSpPr>
        <p:spPr>
          <a:xfrm>
            <a:off x="699824" y="1867959"/>
            <a:ext cx="4298156" cy="915458"/>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4" name="Content Placeholder 3"/>
          <p:cNvSpPr>
            <a:spLocks noGrp="1"/>
          </p:cNvSpPr>
          <p:nvPr>
            <p:ph sz="half" idx="2"/>
          </p:nvPr>
        </p:nvSpPr>
        <p:spPr>
          <a:xfrm>
            <a:off x="699824" y="2783417"/>
            <a:ext cx="4298156" cy="40939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43500" y="1867959"/>
            <a:ext cx="4319323" cy="915458"/>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6" name="Content Placeholder 5"/>
          <p:cNvSpPr>
            <a:spLocks noGrp="1"/>
          </p:cNvSpPr>
          <p:nvPr>
            <p:ph sz="quarter" idx="4"/>
          </p:nvPr>
        </p:nvSpPr>
        <p:spPr>
          <a:xfrm>
            <a:off x="5143500" y="2783417"/>
            <a:ext cx="4319323" cy="40939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2FD2C8B-4780-4BA8-934A-91309972C377}" type="datetime1">
              <a:rPr lang="en-US" smtClean="0"/>
              <a:t>5/22/2024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412210880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D5A882C-4335-4954-A802-B8A88B23AA6A}" type="datetime1">
              <a:rPr lang="en-US" smtClean="0"/>
              <a:t>5/22/2024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2527716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0A98E-A2F2-4EA3-A67C-92FBB4F7271D}" type="datetime1">
              <a:rPr lang="en-US" smtClean="0"/>
              <a:t>5/22/2024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276772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824" y="508000"/>
            <a:ext cx="3276864" cy="1778000"/>
          </a:xfrm>
        </p:spPr>
        <p:txBody>
          <a:bodyPr anchor="b"/>
          <a:lstStyle>
            <a:lvl1pPr>
              <a:defRPr sz="2667"/>
            </a:lvl1pPr>
          </a:lstStyle>
          <a:p>
            <a:r>
              <a:rPr lang="en-US"/>
              <a:t>Click to edit Master title style</a:t>
            </a:r>
            <a:endParaRPr lang="en-IN"/>
          </a:p>
        </p:txBody>
      </p:sp>
      <p:sp>
        <p:nvSpPr>
          <p:cNvPr id="3" name="Content Placeholder 2"/>
          <p:cNvSpPr>
            <a:spLocks noGrp="1"/>
          </p:cNvSpPr>
          <p:nvPr>
            <p:ph idx="1"/>
          </p:nvPr>
        </p:nvSpPr>
        <p:spPr>
          <a:xfrm>
            <a:off x="4319323" y="1097139"/>
            <a:ext cx="5143500" cy="5415139"/>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99824" y="2286000"/>
            <a:ext cx="3276864" cy="4235098"/>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t>Edit Master text styles</a:t>
            </a:r>
          </a:p>
        </p:txBody>
      </p:sp>
      <p:sp>
        <p:nvSpPr>
          <p:cNvPr id="5" name="Date Placeholder 4"/>
          <p:cNvSpPr>
            <a:spLocks noGrp="1"/>
          </p:cNvSpPr>
          <p:nvPr>
            <p:ph type="dt" sz="half" idx="10"/>
          </p:nvPr>
        </p:nvSpPr>
        <p:spPr/>
        <p:txBody>
          <a:bodyPr/>
          <a:lstStyle/>
          <a:p>
            <a:fld id="{A2FD2C8B-4780-4BA8-934A-91309972C377}" type="datetime1">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9265420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CED1F5-E1B5-4779-8761-34481D40CD0A}"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2026996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824" y="508000"/>
            <a:ext cx="3276864" cy="1778000"/>
          </a:xfrm>
        </p:spPr>
        <p:txBody>
          <a:bodyPr anchor="b"/>
          <a:lstStyle>
            <a:lvl1pPr>
              <a:defRPr sz="2667"/>
            </a:lvl1pPr>
          </a:lstStyle>
          <a:p>
            <a:r>
              <a:rPr lang="en-US"/>
              <a:t>Click to edit Master title style</a:t>
            </a:r>
            <a:endParaRPr lang="en-IN"/>
          </a:p>
        </p:txBody>
      </p:sp>
      <p:sp>
        <p:nvSpPr>
          <p:cNvPr id="3" name="Picture Placeholder 2"/>
          <p:cNvSpPr>
            <a:spLocks noGrp="1"/>
          </p:cNvSpPr>
          <p:nvPr>
            <p:ph type="pic" idx="1"/>
          </p:nvPr>
        </p:nvSpPr>
        <p:spPr>
          <a:xfrm>
            <a:off x="4319323" y="1097139"/>
            <a:ext cx="5143500" cy="5415139"/>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endParaRPr lang="en-IN"/>
          </a:p>
        </p:txBody>
      </p:sp>
      <p:sp>
        <p:nvSpPr>
          <p:cNvPr id="4" name="Text Placeholder 3"/>
          <p:cNvSpPr>
            <a:spLocks noGrp="1"/>
          </p:cNvSpPr>
          <p:nvPr>
            <p:ph type="body" sz="half" idx="2"/>
          </p:nvPr>
        </p:nvSpPr>
        <p:spPr>
          <a:xfrm>
            <a:off x="699824" y="2286000"/>
            <a:ext cx="3276864" cy="4235098"/>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t>Edit Master text styles</a:t>
            </a:r>
          </a:p>
        </p:txBody>
      </p:sp>
      <p:sp>
        <p:nvSpPr>
          <p:cNvPr id="5" name="Date Placeholder 4"/>
          <p:cNvSpPr>
            <a:spLocks noGrp="1"/>
          </p:cNvSpPr>
          <p:nvPr>
            <p:ph type="dt" sz="half" idx="10"/>
          </p:nvPr>
        </p:nvSpPr>
        <p:spPr/>
        <p:txBody>
          <a:bodyPr/>
          <a:lstStyle/>
          <a:p>
            <a:fld id="{A2FD2C8B-4780-4BA8-934A-91309972C377}" type="datetime1">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46444903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FD2C8B-4780-4BA8-934A-91309972C377}"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7498589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405694"/>
            <a:ext cx="2190750" cy="645759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98500" y="405694"/>
            <a:ext cx="6445250" cy="64575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FD2C8B-4780-4BA8-934A-91309972C377}"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62728649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723112"/>
            <a:ext cx="10160000" cy="5896887"/>
          </a:xfrm>
          <a:prstGeom prst="rect">
            <a:avLst/>
          </a:prstGeom>
          <a:solidFill>
            <a:schemeClr val="lt1"/>
          </a:solidFill>
          <a:ln>
            <a:noFill/>
          </a:ln>
        </p:spPr>
        <p:txBody>
          <a:bodyPr lIns="101583" tIns="50778" rIns="101583" bIns="50778" anchor="ctr" anchorCtr="0">
            <a:noAutofit/>
          </a:bodyPr>
          <a:lstStyle/>
          <a:p>
            <a:pPr>
              <a:spcBef>
                <a:spcPts val="0"/>
              </a:spcBef>
              <a:buNone/>
            </a:pPr>
            <a:endParaRPr sz="2000"/>
          </a:p>
        </p:txBody>
      </p:sp>
      <p:sp>
        <p:nvSpPr>
          <p:cNvPr id="15" name="Shape 15"/>
          <p:cNvSpPr/>
          <p:nvPr/>
        </p:nvSpPr>
        <p:spPr>
          <a:xfrm flipH="1">
            <a:off x="5029586" y="846443"/>
            <a:ext cx="5130413" cy="874818"/>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101583" tIns="50778" rIns="101583" bIns="50778" anchor="ctr" anchorCtr="0">
            <a:noAutofit/>
          </a:bodyPr>
          <a:lstStyle/>
          <a:p>
            <a:pPr>
              <a:spcBef>
                <a:spcPts val="0"/>
              </a:spcBef>
              <a:buNone/>
            </a:pPr>
            <a:endParaRPr sz="2000"/>
          </a:p>
        </p:txBody>
      </p:sp>
      <p:sp>
        <p:nvSpPr>
          <p:cNvPr id="16" name="Shape 16"/>
          <p:cNvSpPr/>
          <p:nvPr/>
        </p:nvSpPr>
        <p:spPr>
          <a:xfrm rot="10800000">
            <a:off x="5029586" y="1721678"/>
            <a:ext cx="5130413" cy="846067"/>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101583" tIns="50778" rIns="101583" bIns="50778" anchor="ctr" anchorCtr="0">
            <a:noAutofit/>
          </a:bodyPr>
          <a:lstStyle/>
          <a:p>
            <a:pPr>
              <a:spcBef>
                <a:spcPts val="0"/>
              </a:spcBef>
              <a:buNone/>
            </a:pPr>
            <a:endParaRPr sz="2000"/>
          </a:p>
        </p:txBody>
      </p:sp>
      <p:sp>
        <p:nvSpPr>
          <p:cNvPr id="17" name="Shape 17"/>
          <p:cNvSpPr txBox="1">
            <a:spLocks noGrp="1"/>
          </p:cNvSpPr>
          <p:nvPr>
            <p:ph type="title"/>
          </p:nvPr>
        </p:nvSpPr>
        <p:spPr>
          <a:xfrm>
            <a:off x="508000" y="305153"/>
            <a:ext cx="9144000" cy="1270222"/>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508000" y="1778001"/>
            <a:ext cx="9144000" cy="5519554"/>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42002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208" y="1899709"/>
            <a:ext cx="8763000" cy="3169708"/>
          </a:xfrm>
        </p:spPr>
        <p:txBody>
          <a:bodyPr anchor="b"/>
          <a:lstStyle>
            <a:lvl1pPr>
              <a:defRPr sz="5000"/>
            </a:lvl1pPr>
          </a:lstStyle>
          <a:p>
            <a:r>
              <a:rPr lang="en-US"/>
              <a:t>Click to edit Master title style</a:t>
            </a:r>
            <a:endParaRPr lang="en-IN"/>
          </a:p>
        </p:txBody>
      </p:sp>
      <p:sp>
        <p:nvSpPr>
          <p:cNvPr id="3" name="Text Placeholder 2"/>
          <p:cNvSpPr>
            <a:spLocks noGrp="1"/>
          </p:cNvSpPr>
          <p:nvPr>
            <p:ph type="body" idx="1"/>
          </p:nvPr>
        </p:nvSpPr>
        <p:spPr>
          <a:xfrm>
            <a:off x="693208" y="5099404"/>
            <a:ext cx="8763000" cy="1666874"/>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D2C8B-4780-4BA8-934A-91309972C377}" type="datetime1">
              <a:rPr lang="en-US" smtClean="0"/>
              <a:t>5/22/2024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3200998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98500" y="2028472"/>
            <a:ext cx="4318000" cy="48348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43500" y="2028472"/>
            <a:ext cx="4318000" cy="48348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31AD9DA-0301-4442-8208-2CFC249AA2DB}" type="datetime1">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49693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9823" y="405695"/>
            <a:ext cx="8763000" cy="1472848"/>
          </a:xfrm>
        </p:spPr>
        <p:txBody>
          <a:bodyPr/>
          <a:lstStyle/>
          <a:p>
            <a:r>
              <a:rPr lang="en-US"/>
              <a:t>Click to edit Master title style</a:t>
            </a:r>
            <a:endParaRPr lang="en-IN"/>
          </a:p>
        </p:txBody>
      </p:sp>
      <p:sp>
        <p:nvSpPr>
          <p:cNvPr id="3" name="Text Placeholder 2"/>
          <p:cNvSpPr>
            <a:spLocks noGrp="1"/>
          </p:cNvSpPr>
          <p:nvPr>
            <p:ph type="body" idx="1"/>
          </p:nvPr>
        </p:nvSpPr>
        <p:spPr>
          <a:xfrm>
            <a:off x="699824" y="1867959"/>
            <a:ext cx="4298156" cy="915458"/>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4" name="Content Placeholder 3"/>
          <p:cNvSpPr>
            <a:spLocks noGrp="1"/>
          </p:cNvSpPr>
          <p:nvPr>
            <p:ph sz="half" idx="2"/>
          </p:nvPr>
        </p:nvSpPr>
        <p:spPr>
          <a:xfrm>
            <a:off x="699824" y="2783417"/>
            <a:ext cx="4298156" cy="40939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43500" y="1867959"/>
            <a:ext cx="4319323" cy="915458"/>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Edit Master text styles</a:t>
            </a:r>
          </a:p>
        </p:txBody>
      </p:sp>
      <p:sp>
        <p:nvSpPr>
          <p:cNvPr id="6" name="Content Placeholder 5"/>
          <p:cNvSpPr>
            <a:spLocks noGrp="1"/>
          </p:cNvSpPr>
          <p:nvPr>
            <p:ph sz="quarter" idx="4"/>
          </p:nvPr>
        </p:nvSpPr>
        <p:spPr>
          <a:xfrm>
            <a:off x="5143500" y="2783417"/>
            <a:ext cx="4319323" cy="40939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2FD2C8B-4780-4BA8-934A-91309972C377}" type="datetime1">
              <a:rPr lang="en-US" smtClean="0"/>
              <a:t>5/22/2024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354636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D5A882C-4335-4954-A802-B8A88B23AA6A}" type="datetime1">
              <a:rPr lang="en-US" smtClean="0"/>
              <a:t>5/22/2024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21642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0A98E-A2F2-4EA3-A67C-92FBB4F7271D}" type="datetime1">
              <a:rPr lang="en-US" smtClean="0"/>
              <a:t>5/22/2024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291330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824" y="508000"/>
            <a:ext cx="3276864" cy="1778000"/>
          </a:xfrm>
        </p:spPr>
        <p:txBody>
          <a:bodyPr anchor="b"/>
          <a:lstStyle>
            <a:lvl1pPr>
              <a:defRPr sz="2667"/>
            </a:lvl1pPr>
          </a:lstStyle>
          <a:p>
            <a:r>
              <a:rPr lang="en-US"/>
              <a:t>Click to edit Master title style</a:t>
            </a:r>
            <a:endParaRPr lang="en-IN"/>
          </a:p>
        </p:txBody>
      </p:sp>
      <p:sp>
        <p:nvSpPr>
          <p:cNvPr id="3" name="Content Placeholder 2"/>
          <p:cNvSpPr>
            <a:spLocks noGrp="1"/>
          </p:cNvSpPr>
          <p:nvPr>
            <p:ph idx="1"/>
          </p:nvPr>
        </p:nvSpPr>
        <p:spPr>
          <a:xfrm>
            <a:off x="4319323" y="1097139"/>
            <a:ext cx="5143500" cy="5415139"/>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99824" y="2286000"/>
            <a:ext cx="3276864" cy="4235098"/>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t>Edit Master text styles</a:t>
            </a:r>
          </a:p>
        </p:txBody>
      </p:sp>
      <p:sp>
        <p:nvSpPr>
          <p:cNvPr id="5" name="Date Placeholder 4"/>
          <p:cNvSpPr>
            <a:spLocks noGrp="1"/>
          </p:cNvSpPr>
          <p:nvPr>
            <p:ph type="dt" sz="half" idx="10"/>
          </p:nvPr>
        </p:nvSpPr>
        <p:spPr/>
        <p:txBody>
          <a:bodyPr/>
          <a:lstStyle/>
          <a:p>
            <a:fld id="{A2FD2C8B-4780-4BA8-934A-91309972C377}" type="datetime1">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4484875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824" y="508000"/>
            <a:ext cx="3276864" cy="1778000"/>
          </a:xfrm>
        </p:spPr>
        <p:txBody>
          <a:bodyPr anchor="b"/>
          <a:lstStyle>
            <a:lvl1pPr>
              <a:defRPr sz="2667"/>
            </a:lvl1pPr>
          </a:lstStyle>
          <a:p>
            <a:r>
              <a:rPr lang="en-US"/>
              <a:t>Click to edit Master title style</a:t>
            </a:r>
            <a:endParaRPr lang="en-IN"/>
          </a:p>
        </p:txBody>
      </p:sp>
      <p:sp>
        <p:nvSpPr>
          <p:cNvPr id="3" name="Picture Placeholder 2"/>
          <p:cNvSpPr>
            <a:spLocks noGrp="1"/>
          </p:cNvSpPr>
          <p:nvPr>
            <p:ph type="pic" idx="1"/>
          </p:nvPr>
        </p:nvSpPr>
        <p:spPr>
          <a:xfrm>
            <a:off x="4319323" y="1097139"/>
            <a:ext cx="5143500" cy="5415139"/>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endParaRPr lang="en-IN"/>
          </a:p>
        </p:txBody>
      </p:sp>
      <p:sp>
        <p:nvSpPr>
          <p:cNvPr id="4" name="Text Placeholder 3"/>
          <p:cNvSpPr>
            <a:spLocks noGrp="1"/>
          </p:cNvSpPr>
          <p:nvPr>
            <p:ph type="body" sz="half" idx="2"/>
          </p:nvPr>
        </p:nvSpPr>
        <p:spPr>
          <a:xfrm>
            <a:off x="699824" y="2286000"/>
            <a:ext cx="3276864" cy="4235098"/>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t>Edit Master text styles</a:t>
            </a:r>
          </a:p>
        </p:txBody>
      </p:sp>
      <p:sp>
        <p:nvSpPr>
          <p:cNvPr id="5" name="Date Placeholder 4"/>
          <p:cNvSpPr>
            <a:spLocks noGrp="1"/>
          </p:cNvSpPr>
          <p:nvPr>
            <p:ph type="dt" sz="half" idx="10"/>
          </p:nvPr>
        </p:nvSpPr>
        <p:spPr/>
        <p:txBody>
          <a:bodyPr/>
          <a:lstStyle/>
          <a:p>
            <a:fld id="{A2FD2C8B-4780-4BA8-934A-91309972C377}" type="datetime1">
              <a:rPr lang="en-US" smtClean="0"/>
              <a:t>5/22/2024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134343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405695"/>
            <a:ext cx="8763000" cy="1472848"/>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98500" y="2028472"/>
            <a:ext cx="8763000" cy="48348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98500" y="7062612"/>
            <a:ext cx="2286000" cy="405694"/>
          </a:xfrm>
          <a:prstGeom prst="rect">
            <a:avLst/>
          </a:prstGeom>
        </p:spPr>
        <p:txBody>
          <a:bodyPr vert="horz" lIns="91440" tIns="45720" rIns="91440" bIns="45720" rtlCol="0" anchor="ctr"/>
          <a:lstStyle>
            <a:lvl1pPr algn="l">
              <a:defRPr sz="1000">
                <a:solidFill>
                  <a:schemeClr val="tx1">
                    <a:tint val="75000"/>
                  </a:schemeClr>
                </a:solidFill>
              </a:defRPr>
            </a:lvl1pPr>
          </a:lstStyle>
          <a:p>
            <a:fld id="{A2FD2C8B-4780-4BA8-934A-91309972C377}" type="datetime1">
              <a:rPr lang="en-US" smtClean="0"/>
              <a:t>5/22/2024</a:t>
            </a:fld>
            <a:endParaRPr lang="en-US"/>
          </a:p>
        </p:txBody>
      </p:sp>
      <p:sp>
        <p:nvSpPr>
          <p:cNvPr id="5" name="Footer Placeholder 4"/>
          <p:cNvSpPr>
            <a:spLocks noGrp="1"/>
          </p:cNvSpPr>
          <p:nvPr>
            <p:ph type="ftr" sz="quarter" idx="3"/>
          </p:nvPr>
        </p:nvSpPr>
        <p:spPr>
          <a:xfrm>
            <a:off x="3365500" y="7062612"/>
            <a:ext cx="3429000" cy="405694"/>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175500" y="7062612"/>
            <a:ext cx="2286000" cy="405694"/>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1474452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405695"/>
            <a:ext cx="8763000" cy="1472848"/>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98500" y="2028472"/>
            <a:ext cx="8763000" cy="48348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98500" y="7062612"/>
            <a:ext cx="2286000" cy="405694"/>
          </a:xfrm>
          <a:prstGeom prst="rect">
            <a:avLst/>
          </a:prstGeom>
        </p:spPr>
        <p:txBody>
          <a:bodyPr vert="horz" lIns="91440" tIns="45720" rIns="91440" bIns="45720" rtlCol="0" anchor="ctr"/>
          <a:lstStyle>
            <a:lvl1pPr algn="l">
              <a:defRPr sz="1000">
                <a:solidFill>
                  <a:schemeClr val="tx1">
                    <a:tint val="75000"/>
                  </a:schemeClr>
                </a:solidFill>
              </a:defRPr>
            </a:lvl1pPr>
          </a:lstStyle>
          <a:p>
            <a:fld id="{A2FD2C8B-4780-4BA8-934A-91309972C377}" type="datetime1">
              <a:rPr lang="en-US" smtClean="0"/>
              <a:t>5/22/2024</a:t>
            </a:fld>
            <a:endParaRPr lang="en-US"/>
          </a:p>
        </p:txBody>
      </p:sp>
      <p:sp>
        <p:nvSpPr>
          <p:cNvPr id="5" name="Footer Placeholder 4"/>
          <p:cNvSpPr>
            <a:spLocks noGrp="1"/>
          </p:cNvSpPr>
          <p:nvPr>
            <p:ph type="ftr" sz="quarter" idx="3"/>
          </p:nvPr>
        </p:nvSpPr>
        <p:spPr>
          <a:xfrm>
            <a:off x="3365500" y="7062612"/>
            <a:ext cx="3429000" cy="405694"/>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175500" y="7062612"/>
            <a:ext cx="2286000" cy="405694"/>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105"/>
              </a:spcBef>
            </a:pPr>
            <a:fld id="{81D60167-4931-47E6-BA6A-407CBD079E47}" type="slidenum">
              <a:rPr lang="en-IN" smtClean="0"/>
              <a:t>‹#›</a:t>
            </a:fld>
            <a:endParaRPr lang="en-IN" dirty="0"/>
          </a:p>
        </p:txBody>
      </p:sp>
    </p:spTree>
    <p:extLst>
      <p:ext uri="{BB962C8B-B14F-4D97-AF65-F5344CB8AC3E}">
        <p14:creationId xmlns:p14="http://schemas.microsoft.com/office/powerpoint/2010/main" val="30187289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WordPress" TargetMode="External"/><Relationship Id="rId7" Type="http://schemas.openxmlformats.org/officeDocument/2006/relationships/hyperlink" Target="http://en.wikipedia.org/wiki/EXo_Platform"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hyperlink" Target="http://en.wikipedia.org/wiki/MediaWiki" TargetMode="External"/><Relationship Id="rId5" Type="http://schemas.openxmlformats.org/officeDocument/2006/relationships/hyperlink" Target="http://en.wikipedia.org/wiki/ExpressionEngine" TargetMode="External"/><Relationship Id="rId4" Type="http://schemas.openxmlformats.org/officeDocument/2006/relationships/hyperlink" Target="http://en.wikipedia.org/wiki/Textpatter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64662" y="61681"/>
            <a:ext cx="8988350" cy="566181"/>
          </a:xfrm>
          <a:prstGeom prst="rect">
            <a:avLst/>
          </a:prstGeom>
        </p:spPr>
        <p:txBody>
          <a:bodyPr vert="horz" wrap="square" lIns="0" tIns="12065" rIns="0" bIns="0" rtlCol="0">
            <a:spAutoFit/>
          </a:bodyPr>
          <a:lstStyle/>
          <a:p>
            <a:pPr marL="12700">
              <a:lnSpc>
                <a:spcPct val="100000"/>
              </a:lnSpc>
              <a:spcBef>
                <a:spcPts val="95"/>
              </a:spcBef>
            </a:pPr>
            <a:r>
              <a:rPr lang="en-US" sz="3500" b="1" spc="-5" dirty="0">
                <a:latin typeface="Times New Roman" panose="02020603050405020304" pitchFamily="18" charset="0"/>
                <a:cs typeface="Times New Roman" panose="02020603050405020304" pitchFamily="18" charset="0"/>
              </a:rPr>
              <a:t>Identity &amp; Access Management</a:t>
            </a:r>
            <a:endParaRPr sz="3500" b="1" spc="-5" dirty="0">
              <a:latin typeface="Times New Roman" panose="02020603050405020304" pitchFamily="18" charset="0"/>
              <a:cs typeface="Times New Roman" panose="02020603050405020304" pitchFamily="18" charset="0"/>
            </a:endParaRPr>
          </a:p>
        </p:txBody>
      </p:sp>
      <p:sp>
        <p:nvSpPr>
          <p:cNvPr id="2" name="Rectangle 1"/>
          <p:cNvSpPr/>
          <p:nvPr/>
        </p:nvSpPr>
        <p:spPr>
          <a:xfrm>
            <a:off x="91087" y="669981"/>
            <a:ext cx="9859211" cy="1182375"/>
          </a:xfrm>
          <a:prstGeom prst="rect">
            <a:avLst/>
          </a:prstGeom>
        </p:spPr>
        <p:txBody>
          <a:bodyPr wrap="square">
            <a:spAutoFit/>
          </a:bodyPr>
          <a:lstStyle/>
          <a:p>
            <a:pPr algn="just">
              <a:spcAft>
                <a:spcPts val="1333"/>
              </a:spcAft>
            </a:pPr>
            <a:r>
              <a:rPr lang="en-US" sz="2000" spc="-5" dirty="0">
                <a:latin typeface="Times New Roman" panose="02020603050405020304" pitchFamily="18" charset="0"/>
                <a:cs typeface="Times New Roman" panose="02020603050405020304" pitchFamily="18" charset="0"/>
              </a:rPr>
              <a:t>A set of tools &amp; services used to manage access to systems or resources. F</a:t>
            </a:r>
            <a:r>
              <a:rPr lang="en-US" sz="2000" dirty="0">
                <a:latin typeface="Times New Roman" panose="02020603050405020304" pitchFamily="18" charset="0"/>
                <a:cs typeface="Times New Roman" panose="02020603050405020304" pitchFamily="18" charset="0"/>
              </a:rPr>
              <a:t>ocuses</a:t>
            </a:r>
            <a:r>
              <a:rPr lang="en-US" sz="2000" spc="2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on</a:t>
            </a:r>
            <a:r>
              <a:rPr lang="en-US" sz="2000" spc="75" dirty="0">
                <a:latin typeface="Times New Roman" panose="02020603050405020304" pitchFamily="18" charset="0"/>
                <a:cs typeface="Times New Roman" panose="02020603050405020304" pitchFamily="18" charset="0"/>
              </a:rPr>
              <a:t> </a:t>
            </a:r>
            <a:r>
              <a:rPr lang="en-US" sz="2000" b="1" spc="-5" dirty="0">
                <a:solidFill>
                  <a:srgbClr val="3333CC"/>
                </a:solidFill>
                <a:latin typeface="Times New Roman" panose="02020603050405020304" pitchFamily="18" charset="0"/>
                <a:cs typeface="Times New Roman" panose="02020603050405020304" pitchFamily="18" charset="0"/>
              </a:rPr>
              <a:t>Authentication</a:t>
            </a:r>
            <a:r>
              <a:rPr lang="en-US" sz="2000" b="1" spc="45" dirty="0">
                <a:solidFill>
                  <a:srgbClr val="3333CC"/>
                </a:solidFill>
                <a:latin typeface="Times New Roman" panose="02020603050405020304" pitchFamily="18" charset="0"/>
                <a:cs typeface="Times New Roman" panose="02020603050405020304" pitchFamily="18" charset="0"/>
              </a:rPr>
              <a:t> </a:t>
            </a:r>
            <a:r>
              <a:rPr lang="en-US" sz="2000" b="1" spc="-5" dirty="0">
                <a:solidFill>
                  <a:srgbClr val="3333CC"/>
                </a:solidFill>
                <a:latin typeface="Times New Roman" panose="02020603050405020304" pitchFamily="18" charset="0"/>
                <a:cs typeface="Times New Roman" panose="02020603050405020304" pitchFamily="18" charset="0"/>
              </a:rPr>
              <a:t>and</a:t>
            </a:r>
            <a:r>
              <a:rPr lang="en-US" sz="2000" b="1" spc="-75" dirty="0">
                <a:solidFill>
                  <a:srgbClr val="3333CC"/>
                </a:solidFill>
                <a:latin typeface="Times New Roman" panose="02020603050405020304" pitchFamily="18" charset="0"/>
                <a:cs typeface="Times New Roman" panose="02020603050405020304" pitchFamily="18" charset="0"/>
              </a:rPr>
              <a:t> </a:t>
            </a:r>
            <a:r>
              <a:rPr lang="en-US" sz="2000" b="1" spc="-5" dirty="0">
                <a:solidFill>
                  <a:srgbClr val="3333CC"/>
                </a:solidFill>
                <a:latin typeface="Times New Roman" panose="02020603050405020304" pitchFamily="18" charset="0"/>
                <a:cs typeface="Times New Roman" panose="02020603050405020304" pitchFamily="18" charset="0"/>
              </a:rPr>
              <a:t>Authorization</a:t>
            </a:r>
            <a:r>
              <a:rPr lang="en-US" sz="2000" spc="-5" dirty="0">
                <a:latin typeface="Times New Roman" panose="02020603050405020304" pitchFamily="18" charset="0"/>
                <a:cs typeface="Times New Roman" panose="02020603050405020304" pitchFamily="18" charset="0"/>
              </a:rPr>
              <a:t> </a:t>
            </a:r>
          </a:p>
          <a:p>
            <a:pPr algn="just">
              <a:spcAft>
                <a:spcPts val="333"/>
              </a:spcAft>
            </a:pPr>
            <a:endParaRPr lang="en-US" sz="2000" spc="-5" dirty="0">
              <a:latin typeface="Times New Roman" panose="02020603050405020304" pitchFamily="18" charset="0"/>
              <a:cs typeface="Times New Roman" panose="02020603050405020304" pitchFamily="18" charset="0"/>
            </a:endParaRPr>
          </a:p>
        </p:txBody>
      </p:sp>
      <p:sp>
        <p:nvSpPr>
          <p:cNvPr id="3" name="object 4"/>
          <p:cNvSpPr txBox="1">
            <a:spLocks/>
          </p:cNvSpPr>
          <p:nvPr/>
        </p:nvSpPr>
        <p:spPr>
          <a:xfrm>
            <a:off x="141890" y="1576960"/>
            <a:ext cx="5178349" cy="550792"/>
          </a:xfrm>
          <a:prstGeom prst="rect">
            <a:avLst/>
          </a:prstGeom>
        </p:spPr>
        <p:txBody>
          <a:bodyPr vert="horz" wrap="square" lIns="0" tIns="12065" rIns="0" bIns="0" rtlCol="0" anchor="ctr">
            <a:spAutoFit/>
          </a:bodyPr>
          <a:lstStyle>
            <a:lvl1pPr algn="l" defTabSz="761970" rtl="0" eaLnBrk="1" latinLnBrk="0" hangingPunct="1">
              <a:lnSpc>
                <a:spcPct val="90000"/>
              </a:lnSpc>
              <a:spcBef>
                <a:spcPct val="0"/>
              </a:spcBef>
              <a:buNone/>
              <a:defRPr sz="3667" kern="1200">
                <a:solidFill>
                  <a:schemeClr val="tx1"/>
                </a:solidFill>
                <a:latin typeface="+mj-lt"/>
                <a:ea typeface="+mj-ea"/>
                <a:cs typeface="+mj-cs"/>
              </a:defRPr>
            </a:lvl1pPr>
          </a:lstStyle>
          <a:p>
            <a:pPr marL="12700">
              <a:lnSpc>
                <a:spcPct val="100000"/>
              </a:lnSpc>
              <a:spcBef>
                <a:spcPts val="95"/>
              </a:spcBef>
            </a:pPr>
            <a:r>
              <a:rPr lang="en-IN" sz="3500" b="1" spc="-10" dirty="0">
                <a:latin typeface="Times New Roman" panose="02020603050405020304" pitchFamily="18" charset="0"/>
                <a:cs typeface="Times New Roman" panose="02020603050405020304" pitchFamily="18" charset="0"/>
              </a:rPr>
              <a:t>Typical</a:t>
            </a:r>
            <a:r>
              <a:rPr lang="en-IN" sz="3500" b="1" spc="10" dirty="0">
                <a:latin typeface="Times New Roman" panose="02020603050405020304" pitchFamily="18" charset="0"/>
                <a:cs typeface="Times New Roman" panose="02020603050405020304" pitchFamily="18" charset="0"/>
              </a:rPr>
              <a:t> </a:t>
            </a:r>
            <a:r>
              <a:rPr lang="en-IN" sz="3500" b="1" spc="-5" dirty="0">
                <a:latin typeface="Times New Roman" panose="02020603050405020304" pitchFamily="18" charset="0"/>
                <a:cs typeface="Times New Roman" panose="02020603050405020304" pitchFamily="18" charset="0"/>
              </a:rPr>
              <a:t>IT</a:t>
            </a:r>
            <a:r>
              <a:rPr lang="en-IN" sz="3500" b="1" dirty="0">
                <a:latin typeface="Times New Roman" panose="02020603050405020304" pitchFamily="18" charset="0"/>
                <a:cs typeface="Times New Roman" panose="02020603050405020304" pitchFamily="18" charset="0"/>
              </a:rPr>
              <a:t> </a:t>
            </a:r>
            <a:r>
              <a:rPr lang="en-IN" sz="3500" b="1" spc="-5" dirty="0">
                <a:latin typeface="Times New Roman" panose="02020603050405020304" pitchFamily="18" charset="0"/>
                <a:cs typeface="Times New Roman" panose="02020603050405020304" pitchFamily="18" charset="0"/>
              </a:rPr>
              <a:t>Architecture</a:t>
            </a:r>
          </a:p>
        </p:txBody>
      </p:sp>
      <p:sp>
        <p:nvSpPr>
          <p:cNvPr id="5" name="object 5"/>
          <p:cNvSpPr txBox="1"/>
          <p:nvPr/>
        </p:nvSpPr>
        <p:spPr>
          <a:xfrm>
            <a:off x="141890" y="2286000"/>
            <a:ext cx="4572000" cy="2783454"/>
          </a:xfrm>
          <a:prstGeom prst="rect">
            <a:avLst/>
          </a:prstGeom>
        </p:spPr>
        <p:txBody>
          <a:bodyPr vert="horz" wrap="square" lIns="0" tIns="13335" rIns="0" bIns="0" rtlCol="0">
            <a:spAutoFit/>
          </a:bodyPr>
          <a:lstStyle/>
          <a:p>
            <a:pPr marL="248920" marR="9525" indent="-236220">
              <a:lnSpc>
                <a:spcPct val="100000"/>
              </a:lnSpc>
              <a:spcBef>
                <a:spcPts val="105"/>
              </a:spcBef>
              <a:buSzPct val="95000"/>
              <a:buFont typeface="Wingdings"/>
              <a:buChar char=""/>
              <a:tabLst>
                <a:tab pos="248920" algn="l"/>
              </a:tabLst>
            </a:pPr>
            <a:r>
              <a:rPr sz="2000" spc="-5" dirty="0">
                <a:latin typeface="Times New Roman" panose="02020603050405020304" pitchFamily="18" charset="0"/>
                <a:cs typeface="Times New Roman" panose="02020603050405020304" pitchFamily="18" charset="0"/>
              </a:rPr>
              <a:t>Multiple</a:t>
            </a:r>
            <a:r>
              <a:rPr sz="2000" spc="-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Identity </a:t>
            </a:r>
            <a:r>
              <a:rPr sz="2000" spc="-5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Stores</a:t>
            </a:r>
          </a:p>
          <a:p>
            <a:pPr>
              <a:lnSpc>
                <a:spcPct val="100000"/>
              </a:lnSpc>
              <a:spcBef>
                <a:spcPts val="20"/>
              </a:spcBef>
              <a:buFont typeface="Wingdings"/>
              <a:buChar char=""/>
            </a:pPr>
            <a:endParaRPr sz="2000" dirty="0">
              <a:latin typeface="Times New Roman" panose="02020603050405020304" pitchFamily="18" charset="0"/>
              <a:cs typeface="Times New Roman" panose="02020603050405020304" pitchFamily="18" charset="0"/>
            </a:endParaRPr>
          </a:p>
          <a:p>
            <a:pPr marL="248920" marR="161925" indent="-236220">
              <a:lnSpc>
                <a:spcPct val="100000"/>
              </a:lnSpc>
              <a:buSzPct val="95000"/>
              <a:buFont typeface="Wingdings"/>
              <a:buChar char=""/>
              <a:tabLst>
                <a:tab pos="248920" algn="l"/>
              </a:tabLst>
            </a:pPr>
            <a:r>
              <a:rPr sz="2000" spc="-5" dirty="0">
                <a:latin typeface="Times New Roman" panose="02020603050405020304" pitchFamily="18" charset="0"/>
                <a:cs typeface="Times New Roman" panose="02020603050405020304" pitchFamily="18" charset="0"/>
              </a:rPr>
              <a:t>Multiple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Administration  Points</a:t>
            </a:r>
            <a:endParaRPr sz="2000" dirty="0">
              <a:latin typeface="Times New Roman" panose="02020603050405020304" pitchFamily="18" charset="0"/>
              <a:cs typeface="Times New Roman" panose="02020603050405020304" pitchFamily="18" charset="0"/>
            </a:endParaRPr>
          </a:p>
          <a:p>
            <a:pPr>
              <a:lnSpc>
                <a:spcPct val="100000"/>
              </a:lnSpc>
              <a:spcBef>
                <a:spcPts val="25"/>
              </a:spcBef>
              <a:buFont typeface="Wingdings"/>
              <a:buChar char=""/>
            </a:pPr>
            <a:endParaRPr sz="2000" dirty="0">
              <a:latin typeface="Times New Roman" panose="02020603050405020304" pitchFamily="18" charset="0"/>
              <a:cs typeface="Times New Roman" panose="02020603050405020304" pitchFamily="18" charset="0"/>
            </a:endParaRPr>
          </a:p>
          <a:p>
            <a:pPr marL="248920" marR="5080" indent="-236220">
              <a:lnSpc>
                <a:spcPct val="100000"/>
              </a:lnSpc>
              <a:buSzPct val="95000"/>
              <a:buFont typeface="Wingdings"/>
              <a:buChar char=""/>
              <a:tabLst>
                <a:tab pos="248920" algn="l"/>
              </a:tabLst>
            </a:pPr>
            <a:r>
              <a:rPr sz="2000" dirty="0">
                <a:latin typeface="Times New Roman" panose="02020603050405020304" pitchFamily="18" charset="0"/>
                <a:cs typeface="Times New Roman" panose="02020603050405020304" pitchFamily="18" charset="0"/>
              </a:rPr>
              <a:t>Redundant </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data </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synch</a:t>
            </a:r>
            <a:r>
              <a:rPr sz="2000" spc="5" dirty="0">
                <a:latin typeface="Times New Roman" panose="02020603050405020304" pitchFamily="18" charset="0"/>
                <a:cs typeface="Times New Roman" panose="02020603050405020304" pitchFamily="18" charset="0"/>
              </a:rPr>
              <a:t>r</a:t>
            </a:r>
            <a:r>
              <a:rPr sz="2000" dirty="0">
                <a:latin typeface="Times New Roman" panose="02020603050405020304" pitchFamily="18" charset="0"/>
                <a:cs typeface="Times New Roman" panose="02020603050405020304" pitchFamily="18" charset="0"/>
              </a:rPr>
              <a:t>oniza</a:t>
            </a:r>
            <a:r>
              <a:rPr sz="2000" spc="-15" dirty="0">
                <a:latin typeface="Times New Roman" panose="02020603050405020304" pitchFamily="18" charset="0"/>
                <a:cs typeface="Times New Roman" panose="02020603050405020304" pitchFamily="18" charset="0"/>
              </a:rPr>
              <a:t>t</a:t>
            </a:r>
            <a:r>
              <a:rPr sz="2000" spc="-5" dirty="0">
                <a:latin typeface="Times New Roman" panose="02020603050405020304" pitchFamily="18" charset="0"/>
                <a:cs typeface="Times New Roman" panose="02020603050405020304" pitchFamily="18" charset="0"/>
              </a:rPr>
              <a:t>ion  </a:t>
            </a:r>
            <a:r>
              <a:rPr sz="2000" dirty="0">
                <a:latin typeface="Times New Roman" panose="02020603050405020304" pitchFamily="18" charset="0"/>
                <a:cs typeface="Times New Roman" panose="02020603050405020304" pitchFamily="18" charset="0"/>
              </a:rPr>
              <a:t>and</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replication</a:t>
            </a:r>
            <a:endParaRPr sz="2000" dirty="0">
              <a:latin typeface="Times New Roman" panose="02020603050405020304" pitchFamily="18" charset="0"/>
              <a:cs typeface="Times New Roman" panose="02020603050405020304" pitchFamily="18" charset="0"/>
            </a:endParaRPr>
          </a:p>
          <a:p>
            <a:pPr>
              <a:lnSpc>
                <a:spcPct val="100000"/>
              </a:lnSpc>
              <a:spcBef>
                <a:spcPts val="25"/>
              </a:spcBef>
              <a:buFont typeface="Wingdings"/>
              <a:buChar char=""/>
            </a:pPr>
            <a:endParaRPr sz="2000" dirty="0">
              <a:latin typeface="Times New Roman" panose="02020603050405020304" pitchFamily="18" charset="0"/>
              <a:cs typeface="Times New Roman" panose="02020603050405020304" pitchFamily="18" charset="0"/>
            </a:endParaRPr>
          </a:p>
          <a:p>
            <a:pPr marL="248920" marR="110489" indent="-236220">
              <a:lnSpc>
                <a:spcPct val="100000"/>
              </a:lnSpc>
              <a:buSzPct val="95000"/>
              <a:buFont typeface="Wingdings"/>
              <a:buChar char=""/>
              <a:tabLst>
                <a:tab pos="248920" algn="l"/>
              </a:tabLst>
            </a:pPr>
            <a:r>
              <a:rPr sz="2000" dirty="0">
                <a:latin typeface="Times New Roman" panose="02020603050405020304" pitchFamily="18" charset="0"/>
                <a:cs typeface="Times New Roman" panose="02020603050405020304" pitchFamily="18" charset="0"/>
              </a:rPr>
              <a:t>Users must </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authenticate</a:t>
            </a:r>
            <a:r>
              <a:rPr sz="2000" spc="-1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 </a:t>
            </a:r>
            <a:r>
              <a:rPr sz="2000" spc="-5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each </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application</a:t>
            </a:r>
            <a:endParaRPr sz="2000" dirty="0">
              <a:latin typeface="Times New Roman" panose="02020603050405020304" pitchFamily="18" charset="0"/>
              <a:cs typeface="Times New Roman" panose="02020603050405020304" pitchFamily="18" charset="0"/>
            </a:endParaRPr>
          </a:p>
        </p:txBody>
      </p:sp>
      <p:sp>
        <p:nvSpPr>
          <p:cNvPr id="6" name="object 4"/>
          <p:cNvSpPr txBox="1">
            <a:spLocks/>
          </p:cNvSpPr>
          <p:nvPr/>
        </p:nvSpPr>
        <p:spPr>
          <a:xfrm>
            <a:off x="5734268" y="1609508"/>
            <a:ext cx="4492549" cy="550792"/>
          </a:xfrm>
          <a:prstGeom prst="rect">
            <a:avLst/>
          </a:prstGeom>
        </p:spPr>
        <p:txBody>
          <a:bodyPr vert="horz" wrap="square" lIns="0" tIns="12065" rIns="0" bIns="0" rtlCol="0" anchor="ctr">
            <a:spAutoFit/>
          </a:bodyPr>
          <a:lstStyle>
            <a:lvl1pPr algn="l" defTabSz="761970" rtl="0" eaLnBrk="1" latinLnBrk="0" hangingPunct="1">
              <a:lnSpc>
                <a:spcPct val="90000"/>
              </a:lnSpc>
              <a:spcBef>
                <a:spcPct val="0"/>
              </a:spcBef>
              <a:buNone/>
              <a:defRPr sz="3667" kern="1200">
                <a:solidFill>
                  <a:schemeClr val="tx1"/>
                </a:solidFill>
                <a:latin typeface="+mj-lt"/>
                <a:ea typeface="+mj-ea"/>
                <a:cs typeface="+mj-cs"/>
              </a:defRPr>
            </a:lvl1pPr>
          </a:lstStyle>
          <a:p>
            <a:pPr marL="12700">
              <a:lnSpc>
                <a:spcPct val="100000"/>
              </a:lnSpc>
              <a:spcBef>
                <a:spcPts val="95"/>
              </a:spcBef>
            </a:pPr>
            <a:r>
              <a:rPr lang="en-IN" sz="3500" b="1" spc="-5" dirty="0">
                <a:latin typeface="Times New Roman" panose="02020603050405020304" pitchFamily="18" charset="0"/>
                <a:cs typeface="Times New Roman" panose="02020603050405020304" pitchFamily="18" charset="0"/>
              </a:rPr>
              <a:t>I&amp;AM</a:t>
            </a:r>
            <a:r>
              <a:rPr lang="en-IN" sz="3500" b="1" spc="-45" dirty="0">
                <a:latin typeface="Times New Roman" panose="02020603050405020304" pitchFamily="18" charset="0"/>
                <a:cs typeface="Times New Roman" panose="02020603050405020304" pitchFamily="18" charset="0"/>
              </a:rPr>
              <a:t> </a:t>
            </a:r>
            <a:r>
              <a:rPr lang="en-IN" sz="3500" b="1" spc="-5" dirty="0">
                <a:latin typeface="Times New Roman" panose="02020603050405020304" pitchFamily="18" charset="0"/>
                <a:cs typeface="Times New Roman" panose="02020603050405020304" pitchFamily="18" charset="0"/>
              </a:rPr>
              <a:t>Architecture</a:t>
            </a:r>
          </a:p>
        </p:txBody>
      </p:sp>
      <p:sp>
        <p:nvSpPr>
          <p:cNvPr id="7" name="object 5"/>
          <p:cNvSpPr txBox="1"/>
          <p:nvPr/>
        </p:nvSpPr>
        <p:spPr>
          <a:xfrm>
            <a:off x="5320239" y="2275490"/>
            <a:ext cx="4492549" cy="3399007"/>
          </a:xfrm>
          <a:prstGeom prst="rect">
            <a:avLst/>
          </a:prstGeom>
        </p:spPr>
        <p:txBody>
          <a:bodyPr vert="horz" wrap="square" lIns="0" tIns="13335" rIns="0" bIns="0" rtlCol="0">
            <a:spAutoFit/>
          </a:bodyPr>
          <a:lstStyle/>
          <a:p>
            <a:pPr marL="248920" indent="-236220">
              <a:lnSpc>
                <a:spcPct val="100000"/>
              </a:lnSpc>
              <a:spcBef>
                <a:spcPts val="105"/>
              </a:spcBef>
              <a:buSzPct val="95000"/>
              <a:buFont typeface="Wingdings"/>
              <a:buChar char=""/>
              <a:tabLst>
                <a:tab pos="248920" algn="l"/>
              </a:tabLst>
            </a:pPr>
            <a:r>
              <a:rPr sz="2000" spc="-5" dirty="0">
                <a:latin typeface="Times New Roman" panose="02020603050405020304" pitchFamily="18" charset="0"/>
                <a:cs typeface="Times New Roman" panose="02020603050405020304" pitchFamily="18" charset="0"/>
              </a:rPr>
              <a:t>Single</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Identity</a:t>
            </a:r>
            <a:r>
              <a:rPr lang="en-US"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Store</a:t>
            </a:r>
            <a:endParaRPr sz="2000" dirty="0">
              <a:latin typeface="Times New Roman" panose="02020603050405020304" pitchFamily="18" charset="0"/>
              <a:cs typeface="Times New Roman" panose="02020603050405020304" pitchFamily="18" charset="0"/>
            </a:endParaRPr>
          </a:p>
          <a:p>
            <a:pPr>
              <a:lnSpc>
                <a:spcPct val="100000"/>
              </a:lnSpc>
              <a:spcBef>
                <a:spcPts val="20"/>
              </a:spcBef>
            </a:pPr>
            <a:endParaRPr sz="2000" dirty="0">
              <a:latin typeface="Times New Roman" panose="02020603050405020304" pitchFamily="18" charset="0"/>
              <a:cs typeface="Times New Roman" panose="02020603050405020304" pitchFamily="18" charset="0"/>
            </a:endParaRPr>
          </a:p>
          <a:p>
            <a:pPr marL="248920" marR="5080" indent="-236220">
              <a:spcBef>
                <a:spcPts val="5"/>
              </a:spcBef>
              <a:buSzPct val="95000"/>
              <a:buFont typeface="Wingdings"/>
              <a:buChar char=""/>
              <a:tabLst>
                <a:tab pos="248920" algn="l"/>
              </a:tabLst>
            </a:pPr>
            <a:r>
              <a:rPr lang="en-IN" sz="2000" spc="-5" dirty="0">
                <a:latin typeface="Times New Roman" panose="02020603050405020304" pitchFamily="18" charset="0"/>
                <a:cs typeface="Times New Roman" panose="02020603050405020304" pitchFamily="18" charset="0"/>
              </a:rPr>
              <a:t>Single </a:t>
            </a:r>
            <a:r>
              <a:rPr lang="en-IN" sz="2000"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Administration  Point</a:t>
            </a:r>
            <a:endParaRPr lang="en-IN" sz="2000" dirty="0">
              <a:latin typeface="Times New Roman" panose="02020603050405020304" pitchFamily="18" charset="0"/>
              <a:cs typeface="Times New Roman" panose="02020603050405020304" pitchFamily="18" charset="0"/>
            </a:endParaRPr>
          </a:p>
          <a:p>
            <a:pPr>
              <a:lnSpc>
                <a:spcPct val="100000"/>
              </a:lnSpc>
              <a:spcBef>
                <a:spcPts val="25"/>
              </a:spcBef>
            </a:pPr>
            <a:endParaRPr sz="2000" dirty="0">
              <a:latin typeface="Times New Roman" panose="02020603050405020304" pitchFamily="18" charset="0"/>
              <a:cs typeface="Times New Roman" panose="02020603050405020304" pitchFamily="18" charset="0"/>
            </a:endParaRPr>
          </a:p>
          <a:p>
            <a:pPr marL="248920" marR="26670" indent="-236220">
              <a:lnSpc>
                <a:spcPct val="100000"/>
              </a:lnSpc>
              <a:buSzPct val="95000"/>
              <a:buFont typeface="Wingdings"/>
              <a:buChar char=""/>
              <a:tabLst>
                <a:tab pos="248920" algn="l"/>
              </a:tabLst>
            </a:pPr>
            <a:r>
              <a:rPr sz="2000" dirty="0">
                <a:latin typeface="Times New Roman" panose="02020603050405020304" pitchFamily="18" charset="0"/>
                <a:cs typeface="Times New Roman" panose="02020603050405020304" pitchFamily="18" charset="0"/>
              </a:rPr>
              <a:t>Reduced </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replication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syn</a:t>
            </a:r>
            <a:r>
              <a:rPr sz="2000" spc="5" dirty="0">
                <a:latin typeface="Times New Roman" panose="02020603050405020304" pitchFamily="18" charset="0"/>
                <a:cs typeface="Times New Roman" panose="02020603050405020304" pitchFamily="18" charset="0"/>
              </a:rPr>
              <a:t>c</a:t>
            </a:r>
            <a:r>
              <a:rPr sz="2000" dirty="0">
                <a:latin typeface="Times New Roman" panose="02020603050405020304" pitchFamily="18" charset="0"/>
                <a:cs typeface="Times New Roman" panose="02020603050405020304" pitchFamily="18" charset="0"/>
              </a:rPr>
              <a:t>hr</a:t>
            </a:r>
            <a:r>
              <a:rPr sz="2000" spc="-5" dirty="0">
                <a:latin typeface="Times New Roman" panose="02020603050405020304" pitchFamily="18" charset="0"/>
                <a:cs typeface="Times New Roman" panose="02020603050405020304" pitchFamily="18" charset="0"/>
              </a:rPr>
              <a:t>oni</a:t>
            </a:r>
            <a:r>
              <a:rPr sz="2000" dirty="0">
                <a:latin typeface="Times New Roman" panose="02020603050405020304" pitchFamily="18" charset="0"/>
                <a:cs typeface="Times New Roman" panose="02020603050405020304" pitchFamily="18" charset="0"/>
              </a:rPr>
              <a:t>za</a:t>
            </a:r>
            <a:r>
              <a:rPr sz="2000" spc="-20" dirty="0">
                <a:latin typeface="Times New Roman" panose="02020603050405020304" pitchFamily="18" charset="0"/>
                <a:cs typeface="Times New Roman" panose="02020603050405020304" pitchFamily="18" charset="0"/>
              </a:rPr>
              <a:t>t</a:t>
            </a:r>
            <a:r>
              <a:rPr sz="2000" spc="-5" dirty="0">
                <a:latin typeface="Times New Roman" panose="02020603050405020304" pitchFamily="18" charset="0"/>
                <a:cs typeface="Times New Roman" panose="02020603050405020304" pitchFamily="18" charset="0"/>
              </a:rPr>
              <a:t>ion</a:t>
            </a:r>
            <a:endParaRPr sz="2000" dirty="0">
              <a:latin typeface="Times New Roman" panose="02020603050405020304" pitchFamily="18" charset="0"/>
              <a:cs typeface="Times New Roman" panose="02020603050405020304" pitchFamily="18" charset="0"/>
            </a:endParaRPr>
          </a:p>
          <a:p>
            <a:pPr>
              <a:lnSpc>
                <a:spcPct val="100000"/>
              </a:lnSpc>
              <a:spcBef>
                <a:spcPts val="20"/>
              </a:spcBef>
              <a:buFont typeface="Wingdings"/>
              <a:buChar char=""/>
            </a:pPr>
            <a:endParaRPr sz="2000" dirty="0">
              <a:latin typeface="Times New Roman" panose="02020603050405020304" pitchFamily="18" charset="0"/>
              <a:cs typeface="Times New Roman" panose="02020603050405020304" pitchFamily="18" charset="0"/>
            </a:endParaRPr>
          </a:p>
          <a:p>
            <a:pPr marL="248920" indent="-236220">
              <a:lnSpc>
                <a:spcPct val="100000"/>
              </a:lnSpc>
              <a:buSzPct val="95000"/>
              <a:buFont typeface="Wingdings"/>
              <a:buChar char=""/>
              <a:tabLst>
                <a:tab pos="248920" algn="l"/>
              </a:tabLst>
            </a:pPr>
            <a:r>
              <a:rPr sz="2000" spc="-5" dirty="0">
                <a:latin typeface="Times New Roman" panose="02020603050405020304" pitchFamily="18" charset="0"/>
                <a:cs typeface="Times New Roman" panose="02020603050405020304" pitchFamily="18" charset="0"/>
              </a:rPr>
              <a:t>Single</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lang="en-US" sz="2000" spc="-5" dirty="0">
                <a:latin typeface="Times New Roman" panose="02020603050405020304" pitchFamily="18" charset="0"/>
                <a:cs typeface="Times New Roman" panose="02020603050405020304" pitchFamily="18" charset="0"/>
              </a:rPr>
              <a:t>I</a:t>
            </a:r>
            <a:r>
              <a:rPr sz="2000" spc="-5" dirty="0">
                <a:latin typeface="Times New Roman" panose="02020603050405020304" pitchFamily="18" charset="0"/>
                <a:cs typeface="Times New Roman" panose="02020603050405020304" pitchFamily="18" charset="0"/>
              </a:rPr>
              <a:t>n</a:t>
            </a:r>
            <a:endParaRPr lang="en-US" sz="2000" spc="-5" dirty="0">
              <a:latin typeface="Times New Roman" panose="02020603050405020304" pitchFamily="18" charset="0"/>
              <a:cs typeface="Times New Roman" panose="02020603050405020304" pitchFamily="18" charset="0"/>
            </a:endParaRPr>
          </a:p>
          <a:p>
            <a:pPr marL="248920" indent="-236220">
              <a:lnSpc>
                <a:spcPct val="100000"/>
              </a:lnSpc>
              <a:buSzPct val="95000"/>
              <a:buFont typeface="Wingdings"/>
              <a:buChar char=""/>
              <a:tabLst>
                <a:tab pos="248920" algn="l"/>
              </a:tabLst>
            </a:pPr>
            <a:endParaRPr lang="en-IN" sz="2000" spc="-5" dirty="0">
              <a:latin typeface="Times New Roman" panose="02020603050405020304" pitchFamily="18" charset="0"/>
              <a:cs typeface="Times New Roman" panose="02020603050405020304" pitchFamily="18" charset="0"/>
            </a:endParaRPr>
          </a:p>
          <a:p>
            <a:pPr marL="248920" indent="-236220">
              <a:buSzPct val="95000"/>
              <a:buFont typeface="Wingdings"/>
              <a:buChar char=""/>
              <a:tabLst>
                <a:tab pos="248920" algn="l"/>
              </a:tabLst>
            </a:pPr>
            <a:r>
              <a:rPr lang="en-US" sz="2000" spc="-10" dirty="0">
                <a:latin typeface="Times New Roman" panose="02020603050405020304" pitchFamily="18" charset="0"/>
                <a:cs typeface="Times New Roman" panose="02020603050405020304" pitchFamily="18" charset="0"/>
              </a:rPr>
              <a:t>Ability</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present</a:t>
            </a:r>
            <a:r>
              <a:rPr lang="en-US" sz="2000" spc="-10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multiple </a:t>
            </a:r>
            <a:r>
              <a:rPr lang="en-US" sz="2000" spc="-5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views</a:t>
            </a:r>
            <a:endParaRPr lang="en-US" sz="2000" dirty="0">
              <a:latin typeface="Times New Roman" panose="02020603050405020304" pitchFamily="18" charset="0"/>
              <a:cs typeface="Times New Roman" panose="02020603050405020304" pitchFamily="18" charset="0"/>
            </a:endParaRPr>
          </a:p>
          <a:p>
            <a:pPr marL="248920" indent="-236220">
              <a:lnSpc>
                <a:spcPct val="100000"/>
              </a:lnSpc>
              <a:buSzPct val="95000"/>
              <a:buFont typeface="Wingdings"/>
              <a:buChar char=""/>
              <a:tabLst>
                <a:tab pos="248920" algn="l"/>
              </a:tabLst>
            </a:pPr>
            <a:endParaRPr sz="2000"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19020" y="5789687"/>
            <a:ext cx="10079423" cy="1793838"/>
          </a:xfrm>
        </p:spPr>
        <p:txBody>
          <a:bodyPr>
            <a:noAutofit/>
          </a:bodyPr>
          <a:lstStyle/>
          <a:p>
            <a:pPr marL="165100" lvl="1" indent="0" algn="just" defTabSz="684213">
              <a:spcBef>
                <a:spcPts val="600"/>
              </a:spcBef>
              <a:buClr>
                <a:schemeClr val="tx2"/>
              </a:buClr>
              <a:buSzPct val="90000"/>
              <a:buNone/>
            </a:pPr>
            <a:r>
              <a:rPr lang="en-US" b="1" dirty="0">
                <a:solidFill>
                  <a:srgbClr val="000000"/>
                </a:solidFill>
                <a:latin typeface="Times New Roman" panose="02020603050405020304" pitchFamily="18" charset="0"/>
                <a:ea typeface="ＭＳ Ｐゴシック" charset="0"/>
                <a:cs typeface="Times New Roman" panose="02020603050405020304" pitchFamily="18" charset="0"/>
              </a:rPr>
              <a:t>End devices: </a:t>
            </a:r>
            <a:r>
              <a:rPr lang="en-US" dirty="0">
                <a:solidFill>
                  <a:srgbClr val="000000"/>
                </a:solidFill>
                <a:latin typeface="Times New Roman" panose="02020603050405020304" pitchFamily="18" charset="0"/>
                <a:ea typeface="ＭＳ Ｐゴシック" charset="0"/>
                <a:cs typeface="Times New Roman" panose="02020603050405020304" pitchFamily="18" charset="0"/>
              </a:rPr>
              <a:t>Devices that a person can use for communication purpose</a:t>
            </a:r>
          </a:p>
          <a:p>
            <a:pPr marL="165100" lvl="1" indent="0" algn="just" defTabSz="684213">
              <a:spcBef>
                <a:spcPts val="600"/>
              </a:spcBef>
              <a:buClr>
                <a:schemeClr val="tx2"/>
              </a:buClr>
              <a:buSzPct val="90000"/>
              <a:buNone/>
            </a:pPr>
            <a:r>
              <a:rPr lang="en-US" b="1" dirty="0">
                <a:solidFill>
                  <a:srgbClr val="000000"/>
                </a:solidFill>
                <a:latin typeface="Times New Roman" panose="02020603050405020304" pitchFamily="18" charset="0"/>
                <a:ea typeface="ＭＳ Ｐゴシック" charset="0"/>
                <a:cs typeface="Times New Roman" panose="02020603050405020304" pitchFamily="18" charset="0"/>
              </a:rPr>
              <a:t>Network devices: </a:t>
            </a:r>
            <a:r>
              <a:rPr lang="en-IN" dirty="0">
                <a:solidFill>
                  <a:srgbClr val="000000"/>
                </a:solidFill>
                <a:latin typeface="Times New Roman" panose="02020603050405020304" pitchFamily="18" charset="0"/>
                <a:ea typeface="ＭＳ Ｐゴシック" charset="0"/>
                <a:cs typeface="Times New Roman" panose="02020603050405020304" pitchFamily="18" charset="0"/>
              </a:rPr>
              <a:t>Equipment's that mediate and transfer data between end devices</a:t>
            </a:r>
            <a:endParaRPr lang="en-US" dirty="0">
              <a:solidFill>
                <a:srgbClr val="000000"/>
              </a:solidFill>
              <a:latin typeface="Times New Roman" panose="02020603050405020304" pitchFamily="18" charset="0"/>
              <a:ea typeface="ＭＳ Ｐゴシック" charset="0"/>
              <a:cs typeface="Times New Roman" panose="02020603050405020304" pitchFamily="18" charset="0"/>
            </a:endParaRPr>
          </a:p>
          <a:p>
            <a:pPr marL="165100" lvl="1" indent="0" algn="just" defTabSz="684213">
              <a:spcBef>
                <a:spcPts val="600"/>
              </a:spcBef>
              <a:buClr>
                <a:schemeClr val="tx2"/>
              </a:buClr>
              <a:buSzPct val="90000"/>
              <a:buNone/>
            </a:pPr>
            <a:r>
              <a:rPr lang="en-US" b="1" dirty="0">
                <a:solidFill>
                  <a:srgbClr val="000000"/>
                </a:solidFill>
                <a:latin typeface="Times New Roman" panose="02020603050405020304" pitchFamily="18" charset="0"/>
                <a:ea typeface="ＭＳ Ｐゴシック" charset="0"/>
                <a:cs typeface="Times New Roman" panose="02020603050405020304" pitchFamily="18" charset="0"/>
              </a:rPr>
              <a:t>Edge devices: </a:t>
            </a:r>
            <a:r>
              <a:rPr lang="en-US" dirty="0">
                <a:solidFill>
                  <a:srgbClr val="000000"/>
                </a:solidFill>
                <a:latin typeface="Times New Roman" panose="02020603050405020304" pitchFamily="18" charset="0"/>
                <a:ea typeface="ＭＳ Ｐゴシック" charset="0"/>
                <a:cs typeface="Times New Roman" panose="02020603050405020304" pitchFamily="18" charset="0"/>
              </a:rPr>
              <a:t>Run applications locally and make immediate decisions.  Data does not need to be sent over network connections. Enhances security by keeping sensitive data from being transported beyond the edge where it is needed.</a:t>
            </a:r>
          </a:p>
        </p:txBody>
      </p:sp>
    </p:spTree>
    <p:extLst>
      <p:ext uri="{BB962C8B-B14F-4D97-AF65-F5344CB8AC3E}">
        <p14:creationId xmlns:p14="http://schemas.microsoft.com/office/powerpoint/2010/main" val="141201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000" y="9880"/>
            <a:ext cx="9736667" cy="1095741"/>
          </a:xfrm>
          <a:prstGeom prst="rect">
            <a:avLst/>
          </a:prstGeom>
        </p:spPr>
        <p:txBody>
          <a:bodyPr vert="horz" wrap="square" lIns="0" tIns="18344" rIns="0" bIns="0" rtlCol="0" anchor="ctr">
            <a:spAutoFit/>
          </a:bodyPr>
          <a:lstStyle/>
          <a:p>
            <a:pPr marL="22578">
              <a:lnSpc>
                <a:spcPct val="100000"/>
              </a:lnSpc>
              <a:spcBef>
                <a:spcPts val="144"/>
              </a:spcBef>
            </a:pPr>
            <a:r>
              <a:rPr lang="en-IN" sz="3500" b="1" dirty="0">
                <a:latin typeface="Times New Roman" panose="02020603050405020304" pitchFamily="18" charset="0"/>
                <a:cs typeface="Times New Roman" panose="02020603050405020304" pitchFamily="18" charset="0"/>
              </a:rPr>
              <a:t>Network Attached Storage (NAS) &amp; </a:t>
            </a:r>
            <a:r>
              <a:rPr lang="en-IN" sz="3500" b="1" spc="-11" dirty="0">
                <a:latin typeface="Times New Roman" panose="02020603050405020304" pitchFamily="18" charset="0"/>
                <a:cs typeface="Times New Roman" panose="02020603050405020304" pitchFamily="18" charset="0"/>
              </a:rPr>
              <a:t>and File services protocols</a:t>
            </a:r>
            <a:endParaRPr sz="3500" b="1" dirty="0">
              <a:latin typeface="Times New Roman" panose="02020603050405020304" pitchFamily="18" charset="0"/>
              <a:cs typeface="Times New Roman" panose="02020603050405020304" pitchFamily="18" charset="0"/>
            </a:endParaRPr>
          </a:p>
        </p:txBody>
      </p:sp>
      <p:sp>
        <p:nvSpPr>
          <p:cNvPr id="4" name="object 4"/>
          <p:cNvSpPr txBox="1"/>
          <p:nvPr/>
        </p:nvSpPr>
        <p:spPr>
          <a:xfrm>
            <a:off x="159407" y="1076101"/>
            <a:ext cx="3886200" cy="2602564"/>
          </a:xfrm>
          <a:prstGeom prst="rect">
            <a:avLst/>
          </a:prstGeom>
        </p:spPr>
        <p:txBody>
          <a:bodyPr vert="horz" wrap="square" lIns="0" tIns="215194" rIns="0" bIns="0" rtlCol="0">
            <a:spAutoFit/>
          </a:bodyPr>
          <a:lstStyle/>
          <a:p>
            <a:pPr marL="383818" indent="-369707">
              <a:spcBef>
                <a:spcPts val="1694"/>
              </a:spcBef>
              <a:buClr>
                <a:srgbClr val="03348E"/>
              </a:buClr>
              <a:buFontTx/>
              <a:buChar char="•"/>
              <a:tabLst>
                <a:tab pos="383818" algn="l"/>
              </a:tabLst>
            </a:pPr>
            <a:r>
              <a:rPr lang="en-IN" sz="2000" spc="-44" dirty="0">
                <a:latin typeface="Times New Roman" panose="02020603050405020304" pitchFamily="18" charset="0"/>
                <a:cs typeface="Times New Roman" panose="02020603050405020304" pitchFamily="18" charset="0"/>
              </a:rPr>
              <a:t>Centralizes</a:t>
            </a:r>
            <a:r>
              <a:rPr lang="en-IN" sz="2000" spc="-89" dirty="0">
                <a:latin typeface="Times New Roman" panose="02020603050405020304" pitchFamily="18" charset="0"/>
                <a:cs typeface="Times New Roman" panose="02020603050405020304" pitchFamily="18" charset="0"/>
              </a:rPr>
              <a:t> </a:t>
            </a:r>
            <a:r>
              <a:rPr lang="en-IN" sz="2000" spc="-11" dirty="0">
                <a:latin typeface="Times New Roman" panose="02020603050405020304" pitchFamily="18" charset="0"/>
                <a:cs typeface="Times New Roman" panose="02020603050405020304" pitchFamily="18" charset="0"/>
              </a:rPr>
              <a:t>storage</a:t>
            </a:r>
            <a:endParaRPr lang="en-IN" sz="2000" dirty="0">
              <a:latin typeface="Times New Roman" panose="02020603050405020304" pitchFamily="18" charset="0"/>
              <a:cs typeface="Times New Roman" panose="02020603050405020304" pitchFamily="18" charset="0"/>
            </a:endParaRPr>
          </a:p>
          <a:p>
            <a:pPr marL="383818" indent="-369707">
              <a:spcBef>
                <a:spcPts val="1694"/>
              </a:spcBef>
              <a:buClr>
                <a:srgbClr val="03348E"/>
              </a:buClr>
              <a:buChar char="•"/>
              <a:tabLst>
                <a:tab pos="383818" algn="l"/>
              </a:tabLst>
            </a:pPr>
            <a:r>
              <a:rPr sz="2000" spc="-44" dirty="0">
                <a:latin typeface="Times New Roman" panose="02020603050405020304" pitchFamily="18" charset="0"/>
                <a:cs typeface="Times New Roman" panose="02020603050405020304" pitchFamily="18" charset="0"/>
              </a:rPr>
              <a:t>Supports</a:t>
            </a:r>
            <a:r>
              <a:rPr sz="2000" spc="-117" dirty="0">
                <a:latin typeface="Times New Roman" panose="02020603050405020304" pitchFamily="18" charset="0"/>
                <a:cs typeface="Times New Roman" panose="02020603050405020304" pitchFamily="18" charset="0"/>
              </a:rPr>
              <a:t> </a:t>
            </a:r>
            <a:r>
              <a:rPr sz="2000" spc="-39" dirty="0">
                <a:latin typeface="Times New Roman" panose="02020603050405020304" pitchFamily="18" charset="0"/>
                <a:cs typeface="Times New Roman" panose="02020603050405020304" pitchFamily="18" charset="0"/>
              </a:rPr>
              <a:t>global</a:t>
            </a:r>
            <a:r>
              <a:rPr sz="2000" spc="-172" dirty="0">
                <a:latin typeface="Times New Roman" panose="02020603050405020304" pitchFamily="18" charset="0"/>
                <a:cs typeface="Times New Roman" panose="02020603050405020304" pitchFamily="18" charset="0"/>
              </a:rPr>
              <a:t> </a:t>
            </a:r>
            <a:r>
              <a:rPr sz="2000" spc="-50" dirty="0">
                <a:latin typeface="Times New Roman" panose="02020603050405020304" pitchFamily="18" charset="0"/>
                <a:cs typeface="Times New Roman" panose="02020603050405020304" pitchFamily="18" charset="0"/>
              </a:rPr>
              <a:t>information</a:t>
            </a:r>
            <a:r>
              <a:rPr sz="2000" spc="-39" dirty="0">
                <a:latin typeface="Times New Roman" panose="02020603050405020304" pitchFamily="18" charset="0"/>
                <a:cs typeface="Times New Roman" panose="02020603050405020304" pitchFamily="18" charset="0"/>
              </a:rPr>
              <a:t> </a:t>
            </a:r>
            <a:r>
              <a:rPr sz="2000" spc="-11" dirty="0">
                <a:latin typeface="Times New Roman" panose="02020603050405020304" pitchFamily="18" charset="0"/>
                <a:cs typeface="Times New Roman" panose="02020603050405020304" pitchFamily="18" charset="0"/>
              </a:rPr>
              <a:t>access</a:t>
            </a:r>
            <a:endParaRPr sz="2000" dirty="0">
              <a:latin typeface="Times New Roman" panose="02020603050405020304" pitchFamily="18" charset="0"/>
              <a:cs typeface="Times New Roman" panose="02020603050405020304" pitchFamily="18" charset="0"/>
            </a:endParaRPr>
          </a:p>
          <a:p>
            <a:pPr marL="385229" indent="-371119">
              <a:spcBef>
                <a:spcPts val="1600"/>
              </a:spcBef>
              <a:buClr>
                <a:srgbClr val="013683"/>
              </a:buClr>
              <a:buChar char="•"/>
              <a:tabLst>
                <a:tab pos="385229" algn="l"/>
              </a:tabLst>
            </a:pPr>
            <a:r>
              <a:rPr sz="2000" spc="-50" dirty="0">
                <a:latin typeface="Times New Roman" panose="02020603050405020304" pitchFamily="18" charset="0"/>
                <a:cs typeface="Times New Roman" panose="02020603050405020304" pitchFamily="18" charset="0"/>
              </a:rPr>
              <a:t>Improves</a:t>
            </a:r>
            <a:r>
              <a:rPr sz="2000" spc="-127" dirty="0">
                <a:latin typeface="Times New Roman" panose="02020603050405020304" pitchFamily="18" charset="0"/>
                <a:cs typeface="Times New Roman" panose="02020603050405020304" pitchFamily="18" charset="0"/>
              </a:rPr>
              <a:t> </a:t>
            </a:r>
            <a:r>
              <a:rPr sz="2000" spc="-11" dirty="0">
                <a:latin typeface="Times New Roman" panose="02020603050405020304" pitchFamily="18" charset="0"/>
                <a:cs typeface="Times New Roman" panose="02020603050405020304" pitchFamily="18" charset="0"/>
              </a:rPr>
              <a:t>e</a:t>
            </a:r>
            <a:r>
              <a:rPr lang="en-US" sz="2000" spc="-11" dirty="0">
                <a:latin typeface="Times New Roman" panose="02020603050405020304" pitchFamily="18" charset="0"/>
                <a:cs typeface="Times New Roman" panose="02020603050405020304" pitchFamily="18" charset="0"/>
              </a:rPr>
              <a:t>ff</a:t>
            </a:r>
            <a:r>
              <a:rPr sz="2000" spc="-11" dirty="0">
                <a:latin typeface="Times New Roman" panose="02020603050405020304" pitchFamily="18" charset="0"/>
                <a:cs typeface="Times New Roman" panose="02020603050405020304" pitchFamily="18" charset="0"/>
              </a:rPr>
              <a:t>iciency</a:t>
            </a:r>
            <a:r>
              <a:rPr lang="en-US" sz="2000" spc="-11" dirty="0">
                <a:latin typeface="Times New Roman" panose="02020603050405020304" pitchFamily="18" charset="0"/>
                <a:cs typeface="Times New Roman" panose="02020603050405020304" pitchFamily="18" charset="0"/>
              </a:rPr>
              <a:t> &amp; flexibility</a:t>
            </a:r>
            <a:endParaRPr sz="2000" dirty="0">
              <a:latin typeface="Times New Roman" panose="02020603050405020304" pitchFamily="18" charset="0"/>
              <a:cs typeface="Times New Roman" panose="02020603050405020304" pitchFamily="18" charset="0"/>
            </a:endParaRPr>
          </a:p>
          <a:p>
            <a:pPr marL="383818" indent="-359830">
              <a:spcBef>
                <a:spcPts val="1556"/>
              </a:spcBef>
              <a:buClr>
                <a:srgbClr val="013685"/>
              </a:buClr>
              <a:buChar char="•"/>
              <a:tabLst>
                <a:tab pos="383818" algn="l"/>
              </a:tabLst>
            </a:pPr>
            <a:r>
              <a:rPr sz="2000" spc="-44" dirty="0">
                <a:latin typeface="Times New Roman" panose="02020603050405020304" pitchFamily="18" charset="0"/>
                <a:cs typeface="Times New Roman" panose="02020603050405020304" pitchFamily="18" charset="0"/>
              </a:rPr>
              <a:t>Simplifies</a:t>
            </a:r>
            <a:r>
              <a:rPr sz="2000" spc="-117" dirty="0">
                <a:latin typeface="Times New Roman" panose="02020603050405020304" pitchFamily="18" charset="0"/>
                <a:cs typeface="Times New Roman" panose="02020603050405020304" pitchFamily="18" charset="0"/>
              </a:rPr>
              <a:t> </a:t>
            </a:r>
            <a:r>
              <a:rPr sz="2000" spc="-11" dirty="0">
                <a:latin typeface="Times New Roman" panose="02020603050405020304" pitchFamily="18" charset="0"/>
                <a:cs typeface="Times New Roman" panose="02020603050405020304" pitchFamily="18" charset="0"/>
              </a:rPr>
              <a:t>management</a:t>
            </a:r>
            <a:endParaRPr sz="2000" dirty="0">
              <a:latin typeface="Times New Roman" panose="02020603050405020304" pitchFamily="18" charset="0"/>
              <a:cs typeface="Times New Roman" panose="02020603050405020304" pitchFamily="18" charset="0"/>
            </a:endParaRPr>
          </a:p>
          <a:p>
            <a:pPr marL="384524" indent="-360535">
              <a:spcBef>
                <a:spcPts val="1689"/>
              </a:spcBef>
              <a:buClr>
                <a:srgbClr val="053B85"/>
              </a:buClr>
              <a:buChar char="•"/>
              <a:tabLst>
                <a:tab pos="384524" algn="l"/>
              </a:tabLst>
            </a:pPr>
            <a:r>
              <a:rPr sz="2000" spc="-11" dirty="0">
                <a:latin typeface="Times New Roman" panose="02020603050405020304" pitchFamily="18" charset="0"/>
                <a:cs typeface="Times New Roman" panose="02020603050405020304" pitchFamily="18" charset="0"/>
              </a:rPr>
              <a:t>Scalability</a:t>
            </a:r>
            <a:r>
              <a:rPr lang="en-US" sz="2000" spc="-11" dirty="0">
                <a:latin typeface="Times New Roman" panose="02020603050405020304" pitchFamily="18" charset="0"/>
                <a:cs typeface="Times New Roman" panose="02020603050405020304" pitchFamily="18" charset="0"/>
              </a:rPr>
              <a:t> and </a:t>
            </a:r>
            <a:r>
              <a:rPr sz="2000" spc="-11" dirty="0">
                <a:latin typeface="Times New Roman" panose="02020603050405020304" pitchFamily="18" charset="0"/>
                <a:cs typeface="Times New Roman" panose="02020603050405020304" pitchFamily="18" charset="0"/>
              </a:rPr>
              <a:t>High</a:t>
            </a:r>
            <a:r>
              <a:rPr sz="2000" spc="-194" dirty="0">
                <a:latin typeface="Times New Roman" panose="02020603050405020304" pitchFamily="18" charset="0"/>
                <a:cs typeface="Times New Roman" panose="02020603050405020304" pitchFamily="18" charset="0"/>
              </a:rPr>
              <a:t> </a:t>
            </a:r>
            <a:r>
              <a:rPr sz="2000" spc="-22" dirty="0">
                <a:latin typeface="Times New Roman" panose="02020603050405020304" pitchFamily="18" charset="0"/>
                <a:cs typeface="Times New Roman" panose="02020603050405020304" pitchFamily="18" charset="0"/>
              </a:rPr>
              <a:t>availability</a:t>
            </a:r>
            <a:endParaRPr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F5FA6B6-94D8-D2D8-9149-F3211FC7F21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422588" y="152400"/>
            <a:ext cx="5064098" cy="3759393"/>
          </a:xfrm>
          <a:prstGeom prst="rect">
            <a:avLst/>
          </a:prstGeom>
        </p:spPr>
      </p:pic>
      <p:sp>
        <p:nvSpPr>
          <p:cNvPr id="14" name="object 14"/>
          <p:cNvSpPr txBox="1"/>
          <p:nvPr/>
        </p:nvSpPr>
        <p:spPr>
          <a:xfrm>
            <a:off x="6954637" y="2971800"/>
            <a:ext cx="716844" cy="272219"/>
          </a:xfrm>
          <a:prstGeom prst="rect">
            <a:avLst/>
          </a:prstGeom>
        </p:spPr>
        <p:txBody>
          <a:bodyPr vert="horz" wrap="square" lIns="0" tIns="15522" rIns="0" bIns="0" rtlCol="0">
            <a:spAutoFit/>
          </a:bodyPr>
          <a:lstStyle/>
          <a:p>
            <a:pPr marL="14111">
              <a:spcBef>
                <a:spcPts val="122"/>
              </a:spcBef>
            </a:pPr>
            <a:r>
              <a:rPr sz="1667" spc="-61" dirty="0">
                <a:latin typeface="Arial MT"/>
                <a:cs typeface="Arial MT"/>
              </a:rPr>
              <a:t>Storage</a:t>
            </a:r>
            <a:endParaRPr sz="1667" dirty="0">
              <a:latin typeface="Arial MT"/>
              <a:cs typeface="Arial MT"/>
            </a:endParaRPr>
          </a:p>
        </p:txBody>
      </p:sp>
      <p:sp>
        <p:nvSpPr>
          <p:cNvPr id="5" name="Content Placeholder 2"/>
          <p:cNvSpPr>
            <a:spLocks noGrp="1"/>
          </p:cNvSpPr>
          <p:nvPr>
            <p:ph idx="1"/>
          </p:nvPr>
        </p:nvSpPr>
        <p:spPr>
          <a:xfrm>
            <a:off x="0" y="4054313"/>
            <a:ext cx="10642600" cy="3108487"/>
          </a:xfrm>
        </p:spPr>
        <p:txBody>
          <a:bodyPr numCol="2">
            <a:noAutofit/>
          </a:bodyPr>
          <a:lstStyle/>
          <a:p>
            <a:pPr marL="14110" indent="0" algn="just">
              <a:spcBef>
                <a:spcPts val="1800"/>
              </a:spcBef>
              <a:buClr>
                <a:srgbClr val="03348E"/>
              </a:buClr>
              <a:buNone/>
              <a:tabLst>
                <a:tab pos="263168" algn="l"/>
              </a:tabLst>
            </a:pPr>
            <a:r>
              <a:rPr lang="en-IN" sz="2000" b="1" dirty="0">
                <a:latin typeface="Times New Roman" panose="02020603050405020304" pitchFamily="18" charset="0"/>
                <a:cs typeface="Times New Roman" panose="02020603050405020304" pitchFamily="18" charset="0"/>
              </a:rPr>
              <a:t>Network</a:t>
            </a:r>
            <a:r>
              <a:rPr lang="en-IN" sz="2000" b="1" spc="26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File</a:t>
            </a:r>
            <a:r>
              <a:rPr lang="en-IN" sz="2000" b="1" spc="-144"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System</a:t>
            </a:r>
            <a:r>
              <a:rPr lang="en-IN" sz="2000" b="1" spc="6" dirty="0">
                <a:latin typeface="Times New Roman" panose="02020603050405020304" pitchFamily="18" charset="0"/>
                <a:cs typeface="Times New Roman" panose="02020603050405020304" pitchFamily="18" charset="0"/>
              </a:rPr>
              <a:t> </a:t>
            </a:r>
            <a:r>
              <a:rPr lang="en-IN" sz="2000" b="1" spc="-44" dirty="0">
                <a:latin typeface="Times New Roman" panose="02020603050405020304" pitchFamily="18" charset="0"/>
                <a:cs typeface="Times New Roman" panose="02020603050405020304" pitchFamily="18" charset="0"/>
              </a:rPr>
              <a:t>(NFS)</a:t>
            </a:r>
          </a:p>
          <a:p>
            <a:pPr marL="357010" indent="-342900" algn="just">
              <a:spcBef>
                <a:spcPts val="1800"/>
              </a:spcBef>
              <a:buClr>
                <a:srgbClr val="03348E"/>
              </a:buClr>
              <a:tabLst>
                <a:tab pos="263168" algn="l"/>
              </a:tabLst>
            </a:pPr>
            <a:r>
              <a:rPr lang="en-US" sz="2000" spc="-56" dirty="0">
                <a:latin typeface="Times New Roman" panose="02020603050405020304" pitchFamily="18" charset="0"/>
                <a:cs typeface="Times New Roman" panose="02020603050405020304" pitchFamily="18" charset="0"/>
              </a:rPr>
              <a:t>Client/server</a:t>
            </a:r>
            <a:r>
              <a:rPr lang="en-US" sz="2000" spc="11" dirty="0">
                <a:latin typeface="Times New Roman" panose="02020603050405020304" pitchFamily="18" charset="0"/>
                <a:cs typeface="Times New Roman" panose="02020603050405020304" pitchFamily="18" charset="0"/>
              </a:rPr>
              <a:t> </a:t>
            </a:r>
            <a:r>
              <a:rPr lang="en-US" sz="2000" spc="-11" dirty="0">
                <a:latin typeface="Times New Roman" panose="02020603050405020304" pitchFamily="18" charset="0"/>
                <a:cs typeface="Times New Roman" panose="02020603050405020304" pitchFamily="18" charset="0"/>
              </a:rPr>
              <a:t>application</a:t>
            </a:r>
            <a:endParaRPr lang="en-US" sz="2000" dirty="0">
              <a:latin typeface="Times New Roman" panose="02020603050405020304" pitchFamily="18" charset="0"/>
              <a:cs typeface="Times New Roman" panose="02020603050405020304" pitchFamily="18" charset="0"/>
            </a:endParaRPr>
          </a:p>
          <a:p>
            <a:pPr marL="357010" indent="-342900" algn="just">
              <a:spcBef>
                <a:spcPts val="1800"/>
              </a:spcBef>
              <a:buClr>
                <a:srgbClr val="03348E"/>
              </a:buClr>
              <a:tabLst>
                <a:tab pos="263168" algn="l"/>
              </a:tabLst>
            </a:pPr>
            <a:r>
              <a:rPr lang="en-US" sz="2000" dirty="0">
                <a:latin typeface="Times New Roman" panose="02020603050405020304" pitchFamily="18" charset="0"/>
                <a:cs typeface="Times New Roman" panose="02020603050405020304" pitchFamily="18" charset="0"/>
              </a:rPr>
              <a:t>Uses</a:t>
            </a:r>
            <a:r>
              <a:rPr lang="en-US" sz="2000" spc="-206"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RPC</a:t>
            </a:r>
            <a:r>
              <a:rPr lang="en-US" sz="2000" spc="-189" dirty="0">
                <a:latin typeface="Times New Roman" panose="02020603050405020304" pitchFamily="18" charset="0"/>
                <a:cs typeface="Times New Roman" panose="02020603050405020304" pitchFamily="18" charset="0"/>
              </a:rPr>
              <a:t> </a:t>
            </a:r>
            <a:r>
              <a:rPr lang="en-US" sz="2000" spc="-33" dirty="0">
                <a:latin typeface="Times New Roman" panose="02020603050405020304" pitchFamily="18" charset="0"/>
                <a:cs typeface="Times New Roman" panose="02020603050405020304" pitchFamily="18" charset="0"/>
              </a:rPr>
              <a:t>mechanisms</a:t>
            </a:r>
            <a:r>
              <a:rPr lang="en-US" sz="2000" spc="6" dirty="0">
                <a:latin typeface="Times New Roman" panose="02020603050405020304" pitchFamily="18" charset="0"/>
                <a:cs typeface="Times New Roman" panose="02020603050405020304" pitchFamily="18" charset="0"/>
              </a:rPr>
              <a:t> </a:t>
            </a:r>
            <a:r>
              <a:rPr lang="en-US" sz="2000" spc="-11" dirty="0">
                <a:latin typeface="Times New Roman" panose="02020603050405020304" pitchFamily="18" charset="0"/>
                <a:cs typeface="Times New Roman" panose="02020603050405020304" pitchFamily="18" charset="0"/>
              </a:rPr>
              <a:t>over</a:t>
            </a:r>
            <a:r>
              <a:rPr lang="en-US" sz="2000" spc="-133" dirty="0">
                <a:latin typeface="Times New Roman" panose="02020603050405020304" pitchFamily="18" charset="0"/>
                <a:cs typeface="Times New Roman" panose="02020603050405020304" pitchFamily="18" charset="0"/>
              </a:rPr>
              <a:t> </a:t>
            </a:r>
            <a:r>
              <a:rPr lang="en-US" sz="2000" spc="-50" dirty="0">
                <a:latin typeface="Times New Roman" panose="02020603050405020304" pitchFamily="18" charset="0"/>
                <a:cs typeface="Times New Roman" panose="02020603050405020304" pitchFamily="18" charset="0"/>
              </a:rPr>
              <a:t>TCP</a:t>
            </a:r>
            <a:r>
              <a:rPr lang="en-US" sz="2000" spc="-150" dirty="0">
                <a:latin typeface="Times New Roman" panose="02020603050405020304" pitchFamily="18" charset="0"/>
                <a:cs typeface="Times New Roman" panose="02020603050405020304" pitchFamily="18" charset="0"/>
              </a:rPr>
              <a:t> </a:t>
            </a:r>
            <a:r>
              <a:rPr lang="en-US" sz="2000" spc="-11" dirty="0">
                <a:latin typeface="Times New Roman" panose="02020603050405020304" pitchFamily="18" charset="0"/>
                <a:cs typeface="Times New Roman" panose="02020603050405020304" pitchFamily="18" charset="0"/>
              </a:rPr>
              <a:t>protocol</a:t>
            </a:r>
            <a:endParaRPr lang="en-US" sz="2000" dirty="0">
              <a:latin typeface="Times New Roman" panose="02020603050405020304" pitchFamily="18" charset="0"/>
              <a:cs typeface="Times New Roman" panose="02020603050405020304" pitchFamily="18" charset="0"/>
            </a:endParaRPr>
          </a:p>
          <a:p>
            <a:pPr marL="357010" indent="-342900" algn="just">
              <a:spcBef>
                <a:spcPts val="1800"/>
              </a:spcBef>
              <a:buClr>
                <a:srgbClr val="03348E"/>
              </a:buClr>
              <a:tabLst>
                <a:tab pos="263168" algn="l"/>
              </a:tabLst>
            </a:pPr>
            <a:r>
              <a:rPr lang="en-US" sz="2000" spc="-44" dirty="0">
                <a:latin typeface="Times New Roman" panose="02020603050405020304" pitchFamily="18" charset="0"/>
                <a:cs typeface="Times New Roman" panose="02020603050405020304" pitchFamily="18" charset="0"/>
              </a:rPr>
              <a:t>hierarchical</a:t>
            </a:r>
            <a:r>
              <a:rPr lang="en-US" sz="2000" spc="-50" dirty="0">
                <a:latin typeface="Times New Roman" panose="02020603050405020304" pitchFamily="18" charset="0"/>
                <a:cs typeface="Times New Roman" panose="02020603050405020304" pitchFamily="18" charset="0"/>
              </a:rPr>
              <a:t> </a:t>
            </a:r>
            <a:r>
              <a:rPr lang="en-US" sz="2000" spc="-22" dirty="0">
                <a:latin typeface="Times New Roman" panose="02020603050405020304" pitchFamily="18" charset="0"/>
                <a:cs typeface="Times New Roman" panose="02020603050405020304" pitchFamily="18" charset="0"/>
              </a:rPr>
              <a:t>file </a:t>
            </a:r>
            <a:r>
              <a:rPr lang="en-US" sz="2000" spc="-50" dirty="0">
                <a:latin typeface="Times New Roman" panose="02020603050405020304" pitchFamily="18" charset="0"/>
                <a:cs typeface="Times New Roman" panose="02020603050405020304" pitchFamily="18" charset="0"/>
              </a:rPr>
              <a:t>structures</a:t>
            </a:r>
            <a:r>
              <a:rPr lang="en-US" sz="2000" spc="-44" dirty="0">
                <a:latin typeface="Times New Roman" panose="02020603050405020304" pitchFamily="18" charset="0"/>
                <a:cs typeface="Times New Roman" panose="02020603050405020304" pitchFamily="18" charset="0"/>
              </a:rPr>
              <a:t> </a:t>
            </a:r>
            <a:r>
              <a:rPr lang="en-US" sz="2000" spc="-11" dirty="0">
                <a:latin typeface="Times New Roman" panose="02020603050405020304" pitchFamily="18" charset="0"/>
                <a:cs typeface="Times New Roman" panose="02020603050405020304" pitchFamily="18" charset="0"/>
              </a:rPr>
              <a:t>for</a:t>
            </a:r>
            <a:r>
              <a:rPr lang="en-US" sz="2000" spc="-200" dirty="0">
                <a:latin typeface="Times New Roman" panose="02020603050405020304" pitchFamily="18" charset="0"/>
                <a:cs typeface="Times New Roman" panose="02020603050405020304" pitchFamily="18" charset="0"/>
              </a:rPr>
              <a:t> </a:t>
            </a:r>
            <a:r>
              <a:rPr lang="en-US" sz="2000" spc="-11" dirty="0">
                <a:latin typeface="Times New Roman" panose="02020603050405020304" pitchFamily="18" charset="0"/>
                <a:cs typeface="Times New Roman" panose="02020603050405020304" pitchFamily="18" charset="0"/>
              </a:rPr>
              <a:t>local</a:t>
            </a:r>
            <a:r>
              <a:rPr lang="en-US" sz="2000" spc="-156" dirty="0">
                <a:latin typeface="Times New Roman" panose="02020603050405020304" pitchFamily="18" charset="0"/>
                <a:cs typeface="Times New Roman" panose="02020603050405020304" pitchFamily="18" charset="0"/>
              </a:rPr>
              <a:t> </a:t>
            </a:r>
            <a:r>
              <a:rPr lang="en-US" sz="2000" spc="-11" dirty="0">
                <a:latin typeface="Times New Roman" panose="02020603050405020304" pitchFamily="18" charset="0"/>
                <a:cs typeface="Times New Roman" panose="02020603050405020304" pitchFamily="18" charset="0"/>
              </a:rPr>
              <a:t>file</a:t>
            </a:r>
            <a:r>
              <a:rPr lang="en-US" sz="2000" spc="-189" dirty="0">
                <a:latin typeface="Times New Roman" panose="02020603050405020304" pitchFamily="18" charset="0"/>
                <a:cs typeface="Times New Roman" panose="02020603050405020304" pitchFamily="18" charset="0"/>
              </a:rPr>
              <a:t> </a:t>
            </a:r>
            <a:r>
              <a:rPr lang="en-US" sz="2000" spc="-44" dirty="0">
                <a:latin typeface="Times New Roman" panose="02020603050405020304" pitchFamily="18" charset="0"/>
                <a:cs typeface="Times New Roman" panose="02020603050405020304" pitchFamily="18" charset="0"/>
              </a:rPr>
              <a:t>system</a:t>
            </a:r>
            <a:r>
              <a:rPr lang="en-US" sz="2000" spc="-67" dirty="0">
                <a:latin typeface="Times New Roman" panose="02020603050405020304" pitchFamily="18" charset="0"/>
                <a:cs typeface="Times New Roman" panose="02020603050405020304" pitchFamily="18" charset="0"/>
              </a:rPr>
              <a:t> </a:t>
            </a:r>
            <a:r>
              <a:rPr lang="en-US" sz="2000" spc="-11" dirty="0">
                <a:latin typeface="Times New Roman" panose="02020603050405020304" pitchFamily="18" charset="0"/>
                <a:cs typeface="Times New Roman" panose="02020603050405020304" pitchFamily="18" charset="0"/>
              </a:rPr>
              <a:t>structures</a:t>
            </a:r>
            <a:endParaRPr lang="en-US" sz="2000" dirty="0">
              <a:latin typeface="Times New Roman" panose="02020603050405020304" pitchFamily="18" charset="0"/>
              <a:cs typeface="Times New Roman" panose="02020603050405020304" pitchFamily="18" charset="0"/>
            </a:endParaRPr>
          </a:p>
          <a:p>
            <a:pPr marL="357010" indent="-342900" algn="just">
              <a:spcBef>
                <a:spcPts val="1800"/>
              </a:spcBef>
              <a:buClr>
                <a:srgbClr val="03348E"/>
              </a:buClr>
              <a:tabLst>
                <a:tab pos="263168" algn="l"/>
              </a:tabLst>
            </a:pPr>
            <a:r>
              <a:rPr lang="en-US" sz="2000" spc="-28" dirty="0">
                <a:latin typeface="Times New Roman" panose="02020603050405020304" pitchFamily="18" charset="0"/>
                <a:cs typeface="Times New Roman" panose="02020603050405020304" pitchFamily="18" charset="0"/>
              </a:rPr>
              <a:t>Access</a:t>
            </a:r>
            <a:r>
              <a:rPr lang="en-US" sz="2000" spc="-83"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133"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83"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mount</a:t>
            </a:r>
            <a:r>
              <a:rPr lang="en-US" sz="2000" spc="-78"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a:t>
            </a:r>
            <a:r>
              <a:rPr lang="en-US" sz="2000" spc="-14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a:t>
            </a:r>
            <a:r>
              <a:rPr lang="en-US" sz="2000" spc="-117" dirty="0">
                <a:latin typeface="Times New Roman" panose="02020603050405020304" pitchFamily="18" charset="0"/>
                <a:cs typeface="Times New Roman" panose="02020603050405020304" pitchFamily="18" charset="0"/>
              </a:rPr>
              <a:t> </a:t>
            </a:r>
            <a:r>
              <a:rPr lang="en-US" sz="2000" spc="-22" dirty="0">
                <a:latin typeface="Times New Roman" panose="02020603050405020304" pitchFamily="18" charset="0"/>
                <a:cs typeface="Times New Roman" panose="02020603050405020304" pitchFamily="18" charset="0"/>
              </a:rPr>
              <a:t>controlled</a:t>
            </a:r>
            <a:r>
              <a:rPr lang="en-US" sz="2000" spc="-28"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r>
              <a:rPr lang="en-US" sz="2000" spc="-94" dirty="0">
                <a:latin typeface="Times New Roman" panose="02020603050405020304" pitchFamily="18" charset="0"/>
                <a:cs typeface="Times New Roman" panose="02020603050405020304" pitchFamily="18" charset="0"/>
              </a:rPr>
              <a:t> </a:t>
            </a:r>
            <a:r>
              <a:rPr lang="en-US" sz="2000" spc="-22" dirty="0">
                <a:latin typeface="Times New Roman" panose="02020603050405020304" pitchFamily="18" charset="0"/>
                <a:cs typeface="Times New Roman" panose="02020603050405020304" pitchFamily="18" charset="0"/>
              </a:rPr>
              <a:t>permissions</a:t>
            </a:r>
          </a:p>
          <a:p>
            <a:pPr marL="14111" indent="0" algn="just">
              <a:spcBef>
                <a:spcPts val="1517"/>
              </a:spcBef>
              <a:buClr>
                <a:srgbClr val="053889"/>
              </a:buClr>
              <a:buNone/>
              <a:tabLst>
                <a:tab pos="272342" algn="l"/>
              </a:tabLst>
            </a:pPr>
            <a:r>
              <a:rPr lang="en-IN" sz="2000" b="1" spc="-44" dirty="0">
                <a:latin typeface="Times New Roman" panose="02020603050405020304" pitchFamily="18" charset="0"/>
                <a:cs typeface="Times New Roman" panose="02020603050405020304" pitchFamily="18" charset="0"/>
              </a:rPr>
              <a:t>Common Internet File System (CIFS)</a:t>
            </a:r>
            <a:endParaRPr lang="en-US" sz="2000" b="1" spc="-22" dirty="0">
              <a:latin typeface="Times New Roman" panose="02020603050405020304" pitchFamily="18" charset="0"/>
              <a:cs typeface="Times New Roman" panose="02020603050405020304" pitchFamily="18" charset="0"/>
            </a:endParaRPr>
          </a:p>
          <a:p>
            <a:pPr marL="270931" marR="808559" indent="-243414" algn="just">
              <a:lnSpc>
                <a:spcPts val="3478"/>
              </a:lnSpc>
              <a:spcBef>
                <a:spcPts val="367"/>
              </a:spcBef>
              <a:tabLst>
                <a:tab pos="270931" algn="l"/>
                <a:tab pos="285042" algn="l"/>
              </a:tabLst>
            </a:pPr>
            <a:r>
              <a:rPr lang="en-US" sz="2000" spc="-56" dirty="0">
                <a:latin typeface="Times New Roman" panose="02020603050405020304" pitchFamily="18" charset="0"/>
                <a:cs typeface="Times New Roman" panose="02020603050405020304" pitchFamily="18" charset="0"/>
              </a:rPr>
              <a:t>Client</a:t>
            </a:r>
            <a:r>
              <a:rPr lang="en-US" sz="2000" spc="-172" dirty="0">
                <a:latin typeface="Times New Roman" panose="02020603050405020304" pitchFamily="18" charset="0"/>
                <a:cs typeface="Times New Roman" panose="02020603050405020304" pitchFamily="18" charset="0"/>
              </a:rPr>
              <a:t> </a:t>
            </a:r>
            <a:r>
              <a:rPr lang="en-US" sz="2000" spc="-72" dirty="0">
                <a:latin typeface="Times New Roman" panose="02020603050405020304" pitchFamily="18" charset="0"/>
                <a:cs typeface="Times New Roman" panose="02020603050405020304" pitchFamily="18" charset="0"/>
              </a:rPr>
              <a:t>applications</a:t>
            </a:r>
            <a:r>
              <a:rPr lang="en-US" sz="2000" spc="-56" dirty="0">
                <a:latin typeface="Times New Roman" panose="02020603050405020304" pitchFamily="18" charset="0"/>
                <a:cs typeface="Times New Roman" panose="02020603050405020304" pitchFamily="18" charset="0"/>
              </a:rPr>
              <a:t> </a:t>
            </a:r>
            <a:r>
              <a:rPr lang="en-US" sz="2000" spc="-83" dirty="0">
                <a:latin typeface="Times New Roman" panose="02020603050405020304" pitchFamily="18" charset="0"/>
                <a:cs typeface="Times New Roman" panose="02020603050405020304" pitchFamily="18" charset="0"/>
              </a:rPr>
              <a:t>access</a:t>
            </a:r>
            <a:r>
              <a:rPr lang="en-US" sz="2000" spc="-127" dirty="0">
                <a:latin typeface="Times New Roman" panose="02020603050405020304" pitchFamily="18" charset="0"/>
                <a:cs typeface="Times New Roman" panose="02020603050405020304" pitchFamily="18" charset="0"/>
              </a:rPr>
              <a:t> </a:t>
            </a:r>
            <a:r>
              <a:rPr lang="en-US" sz="2000" spc="-44" dirty="0">
                <a:latin typeface="Times New Roman" panose="02020603050405020304" pitchFamily="18" charset="0"/>
                <a:cs typeface="Times New Roman" panose="02020603050405020304" pitchFamily="18" charset="0"/>
              </a:rPr>
              <a:t>files</a:t>
            </a:r>
            <a:r>
              <a:rPr lang="en-US" sz="2000" spc="-156"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a:t>
            </a:r>
            <a:r>
              <a:rPr lang="en-US" sz="2000" spc="-178"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222" dirty="0">
                <a:latin typeface="Times New Roman" panose="02020603050405020304" pitchFamily="18" charset="0"/>
                <a:cs typeface="Times New Roman" panose="02020603050405020304" pitchFamily="18" charset="0"/>
              </a:rPr>
              <a:t> </a:t>
            </a:r>
            <a:r>
              <a:rPr lang="en-US" sz="2000" spc="-72" dirty="0">
                <a:latin typeface="Times New Roman" panose="02020603050405020304" pitchFamily="18" charset="0"/>
                <a:cs typeface="Times New Roman" panose="02020603050405020304" pitchFamily="18" charset="0"/>
              </a:rPr>
              <a:t>computer</a:t>
            </a:r>
            <a:r>
              <a:rPr lang="en-US" sz="2000" spc="-33" dirty="0">
                <a:latin typeface="Times New Roman" panose="02020603050405020304" pitchFamily="18" charset="0"/>
                <a:cs typeface="Times New Roman" panose="02020603050405020304" pitchFamily="18" charset="0"/>
              </a:rPr>
              <a:t> </a:t>
            </a:r>
            <a:r>
              <a:rPr lang="en-US" sz="2000" spc="-83" dirty="0">
                <a:latin typeface="Times New Roman" panose="02020603050405020304" pitchFamily="18" charset="0"/>
                <a:cs typeface="Times New Roman" panose="02020603050405020304" pitchFamily="18" charset="0"/>
              </a:rPr>
              <a:t>running </a:t>
            </a:r>
            <a:r>
              <a:rPr lang="en-US" sz="2000" spc="-72" dirty="0">
                <a:latin typeface="Times New Roman" panose="02020603050405020304" pitchFamily="18" charset="0"/>
                <a:cs typeface="Times New Roman" panose="02020603050405020304" pitchFamily="18" charset="0"/>
              </a:rPr>
              <a:t>server</a:t>
            </a:r>
            <a:r>
              <a:rPr lang="en-US" sz="2000" spc="-144" dirty="0">
                <a:latin typeface="Times New Roman" panose="02020603050405020304" pitchFamily="18" charset="0"/>
                <a:cs typeface="Times New Roman" panose="02020603050405020304" pitchFamily="18" charset="0"/>
              </a:rPr>
              <a:t> </a:t>
            </a:r>
            <a:r>
              <a:rPr lang="en-US" sz="2000" spc="-72" dirty="0">
                <a:latin typeface="Times New Roman" panose="02020603050405020304" pitchFamily="18" charset="0"/>
                <a:cs typeface="Times New Roman" panose="02020603050405020304" pitchFamily="18" charset="0"/>
              </a:rPr>
              <a:t>applications</a:t>
            </a:r>
            <a:r>
              <a:rPr lang="en-US" sz="2000" spc="-127" dirty="0">
                <a:latin typeface="Times New Roman" panose="02020603050405020304" pitchFamily="18" charset="0"/>
                <a:cs typeface="Times New Roman" panose="02020603050405020304" pitchFamily="18" charset="0"/>
              </a:rPr>
              <a:t> </a:t>
            </a:r>
            <a:r>
              <a:rPr lang="en-US" sz="2000" spc="-44" dirty="0">
                <a:latin typeface="Times New Roman" panose="02020603050405020304" pitchFamily="18" charset="0"/>
                <a:cs typeface="Times New Roman" panose="02020603050405020304" pitchFamily="18" charset="0"/>
              </a:rPr>
              <a:t>that</a:t>
            </a:r>
            <a:r>
              <a:rPr lang="en-US" sz="2000" spc="-139" dirty="0">
                <a:latin typeface="Times New Roman" panose="02020603050405020304" pitchFamily="18" charset="0"/>
                <a:cs typeface="Times New Roman" panose="02020603050405020304" pitchFamily="18" charset="0"/>
              </a:rPr>
              <a:t> </a:t>
            </a:r>
            <a:r>
              <a:rPr lang="en-US" sz="2000" spc="-83" dirty="0">
                <a:latin typeface="Times New Roman" panose="02020603050405020304" pitchFamily="18" charset="0"/>
                <a:cs typeface="Times New Roman" panose="02020603050405020304" pitchFamily="18" charset="0"/>
              </a:rPr>
              <a:t>accept</a:t>
            </a:r>
            <a:r>
              <a:rPr lang="en-US" sz="2000" spc="-67"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33" dirty="0">
                <a:latin typeface="Times New Roman" panose="02020603050405020304" pitchFamily="18" charset="0"/>
                <a:cs typeface="Times New Roman" panose="02020603050405020304" pitchFamily="18" charset="0"/>
              </a:rPr>
              <a:t> </a:t>
            </a:r>
            <a:r>
              <a:rPr lang="en-US" sz="2000" spc="-156" dirty="0">
                <a:latin typeface="Times New Roman" panose="02020603050405020304" pitchFamily="18" charset="0"/>
                <a:cs typeface="Times New Roman" panose="02020603050405020304" pitchFamily="18" charset="0"/>
              </a:rPr>
              <a:t>SMB</a:t>
            </a:r>
            <a:r>
              <a:rPr lang="en-US" sz="2000" spc="-56" dirty="0">
                <a:latin typeface="Times New Roman" panose="02020603050405020304" pitchFamily="18" charset="0"/>
                <a:cs typeface="Times New Roman" panose="02020603050405020304" pitchFamily="18" charset="0"/>
              </a:rPr>
              <a:t> </a:t>
            </a:r>
            <a:r>
              <a:rPr lang="en-US" sz="2000" spc="-11" dirty="0">
                <a:latin typeface="Times New Roman" panose="02020603050405020304" pitchFamily="18" charset="0"/>
                <a:cs typeface="Times New Roman" panose="02020603050405020304" pitchFamily="18" charset="0"/>
              </a:rPr>
              <a:t>protocol </a:t>
            </a:r>
          </a:p>
          <a:p>
            <a:pPr marL="270931" marR="808559" indent="-243414" algn="just">
              <a:lnSpc>
                <a:spcPts val="3478"/>
              </a:lnSpc>
              <a:spcBef>
                <a:spcPts val="367"/>
              </a:spcBef>
              <a:tabLst>
                <a:tab pos="270931" algn="l"/>
                <a:tab pos="285042" algn="l"/>
              </a:tabLst>
            </a:pPr>
            <a:r>
              <a:rPr lang="en-US" sz="2000" spc="-83" dirty="0">
                <a:latin typeface="Times New Roman" panose="02020603050405020304" pitchFamily="18" charset="0"/>
                <a:cs typeface="Times New Roman" panose="02020603050405020304" pitchFamily="18" charset="0"/>
              </a:rPr>
              <a:t>Better control of files than FTP</a:t>
            </a:r>
          </a:p>
          <a:p>
            <a:pPr marL="270931" marR="808559" indent="-243414" algn="just">
              <a:lnSpc>
                <a:spcPts val="3478"/>
              </a:lnSpc>
              <a:spcBef>
                <a:spcPts val="367"/>
              </a:spcBef>
              <a:tabLst>
                <a:tab pos="270931" algn="l"/>
                <a:tab pos="285042" algn="l"/>
              </a:tabLst>
            </a:pPr>
            <a:r>
              <a:rPr lang="en-US" sz="2000" spc="-83" dirty="0">
                <a:latin typeface="Times New Roman" panose="02020603050405020304" pitchFamily="18" charset="0"/>
                <a:cs typeface="Times New Roman" panose="02020603050405020304" pitchFamily="18" charset="0"/>
              </a:rPr>
              <a:t>Potentially better access than Web browsers and HTTP</a:t>
            </a:r>
          </a:p>
        </p:txBody>
      </p:sp>
    </p:spTree>
    <p:extLst>
      <p:ext uri="{BB962C8B-B14F-4D97-AF65-F5344CB8AC3E}">
        <p14:creationId xmlns:p14="http://schemas.microsoft.com/office/powerpoint/2010/main" val="135001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260600" y="76200"/>
            <a:ext cx="6172200" cy="533400"/>
          </a:xfrm>
          <a:prstGeom prst="rect">
            <a:avLst/>
          </a:prstGeom>
        </p:spPr>
        <p:txBody>
          <a:bodyPr vert="horz" lIns="101583" tIns="101583" rIns="101583" bIns="101583" rtlCol="0" anchor="ctr" anchorCtr="0">
            <a:noAutofit/>
          </a:bodyPr>
          <a:lstStyle/>
          <a:p>
            <a:r>
              <a:rPr lang="en" sz="3500" b="1" dirty="0">
                <a:latin typeface="Times New Roman" panose="02020603050405020304" pitchFamily="18" charset="0"/>
                <a:cs typeface="Times New Roman" panose="02020603050405020304" pitchFamily="18" charset="0"/>
              </a:rPr>
              <a:t>Content Management System</a:t>
            </a:r>
          </a:p>
        </p:txBody>
      </p:sp>
      <p:sp>
        <p:nvSpPr>
          <p:cNvPr id="46" name="Shape 46"/>
          <p:cNvSpPr txBox="1">
            <a:spLocks noGrp="1"/>
          </p:cNvSpPr>
          <p:nvPr>
            <p:ph type="body" idx="1"/>
          </p:nvPr>
        </p:nvSpPr>
        <p:spPr>
          <a:xfrm>
            <a:off x="8758" y="609600"/>
            <a:ext cx="10024241" cy="6858000"/>
          </a:xfrm>
          <a:prstGeom prst="rect">
            <a:avLst/>
          </a:prstGeom>
        </p:spPr>
        <p:txBody>
          <a:bodyPr vert="horz" lIns="101583" tIns="101583" rIns="101583" bIns="101583" rtlCol="0" anchor="t" anchorCtr="0">
            <a:noAutofit/>
          </a:bodyPr>
          <a:lstStyle/>
          <a:p>
            <a:pPr marL="84666" indent="0" algn="just">
              <a:buClr>
                <a:srgbClr val="000000"/>
              </a:buClr>
              <a:buSzPct val="100000"/>
              <a:buNone/>
            </a:pPr>
            <a:r>
              <a:rPr lang="en" sz="2400" dirty="0">
                <a:solidFill>
                  <a:srgbClr val="000000"/>
                </a:solidFill>
                <a:latin typeface="Times New Roman" panose="02020603050405020304" pitchFamily="18" charset="0"/>
                <a:ea typeface="Calibri"/>
                <a:cs typeface="Times New Roman" panose="02020603050405020304" pitchFamily="18" charset="0"/>
                <a:sym typeface="Calibri"/>
              </a:rPr>
              <a:t>A content management system is a computer application that allows publishing, modifying, organizing, deleting and maintaining content. CMSs are often used to run websites, i</a:t>
            </a:r>
            <a:r>
              <a:rPr lang="en-US" sz="2400" dirty="0" err="1">
                <a:solidFill>
                  <a:srgbClr val="000000"/>
                </a:solidFill>
                <a:latin typeface="Times New Roman" panose="02020603050405020304" pitchFamily="18" charset="0"/>
                <a:ea typeface="Calibri"/>
                <a:cs typeface="Times New Roman" panose="02020603050405020304" pitchFamily="18" charset="0"/>
                <a:sym typeface="Calibri"/>
              </a:rPr>
              <a:t>ndexing</a:t>
            </a: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 search, and retrieval. It has two elements:</a:t>
            </a:r>
          </a:p>
          <a:p>
            <a:pPr marL="427566" indent="-342900" algn="just">
              <a:buClr>
                <a:srgbClr val="000000"/>
              </a:buClr>
              <a:buSzPct val="100000"/>
            </a:pPr>
            <a:r>
              <a:rPr lang="en-US" sz="2400" b="1" dirty="0">
                <a:solidFill>
                  <a:srgbClr val="000000"/>
                </a:solidFill>
                <a:latin typeface="Times New Roman" panose="02020603050405020304" pitchFamily="18" charset="0"/>
                <a:ea typeface="Calibri"/>
                <a:cs typeface="Times New Roman" panose="02020603050405020304" pitchFamily="18" charset="0"/>
                <a:sym typeface="Calibri"/>
              </a:rPr>
              <a:t>Content management application (CMA</a:t>
            </a: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 is the front-end user interface that allows a user to add, modify and delete content from a website</a:t>
            </a:r>
          </a:p>
          <a:p>
            <a:pPr marL="427566" indent="-342900" algn="just">
              <a:buClr>
                <a:srgbClr val="000000"/>
              </a:buClr>
              <a:buSzPct val="100000"/>
            </a:pPr>
            <a:r>
              <a:rPr lang="en-US" sz="2400" b="1" dirty="0">
                <a:solidFill>
                  <a:srgbClr val="000000"/>
                </a:solidFill>
                <a:latin typeface="Times New Roman" panose="02020603050405020304" pitchFamily="18" charset="0"/>
                <a:ea typeface="Calibri"/>
                <a:cs typeface="Times New Roman" panose="02020603050405020304" pitchFamily="18" charset="0"/>
                <a:sym typeface="Calibri"/>
              </a:rPr>
              <a:t>Content delivery application (CDA</a:t>
            </a:r>
            <a:r>
              <a:rPr lang="en-US" sz="2400" dirty="0">
                <a:solidFill>
                  <a:srgbClr val="000000"/>
                </a:solidFill>
                <a:latin typeface="Times New Roman" panose="02020603050405020304" pitchFamily="18" charset="0"/>
                <a:ea typeface="Calibri"/>
                <a:cs typeface="Times New Roman" panose="02020603050405020304" pitchFamily="18" charset="0"/>
                <a:sym typeface="Calibri"/>
              </a:rPr>
              <a:t>) compiles that information and updates the Web site.</a:t>
            </a:r>
            <a:endParaRPr lang="en-US" dirty="0">
              <a:solidFill>
                <a:srgbClr val="000000"/>
              </a:solidFill>
              <a:latin typeface="Times New Roman" panose="02020603050405020304" pitchFamily="18" charset="0"/>
              <a:ea typeface="Calibri"/>
              <a:cs typeface="Times New Roman" panose="02020603050405020304" pitchFamily="18" charset="0"/>
              <a:sym typeface="Calibri"/>
            </a:endParaRPr>
          </a:p>
          <a:p>
            <a:pPr marL="84666" indent="0" algn="just">
              <a:buClr>
                <a:srgbClr val="000000"/>
              </a:buClr>
              <a:buSzPct val="100000"/>
              <a:buNone/>
            </a:pPr>
            <a:endParaRPr lang="en-US" sz="2400" b="1" dirty="0">
              <a:solidFill>
                <a:srgbClr val="000000"/>
              </a:solidFill>
              <a:latin typeface="Times New Roman" panose="02020603050405020304" pitchFamily="18" charset="0"/>
              <a:ea typeface="Calibri"/>
              <a:cs typeface="Times New Roman" panose="02020603050405020304" pitchFamily="18" charset="0"/>
              <a:sym typeface="Calibri"/>
            </a:endParaRPr>
          </a:p>
          <a:p>
            <a:pPr marL="84666" indent="0" algn="just">
              <a:buClr>
                <a:srgbClr val="000000"/>
              </a:buClr>
              <a:buSzPct val="100000"/>
              <a:buNone/>
            </a:pPr>
            <a:r>
              <a:rPr lang="en-US" sz="2400" b="1" dirty="0">
                <a:solidFill>
                  <a:srgbClr val="000000"/>
                </a:solidFill>
                <a:latin typeface="Times New Roman" panose="02020603050405020304" pitchFamily="18" charset="0"/>
                <a:ea typeface="Calibri"/>
                <a:cs typeface="Times New Roman" panose="02020603050405020304" pitchFamily="18" charset="0"/>
                <a:sym typeface="Calibri"/>
              </a:rPr>
              <a:t>Web CMS</a:t>
            </a:r>
          </a:p>
          <a:p>
            <a:pPr marL="427566" indent="-342900" algn="just">
              <a:buClr>
                <a:srgbClr val="000000"/>
              </a:buClr>
              <a:buSzPct val="100000"/>
            </a:pPr>
            <a:r>
              <a:rPr lang="en-US" dirty="0">
                <a:solidFill>
                  <a:srgbClr val="000000"/>
                </a:solidFill>
                <a:latin typeface="Times New Roman" panose="02020603050405020304" pitchFamily="18" charset="0"/>
                <a:ea typeface="Calibri"/>
                <a:cs typeface="Times New Roman" panose="02020603050405020304" pitchFamily="18" charset="0"/>
                <a:sym typeface="Calibri"/>
              </a:rPr>
              <a:t>Designed to allow users with little knowledge of web programming  to create and manage website content</a:t>
            </a:r>
          </a:p>
          <a:p>
            <a:pPr marL="427566" indent="-342900" algn="just">
              <a:buClr>
                <a:srgbClr val="000000"/>
              </a:buClr>
              <a:buSzPct val="100000"/>
            </a:pPr>
            <a:r>
              <a:rPr lang="en-US" dirty="0">
                <a:solidFill>
                  <a:srgbClr val="000000"/>
                </a:solidFill>
                <a:latin typeface="Times New Roman" panose="02020603050405020304" pitchFamily="18" charset="0"/>
                <a:ea typeface="Calibri"/>
                <a:cs typeface="Times New Roman" panose="02020603050405020304" pitchFamily="18" charset="0"/>
                <a:sym typeface="Calibri"/>
              </a:rPr>
              <a:t>Uses a database to store page content, metadata, and other information assets.</a:t>
            </a:r>
          </a:p>
          <a:p>
            <a:pPr marL="84666" indent="0" algn="just">
              <a:buClr>
                <a:srgbClr val="000000"/>
              </a:buClr>
              <a:buSzPct val="100000"/>
              <a:buNone/>
            </a:pPr>
            <a:endParaRPr lang="en-US" sz="2200" dirty="0">
              <a:solidFill>
                <a:srgbClr val="000000"/>
              </a:solidFill>
              <a:latin typeface="Times New Roman" panose="02020603050405020304" pitchFamily="18" charset="0"/>
              <a:ea typeface="Calibri"/>
              <a:cs typeface="Times New Roman" panose="02020603050405020304" pitchFamily="18" charset="0"/>
              <a:sym typeface="Calibri"/>
            </a:endParaRPr>
          </a:p>
          <a:p>
            <a:pPr algn="just">
              <a:buNone/>
            </a:pPr>
            <a:endParaRPr lang="en-US" sz="2200" dirty="0">
              <a:solidFill>
                <a:srgbClr val="000000"/>
              </a:solidFill>
              <a:latin typeface="Times New Roman" panose="02020603050405020304" pitchFamily="18" charset="0"/>
              <a:ea typeface="Calibri"/>
              <a:cs typeface="Times New Roman" panose="02020603050405020304" pitchFamily="18" charset="0"/>
              <a:sym typeface="Calibri"/>
            </a:endParaRPr>
          </a:p>
          <a:p>
            <a:pPr marL="84666" indent="0" algn="just">
              <a:buClr>
                <a:srgbClr val="000000"/>
              </a:buClr>
              <a:buSzPct val="100000"/>
              <a:buNone/>
            </a:pPr>
            <a:endParaRPr lang="en" sz="1600" i="1"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82" name="Shape 82"/>
          <p:cNvSpPr txBox="1">
            <a:spLocks/>
          </p:cNvSpPr>
          <p:nvPr/>
        </p:nvSpPr>
        <p:spPr>
          <a:xfrm>
            <a:off x="127001" y="4724400"/>
            <a:ext cx="9144000" cy="2895600"/>
          </a:xfrm>
          <a:prstGeom prst="rect">
            <a:avLst/>
          </a:prstGeom>
        </p:spPr>
        <p:txBody>
          <a:bodyPr vert="horz" lIns="101583" tIns="101583" rIns="101583" bIns="101583" numCol="2" rtlCol="0" anchor="t" anchorCtr="0">
            <a:noAutofit/>
          </a:bodyPr>
          <a:lstStyle>
            <a:lvl1pPr marL="190492" indent="-190492" algn="l" defTabSz="761970" rtl="0" eaLnBrk="1" latinLnBrk="0" hangingPunct="1">
              <a:lnSpc>
                <a:spcPct val="90000"/>
              </a:lnSpc>
              <a:spcBef>
                <a:spcPts val="0"/>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0"/>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9pPr>
          </a:lstStyle>
          <a:p>
            <a:pPr marL="84666" indent="0">
              <a:buClr>
                <a:srgbClr val="000000"/>
              </a:buClr>
              <a:buSzPct val="100000"/>
              <a:buFont typeface="Arial" panose="020B0604020202020204" pitchFamily="34" charset="0"/>
              <a:buNone/>
            </a:pPr>
            <a:r>
              <a:rPr lang="en" sz="2400" b="1" dirty="0">
                <a:solidFill>
                  <a:srgbClr val="000000"/>
                </a:solidFill>
                <a:latin typeface="Times New Roman" panose="02020603050405020304" pitchFamily="18" charset="0"/>
                <a:ea typeface="Calibri"/>
                <a:cs typeface="Times New Roman" panose="02020603050405020304" pitchFamily="18" charset="0"/>
                <a:sym typeface="Calibri"/>
              </a:rPr>
              <a:t>Advantages</a:t>
            </a:r>
          </a:p>
          <a:p>
            <a:pPr marL="507995" indent="-423329">
              <a:buClr>
                <a:srgbClr val="000000"/>
              </a:buClr>
              <a:buSzPct val="100000"/>
              <a:buFont typeface="Arial"/>
              <a:buChar char="●"/>
            </a:pPr>
            <a:r>
              <a:rPr lang="en" sz="2400" dirty="0">
                <a:solidFill>
                  <a:srgbClr val="000000"/>
                </a:solidFill>
                <a:latin typeface="Times New Roman" panose="02020603050405020304" pitchFamily="18" charset="0"/>
                <a:ea typeface="Calibri"/>
                <a:cs typeface="Times New Roman" panose="02020603050405020304" pitchFamily="18" charset="0"/>
                <a:sym typeface="Calibri"/>
              </a:rPr>
              <a:t>Low cost, Easy to use</a:t>
            </a:r>
          </a:p>
          <a:p>
            <a:pPr marL="507995" indent="-423329">
              <a:buClr>
                <a:srgbClr val="000000"/>
              </a:buClr>
              <a:buSzPct val="100000"/>
              <a:buFont typeface="Arial"/>
              <a:buChar char="●"/>
            </a:pPr>
            <a:r>
              <a:rPr lang="en" sz="2400" dirty="0">
                <a:solidFill>
                  <a:srgbClr val="000000"/>
                </a:solidFill>
                <a:latin typeface="Times New Roman" panose="02020603050405020304" pitchFamily="18" charset="0"/>
                <a:ea typeface="Calibri"/>
                <a:cs typeface="Times New Roman" panose="02020603050405020304" pitchFamily="18" charset="0"/>
                <a:sym typeface="Calibri"/>
              </a:rPr>
              <a:t>Easy customization</a:t>
            </a:r>
          </a:p>
          <a:p>
            <a:pPr marL="507995" indent="-423329">
              <a:buClr>
                <a:srgbClr val="252525"/>
              </a:buClr>
              <a:buSzPct val="100000"/>
              <a:buFont typeface="Arial"/>
              <a:buChar char="●"/>
            </a:pPr>
            <a:r>
              <a:rPr lang="en" sz="2400" dirty="0">
                <a:solidFill>
                  <a:srgbClr val="000000"/>
                </a:solidFill>
                <a:latin typeface="Times New Roman" panose="02020603050405020304" pitchFamily="18" charset="0"/>
                <a:cs typeface="Times New Roman" panose="02020603050405020304" pitchFamily="18" charset="0"/>
                <a:sym typeface="Calibri"/>
              </a:rPr>
              <a:t>Automated templates</a:t>
            </a:r>
          </a:p>
          <a:p>
            <a:pPr marL="507995" indent="-423329">
              <a:buClr>
                <a:srgbClr val="252525"/>
              </a:buClr>
              <a:buSzPct val="100000"/>
              <a:buFont typeface="Arial"/>
              <a:buChar char="●"/>
            </a:pPr>
            <a:r>
              <a:rPr lang="en" sz="2400" dirty="0">
                <a:solidFill>
                  <a:srgbClr val="000000"/>
                </a:solidFill>
                <a:latin typeface="Times New Roman" panose="02020603050405020304" pitchFamily="18" charset="0"/>
                <a:cs typeface="Times New Roman" panose="02020603050405020304" pitchFamily="18" charset="0"/>
                <a:sym typeface="Calibri"/>
              </a:rPr>
              <a:t>Scalable feature sets</a:t>
            </a:r>
          </a:p>
          <a:p>
            <a:pPr marL="507995" indent="-423329">
              <a:buClr>
                <a:srgbClr val="252525"/>
              </a:buClr>
              <a:buSzPct val="100000"/>
              <a:buFont typeface="Arial"/>
              <a:buChar char="●"/>
            </a:pPr>
            <a:r>
              <a:rPr lang="en" sz="2400" dirty="0">
                <a:solidFill>
                  <a:srgbClr val="000000"/>
                </a:solidFill>
                <a:latin typeface="Times New Roman" panose="02020603050405020304" pitchFamily="18" charset="0"/>
                <a:cs typeface="Times New Roman" panose="02020603050405020304" pitchFamily="18" charset="0"/>
                <a:sym typeface="Calibri"/>
              </a:rPr>
              <a:t>Web standards upgrades</a:t>
            </a:r>
          </a:p>
          <a:p>
            <a:pPr marL="507995" indent="-423329">
              <a:buClr>
                <a:srgbClr val="252525"/>
              </a:buClr>
              <a:buSzPct val="100000"/>
              <a:buFont typeface="Arial"/>
              <a:buChar char="●"/>
            </a:pPr>
            <a:r>
              <a:rPr lang="en" sz="2400" dirty="0">
                <a:solidFill>
                  <a:srgbClr val="000000"/>
                </a:solidFill>
                <a:latin typeface="Times New Roman" panose="02020603050405020304" pitchFamily="18" charset="0"/>
                <a:cs typeface="Times New Roman" panose="02020603050405020304" pitchFamily="18" charset="0"/>
                <a:sym typeface="Calibri"/>
              </a:rPr>
              <a:t>Collaboration</a:t>
            </a:r>
          </a:p>
          <a:p>
            <a:pPr marL="507995" indent="-423329">
              <a:buClr>
                <a:srgbClr val="252525"/>
              </a:buClr>
              <a:buSzPct val="100000"/>
              <a:buFont typeface="Arial"/>
              <a:buChar char="●"/>
            </a:pPr>
            <a:r>
              <a:rPr lang="en" sz="2400" dirty="0">
                <a:solidFill>
                  <a:srgbClr val="000000"/>
                </a:solidFill>
                <a:latin typeface="Times New Roman" panose="02020603050405020304" pitchFamily="18" charset="0"/>
                <a:cs typeface="Times New Roman" panose="02020603050405020304" pitchFamily="18" charset="0"/>
                <a:sym typeface="Calibri"/>
              </a:rPr>
              <a:t>Workflow management</a:t>
            </a:r>
          </a:p>
          <a:p>
            <a:pPr marL="84666" indent="0">
              <a:buClr>
                <a:srgbClr val="000000"/>
              </a:buClr>
              <a:buSzPct val="100000"/>
              <a:buFont typeface="Arial" panose="020B0604020202020204" pitchFamily="34" charset="0"/>
              <a:buNone/>
            </a:pPr>
            <a:r>
              <a:rPr lang="en-IN" sz="2400" b="1" dirty="0">
                <a:solidFill>
                  <a:srgbClr val="000000"/>
                </a:solidFill>
                <a:latin typeface="Times New Roman" panose="02020603050405020304" pitchFamily="18" charset="0"/>
                <a:ea typeface="Calibri"/>
                <a:cs typeface="Times New Roman" panose="02020603050405020304" pitchFamily="18" charset="0"/>
                <a:sym typeface="Calibri"/>
              </a:rPr>
              <a:t>Disadvantages</a:t>
            </a:r>
          </a:p>
          <a:p>
            <a:pPr marL="507995" indent="-437440">
              <a:buClr>
                <a:srgbClr val="252525"/>
              </a:buClr>
              <a:buSzPct val="100000"/>
              <a:buFont typeface="Arial"/>
              <a:buChar char="●"/>
            </a:pPr>
            <a:r>
              <a:rPr lang="en" sz="2400" dirty="0">
                <a:solidFill>
                  <a:srgbClr val="000000"/>
                </a:solidFill>
                <a:latin typeface="Times New Roman" panose="02020603050405020304" pitchFamily="18" charset="0"/>
                <a:ea typeface="Calibri"/>
                <a:cs typeface="Times New Roman" panose="02020603050405020304" pitchFamily="18" charset="0"/>
                <a:sym typeface="Calibri"/>
              </a:rPr>
              <a:t>Cost of implementations</a:t>
            </a:r>
          </a:p>
          <a:p>
            <a:pPr marL="507995" indent="-437440">
              <a:buClr>
                <a:srgbClr val="252525"/>
              </a:buClr>
              <a:buSzPct val="100000"/>
              <a:buFont typeface="Arial"/>
              <a:buChar char="●"/>
            </a:pPr>
            <a:r>
              <a:rPr lang="en" sz="2400" dirty="0">
                <a:solidFill>
                  <a:srgbClr val="000000"/>
                </a:solidFill>
                <a:latin typeface="Times New Roman" panose="02020603050405020304" pitchFamily="18" charset="0"/>
                <a:ea typeface="Calibri"/>
                <a:cs typeface="Times New Roman" panose="02020603050405020304" pitchFamily="18" charset="0"/>
                <a:sym typeface="Calibri"/>
              </a:rPr>
              <a:t>Cost of maintenance</a:t>
            </a:r>
          </a:p>
          <a:p>
            <a:pPr marL="507995" indent="-437440">
              <a:buClr>
                <a:srgbClr val="252525"/>
              </a:buClr>
              <a:buSzPct val="100000"/>
              <a:buFont typeface="Arial"/>
              <a:buChar char="●"/>
            </a:pPr>
            <a:r>
              <a:rPr lang="en" sz="2400" dirty="0">
                <a:solidFill>
                  <a:srgbClr val="000000"/>
                </a:solidFill>
                <a:latin typeface="Times New Roman" panose="02020603050405020304" pitchFamily="18" charset="0"/>
                <a:ea typeface="Calibri"/>
                <a:cs typeface="Times New Roman" panose="02020603050405020304" pitchFamily="18" charset="0"/>
                <a:sym typeface="Calibri"/>
              </a:rPr>
              <a:t>Latency issues</a:t>
            </a:r>
          </a:p>
          <a:p>
            <a:pPr marL="507995" indent="-437440">
              <a:buClr>
                <a:srgbClr val="252525"/>
              </a:buClr>
              <a:buSzPct val="100000"/>
              <a:buFont typeface="Arial"/>
              <a:buChar char="●"/>
            </a:pPr>
            <a:r>
              <a:rPr lang="en" sz="2400" dirty="0">
                <a:solidFill>
                  <a:srgbClr val="000000"/>
                </a:solidFill>
                <a:latin typeface="Times New Roman" panose="02020603050405020304" pitchFamily="18" charset="0"/>
                <a:ea typeface="Calibri"/>
                <a:cs typeface="Times New Roman" panose="02020603050405020304" pitchFamily="18" charset="0"/>
                <a:sym typeface="Calibri"/>
              </a:rPr>
              <a:t>Security</a:t>
            </a:r>
          </a:p>
          <a:p>
            <a:pPr marL="84666" indent="0">
              <a:buClr>
                <a:srgbClr val="000000"/>
              </a:buClr>
              <a:buSzPct val="100000"/>
              <a:buFont typeface="Arial" panose="020B0604020202020204" pitchFamily="34" charset="0"/>
              <a:buNone/>
            </a:pPr>
            <a:endParaRPr lang="en" sz="2700" b="1"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92485122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03200" y="-31531"/>
            <a:ext cx="9144000" cy="952667"/>
          </a:xfrm>
          <a:prstGeom prst="rect">
            <a:avLst/>
          </a:prstGeom>
        </p:spPr>
        <p:txBody>
          <a:bodyPr vert="horz" lIns="101583" tIns="101583" rIns="101583" bIns="101583" rtlCol="0" anchor="ctr" anchorCtr="0">
            <a:noAutofit/>
          </a:bodyPr>
          <a:lstStyle/>
          <a:p>
            <a:r>
              <a:rPr lang="en" sz="3500" b="1" dirty="0">
                <a:latin typeface="Times New Roman" panose="02020603050405020304" pitchFamily="18" charset="0"/>
                <a:cs typeface="Times New Roman" panose="02020603050405020304" pitchFamily="18" charset="0"/>
              </a:rPr>
              <a:t>Popular CMS</a:t>
            </a:r>
          </a:p>
        </p:txBody>
      </p:sp>
      <p:sp>
        <p:nvSpPr>
          <p:cNvPr id="94" name="Shape 94"/>
          <p:cNvSpPr txBox="1">
            <a:spLocks noGrp="1"/>
          </p:cNvSpPr>
          <p:nvPr>
            <p:ph type="body" idx="1"/>
          </p:nvPr>
        </p:nvSpPr>
        <p:spPr>
          <a:xfrm>
            <a:off x="-144800" y="921136"/>
            <a:ext cx="9839999" cy="4139666"/>
          </a:xfrm>
          <a:prstGeom prst="rect">
            <a:avLst/>
          </a:prstGeom>
        </p:spPr>
        <p:txBody>
          <a:bodyPr vert="horz" lIns="101583" tIns="101583" rIns="101583" bIns="101583" rtlCol="0" anchor="t" anchorCtr="0">
            <a:noAutofit/>
          </a:bodyPr>
          <a:lstStyle/>
          <a:p>
            <a:pPr marL="761992" indent="-380996" algn="just">
              <a:lnSpc>
                <a:spcPct val="115000"/>
              </a:lnSpc>
              <a:spcBef>
                <a:spcPts val="333"/>
              </a:spcBef>
              <a:spcAft>
                <a:spcPts val="111"/>
              </a:spcAft>
              <a:buClr>
                <a:srgbClr val="000000"/>
              </a:buClr>
              <a:buSzPct val="100000"/>
              <a:buFont typeface="Arial"/>
              <a:buChar char="●"/>
            </a:pPr>
            <a:r>
              <a:rPr lang="en" sz="2200" dirty="0">
                <a:solidFill>
                  <a:srgbClr val="000000"/>
                </a:solidFill>
                <a:latin typeface="Times New Roman" panose="02020603050405020304" pitchFamily="18" charset="0"/>
                <a:ea typeface="Calibri"/>
                <a:cs typeface="Times New Roman" panose="02020603050405020304" pitchFamily="18" charset="0"/>
                <a:sym typeface="Calibri"/>
                <a:hlinkClick r:id="rId3"/>
              </a:rPr>
              <a:t>WordPress</a:t>
            </a:r>
            <a:r>
              <a:rPr lang="en" sz="2200" dirty="0">
                <a:solidFill>
                  <a:srgbClr val="000000"/>
                </a:solidFill>
                <a:latin typeface="Times New Roman" panose="02020603050405020304" pitchFamily="18" charset="0"/>
                <a:ea typeface="Calibri"/>
                <a:cs typeface="Times New Roman" panose="02020603050405020304" pitchFamily="18" charset="0"/>
                <a:sym typeface="Calibri"/>
              </a:rPr>
              <a:t> popular CMS</a:t>
            </a:r>
          </a:p>
          <a:p>
            <a:pPr marL="761992" indent="-380996" algn="just">
              <a:lnSpc>
                <a:spcPct val="115000"/>
              </a:lnSpc>
              <a:spcBef>
                <a:spcPts val="333"/>
              </a:spcBef>
              <a:spcAft>
                <a:spcPts val="111"/>
              </a:spcAft>
              <a:buClr>
                <a:srgbClr val="000000"/>
              </a:buClr>
              <a:buSzPct val="100000"/>
              <a:buFont typeface="Arial"/>
              <a:buChar char="●"/>
            </a:pPr>
            <a:r>
              <a:rPr lang="en" sz="2200" dirty="0">
                <a:solidFill>
                  <a:srgbClr val="000000"/>
                </a:solidFill>
                <a:latin typeface="Times New Roman" panose="02020603050405020304" pitchFamily="18" charset="0"/>
                <a:ea typeface="Calibri"/>
                <a:cs typeface="Times New Roman" panose="02020603050405020304" pitchFamily="18" charset="0"/>
                <a:sym typeface="Calibri"/>
                <a:hlinkClick r:id="rId4"/>
              </a:rPr>
              <a:t>Textpattern</a:t>
            </a:r>
            <a:r>
              <a:rPr lang="en" sz="2200" dirty="0">
                <a:solidFill>
                  <a:srgbClr val="000000"/>
                </a:solidFill>
                <a:latin typeface="Times New Roman" panose="02020603050405020304" pitchFamily="18" charset="0"/>
                <a:ea typeface="Calibri"/>
                <a:cs typeface="Times New Roman" panose="02020603050405020304" pitchFamily="18" charset="0"/>
                <a:sym typeface="Calibri"/>
              </a:rPr>
              <a:t> open source CMS.</a:t>
            </a:r>
          </a:p>
          <a:p>
            <a:pPr marL="761992" indent="-380996" algn="just">
              <a:lnSpc>
                <a:spcPct val="115000"/>
              </a:lnSpc>
              <a:spcBef>
                <a:spcPts val="333"/>
              </a:spcBef>
              <a:spcAft>
                <a:spcPts val="111"/>
              </a:spcAft>
              <a:buClr>
                <a:srgbClr val="000000"/>
              </a:buClr>
              <a:buSzPct val="100000"/>
              <a:buFont typeface="Arial"/>
              <a:buChar char="●"/>
            </a:pPr>
            <a:r>
              <a:rPr lang="en" sz="2200" dirty="0">
                <a:solidFill>
                  <a:srgbClr val="000000"/>
                </a:solidFill>
                <a:latin typeface="Times New Roman" panose="02020603050405020304" pitchFamily="18" charset="0"/>
                <a:ea typeface="Calibri"/>
                <a:cs typeface="Times New Roman" panose="02020603050405020304" pitchFamily="18" charset="0"/>
                <a:sym typeface="Calibri"/>
                <a:hlinkClick r:id="rId5"/>
              </a:rPr>
              <a:t>ExpressionEngine</a:t>
            </a:r>
            <a:r>
              <a:rPr lang="en" sz="2200" dirty="0">
                <a:solidFill>
                  <a:srgbClr val="000000"/>
                </a:solidFill>
                <a:latin typeface="Times New Roman" panose="02020603050405020304" pitchFamily="18" charset="0"/>
                <a:ea typeface="Calibri"/>
                <a:cs typeface="Times New Roman" panose="02020603050405020304" pitchFamily="18" charset="0"/>
                <a:sym typeface="Calibri"/>
              </a:rPr>
              <a:t> commercial CMS </a:t>
            </a:r>
          </a:p>
          <a:p>
            <a:pPr marL="761992" indent="-380996" algn="just">
              <a:lnSpc>
                <a:spcPct val="115000"/>
              </a:lnSpc>
              <a:spcBef>
                <a:spcPts val="333"/>
              </a:spcBef>
              <a:spcAft>
                <a:spcPts val="111"/>
              </a:spcAft>
              <a:buClr>
                <a:srgbClr val="000000"/>
              </a:buClr>
              <a:buSzPct val="100000"/>
              <a:buFont typeface="Arial"/>
              <a:buChar char="●"/>
            </a:pPr>
            <a:r>
              <a:rPr lang="en" sz="2200" dirty="0">
                <a:solidFill>
                  <a:srgbClr val="000000"/>
                </a:solidFill>
                <a:latin typeface="Times New Roman" panose="02020603050405020304" pitchFamily="18" charset="0"/>
                <a:ea typeface="Calibri"/>
                <a:cs typeface="Times New Roman" panose="02020603050405020304" pitchFamily="18" charset="0"/>
                <a:sym typeface="Calibri"/>
                <a:hlinkClick r:id="rId6"/>
              </a:rPr>
              <a:t>MediaWiki</a:t>
            </a:r>
            <a:r>
              <a:rPr lang="en" sz="2200" dirty="0">
                <a:solidFill>
                  <a:srgbClr val="000000"/>
                </a:solidFill>
                <a:latin typeface="Times New Roman" panose="02020603050405020304" pitchFamily="18" charset="0"/>
                <a:ea typeface="Calibri"/>
                <a:cs typeface="Times New Roman" panose="02020603050405020304" pitchFamily="18" charset="0"/>
                <a:sym typeface="Calibri"/>
              </a:rPr>
              <a:t> powers Wikipedia</a:t>
            </a:r>
          </a:p>
          <a:p>
            <a:pPr marL="761992" indent="-380996" algn="just">
              <a:lnSpc>
                <a:spcPct val="115000"/>
              </a:lnSpc>
              <a:spcBef>
                <a:spcPts val="333"/>
              </a:spcBef>
              <a:spcAft>
                <a:spcPts val="111"/>
              </a:spcAft>
              <a:buClr>
                <a:srgbClr val="000000"/>
              </a:buClr>
              <a:buSzPct val="100000"/>
              <a:buFont typeface="Arial"/>
              <a:buChar char="●"/>
            </a:pPr>
            <a:r>
              <a:rPr lang="en" sz="2200" dirty="0">
                <a:solidFill>
                  <a:srgbClr val="000000"/>
                </a:solidFill>
                <a:latin typeface="Times New Roman" panose="02020603050405020304" pitchFamily="18" charset="0"/>
                <a:ea typeface="Calibri"/>
                <a:cs typeface="Times New Roman" panose="02020603050405020304" pitchFamily="18" charset="0"/>
                <a:sym typeface="Calibri"/>
                <a:hlinkClick r:id="rId7"/>
              </a:rPr>
              <a:t>eXo Platform</a:t>
            </a:r>
            <a:r>
              <a:rPr lang="en" sz="2200" dirty="0">
                <a:solidFill>
                  <a:srgbClr val="000000"/>
                </a:solidFill>
                <a:latin typeface="Times New Roman" panose="02020603050405020304" pitchFamily="18" charset="0"/>
                <a:ea typeface="Calibri"/>
                <a:cs typeface="Times New Roman" panose="02020603050405020304" pitchFamily="18" charset="0"/>
                <a:sym typeface="Calibri"/>
              </a:rPr>
              <a:t> Open Source Social CMS.</a:t>
            </a:r>
          </a:p>
          <a:p>
            <a:pPr algn="just">
              <a:buNone/>
            </a:pPr>
            <a:endParaRPr dirty="0">
              <a:latin typeface="Times New Roman" panose="02020603050405020304" pitchFamily="18" charset="0"/>
              <a:cs typeface="Times New Roman" panose="02020603050405020304" pitchFamily="18" charset="0"/>
            </a:endParaRPr>
          </a:p>
        </p:txBody>
      </p:sp>
      <p:sp>
        <p:nvSpPr>
          <p:cNvPr id="2" name="Title 1"/>
          <p:cNvSpPr txBox="1">
            <a:spLocks/>
          </p:cNvSpPr>
          <p:nvPr/>
        </p:nvSpPr>
        <p:spPr>
          <a:xfrm>
            <a:off x="279400" y="3200400"/>
            <a:ext cx="8763000" cy="1472848"/>
          </a:xfrm>
          <a:prstGeom prst="rect">
            <a:avLst/>
          </a:prstGeom>
        </p:spPr>
        <p:txBody>
          <a:bodyPr vert="horz" lIns="91425" tIns="91425" rIns="91425" bIns="91425" rtlCol="0" anchor="ctr" anchorCtr="0">
            <a:normAutofit/>
          </a:bodyPr>
          <a:lstStyle>
            <a:lvl1pPr algn="l" defTabSz="761970" rtl="0" eaLnBrk="1" latinLnBrk="0" hangingPunct="1">
              <a:lnSpc>
                <a:spcPct val="90000"/>
              </a:lnSpc>
              <a:spcBef>
                <a:spcPts val="0"/>
              </a:spcBef>
              <a:buNone/>
              <a:defRPr sz="3667"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defRPr/>
            </a:pPr>
            <a:r>
              <a:rPr lang="en-US" sz="3600" b="1">
                <a:latin typeface="Times New Roman" panose="02020603050405020304" pitchFamily="18" charset="0"/>
                <a:cs typeface="Times New Roman" panose="02020603050405020304" pitchFamily="18" charset="0"/>
              </a:rPr>
              <a:t>Why are CMS platforms so vulnerable?</a:t>
            </a:r>
            <a:endParaRPr lang="en-US" sz="3600" dirty="0"/>
          </a:p>
        </p:txBody>
      </p:sp>
      <p:sp>
        <p:nvSpPr>
          <p:cNvPr id="3" name="Content Placeholder 2"/>
          <p:cNvSpPr txBox="1">
            <a:spLocks/>
          </p:cNvSpPr>
          <p:nvPr/>
        </p:nvSpPr>
        <p:spPr>
          <a:xfrm>
            <a:off x="279400" y="4419600"/>
            <a:ext cx="9677400" cy="3962400"/>
          </a:xfrm>
          <a:prstGeom prst="rect">
            <a:avLst/>
          </a:prstGeom>
        </p:spPr>
        <p:txBody>
          <a:bodyPr vert="horz" lIns="91425" tIns="91425" rIns="91425" bIns="91425" rtlCol="0" anchor="t" anchorCtr="0">
            <a:noAutofit/>
          </a:bodyPr>
          <a:lstStyle>
            <a:lvl1pPr marL="190492" indent="-190492" algn="l" defTabSz="761970" rtl="0" eaLnBrk="1" latinLnBrk="0" hangingPunct="1">
              <a:lnSpc>
                <a:spcPct val="90000"/>
              </a:lnSpc>
              <a:spcBef>
                <a:spcPts val="0"/>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0"/>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9pPr>
          </a:lstStyle>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They are </a:t>
            </a:r>
            <a:r>
              <a:rPr lang="en-US" sz="2400" b="1" dirty="0">
                <a:latin typeface="Times New Roman" panose="02020603050405020304" pitchFamily="18" charset="0"/>
                <a:cs typeface="Times New Roman" panose="02020603050405020304" pitchFamily="18" charset="0"/>
              </a:rPr>
              <a:t>built on open source frameworks</a:t>
            </a:r>
            <a:r>
              <a:rPr 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Website operators use weak passwords vulnerable to brute force attacks, inject the website with malware</a:t>
            </a:r>
          </a:p>
          <a:p>
            <a:pPr algn="just">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defRPr/>
            </a:pPr>
            <a:r>
              <a:rPr lang="en-US" sz="2400" b="1" dirty="0">
                <a:latin typeface="Times New Roman" panose="02020603050405020304" pitchFamily="18" charset="0"/>
                <a:cs typeface="Times New Roman" panose="02020603050405020304" pitchFamily="18" charset="0"/>
              </a:rPr>
              <a:t>Protection from CMS vulnerabilities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Create a regular schedule to update</a:t>
            </a: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Regularly backup</a:t>
            </a:r>
            <a:endParaRPr lang="en-GB"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Use a strong authentication, or two-factor authentication</a:t>
            </a:r>
            <a:endParaRPr lang="en-US"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defRPr/>
            </a:pPr>
            <a:endParaRPr lang="en-US" sz="2000" dirty="0"/>
          </a:p>
        </p:txBody>
      </p:sp>
    </p:spTree>
    <p:extLst>
      <p:ext uri="{BB962C8B-B14F-4D97-AF65-F5344CB8AC3E}">
        <p14:creationId xmlns:p14="http://schemas.microsoft.com/office/powerpoint/2010/main" val="53905511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94000" y="36786"/>
            <a:ext cx="5943600" cy="762000"/>
          </a:xfrm>
        </p:spPr>
        <p:txBody>
          <a:bodyPr>
            <a:normAutofit/>
          </a:bodyPr>
          <a:lstStyle/>
          <a:p>
            <a:pPr eaLnBrk="1" hangingPunct="1"/>
            <a:r>
              <a:rPr lang="en-GB" altLang="en-US" sz="3600" b="1" dirty="0">
                <a:latin typeface="Times New Roman" panose="02020603050405020304" pitchFamily="18" charset="0"/>
                <a:cs typeface="Times New Roman" panose="02020603050405020304" pitchFamily="18" charset="0"/>
              </a:rPr>
              <a:t>Unrestricted Access</a:t>
            </a:r>
            <a:endParaRPr lang="en-US" alt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5683" y="914400"/>
            <a:ext cx="9677400" cy="4834820"/>
          </a:xfrm>
        </p:spPr>
        <p:txBody>
          <a:bodyPr rtlCol="0">
            <a:normAutofit/>
          </a:bodyPr>
          <a:lstStyle/>
          <a:p>
            <a:pPr marL="0" indent="0" algn="just">
              <a:buNone/>
              <a:defRPr/>
            </a:pPr>
            <a:r>
              <a:rPr lang="en-GB" sz="2200" b="1" dirty="0">
                <a:latin typeface="Times New Roman" panose="02020603050405020304" pitchFamily="18" charset="0"/>
                <a:cs typeface="Times New Roman" panose="02020603050405020304" pitchFamily="18" charset="0"/>
              </a:rPr>
              <a:t>Impacted employee productivity - </a:t>
            </a:r>
            <a:r>
              <a:rPr lang="en-US" sz="2200" dirty="0">
                <a:latin typeface="Times New Roman" panose="02020603050405020304" pitchFamily="18" charset="0"/>
                <a:cs typeface="Times New Roman" panose="02020603050405020304" pitchFamily="18" charset="0"/>
              </a:rPr>
              <a:t>prevent excessive non-productive web surfing and preserves network bandwidth.</a:t>
            </a:r>
          </a:p>
          <a:p>
            <a:pPr marL="0" indent="0">
              <a:buNone/>
              <a:defRPr/>
            </a:pPr>
            <a:r>
              <a:rPr lang="en-US" sz="2200" b="1" dirty="0">
                <a:latin typeface="Times New Roman" panose="02020603050405020304" pitchFamily="18" charset="0"/>
                <a:cs typeface="Times New Roman" panose="02020603050405020304" pitchFamily="18" charset="0"/>
              </a:rPr>
              <a:t>Hacker Attacks and Privacy Violations - </a:t>
            </a:r>
            <a:r>
              <a:rPr lang="en-US" sz="2200" dirty="0">
                <a:latin typeface="Times New Roman" panose="02020603050405020304" pitchFamily="18" charset="0"/>
                <a:cs typeface="Times New Roman" panose="02020603050405020304" pitchFamily="18" charset="0"/>
              </a:rPr>
              <a:t>Instant messaging, peer-to-peer file sharing and multimedia downloads make businesses vulnerable </a:t>
            </a:r>
            <a:r>
              <a:rPr lang="en-IN" sz="2200" dirty="0">
                <a:latin typeface="Times New Roman" panose="02020603050405020304" pitchFamily="18" charset="0"/>
                <a:cs typeface="Times New Roman" panose="02020603050405020304" pitchFamily="18" charset="0"/>
              </a:rPr>
              <a:t>to backdoor attacks.</a:t>
            </a:r>
          </a:p>
        </p:txBody>
      </p:sp>
      <p:sp>
        <p:nvSpPr>
          <p:cNvPr id="2" name="Title 1"/>
          <p:cNvSpPr txBox="1">
            <a:spLocks/>
          </p:cNvSpPr>
          <p:nvPr/>
        </p:nvSpPr>
        <p:spPr>
          <a:xfrm>
            <a:off x="1312041" y="3166180"/>
            <a:ext cx="8763000" cy="762000"/>
          </a:xfrm>
          <a:prstGeom prst="rect">
            <a:avLst/>
          </a:prstGeom>
        </p:spPr>
        <p:txBody>
          <a:bodyPr vert="horz" lIns="91440" tIns="45720" rIns="91440" bIns="45720" rtlCol="0" anchor="ctr">
            <a:normAutofit/>
          </a:bodyPr>
          <a:lstStyle>
            <a:lvl1pPr algn="l" defTabSz="761970" rtl="0" eaLnBrk="1" latinLnBrk="0" hangingPunct="1">
              <a:lnSpc>
                <a:spcPct val="90000"/>
              </a:lnSpc>
              <a:spcBef>
                <a:spcPct val="0"/>
              </a:spcBef>
              <a:buNone/>
              <a:defRPr sz="3667" kern="1200">
                <a:solidFill>
                  <a:schemeClr val="tx1"/>
                </a:solidFill>
                <a:latin typeface="+mj-lt"/>
                <a:ea typeface="+mj-ea"/>
                <a:cs typeface="+mj-cs"/>
              </a:defRPr>
            </a:lvl1pPr>
          </a:lstStyle>
          <a:p>
            <a:pPr>
              <a:defRPr/>
            </a:pPr>
            <a:r>
              <a:rPr lang="en-US" sz="3500" b="1" dirty="0">
                <a:latin typeface="Times New Roman" panose="02020603050405020304" pitchFamily="18" charset="0"/>
                <a:cs typeface="Times New Roman" panose="02020603050405020304" pitchFamily="18" charset="0"/>
              </a:rPr>
              <a:t>Secure Content Management Solutions</a:t>
            </a:r>
            <a:endParaRPr lang="en-US" sz="3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09483" y="3928180"/>
            <a:ext cx="9829800" cy="3691820"/>
          </a:xfrm>
          <a:prstGeom prst="rect">
            <a:avLst/>
          </a:prstGeom>
        </p:spPr>
        <p:txBody>
          <a:bodyPr vert="horz" lIns="91440" tIns="45720" rIns="91440" bIns="45720" rtlCol="0">
            <a:noAutofit/>
          </a:bodyPr>
          <a:lst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marL="0" indent="0" algn="just">
              <a:buFont typeface="Arial" panose="020B0604020202020204" pitchFamily="34" charset="0"/>
              <a:buNone/>
              <a:defRPr/>
            </a:pPr>
            <a:r>
              <a:rPr lang="en-US" sz="2000" b="1" dirty="0">
                <a:solidFill>
                  <a:srgbClr val="FF0000"/>
                </a:solidFill>
                <a:latin typeface="Times New Roman" panose="02020603050405020304" pitchFamily="18" charset="0"/>
                <a:cs typeface="Times New Roman" panose="02020603050405020304" pitchFamily="18" charset="0"/>
              </a:rPr>
              <a:t>site blocking approach</a:t>
            </a:r>
            <a:endParaRPr lang="en-US" sz="1800" b="1"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uses list-based or </a:t>
            </a:r>
            <a:r>
              <a:rPr lang="en-US" sz="1800" b="1" dirty="0">
                <a:latin typeface="Times New Roman" panose="02020603050405020304" pitchFamily="18" charset="0"/>
                <a:cs typeface="Times New Roman" panose="02020603050405020304" pitchFamily="18" charset="0"/>
              </a:rPr>
              <a:t>URL-based filters </a:t>
            </a:r>
            <a:r>
              <a:rPr lang="en-US" sz="1800" dirty="0">
                <a:latin typeface="Times New Roman" panose="02020603050405020304" pitchFamily="18" charset="0"/>
                <a:cs typeface="Times New Roman" panose="02020603050405020304" pitchFamily="18" charset="0"/>
              </a:rPr>
              <a:t>to identify and block certain web sites. </a:t>
            </a:r>
          </a:p>
          <a:p>
            <a:pPr algn="just">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Some solutions rely on white lists that allow access to only those sites that appear on the list.  Other solutions use black lists, which permit access to all sites except those on the black list.</a:t>
            </a:r>
          </a:p>
          <a:p>
            <a:pPr marL="0" indent="0" algn="just">
              <a:buNone/>
              <a:defRPr/>
            </a:pPr>
            <a:endParaRPr lang="en-US" sz="18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defRPr/>
            </a:pPr>
            <a:r>
              <a:rPr lang="en-US" sz="2000" b="1" dirty="0">
                <a:solidFill>
                  <a:srgbClr val="FF0000"/>
                </a:solidFill>
                <a:latin typeface="Times New Roman" panose="02020603050405020304" pitchFamily="18" charset="0"/>
                <a:cs typeface="Times New Roman" panose="02020603050405020304" pitchFamily="18" charset="0"/>
              </a:rPr>
              <a:t>keyword-blocking</a:t>
            </a:r>
            <a:endParaRPr lang="en-GB"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Instead of blocking URL’s, it compares the keyboard data to a user-defined library of words and phrases. When a match to one of the blocked words or phrases is detected, the solution filters or blocks the data</a:t>
            </a:r>
          </a:p>
          <a:p>
            <a:pPr algn="just">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The problem with this approach is that it can inadvertently block legitimate pages based on the fact that they contain one or more targeted keywords. </a:t>
            </a: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833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79400" y="36095"/>
            <a:ext cx="8763000" cy="802105"/>
          </a:xfrm>
        </p:spPr>
        <p:txBody>
          <a:bodyPr>
            <a:normAutofit/>
          </a:bodyPr>
          <a:lstStyle/>
          <a:p>
            <a:r>
              <a:rPr lang="en-GB" altLang="en-US" sz="3500" b="1" dirty="0">
                <a:latin typeface="Times New Roman" panose="02020603050405020304" pitchFamily="18" charset="0"/>
                <a:cs typeface="Times New Roman" panose="02020603050405020304" pitchFamily="18" charset="0"/>
              </a:rPr>
              <a:t>Solution Architectures</a:t>
            </a:r>
            <a:endParaRPr lang="en-US" altLang="en-US" sz="3500" dirty="0"/>
          </a:p>
        </p:txBody>
      </p:sp>
      <p:sp>
        <p:nvSpPr>
          <p:cNvPr id="3" name="Content Placeholder 2"/>
          <p:cNvSpPr>
            <a:spLocks noGrp="1"/>
          </p:cNvSpPr>
          <p:nvPr>
            <p:ph idx="1"/>
          </p:nvPr>
        </p:nvSpPr>
        <p:spPr>
          <a:xfrm>
            <a:off x="127000" y="838200"/>
            <a:ext cx="9829800" cy="6629400"/>
          </a:xfrm>
        </p:spPr>
        <p:txBody>
          <a:bodyPr rtlCol="0">
            <a:noAutofit/>
          </a:bodyPr>
          <a:lstStyle/>
          <a:p>
            <a:pPr marL="0" indent="0" algn="just">
              <a:buNone/>
              <a:defRPr/>
            </a:pPr>
            <a:r>
              <a:rPr lang="en-GB" sz="2200" b="1" dirty="0">
                <a:latin typeface="Times New Roman" panose="02020603050405020304" pitchFamily="18" charset="0"/>
                <a:cs typeface="Times New Roman" panose="02020603050405020304" pitchFamily="18" charset="0"/>
              </a:rPr>
              <a:t>Client Solutions</a:t>
            </a:r>
          </a:p>
          <a:p>
            <a:pPr algn="just">
              <a:defRPr/>
            </a:pPr>
            <a:r>
              <a:rPr lang="en-US" sz="2200" dirty="0">
                <a:latin typeface="Times New Roman" panose="02020603050405020304" pitchFamily="18" charset="0"/>
                <a:cs typeface="Times New Roman" panose="02020603050405020304" pitchFamily="18" charset="0"/>
              </a:rPr>
              <a:t>include a management interface and a database of blocked web sites.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net nanny</a:t>
            </a:r>
          </a:p>
          <a:p>
            <a:pPr marL="0" indent="0" algn="just">
              <a:buNone/>
              <a:defRPr/>
            </a:pPr>
            <a:endParaRPr lang="en-US" sz="2200" dirty="0">
              <a:latin typeface="Times New Roman" panose="02020603050405020304" pitchFamily="18" charset="0"/>
              <a:cs typeface="Times New Roman" panose="02020603050405020304" pitchFamily="18" charset="0"/>
            </a:endParaRPr>
          </a:p>
          <a:p>
            <a:pPr marL="0" indent="0" algn="just">
              <a:buNone/>
              <a:defRPr/>
            </a:pPr>
            <a:r>
              <a:rPr lang="en-GB" sz="2200" b="1" dirty="0">
                <a:latin typeface="Times New Roman" panose="02020603050405020304" pitchFamily="18" charset="0"/>
                <a:cs typeface="Times New Roman" panose="02020603050405020304" pitchFamily="18" charset="0"/>
              </a:rPr>
              <a:t>Standalone Solutions</a:t>
            </a:r>
          </a:p>
          <a:p>
            <a:pPr algn="just">
              <a:defRPr/>
            </a:pPr>
            <a:r>
              <a:rPr lang="en-US" sz="2200" dirty="0">
                <a:latin typeface="Times New Roman" panose="02020603050405020304" pitchFamily="18" charset="0"/>
                <a:cs typeface="Times New Roman" panose="02020603050405020304" pitchFamily="18" charset="0"/>
              </a:rPr>
              <a:t>consist of a dedicated database server for defining policies and a separate firewall/gateway that enforces these policies. </a:t>
            </a:r>
          </a:p>
          <a:p>
            <a:pPr algn="just">
              <a:defRPr/>
            </a:pPr>
            <a:r>
              <a:rPr lang="en-US" sz="2200" dirty="0">
                <a:latin typeface="Times New Roman" panose="02020603050405020304" pitchFamily="18" charset="0"/>
                <a:cs typeface="Times New Roman" panose="02020603050405020304" pitchFamily="18" charset="0"/>
              </a:rPr>
              <a:t>These solutions are more manageable than client based solutions because an administrator can create a policy once on the gateway and then apply it across all.</a:t>
            </a:r>
          </a:p>
          <a:p>
            <a:pPr algn="just">
              <a:defRPr/>
            </a:pPr>
            <a:r>
              <a:rPr lang="en-US" sz="2200" dirty="0">
                <a:latin typeface="Times New Roman" panose="02020603050405020304" pitchFamily="18" charset="0"/>
                <a:cs typeface="Times New Roman" panose="02020603050405020304" pitchFamily="18" charset="0"/>
              </a:rPr>
              <a:t>However, they are expensive and require additional storage.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Surf Control.</a:t>
            </a:r>
          </a:p>
          <a:p>
            <a:pPr algn="just">
              <a:defRPr/>
            </a:pPr>
            <a:endParaRPr lang="en-US" sz="2200" b="1" dirty="0">
              <a:latin typeface="Times New Roman" panose="02020603050405020304" pitchFamily="18" charset="0"/>
              <a:cs typeface="Times New Roman" panose="02020603050405020304" pitchFamily="18" charset="0"/>
            </a:endParaRPr>
          </a:p>
          <a:p>
            <a:pPr marL="0" indent="0" algn="just">
              <a:buNone/>
              <a:defRPr/>
            </a:pPr>
            <a:r>
              <a:rPr lang="en-GB" sz="2200" b="1" dirty="0">
                <a:latin typeface="Times New Roman" panose="02020603050405020304" pitchFamily="18" charset="0"/>
                <a:cs typeface="Times New Roman" panose="02020603050405020304" pitchFamily="18" charset="0"/>
              </a:rPr>
              <a:t>Integrated Solutions</a:t>
            </a:r>
          </a:p>
          <a:p>
            <a:pPr algn="just">
              <a:defRPr/>
            </a:pPr>
            <a:r>
              <a:rPr lang="en-US" sz="2200" dirty="0">
                <a:latin typeface="Times New Roman" panose="02020603050405020304" pitchFamily="18" charset="0"/>
                <a:cs typeface="Times New Roman" panose="02020603050405020304" pitchFamily="18" charset="0"/>
              </a:rPr>
              <a:t>Integrate management and processing in a single gateway/firewall, thereby reducing expenses. However performance can suffer due to multi-tasking.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Watch Guard. </a:t>
            </a:r>
          </a:p>
          <a:p>
            <a:pPr marL="0" indent="0" algn="just">
              <a:buNone/>
              <a:defRP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981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a:xfrm>
            <a:off x="279400" y="9510"/>
            <a:ext cx="9059333" cy="550792"/>
          </a:xfrm>
        </p:spPr>
        <p:txBody>
          <a:bodyPr vert="horz" wrap="square" lIns="0" tIns="12065" rIns="0" bIns="0" rtlCol="0" anchor="ctr">
            <a:spAutoFit/>
          </a:bodyPr>
          <a:lstStyle/>
          <a:p>
            <a:pPr marL="535305" algn="ctr">
              <a:lnSpc>
                <a:spcPct val="100000"/>
              </a:lnSpc>
              <a:spcBef>
                <a:spcPts val="95"/>
              </a:spcBef>
              <a:tabLst>
                <a:tab pos="10169525" algn="l"/>
              </a:tabLst>
            </a:pPr>
            <a:r>
              <a:rPr lang="en-US" altLang="en-US" sz="3500" b="1" spc="-5" dirty="0">
                <a:latin typeface="Times New Roman" panose="02020603050405020304" pitchFamily="18" charset="0"/>
                <a:cs typeface="Times New Roman" panose="02020603050405020304" pitchFamily="18" charset="0"/>
              </a:rPr>
              <a:t>Network devices</a:t>
            </a:r>
          </a:p>
        </p:txBody>
      </p:sp>
      <p:sp>
        <p:nvSpPr>
          <p:cNvPr id="9220" name="TextBox 9"/>
          <p:cNvSpPr txBox="1">
            <a:spLocks noChangeArrowheads="1"/>
          </p:cNvSpPr>
          <p:nvPr/>
        </p:nvSpPr>
        <p:spPr bwMode="auto">
          <a:xfrm>
            <a:off x="127000" y="457200"/>
            <a:ext cx="9718397" cy="71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332" tIns="47166" rIns="94332" bIns="47166">
            <a:spAutoFit/>
          </a:bodyPr>
          <a:lstStyle>
            <a:lvl1pPr marL="342900" indent="-342900">
              <a:defRPr>
                <a:solidFill>
                  <a:schemeClr val="tx1"/>
                </a:solidFill>
                <a:latin typeface="Arial" panose="020B0604020202020204" pitchFamily="34" charset="0"/>
              </a:defRPr>
            </a:lvl1pPr>
            <a:lvl2pPr indent="-3175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39700" lvl="1" indent="0" algn="just"/>
            <a:r>
              <a:rPr lang="en-IN" altLang="en-US" sz="2200" dirty="0">
                <a:latin typeface="Times New Roman" panose="02020603050405020304" pitchFamily="18" charset="0"/>
                <a:cs typeface="Times New Roman" panose="02020603050405020304" pitchFamily="18" charset="0"/>
              </a:rPr>
              <a:t>NIC</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NIC is used to physically connect host devices to the network.</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Each NIC is identified by a unique address called a Media Access Control (MAC)</a:t>
            </a:r>
          </a:p>
          <a:p>
            <a:pPr marL="139700" lvl="1" indent="0" algn="just"/>
            <a:endParaRPr lang="en-IN" altLang="en-US" sz="2200" dirty="0">
              <a:latin typeface="Times New Roman" panose="02020603050405020304" pitchFamily="18" charset="0"/>
              <a:cs typeface="Times New Roman" panose="02020603050405020304" pitchFamily="18" charset="0"/>
            </a:endParaRPr>
          </a:p>
          <a:p>
            <a:pPr marL="139700" lvl="1" indent="0" algn="just"/>
            <a:r>
              <a:rPr lang="en-IN" altLang="en-US" sz="2200" dirty="0">
                <a:latin typeface="Times New Roman" panose="02020603050405020304" pitchFamily="18" charset="0"/>
                <a:cs typeface="Times New Roman" panose="02020603050405020304" pitchFamily="18" charset="0"/>
              </a:rPr>
              <a:t>Repeaters</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Repeaters regenerate </a:t>
            </a:r>
            <a:r>
              <a:rPr lang="en-IN" altLang="en-US" sz="2200" dirty="0" err="1">
                <a:latin typeface="Times New Roman" panose="02020603050405020304" pitchFamily="18" charset="0"/>
                <a:cs typeface="Times New Roman" panose="02020603050405020304" pitchFamily="18" charset="0"/>
              </a:rPr>
              <a:t>analog</a:t>
            </a:r>
            <a:r>
              <a:rPr lang="en-IN" altLang="en-US" sz="2200" dirty="0">
                <a:latin typeface="Times New Roman" panose="02020603050405020304" pitchFamily="18" charset="0"/>
                <a:cs typeface="Times New Roman" panose="02020603050405020304" pitchFamily="18" charset="0"/>
              </a:rPr>
              <a:t>/digital signals that are distorted by transmission loss</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Does not make an intelligent decision concerning forwarding packets</a:t>
            </a:r>
          </a:p>
          <a:p>
            <a:pPr marL="139700" lvl="1" indent="0" algn="just"/>
            <a:endParaRPr lang="en-IN" altLang="en-US" sz="2200" dirty="0">
              <a:latin typeface="Times New Roman" panose="02020603050405020304" pitchFamily="18" charset="0"/>
              <a:cs typeface="Times New Roman" panose="02020603050405020304" pitchFamily="18" charset="0"/>
            </a:endParaRPr>
          </a:p>
          <a:p>
            <a:pPr marL="139700" lvl="1" indent="0" algn="just"/>
            <a:r>
              <a:rPr lang="en-IN" altLang="en-US" sz="2200" dirty="0">
                <a:latin typeface="Times New Roman" panose="02020603050405020304" pitchFamily="18" charset="0"/>
                <a:cs typeface="Times New Roman" panose="02020603050405020304" pitchFamily="18" charset="0"/>
              </a:rPr>
              <a:t>Hub</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 Hubs connect multiple devices in a network as one whole single unit </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Active hubs can regenerate signals. </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Does not make an intelligent decision concerning forwarding packets</a:t>
            </a:r>
          </a:p>
          <a:p>
            <a:pPr marL="0" indent="0" algn="just"/>
            <a:endParaRPr lang="en-IN" altLang="en-US" sz="2200" dirty="0">
              <a:latin typeface="Times New Roman" panose="02020603050405020304" pitchFamily="18" charset="0"/>
              <a:cs typeface="Times New Roman" panose="02020603050405020304" pitchFamily="18" charset="0"/>
            </a:endParaRPr>
          </a:p>
          <a:p>
            <a:pPr marL="0" indent="0" algn="just"/>
            <a:r>
              <a:rPr lang="en-IN" altLang="en-US" sz="2200" dirty="0">
                <a:latin typeface="Times New Roman" panose="02020603050405020304" pitchFamily="18" charset="0"/>
                <a:cs typeface="Times New Roman" panose="02020603050405020304" pitchFamily="18" charset="0"/>
              </a:rPr>
              <a:t>Switch</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Switches are better than hubs as they make intelligent decisions forwarding data to the intended destination thereby reducing traffic and congestion</a:t>
            </a:r>
          </a:p>
          <a:p>
            <a:pPr marL="0" indent="0" algn="just"/>
            <a:endParaRPr lang="en-IN" altLang="en-US" sz="2200" dirty="0">
              <a:latin typeface="Times New Roman" panose="02020603050405020304" pitchFamily="18" charset="0"/>
              <a:cs typeface="Times New Roman" panose="02020603050405020304" pitchFamily="18" charset="0"/>
            </a:endParaRPr>
          </a:p>
          <a:p>
            <a:pPr marL="0" indent="0" algn="just"/>
            <a:r>
              <a:rPr lang="en-IN" altLang="en-US" sz="2200" dirty="0">
                <a:latin typeface="Times New Roman" panose="02020603050405020304" pitchFamily="18" charset="0"/>
                <a:cs typeface="Times New Roman" panose="02020603050405020304" pitchFamily="18" charset="0"/>
              </a:rPr>
              <a:t>Bridge</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Bridges provide connections between LANs.</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They also check data to determine if it should cross the bridge. </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Makes intelligent decisions concerning forwarding packets</a:t>
            </a:r>
          </a:p>
          <a:p>
            <a:pPr marL="0" indent="0" algn="just"/>
            <a:endParaRPr lang="en-IN" altLang="en-US" sz="2200" dirty="0">
              <a:latin typeface="Times New Roman" panose="02020603050405020304" pitchFamily="18" charset="0"/>
              <a:cs typeface="Times New Roman" panose="02020603050405020304" pitchFamily="18" charset="0"/>
            </a:endParaRPr>
          </a:p>
          <a:p>
            <a:pPr marL="0" indent="0" algn="just"/>
            <a:endParaRPr lang="en-IN" altLang="en-US" sz="2200" dirty="0">
              <a:latin typeface="Times New Roman" panose="02020603050405020304" pitchFamily="18" charset="0"/>
              <a:cs typeface="Times New Roman" panose="02020603050405020304" pitchFamily="18" charset="0"/>
            </a:endParaRPr>
          </a:p>
          <a:p>
            <a:pPr marL="0" indent="0" algn="just"/>
            <a:endParaRPr lang="en-I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1420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wipe(down)">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wipe(down)">
                                      <p:cBhvr>
                                        <p:cTn id="12" dur="500"/>
                                        <p:tgtEl>
                                          <p:spTgt spid="9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wipe(down)">
                                      <p:cBhvr>
                                        <p:cTn id="17" dur="500"/>
                                        <p:tgtEl>
                                          <p:spTgt spid="9220">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220">
                                            <p:txEl>
                                              <p:pRg st="4" end="4"/>
                                            </p:txEl>
                                          </p:spTgt>
                                        </p:tgtEl>
                                        <p:attrNameLst>
                                          <p:attrName>style.visibility</p:attrName>
                                        </p:attrNameLst>
                                      </p:cBhvr>
                                      <p:to>
                                        <p:strVal val="visible"/>
                                      </p:to>
                                    </p:set>
                                    <p:animEffect transition="in" filter="wipe(down)">
                                      <p:cBhvr>
                                        <p:cTn id="20" dur="500"/>
                                        <p:tgtEl>
                                          <p:spTgt spid="922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220">
                                            <p:txEl>
                                              <p:pRg st="5" end="5"/>
                                            </p:txEl>
                                          </p:spTgt>
                                        </p:tgtEl>
                                        <p:attrNameLst>
                                          <p:attrName>style.visibility</p:attrName>
                                        </p:attrNameLst>
                                      </p:cBhvr>
                                      <p:to>
                                        <p:strVal val="visible"/>
                                      </p:to>
                                    </p:set>
                                    <p:animEffect transition="in" filter="wipe(down)">
                                      <p:cBhvr>
                                        <p:cTn id="25" dur="500"/>
                                        <p:tgtEl>
                                          <p:spTgt spid="922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220">
                                            <p:txEl>
                                              <p:pRg st="6" end="6"/>
                                            </p:txEl>
                                          </p:spTgt>
                                        </p:tgtEl>
                                        <p:attrNameLst>
                                          <p:attrName>style.visibility</p:attrName>
                                        </p:attrNameLst>
                                      </p:cBhvr>
                                      <p:to>
                                        <p:strVal val="visible"/>
                                      </p:to>
                                    </p:set>
                                    <p:animEffect transition="in" filter="wipe(down)">
                                      <p:cBhvr>
                                        <p:cTn id="30" dur="500"/>
                                        <p:tgtEl>
                                          <p:spTgt spid="9220">
                                            <p:txEl>
                                              <p:pRg st="6" end="6"/>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220">
                                            <p:txEl>
                                              <p:pRg st="8" end="8"/>
                                            </p:txEl>
                                          </p:spTgt>
                                        </p:tgtEl>
                                        <p:attrNameLst>
                                          <p:attrName>style.visibility</p:attrName>
                                        </p:attrNameLst>
                                      </p:cBhvr>
                                      <p:to>
                                        <p:strVal val="visible"/>
                                      </p:to>
                                    </p:set>
                                    <p:animEffect transition="in" filter="wipe(down)">
                                      <p:cBhvr>
                                        <p:cTn id="33" dur="500"/>
                                        <p:tgtEl>
                                          <p:spTgt spid="9220">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220">
                                            <p:txEl>
                                              <p:pRg st="9" end="9"/>
                                            </p:txEl>
                                          </p:spTgt>
                                        </p:tgtEl>
                                        <p:attrNameLst>
                                          <p:attrName>style.visibility</p:attrName>
                                        </p:attrNameLst>
                                      </p:cBhvr>
                                      <p:to>
                                        <p:strVal val="visible"/>
                                      </p:to>
                                    </p:set>
                                    <p:animEffect transition="in" filter="wipe(down)">
                                      <p:cBhvr>
                                        <p:cTn id="38" dur="500"/>
                                        <p:tgtEl>
                                          <p:spTgt spid="9220">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220">
                                            <p:txEl>
                                              <p:pRg st="10" end="10"/>
                                            </p:txEl>
                                          </p:spTgt>
                                        </p:tgtEl>
                                        <p:attrNameLst>
                                          <p:attrName>style.visibility</p:attrName>
                                        </p:attrNameLst>
                                      </p:cBhvr>
                                      <p:to>
                                        <p:strVal val="visible"/>
                                      </p:to>
                                    </p:set>
                                    <p:animEffect transition="in" filter="wipe(down)">
                                      <p:cBhvr>
                                        <p:cTn id="43" dur="500"/>
                                        <p:tgtEl>
                                          <p:spTgt spid="9220">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220">
                                            <p:txEl>
                                              <p:pRg st="16" end="16"/>
                                            </p:txEl>
                                          </p:spTgt>
                                        </p:tgtEl>
                                        <p:attrNameLst>
                                          <p:attrName>style.visibility</p:attrName>
                                        </p:attrNameLst>
                                      </p:cBhvr>
                                      <p:to>
                                        <p:strVal val="visible"/>
                                      </p:to>
                                    </p:set>
                                    <p:animEffect transition="in" filter="wipe(down)">
                                      <p:cBhvr>
                                        <p:cTn id="48" dur="500"/>
                                        <p:tgtEl>
                                          <p:spTgt spid="9220">
                                            <p:txEl>
                                              <p:pRg st="16" end="1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9220">
                                            <p:txEl>
                                              <p:pRg st="17" end="17"/>
                                            </p:txEl>
                                          </p:spTgt>
                                        </p:tgtEl>
                                        <p:attrNameLst>
                                          <p:attrName>style.visibility</p:attrName>
                                        </p:attrNameLst>
                                      </p:cBhvr>
                                      <p:to>
                                        <p:strVal val="visible"/>
                                      </p:to>
                                    </p:set>
                                    <p:animEffect transition="in" filter="wipe(down)">
                                      <p:cBhvr>
                                        <p:cTn id="53" dur="500"/>
                                        <p:tgtEl>
                                          <p:spTgt spid="9220">
                                            <p:txEl>
                                              <p:pRg st="17" end="1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9220">
                                            <p:txEl>
                                              <p:pRg st="18" end="18"/>
                                            </p:txEl>
                                          </p:spTgt>
                                        </p:tgtEl>
                                        <p:attrNameLst>
                                          <p:attrName>style.visibility</p:attrName>
                                        </p:attrNameLst>
                                      </p:cBhvr>
                                      <p:to>
                                        <p:strVal val="visible"/>
                                      </p:to>
                                    </p:set>
                                    <p:animEffect transition="in" filter="wipe(down)">
                                      <p:cBhvr>
                                        <p:cTn id="58" dur="500"/>
                                        <p:tgtEl>
                                          <p:spTgt spid="9220">
                                            <p:txEl>
                                              <p:pRg st="18" end="1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220">
                                            <p:txEl>
                                              <p:pRg st="19" end="19"/>
                                            </p:txEl>
                                          </p:spTgt>
                                        </p:tgtEl>
                                        <p:attrNameLst>
                                          <p:attrName>style.visibility</p:attrName>
                                        </p:attrNameLst>
                                      </p:cBhvr>
                                      <p:to>
                                        <p:strVal val="visible"/>
                                      </p:to>
                                    </p:set>
                                    <p:animEffect transition="in" filter="wipe(down)">
                                      <p:cBhvr>
                                        <p:cTn id="63" dur="500"/>
                                        <p:tgtEl>
                                          <p:spTgt spid="9220">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AutoShape 2" descr="Best Firewalls For Home, Office &amp; Small Business Reviewed 2021"/>
          <p:cNvSpPr>
            <a:spLocks noChangeAspect="1" noChangeArrowheads="1"/>
          </p:cNvSpPr>
          <p:nvPr/>
        </p:nvSpPr>
        <p:spPr bwMode="auto">
          <a:xfrm>
            <a:off x="172862" y="-109361"/>
            <a:ext cx="36512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N" altLang="en-US" sz="2000"/>
          </a:p>
        </p:txBody>
      </p:sp>
      <p:sp>
        <p:nvSpPr>
          <p:cNvPr id="4" name="TextBox 3">
            <a:extLst>
              <a:ext uri="{FF2B5EF4-FFF2-40B4-BE49-F238E27FC236}">
                <a16:creationId xmlns:a16="http://schemas.microsoft.com/office/drawing/2014/main" id="{691FD2A6-6EB6-2CA0-DB9C-3C51AE1649B2}"/>
              </a:ext>
            </a:extLst>
          </p:cNvPr>
          <p:cNvSpPr txBox="1"/>
          <p:nvPr/>
        </p:nvSpPr>
        <p:spPr>
          <a:xfrm>
            <a:off x="172862" y="76200"/>
            <a:ext cx="9728200" cy="7879080"/>
          </a:xfrm>
          <a:prstGeom prst="rect">
            <a:avLst/>
          </a:prstGeom>
          <a:noFill/>
        </p:spPr>
        <p:txBody>
          <a:bodyPr wrap="square">
            <a:spAutoFit/>
          </a:bodyPr>
          <a:lstStyle/>
          <a:p>
            <a:pPr marL="0" indent="0" algn="just"/>
            <a:r>
              <a:rPr lang="en-IN" altLang="en-US" sz="2200" dirty="0">
                <a:latin typeface="Times New Roman" panose="02020603050405020304" pitchFamily="18" charset="0"/>
                <a:cs typeface="Times New Roman" panose="02020603050405020304" pitchFamily="18" charset="0"/>
              </a:rPr>
              <a:t>Router</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Connects multiple servers together and determines best path for packets to reach destination</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Routers can regenerate signals, concentrate multiple connections and manage data transfers. </a:t>
            </a:r>
          </a:p>
          <a:p>
            <a:pPr marL="0" indent="0" algn="just"/>
            <a:endParaRPr lang="en-IN" altLang="en-US" sz="2200" dirty="0">
              <a:latin typeface="Times New Roman" panose="02020603050405020304" pitchFamily="18" charset="0"/>
              <a:cs typeface="Times New Roman" panose="02020603050405020304" pitchFamily="18" charset="0"/>
            </a:endParaRPr>
          </a:p>
          <a:p>
            <a:pPr marL="0" indent="0" algn="just"/>
            <a:r>
              <a:rPr lang="en-IN" altLang="en-US" sz="2200" dirty="0">
                <a:latin typeface="Times New Roman" panose="02020603050405020304" pitchFamily="18" charset="0"/>
                <a:cs typeface="Times New Roman" panose="02020603050405020304" pitchFamily="18" charset="0"/>
              </a:rPr>
              <a:t>Gateway</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hardware used in telecommunications that allows data to flow from one discrete network to another. </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Gateways are distinct from routers or switches in that they communicate using more than one protocol</a:t>
            </a:r>
          </a:p>
          <a:p>
            <a:pPr algn="just"/>
            <a:endParaRPr lang="en-IN" altLang="en-US" sz="2200" dirty="0">
              <a:latin typeface="Times New Roman" panose="02020603050405020304" pitchFamily="18" charset="0"/>
              <a:cs typeface="Times New Roman" panose="02020603050405020304" pitchFamily="18" charset="0"/>
            </a:endParaRPr>
          </a:p>
          <a:p>
            <a:pPr marL="0" indent="0" algn="just"/>
            <a:r>
              <a:rPr lang="en-IN" altLang="en-US" sz="2200" dirty="0">
                <a:latin typeface="Times New Roman" panose="02020603050405020304" pitchFamily="18" charset="0"/>
                <a:cs typeface="Times New Roman" panose="02020603050405020304" pitchFamily="18" charset="0"/>
              </a:rPr>
              <a:t>Firewall</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Firewalls are inserted in connections between secure internal networks and potentially insecure external networks such as the Internet.</a:t>
            </a:r>
          </a:p>
          <a:p>
            <a:pPr algn="just">
              <a:buFont typeface="Wingdings" panose="05000000000000000000" pitchFamily="2" charset="2"/>
              <a:buChar char="Ø"/>
            </a:pPr>
            <a:r>
              <a:rPr lang="en-IN" altLang="en-US" sz="2200" dirty="0">
                <a:latin typeface="Times New Roman" panose="02020603050405020304" pitchFamily="18" charset="0"/>
                <a:cs typeface="Times New Roman" panose="02020603050405020304" pitchFamily="18" charset="0"/>
              </a:rPr>
              <a:t>Firewalls are typically configured to reject access requests from unrecognized sources while allowing actions from recognized ones.</a:t>
            </a:r>
          </a:p>
          <a:p>
            <a:pPr algn="just"/>
            <a:endParaRPr lang="en-IN" altLang="en-US" sz="2200" dirty="0">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Modem</a:t>
            </a:r>
          </a:p>
          <a:p>
            <a:pPr marL="342900" indent="-342900" algn="just">
              <a:buFont typeface="Wingdings" panose="05000000000000000000" pitchFamily="2" charset="2"/>
              <a:buChar char="Ø"/>
            </a:pPr>
            <a:r>
              <a:rPr lang="en-US" altLang="en-US" sz="2200" dirty="0" err="1">
                <a:latin typeface="Times New Roman" panose="02020603050405020304" pitchFamily="18" charset="0"/>
                <a:cs typeface="Times New Roman" panose="02020603050405020304" pitchFamily="18" charset="0"/>
              </a:rPr>
              <a:t>MODulate</a:t>
            </a:r>
            <a:r>
              <a:rPr lang="en-US" altLang="en-US" sz="2200" dirty="0">
                <a:latin typeface="Times New Roman" panose="02020603050405020304" pitchFamily="18" charset="0"/>
                <a:cs typeface="Times New Roman" panose="02020603050405020304" pitchFamily="18" charset="0"/>
              </a:rPr>
              <a:t> the computer’s digital signal into analog signal and </a:t>
            </a:r>
            <a:r>
              <a:rPr lang="en-US" altLang="en-US" sz="2200" dirty="0" err="1">
                <a:latin typeface="Times New Roman" panose="02020603050405020304" pitchFamily="18" charset="0"/>
                <a:cs typeface="Times New Roman" panose="02020603050405020304" pitchFamily="18" charset="0"/>
              </a:rPr>
              <a:t>DEModulates</a:t>
            </a:r>
            <a:r>
              <a:rPr lang="en-US" altLang="en-US" sz="2200" dirty="0">
                <a:latin typeface="Times New Roman" panose="02020603050405020304" pitchFamily="18" charset="0"/>
                <a:cs typeface="Times New Roman" panose="02020603050405020304" pitchFamily="18" charset="0"/>
              </a:rPr>
              <a:t> the analog signal back into digital form at receiver’s end. Can be synchronous/asynchronous</a:t>
            </a:r>
          </a:p>
          <a:p>
            <a:pPr algn="just"/>
            <a:endParaRPr lang="en-I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17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413000" y="2362200"/>
            <a:ext cx="7302500" cy="548761"/>
          </a:xfrm>
          <a:prstGeom prst="rect">
            <a:avLst/>
          </a:prstGeom>
        </p:spPr>
        <p:txBody>
          <a:bodyPr vert="horz" wrap="square" lIns="0" tIns="10054" rIns="0" bIns="0" rtlCol="0" anchor="ctr">
            <a:spAutoFit/>
          </a:bodyPr>
          <a:lstStyle/>
          <a:p>
            <a:pPr marL="10583">
              <a:lnSpc>
                <a:spcPct val="100000"/>
              </a:lnSpc>
              <a:spcBef>
                <a:spcPts val="79"/>
              </a:spcBef>
            </a:pPr>
            <a:r>
              <a:rPr sz="3500" b="1" dirty="0">
                <a:latin typeface="Times New Roman" panose="02020603050405020304" pitchFamily="18" charset="0"/>
                <a:cs typeface="Times New Roman" panose="02020603050405020304" pitchFamily="18" charset="0"/>
              </a:rPr>
              <a:t>TYPES</a:t>
            </a:r>
            <a:r>
              <a:rPr sz="3500" b="1" spc="-17" dirty="0">
                <a:latin typeface="Times New Roman" panose="02020603050405020304" pitchFamily="18" charset="0"/>
                <a:cs typeface="Times New Roman" panose="02020603050405020304" pitchFamily="18" charset="0"/>
              </a:rPr>
              <a:t> </a:t>
            </a:r>
            <a:r>
              <a:rPr sz="3500" b="1" dirty="0">
                <a:latin typeface="Times New Roman" panose="02020603050405020304" pitchFamily="18" charset="0"/>
                <a:cs typeface="Times New Roman" panose="02020603050405020304" pitchFamily="18" charset="0"/>
              </a:rPr>
              <a:t>OF</a:t>
            </a:r>
            <a:r>
              <a:rPr sz="3500" b="1" spc="-4" dirty="0">
                <a:latin typeface="Times New Roman" panose="02020603050405020304" pitchFamily="18" charset="0"/>
                <a:cs typeface="Times New Roman" panose="02020603050405020304" pitchFamily="18" charset="0"/>
              </a:rPr>
              <a:t> </a:t>
            </a:r>
            <a:r>
              <a:rPr sz="3500" b="1" spc="-8" dirty="0">
                <a:latin typeface="Times New Roman" panose="02020603050405020304" pitchFamily="18" charset="0"/>
                <a:cs typeface="Times New Roman" panose="02020603050405020304" pitchFamily="18" charset="0"/>
              </a:rPr>
              <a:t>SERVER</a:t>
            </a:r>
            <a:endParaRPr sz="3500" b="1"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125249" y="3041060"/>
            <a:ext cx="9982200" cy="4526388"/>
          </a:xfrm>
          <a:prstGeom prst="rect">
            <a:avLst/>
          </a:prstGeom>
        </p:spPr>
        <p:txBody>
          <a:bodyPr vert="horz" wrap="square" lIns="0" tIns="51328" rIns="0" bIns="0" rtlCol="0">
            <a:spAutoFit/>
          </a:bodyPr>
          <a:lstStyle/>
          <a:p>
            <a:pPr marL="353483" marR="4233" indent="-342900" algn="just">
              <a:lnSpc>
                <a:spcPct val="90000"/>
              </a:lnSpc>
              <a:spcBef>
                <a:spcPts val="403"/>
              </a:spcBef>
              <a:buFont typeface="Arial" panose="020B0604020202020204" pitchFamily="34" charset="0"/>
              <a:buChar char="•"/>
            </a:pPr>
            <a:r>
              <a:rPr lang="en-IN" sz="2200" b="1" i="1" dirty="0">
                <a:solidFill>
                  <a:srgbClr val="404040"/>
                </a:solidFill>
                <a:latin typeface="Times New Roman" panose="02020603050405020304" pitchFamily="18" charset="0"/>
                <a:cs typeface="Times New Roman" panose="02020603050405020304" pitchFamily="18" charset="0"/>
              </a:rPr>
              <a:t>Web</a:t>
            </a:r>
            <a:r>
              <a:rPr lang="en-IN" sz="2200" b="1" i="1" spc="-95" dirty="0">
                <a:solidFill>
                  <a:srgbClr val="404040"/>
                </a:solidFill>
                <a:latin typeface="Times New Roman" panose="02020603050405020304" pitchFamily="18" charset="0"/>
                <a:cs typeface="Times New Roman" panose="02020603050405020304" pitchFamily="18" charset="0"/>
              </a:rPr>
              <a:t> </a:t>
            </a:r>
            <a:r>
              <a:rPr lang="en-IN" sz="2200" b="1" i="1" spc="-8" dirty="0">
                <a:solidFill>
                  <a:srgbClr val="404040"/>
                </a:solidFill>
                <a:latin typeface="Times New Roman" panose="02020603050405020304" pitchFamily="18" charset="0"/>
                <a:cs typeface="Times New Roman" panose="02020603050405020304" pitchFamily="18" charset="0"/>
              </a:rPr>
              <a:t>Servers - </a:t>
            </a:r>
            <a:r>
              <a:rPr sz="2200" spc="-8" dirty="0">
                <a:latin typeface="Times New Roman" panose="02020603050405020304" pitchFamily="18" charset="0"/>
                <a:cs typeface="Times New Roman" panose="02020603050405020304" pitchFamily="18" charset="0"/>
              </a:rPr>
              <a:t>respond </a:t>
            </a:r>
            <a:r>
              <a:rPr sz="2200" dirty="0">
                <a:latin typeface="Times New Roman" panose="02020603050405020304" pitchFamily="18" charset="0"/>
                <a:cs typeface="Times New Roman" panose="02020603050405020304" pitchFamily="18" charset="0"/>
              </a:rPr>
              <a:t>to</a:t>
            </a:r>
            <a:r>
              <a:rPr lang="en-IN" sz="2200" spc="292"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requests</a:t>
            </a:r>
            <a:r>
              <a:rPr sz="2200" spc="287" dirty="0">
                <a:latin typeface="Times New Roman" panose="02020603050405020304" pitchFamily="18" charset="0"/>
                <a:cs typeface="Times New Roman" panose="02020603050405020304" pitchFamily="18" charset="0"/>
              </a:rPr>
              <a:t> </a:t>
            </a:r>
            <a:r>
              <a:rPr sz="2200" spc="-17" dirty="0">
                <a:latin typeface="Times New Roman" panose="02020603050405020304" pitchFamily="18" charset="0"/>
                <a:cs typeface="Times New Roman" panose="02020603050405020304" pitchFamily="18" charset="0"/>
              </a:rPr>
              <a:t>from </a:t>
            </a:r>
            <a:r>
              <a:rPr sz="2200" dirty="0">
                <a:latin typeface="Times New Roman" panose="02020603050405020304" pitchFamily="18" charset="0"/>
                <a:cs typeface="Times New Roman" panose="02020603050405020304" pitchFamily="18" charset="0"/>
              </a:rPr>
              <a:t>clients</a:t>
            </a:r>
            <a:r>
              <a:rPr sz="2200" spc="496"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such</a:t>
            </a:r>
            <a:r>
              <a:rPr sz="2200" spc="508"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as</a:t>
            </a:r>
            <a:r>
              <a:rPr sz="2200" spc="521" dirty="0">
                <a:latin typeface="Times New Roman" panose="02020603050405020304" pitchFamily="18" charset="0"/>
                <a:cs typeface="Times New Roman" panose="02020603050405020304" pitchFamily="18" charset="0"/>
              </a:rPr>
              <a:t> </a:t>
            </a:r>
            <a:r>
              <a:rPr sz="2200" spc="-21" dirty="0">
                <a:latin typeface="Times New Roman" panose="02020603050405020304" pitchFamily="18" charset="0"/>
                <a:cs typeface="Times New Roman" panose="02020603050405020304" pitchFamily="18" charset="0"/>
              </a:rPr>
              <a:t>web </a:t>
            </a:r>
            <a:r>
              <a:rPr sz="2200" spc="-8" dirty="0">
                <a:latin typeface="Times New Roman" panose="02020603050405020304" pitchFamily="18" charset="0"/>
                <a:cs typeface="Times New Roman" panose="02020603050405020304" pitchFamily="18" charset="0"/>
              </a:rPr>
              <a:t>browsers.</a:t>
            </a:r>
            <a:endParaRPr lang="en-US" sz="2200" spc="-8" dirty="0">
              <a:latin typeface="Times New Roman" panose="02020603050405020304" pitchFamily="18" charset="0"/>
              <a:cs typeface="Times New Roman" panose="02020603050405020304" pitchFamily="18" charset="0"/>
            </a:endParaRPr>
          </a:p>
          <a:p>
            <a:pPr marL="353483" marR="4233" indent="-342900" algn="just">
              <a:lnSpc>
                <a:spcPct val="90000"/>
              </a:lnSpc>
              <a:spcBef>
                <a:spcPts val="403"/>
              </a:spcBef>
              <a:buFont typeface="Arial" panose="020B0604020202020204" pitchFamily="34" charset="0"/>
              <a:buChar char="•"/>
            </a:pPr>
            <a:r>
              <a:rPr lang="en-US" sz="2200" b="1" i="1" dirty="0">
                <a:solidFill>
                  <a:srgbClr val="404040"/>
                </a:solidFill>
                <a:latin typeface="Times New Roman" panose="02020603050405020304" pitchFamily="18" charset="0"/>
                <a:cs typeface="Times New Roman" panose="02020603050405020304" pitchFamily="18" charset="0"/>
              </a:rPr>
              <a:t>Application</a:t>
            </a:r>
            <a:r>
              <a:rPr lang="en-US" sz="2200" b="1" i="1" spc="-62" dirty="0">
                <a:solidFill>
                  <a:srgbClr val="404040"/>
                </a:solidFill>
                <a:latin typeface="Times New Roman" panose="02020603050405020304" pitchFamily="18" charset="0"/>
                <a:cs typeface="Times New Roman" panose="02020603050405020304" pitchFamily="18" charset="0"/>
              </a:rPr>
              <a:t> </a:t>
            </a:r>
            <a:r>
              <a:rPr lang="en-US" sz="2200" b="1" i="1" spc="-8" dirty="0">
                <a:solidFill>
                  <a:srgbClr val="404040"/>
                </a:solidFill>
                <a:latin typeface="Times New Roman" panose="02020603050405020304" pitchFamily="18" charset="0"/>
                <a:cs typeface="Times New Roman" panose="02020603050405020304" pitchFamily="18" charset="0"/>
              </a:rPr>
              <a:t>Server - </a:t>
            </a:r>
            <a:r>
              <a:rPr lang="en-US" sz="2200" dirty="0">
                <a:latin typeface="Times New Roman" panose="02020603050405020304" pitchFamily="18" charset="0"/>
                <a:cs typeface="Times New Roman" panose="02020603050405020304" pitchFamily="18" charset="0"/>
              </a:rPr>
              <a:t>provides</a:t>
            </a:r>
            <a:r>
              <a:rPr lang="en-US" sz="2200" spc="417"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to</a:t>
            </a:r>
            <a:r>
              <a:rPr lang="en-US" sz="2200" spc="621"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applications </a:t>
            </a:r>
            <a:r>
              <a:rPr lang="en-US" sz="2200" dirty="0">
                <a:latin typeface="Times New Roman" panose="02020603050405020304" pitchFamily="18" charset="0"/>
                <a:cs typeface="Times New Roman" panose="02020603050405020304" pitchFamily="18" charset="0"/>
              </a:rPr>
              <a:t>such</a:t>
            </a:r>
            <a:r>
              <a:rPr lang="en-US" sz="2200" spc="308"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as</a:t>
            </a:r>
            <a:r>
              <a:rPr lang="en-US" sz="2200" spc="31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spc="321"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mobile </a:t>
            </a:r>
            <a:r>
              <a:rPr lang="en-US" sz="2200" spc="-17" dirty="0">
                <a:latin typeface="Times New Roman" panose="02020603050405020304" pitchFamily="18" charset="0"/>
                <a:cs typeface="Times New Roman" panose="02020603050405020304" pitchFamily="18" charset="0"/>
              </a:rPr>
              <a:t>app.</a:t>
            </a:r>
          </a:p>
          <a:p>
            <a:pPr marL="353483" indent="-342900">
              <a:spcBef>
                <a:spcPts val="87"/>
              </a:spcBef>
              <a:buFont typeface="Arial" panose="020B0604020202020204" pitchFamily="34" charset="0"/>
              <a:buChar char="•"/>
            </a:pPr>
            <a:r>
              <a:rPr lang="en-US" sz="2200" b="1" i="1" spc="-8" dirty="0">
                <a:solidFill>
                  <a:srgbClr val="404040"/>
                </a:solidFill>
                <a:latin typeface="Times New Roman" panose="02020603050405020304" pitchFamily="18" charset="0"/>
                <a:cs typeface="Times New Roman" panose="02020603050405020304" pitchFamily="18" charset="0"/>
              </a:rPr>
              <a:t>Chat Servers - </a:t>
            </a:r>
            <a:r>
              <a:rPr lang="en-US" sz="2200" spc="-8" dirty="0">
                <a:latin typeface="Times New Roman" panose="02020603050405020304" pitchFamily="18" charset="0"/>
                <a:cs typeface="Times New Roman" panose="02020603050405020304" pitchFamily="18" charset="0"/>
              </a:rPr>
              <a:t>enable </a:t>
            </a:r>
            <a:r>
              <a:rPr lang="en-US" sz="2200" dirty="0">
                <a:latin typeface="Times New Roman" panose="02020603050405020304" pitchFamily="18" charset="0"/>
                <a:cs typeface="Times New Roman" panose="02020603050405020304" pitchFamily="18" charset="0"/>
              </a:rPr>
              <a:t>large</a:t>
            </a:r>
            <a:r>
              <a:rPr lang="en-US" sz="2200" spc="46"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numbers</a:t>
            </a:r>
            <a:r>
              <a:rPr lang="en-US" sz="2200" spc="46"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users</a:t>
            </a:r>
            <a:r>
              <a:rPr lang="en-US" sz="2200" spc="42" dirty="0">
                <a:latin typeface="Times New Roman" panose="02020603050405020304" pitchFamily="18" charset="0"/>
                <a:cs typeface="Times New Roman" panose="02020603050405020304" pitchFamily="18" charset="0"/>
              </a:rPr>
              <a:t> </a:t>
            </a:r>
            <a:r>
              <a:rPr lang="en-US" sz="2200" spc="-21" dirty="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exchange</a:t>
            </a:r>
            <a:r>
              <a:rPr lang="en-US" sz="2200" spc="392"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information </a:t>
            </a:r>
            <a:r>
              <a:rPr lang="en-US" sz="2200" dirty="0">
                <a:latin typeface="Times New Roman" panose="02020603050405020304" pitchFamily="18" charset="0"/>
                <a:cs typeface="Times New Roman" panose="02020603050405020304" pitchFamily="18" charset="0"/>
              </a:rPr>
              <a:t>near</a:t>
            </a:r>
            <a:r>
              <a:rPr lang="en-US" sz="2200" spc="-17"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instantaneously.</a:t>
            </a:r>
          </a:p>
          <a:p>
            <a:pPr marL="353483" indent="-342900">
              <a:spcBef>
                <a:spcPts val="87"/>
              </a:spcBef>
              <a:buFont typeface="Arial" panose="020B0604020202020204" pitchFamily="34" charset="0"/>
              <a:buChar char="•"/>
            </a:pPr>
            <a:r>
              <a:rPr lang="en-US" sz="2200" b="1" i="1" dirty="0">
                <a:solidFill>
                  <a:srgbClr val="404040"/>
                </a:solidFill>
                <a:latin typeface="Times New Roman" panose="02020603050405020304" pitchFamily="18" charset="0"/>
                <a:cs typeface="Times New Roman" panose="02020603050405020304" pitchFamily="18" charset="0"/>
              </a:rPr>
              <a:t>FTP</a:t>
            </a:r>
            <a:r>
              <a:rPr lang="en-US" sz="2200" b="1" i="1" spc="-71" dirty="0">
                <a:solidFill>
                  <a:srgbClr val="404040"/>
                </a:solidFill>
                <a:latin typeface="Times New Roman" panose="02020603050405020304" pitchFamily="18" charset="0"/>
                <a:cs typeface="Times New Roman" panose="02020603050405020304" pitchFamily="18" charset="0"/>
              </a:rPr>
              <a:t> </a:t>
            </a:r>
            <a:r>
              <a:rPr lang="en-US" sz="2200" b="1" i="1" spc="-8" dirty="0">
                <a:solidFill>
                  <a:srgbClr val="404040"/>
                </a:solidFill>
                <a:latin typeface="Times New Roman" panose="02020603050405020304" pitchFamily="18" charset="0"/>
                <a:cs typeface="Times New Roman" panose="02020603050405020304" pitchFamily="18" charset="0"/>
              </a:rPr>
              <a:t>Server - </a:t>
            </a:r>
            <a:r>
              <a:rPr lang="en-US" sz="2200" dirty="0">
                <a:latin typeface="Times New Roman" panose="02020603050405020304" pitchFamily="18" charset="0"/>
                <a:cs typeface="Times New Roman" panose="02020603050405020304" pitchFamily="18" charset="0"/>
              </a:rPr>
              <a:t>move</a:t>
            </a:r>
            <a:r>
              <a:rPr lang="en-US" sz="2200" spc="-62"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files</a:t>
            </a:r>
            <a:r>
              <a:rPr lang="en-US" sz="2200" spc="-2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securely</a:t>
            </a:r>
            <a:r>
              <a:rPr lang="en-US" sz="2200" spc="-37"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between computers</a:t>
            </a:r>
            <a:endParaRPr lang="en-US" sz="2200" spc="-112" dirty="0">
              <a:latin typeface="Times New Roman" panose="02020603050405020304" pitchFamily="18" charset="0"/>
              <a:cs typeface="Times New Roman" panose="02020603050405020304" pitchFamily="18" charset="0"/>
            </a:endParaRPr>
          </a:p>
          <a:p>
            <a:pPr marL="353483" indent="-342900">
              <a:spcBef>
                <a:spcPts val="87"/>
              </a:spcBef>
              <a:buFont typeface="Arial" panose="020B0604020202020204" pitchFamily="34" charset="0"/>
              <a:buChar char="•"/>
            </a:pPr>
            <a:r>
              <a:rPr lang="en-US" sz="2200" b="1" i="1" spc="-33" dirty="0">
                <a:latin typeface="Times New Roman" panose="02020603050405020304" pitchFamily="18" charset="0"/>
                <a:cs typeface="Times New Roman" panose="02020603050405020304" pitchFamily="18" charset="0"/>
              </a:rPr>
              <a:t>Name Server -  </a:t>
            </a:r>
            <a:r>
              <a:rPr lang="en-US" sz="2200" dirty="0">
                <a:latin typeface="Times New Roman" panose="02020603050405020304" pitchFamily="18" charset="0"/>
                <a:cs typeface="Times New Roman" panose="02020603050405020304" pitchFamily="18" charset="0"/>
              </a:rPr>
              <a:t>Servers that look up addresses such as mapping domain</a:t>
            </a:r>
            <a:r>
              <a:rPr lang="en-US" sz="2200" spc="-33" dirty="0">
                <a:latin typeface="Times New Roman" panose="02020603050405020304" pitchFamily="18" charset="0"/>
                <a:cs typeface="Times New Roman" panose="02020603050405020304" pitchFamily="18" charset="0"/>
              </a:rPr>
              <a:t> to an IP</a:t>
            </a:r>
          </a:p>
          <a:p>
            <a:pPr marL="353483" indent="-342900">
              <a:spcBef>
                <a:spcPts val="87"/>
              </a:spcBef>
              <a:buFont typeface="Arial" panose="020B0604020202020204" pitchFamily="34" charset="0"/>
              <a:buChar char="•"/>
            </a:pPr>
            <a:r>
              <a:rPr lang="en-US" sz="2200" b="1" i="1" dirty="0">
                <a:solidFill>
                  <a:srgbClr val="404040"/>
                </a:solidFill>
                <a:latin typeface="Times New Roman" panose="02020603050405020304" pitchFamily="18" charset="0"/>
                <a:cs typeface="Times New Roman" panose="02020603050405020304" pitchFamily="18" charset="0"/>
              </a:rPr>
              <a:t>Database</a:t>
            </a:r>
            <a:r>
              <a:rPr lang="en-US" sz="2200" b="1" i="1" spc="-67" dirty="0">
                <a:solidFill>
                  <a:srgbClr val="404040"/>
                </a:solidFill>
                <a:latin typeface="Times New Roman" panose="02020603050405020304" pitchFamily="18" charset="0"/>
                <a:cs typeface="Times New Roman" panose="02020603050405020304" pitchFamily="18" charset="0"/>
              </a:rPr>
              <a:t> </a:t>
            </a:r>
            <a:r>
              <a:rPr lang="en-US" sz="2200" b="1" i="1" spc="-8" dirty="0">
                <a:solidFill>
                  <a:srgbClr val="404040"/>
                </a:solidFill>
                <a:latin typeface="Times New Roman" panose="02020603050405020304" pitchFamily="18" charset="0"/>
                <a:cs typeface="Times New Roman" panose="02020603050405020304" pitchFamily="18" charset="0"/>
              </a:rPr>
              <a:t>Server - </a:t>
            </a:r>
            <a:r>
              <a:rPr lang="en-US" sz="2200" dirty="0">
                <a:latin typeface="Times New Roman" panose="02020603050405020304" pitchFamily="18" charset="0"/>
                <a:cs typeface="Times New Roman" panose="02020603050405020304" pitchFamily="18" charset="0"/>
              </a:rPr>
              <a:t>provides</a:t>
            </a:r>
            <a:r>
              <a:rPr lang="en-US" sz="2200" spc="-87"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database </a:t>
            </a:r>
            <a:r>
              <a:rPr lang="en-US" sz="2200" dirty="0">
                <a:latin typeface="Times New Roman" panose="02020603050405020304" pitchFamily="18" charset="0"/>
                <a:cs typeface="Times New Roman" panose="02020603050405020304" pitchFamily="18" charset="0"/>
              </a:rPr>
              <a:t>services</a:t>
            </a:r>
            <a:r>
              <a:rPr lang="en-US" sz="2200" spc="-5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a:t>
            </a:r>
            <a:r>
              <a:rPr lang="en-US" sz="2200" spc="-25"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computers.</a:t>
            </a:r>
          </a:p>
          <a:p>
            <a:pPr marL="353483" indent="-342900">
              <a:spcBef>
                <a:spcPts val="87"/>
              </a:spcBef>
              <a:buFont typeface="Arial" panose="020B0604020202020204" pitchFamily="34" charset="0"/>
              <a:buChar char="•"/>
            </a:pPr>
            <a:r>
              <a:rPr lang="en-US" sz="2200" b="1" i="1" dirty="0">
                <a:solidFill>
                  <a:srgbClr val="404040"/>
                </a:solidFill>
                <a:latin typeface="Times New Roman" panose="02020603050405020304" pitchFamily="18" charset="0"/>
                <a:cs typeface="Times New Roman" panose="02020603050405020304" pitchFamily="18" charset="0"/>
              </a:rPr>
              <a:t>Game</a:t>
            </a:r>
            <a:r>
              <a:rPr lang="en-US" sz="2200" b="1" i="1" spc="-33" dirty="0">
                <a:solidFill>
                  <a:srgbClr val="404040"/>
                </a:solidFill>
                <a:latin typeface="Times New Roman" panose="02020603050405020304" pitchFamily="18" charset="0"/>
                <a:cs typeface="Times New Roman" panose="02020603050405020304" pitchFamily="18" charset="0"/>
              </a:rPr>
              <a:t> </a:t>
            </a:r>
            <a:r>
              <a:rPr lang="en-US" sz="2200" b="1" i="1" spc="-8" dirty="0">
                <a:solidFill>
                  <a:srgbClr val="404040"/>
                </a:solidFill>
                <a:latin typeface="Times New Roman" panose="02020603050405020304" pitchFamily="18" charset="0"/>
                <a:cs typeface="Times New Roman" panose="02020603050405020304" pitchFamily="18" charset="0"/>
              </a:rPr>
              <a:t>Server - </a:t>
            </a:r>
            <a:r>
              <a:rPr lang="en-US" sz="2200" dirty="0">
                <a:latin typeface="Times New Roman" panose="02020603050405020304" pitchFamily="18" charset="0"/>
                <a:cs typeface="Times New Roman" panose="02020603050405020304" pitchFamily="18" charset="0"/>
              </a:rPr>
              <a:t>The</a:t>
            </a:r>
            <a:r>
              <a:rPr lang="en-US" sz="2200" spc="-6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server</a:t>
            </a:r>
            <a:r>
              <a:rPr lang="en-US" sz="2200" spc="-50"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transmits </a:t>
            </a:r>
            <a:r>
              <a:rPr lang="en-US" sz="2200" dirty="0">
                <a:latin typeface="Times New Roman" panose="02020603050405020304" pitchFamily="18" charset="0"/>
                <a:cs typeface="Times New Roman" panose="02020603050405020304" pitchFamily="18" charset="0"/>
              </a:rPr>
              <a:t>enough</a:t>
            </a:r>
            <a:r>
              <a:rPr lang="en-US" sz="2200" spc="-46"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a:t>
            </a:r>
            <a:r>
              <a:rPr lang="en-US" sz="2200" spc="-54"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about</a:t>
            </a:r>
            <a:r>
              <a:rPr lang="en-US" sz="2200" spc="-5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its</a:t>
            </a:r>
            <a:r>
              <a:rPr lang="en-US" sz="2200" spc="-62"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internal </a:t>
            </a:r>
            <a:r>
              <a:rPr lang="en-US" sz="2200" dirty="0">
                <a:latin typeface="Times New Roman" panose="02020603050405020304" pitchFamily="18" charset="0"/>
                <a:cs typeface="Times New Roman" panose="02020603050405020304" pitchFamily="18" charset="0"/>
              </a:rPr>
              <a:t>state</a:t>
            </a:r>
            <a:r>
              <a:rPr lang="en-US" sz="2200" spc="-5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a:t>
            </a:r>
            <a:r>
              <a:rPr lang="en-US" sz="2200" spc="-29"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allow</a:t>
            </a:r>
            <a:r>
              <a:rPr lang="en-US" sz="2200" spc="-46"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its</a:t>
            </a:r>
            <a:r>
              <a:rPr lang="en-US" sz="2200" spc="-42"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connected</a:t>
            </a:r>
            <a:r>
              <a:rPr lang="en-US" sz="2200" spc="-37"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clients </a:t>
            </a:r>
            <a:r>
              <a:rPr lang="en-US" sz="2200" dirty="0">
                <a:latin typeface="Times New Roman" panose="02020603050405020304" pitchFamily="18" charset="0"/>
                <a:cs typeface="Times New Roman" panose="02020603050405020304" pitchFamily="18" charset="0"/>
              </a:rPr>
              <a:t>to</a:t>
            </a:r>
            <a:r>
              <a:rPr lang="en-US" sz="2200" spc="-42"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maintain</a:t>
            </a:r>
            <a:r>
              <a:rPr lang="en-US" sz="2200" spc="-46"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their</a:t>
            </a:r>
            <a:r>
              <a:rPr lang="en-US" sz="2200" spc="-3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own</a:t>
            </a:r>
            <a:r>
              <a:rPr lang="en-US" sz="2200" spc="-37"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accurate version</a:t>
            </a:r>
            <a:r>
              <a:rPr lang="en-US" sz="2200" spc="-5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a:t>
            </a:r>
            <a:r>
              <a:rPr lang="en-US" sz="2200" spc="-54"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a:t>
            </a:r>
            <a:r>
              <a:rPr lang="en-US" sz="2200" spc="-54"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game</a:t>
            </a:r>
            <a:r>
              <a:rPr lang="en-US" sz="2200" spc="-54"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world</a:t>
            </a:r>
            <a:r>
              <a:rPr lang="en-US" sz="2200" spc="-54" dirty="0">
                <a:latin typeface="Times New Roman" panose="02020603050405020304" pitchFamily="18" charset="0"/>
                <a:cs typeface="Times New Roman" panose="02020603050405020304" pitchFamily="18" charset="0"/>
              </a:rPr>
              <a:t> </a:t>
            </a:r>
            <a:r>
              <a:rPr lang="en-US" sz="2200" spc="-21" dirty="0">
                <a:latin typeface="Times New Roman" panose="02020603050405020304" pitchFamily="18" charset="0"/>
                <a:cs typeface="Times New Roman" panose="02020603050405020304" pitchFamily="18" charset="0"/>
              </a:rPr>
              <a:t>for </a:t>
            </a:r>
            <a:r>
              <a:rPr lang="en-US" sz="2200" spc="-8" dirty="0">
                <a:latin typeface="Times New Roman" panose="02020603050405020304" pitchFamily="18" charset="0"/>
                <a:cs typeface="Times New Roman" panose="02020603050405020304" pitchFamily="18" charset="0"/>
              </a:rPr>
              <a:t>display</a:t>
            </a:r>
            <a:r>
              <a:rPr lang="en-US" sz="2200" spc="-6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a:t>
            </a:r>
            <a:r>
              <a:rPr lang="en-US" sz="2200" spc="-67"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players.</a:t>
            </a:r>
          </a:p>
          <a:p>
            <a:pPr marL="353483" indent="-342900">
              <a:spcBef>
                <a:spcPts val="87"/>
              </a:spcBef>
              <a:buFont typeface="Arial" panose="020B0604020202020204" pitchFamily="34" charset="0"/>
              <a:buChar char="•"/>
            </a:pPr>
            <a:r>
              <a:rPr lang="en-US" sz="2200" b="1" i="1" dirty="0">
                <a:solidFill>
                  <a:srgbClr val="404040"/>
                </a:solidFill>
                <a:latin typeface="Times New Roman" panose="02020603050405020304" pitchFamily="18" charset="0"/>
                <a:cs typeface="Times New Roman" panose="02020603050405020304" pitchFamily="18" charset="0"/>
              </a:rPr>
              <a:t>Media</a:t>
            </a:r>
            <a:r>
              <a:rPr lang="en-US" sz="2200" b="1" i="1" spc="-37" dirty="0">
                <a:solidFill>
                  <a:srgbClr val="404040"/>
                </a:solidFill>
                <a:latin typeface="Times New Roman" panose="02020603050405020304" pitchFamily="18" charset="0"/>
                <a:cs typeface="Times New Roman" panose="02020603050405020304" pitchFamily="18" charset="0"/>
              </a:rPr>
              <a:t> </a:t>
            </a:r>
            <a:r>
              <a:rPr lang="en-US" sz="2200" b="1" i="1" spc="-8" dirty="0">
                <a:solidFill>
                  <a:srgbClr val="404040"/>
                </a:solidFill>
                <a:latin typeface="Times New Roman" panose="02020603050405020304" pitchFamily="18" charset="0"/>
                <a:cs typeface="Times New Roman" panose="02020603050405020304" pitchFamily="18" charset="0"/>
              </a:rPr>
              <a:t>Server - </a:t>
            </a:r>
            <a:r>
              <a:rPr lang="en-US" sz="2200" dirty="0">
                <a:latin typeface="Times New Roman" panose="02020603050405020304" pitchFamily="18" charset="0"/>
                <a:cs typeface="Times New Roman" panose="02020603050405020304" pitchFamily="18" charset="0"/>
              </a:rPr>
              <a:t>Delivers</a:t>
            </a:r>
            <a:r>
              <a:rPr lang="en-US" sz="2200" spc="258"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media</a:t>
            </a:r>
            <a:r>
              <a:rPr lang="en-US" sz="2200" spc="267" dirty="0">
                <a:latin typeface="Times New Roman" panose="02020603050405020304" pitchFamily="18" charset="0"/>
                <a:cs typeface="Times New Roman" panose="02020603050405020304" pitchFamily="18" charset="0"/>
              </a:rPr>
              <a:t>  </a:t>
            </a:r>
            <a:r>
              <a:rPr lang="en-US" sz="2200" spc="-17" dirty="0">
                <a:latin typeface="Times New Roman" panose="02020603050405020304" pitchFamily="18" charset="0"/>
                <a:cs typeface="Times New Roman" panose="02020603050405020304" pitchFamily="18" charset="0"/>
              </a:rPr>
              <a:t>such </a:t>
            </a:r>
            <a:r>
              <a:rPr lang="en-US" sz="2200" dirty="0">
                <a:latin typeface="Times New Roman" panose="02020603050405020304" pitchFamily="18" charset="0"/>
                <a:cs typeface="Times New Roman" panose="02020603050405020304" pitchFamily="18" charset="0"/>
              </a:rPr>
              <a:t>as</a:t>
            </a:r>
            <a:r>
              <a:rPr lang="en-US" sz="2200" spc="183"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streaming</a:t>
            </a:r>
            <a:r>
              <a:rPr lang="en-US" sz="2200" spc="179"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video</a:t>
            </a:r>
            <a:r>
              <a:rPr lang="en-US" sz="2200" spc="179" dirty="0">
                <a:latin typeface="Times New Roman" panose="02020603050405020304" pitchFamily="18" charset="0"/>
                <a:cs typeface="Times New Roman" panose="02020603050405020304" pitchFamily="18" charset="0"/>
              </a:rPr>
              <a:t> </a:t>
            </a:r>
            <a:r>
              <a:rPr lang="en-US" sz="2200" spc="-21" dirty="0">
                <a:latin typeface="Times New Roman" panose="02020603050405020304" pitchFamily="18" charset="0"/>
                <a:cs typeface="Times New Roman" panose="02020603050405020304" pitchFamily="18" charset="0"/>
              </a:rPr>
              <a:t>or </a:t>
            </a:r>
            <a:r>
              <a:rPr lang="en-US" sz="2200" spc="-8" dirty="0">
                <a:latin typeface="Times New Roman" panose="02020603050405020304" pitchFamily="18" charset="0"/>
                <a:cs typeface="Times New Roman" panose="02020603050405020304" pitchFamily="18" charset="0"/>
              </a:rPr>
              <a:t>audio.</a:t>
            </a:r>
          </a:p>
          <a:p>
            <a:pPr marL="353483" indent="-342900">
              <a:spcBef>
                <a:spcPts val="87"/>
              </a:spcBef>
              <a:buFont typeface="Arial" panose="020B0604020202020204" pitchFamily="34" charset="0"/>
              <a:buChar char="•"/>
            </a:pPr>
            <a:r>
              <a:rPr lang="en-US" sz="2200" b="1" i="1" dirty="0">
                <a:solidFill>
                  <a:srgbClr val="404040"/>
                </a:solidFill>
                <a:latin typeface="Times New Roman" panose="02020603050405020304" pitchFamily="18" charset="0"/>
                <a:cs typeface="Times New Roman" panose="02020603050405020304" pitchFamily="18" charset="0"/>
              </a:rPr>
              <a:t>Proxy</a:t>
            </a:r>
            <a:r>
              <a:rPr lang="en-US" sz="2200" b="1" i="1" spc="-17" dirty="0">
                <a:solidFill>
                  <a:srgbClr val="404040"/>
                </a:solidFill>
                <a:latin typeface="Times New Roman" panose="02020603050405020304" pitchFamily="18" charset="0"/>
                <a:cs typeface="Times New Roman" panose="02020603050405020304" pitchFamily="18" charset="0"/>
              </a:rPr>
              <a:t> </a:t>
            </a:r>
            <a:r>
              <a:rPr lang="en-US" sz="2200" b="1" i="1" spc="-8" dirty="0">
                <a:solidFill>
                  <a:srgbClr val="404040"/>
                </a:solidFill>
                <a:latin typeface="Times New Roman" panose="02020603050405020304" pitchFamily="18" charset="0"/>
                <a:cs typeface="Times New Roman" panose="02020603050405020304" pitchFamily="18" charset="0"/>
              </a:rPr>
              <a:t>Server - </a:t>
            </a:r>
            <a:r>
              <a:rPr lang="en-US" sz="2200" dirty="0">
                <a:latin typeface="Times New Roman" panose="02020603050405020304" pitchFamily="18" charset="0"/>
                <a:cs typeface="Times New Roman" panose="02020603050405020304" pitchFamily="18" charset="0"/>
              </a:rPr>
              <a:t>Acts</a:t>
            </a:r>
            <a:r>
              <a:rPr lang="en-US" sz="2200" spc="-3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as</a:t>
            </a:r>
            <a:r>
              <a:rPr lang="en-US" sz="2200" spc="-33"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a:t>
            </a:r>
            <a:r>
              <a:rPr lang="en-US" sz="2200" spc="-54"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intermediary</a:t>
            </a:r>
            <a:r>
              <a:rPr lang="en-US" sz="2200" spc="-21"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between </a:t>
            </a:r>
            <a:r>
              <a:rPr lang="en-US" sz="2200" dirty="0">
                <a:latin typeface="Times New Roman" panose="02020603050405020304" pitchFamily="18" charset="0"/>
                <a:cs typeface="Times New Roman" panose="02020603050405020304" pitchFamily="18" charset="0"/>
              </a:rPr>
              <a:t>clients</a:t>
            </a:r>
            <a:r>
              <a:rPr lang="en-US" sz="2200" spc="-33"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a:t>
            </a:r>
            <a:r>
              <a:rPr lang="en-US" sz="2200" spc="-3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servers</a:t>
            </a:r>
            <a:r>
              <a:rPr lang="en-US" sz="2200" spc="-29"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a:t>
            </a:r>
            <a:r>
              <a:rPr lang="en-US" sz="2200" spc="-29"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implement </a:t>
            </a:r>
            <a:r>
              <a:rPr lang="en-US" sz="2200" dirty="0">
                <a:latin typeface="Times New Roman" panose="02020603050405020304" pitchFamily="18" charset="0"/>
                <a:cs typeface="Times New Roman" panose="02020603050405020304" pitchFamily="18" charset="0"/>
              </a:rPr>
              <a:t>functions</a:t>
            </a:r>
            <a:r>
              <a:rPr lang="en-US" sz="2200" spc="-33"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such</a:t>
            </a:r>
            <a:r>
              <a:rPr lang="en-US" sz="2200" spc="-46"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as</a:t>
            </a:r>
            <a:r>
              <a:rPr lang="en-US" sz="2200" spc="-33" dirty="0">
                <a:latin typeface="Times New Roman" panose="02020603050405020304" pitchFamily="18" charset="0"/>
                <a:cs typeface="Times New Roman" panose="02020603050405020304" pitchFamily="18" charset="0"/>
              </a:rPr>
              <a:t> </a:t>
            </a:r>
            <a:r>
              <a:rPr lang="en-US" sz="2200" spc="-17" dirty="0">
                <a:latin typeface="Times New Roman" panose="02020603050405020304" pitchFamily="18" charset="0"/>
                <a:cs typeface="Times New Roman" panose="02020603050405020304" pitchFamily="18" charset="0"/>
              </a:rPr>
              <a:t>security,</a:t>
            </a:r>
            <a:r>
              <a:rPr lang="en-US" sz="2200" spc="-25"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monitoring </a:t>
            </a:r>
            <a:r>
              <a:rPr lang="en-US" sz="2200" dirty="0">
                <a:latin typeface="Times New Roman" panose="02020603050405020304" pitchFamily="18" charset="0"/>
                <a:cs typeface="Times New Roman" panose="02020603050405020304" pitchFamily="18" charset="0"/>
              </a:rPr>
              <a:t>or</a:t>
            </a:r>
            <a:r>
              <a:rPr lang="en-US" sz="2200" spc="-12" dirty="0">
                <a:latin typeface="Times New Roman" panose="02020603050405020304" pitchFamily="18" charset="0"/>
                <a:cs typeface="Times New Roman" panose="02020603050405020304" pitchFamily="18" charset="0"/>
              </a:rPr>
              <a:t> </a:t>
            </a:r>
            <a:r>
              <a:rPr lang="en-US" sz="2200" spc="-8" dirty="0">
                <a:latin typeface="Times New Roman" panose="02020603050405020304" pitchFamily="18" charset="0"/>
                <a:cs typeface="Times New Roman" panose="02020603050405020304" pitchFamily="18" charset="0"/>
              </a:rPr>
              <a:t>anonymization.</a:t>
            </a:r>
          </a:p>
        </p:txBody>
      </p:sp>
      <p:sp>
        <p:nvSpPr>
          <p:cNvPr id="10" name="object 10"/>
          <p:cNvSpPr txBox="1">
            <a:spLocks/>
          </p:cNvSpPr>
          <p:nvPr/>
        </p:nvSpPr>
        <p:spPr>
          <a:xfrm>
            <a:off x="3784600" y="34159"/>
            <a:ext cx="6820134" cy="548761"/>
          </a:xfrm>
          <a:prstGeom prst="rect">
            <a:avLst/>
          </a:prstGeom>
        </p:spPr>
        <p:txBody>
          <a:bodyPr vert="horz" wrap="square" lIns="0" tIns="10054" rIns="0" bIns="0" rtlCol="0" anchor="ctr">
            <a:spAutoFit/>
          </a:bodyPr>
          <a:lstStyle>
            <a:lvl1pPr algn="l" defTabSz="761970" rtl="0" eaLnBrk="1" latinLnBrk="0" hangingPunct="1">
              <a:lnSpc>
                <a:spcPct val="90000"/>
              </a:lnSpc>
              <a:spcBef>
                <a:spcPct val="0"/>
              </a:spcBef>
              <a:buNone/>
              <a:defRPr sz="3667" kern="1200">
                <a:solidFill>
                  <a:schemeClr val="tx1"/>
                </a:solidFill>
                <a:latin typeface="+mj-lt"/>
                <a:ea typeface="+mj-ea"/>
                <a:cs typeface="+mj-cs"/>
              </a:defRPr>
            </a:lvl1pPr>
          </a:lstStyle>
          <a:p>
            <a:pPr marL="10583">
              <a:lnSpc>
                <a:spcPct val="100000"/>
              </a:lnSpc>
              <a:spcBef>
                <a:spcPts val="79"/>
              </a:spcBef>
            </a:pPr>
            <a:r>
              <a:rPr lang="en-IN" sz="3500" b="1" spc="-8">
                <a:latin typeface="Times New Roman" panose="02020603050405020304" pitchFamily="18" charset="0"/>
                <a:cs typeface="Times New Roman" panose="02020603050405020304" pitchFamily="18" charset="0"/>
              </a:rPr>
              <a:t>SERVER</a:t>
            </a:r>
            <a:endParaRPr lang="en-IN" sz="35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45394" y="669287"/>
            <a:ext cx="9823668" cy="1191267"/>
          </a:xfrm>
          <a:prstGeom prst="rect">
            <a:avLst/>
          </a:prstGeom>
        </p:spPr>
        <p:txBody>
          <a:bodyPr vert="horz" wrap="square" lIns="0" tIns="56621" rIns="0" bIns="0" rtlCol="0">
            <a:spAutoFit/>
          </a:bodyPr>
          <a:lstStyle/>
          <a:p>
            <a:pPr marL="353483" marR="4233" indent="-342900" algn="just">
              <a:lnSpc>
                <a:spcPts val="2883"/>
              </a:lnSpc>
              <a:spcBef>
                <a:spcPts val="446"/>
              </a:spcBef>
              <a:buFont typeface="Arial" panose="020B0604020202020204" pitchFamily="34" charset="0"/>
              <a:buChar char="•"/>
            </a:pPr>
            <a:r>
              <a:rPr sz="2000" dirty="0">
                <a:solidFill>
                  <a:srgbClr val="404040"/>
                </a:solidFill>
                <a:latin typeface="Times New Roman" panose="02020603050405020304" pitchFamily="18" charset="0"/>
                <a:cs typeface="Times New Roman" panose="02020603050405020304" pitchFamily="18" charset="0"/>
              </a:rPr>
              <a:t>It</a:t>
            </a:r>
            <a:r>
              <a:rPr sz="2000" spc="275"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is</a:t>
            </a:r>
            <a:r>
              <a:rPr sz="2000" spc="275"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a</a:t>
            </a:r>
            <a:r>
              <a:rPr sz="2000" spc="271"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physical</a:t>
            </a:r>
            <a:r>
              <a:rPr sz="2000" spc="275" dirty="0">
                <a:solidFill>
                  <a:srgbClr val="404040"/>
                </a:solidFill>
                <a:latin typeface="Times New Roman" panose="02020603050405020304" pitchFamily="18" charset="0"/>
                <a:cs typeface="Times New Roman" panose="02020603050405020304" pitchFamily="18" charset="0"/>
              </a:rPr>
              <a:t>  </a:t>
            </a:r>
            <a:r>
              <a:rPr sz="2000" spc="-8" dirty="0">
                <a:solidFill>
                  <a:srgbClr val="404040"/>
                </a:solidFill>
                <a:latin typeface="Times New Roman" panose="02020603050405020304" pitchFamily="18" charset="0"/>
                <a:cs typeface="Times New Roman" panose="02020603050405020304" pitchFamily="18" charset="0"/>
              </a:rPr>
              <a:t>computer </a:t>
            </a:r>
            <a:r>
              <a:rPr sz="2000" dirty="0">
                <a:solidFill>
                  <a:srgbClr val="404040"/>
                </a:solidFill>
                <a:latin typeface="Times New Roman" panose="02020603050405020304" pitchFamily="18" charset="0"/>
                <a:cs typeface="Times New Roman" panose="02020603050405020304" pitchFamily="18" charset="0"/>
              </a:rPr>
              <a:t>that</a:t>
            </a:r>
            <a:r>
              <a:rPr sz="2000" spc="542"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provide</a:t>
            </a:r>
            <a:r>
              <a:rPr sz="2000" spc="537"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services</a:t>
            </a:r>
            <a:r>
              <a:rPr sz="2000" spc="529" dirty="0">
                <a:solidFill>
                  <a:srgbClr val="404040"/>
                </a:solidFill>
                <a:latin typeface="Times New Roman" panose="02020603050405020304" pitchFamily="18" charset="0"/>
                <a:cs typeface="Times New Roman" panose="02020603050405020304" pitchFamily="18" charset="0"/>
              </a:rPr>
              <a:t> </a:t>
            </a:r>
            <a:r>
              <a:rPr sz="2000" dirty="0">
                <a:solidFill>
                  <a:srgbClr val="404040"/>
                </a:solidFill>
                <a:latin typeface="Times New Roman" panose="02020603050405020304" pitchFamily="18" charset="0"/>
                <a:cs typeface="Times New Roman" panose="02020603050405020304" pitchFamily="18" charset="0"/>
              </a:rPr>
              <a:t>to</a:t>
            </a:r>
            <a:r>
              <a:rPr sz="2000" spc="542" dirty="0">
                <a:solidFill>
                  <a:srgbClr val="404040"/>
                </a:solidFill>
                <a:latin typeface="Times New Roman" panose="02020603050405020304" pitchFamily="18" charset="0"/>
                <a:cs typeface="Times New Roman" panose="02020603050405020304" pitchFamily="18" charset="0"/>
              </a:rPr>
              <a:t> </a:t>
            </a:r>
            <a:r>
              <a:rPr sz="2000" spc="-21" dirty="0">
                <a:solidFill>
                  <a:srgbClr val="404040"/>
                </a:solidFill>
                <a:latin typeface="Times New Roman" panose="02020603050405020304" pitchFamily="18" charset="0"/>
                <a:cs typeface="Times New Roman" panose="02020603050405020304" pitchFamily="18" charset="0"/>
              </a:rPr>
              <a:t>all </a:t>
            </a:r>
            <a:r>
              <a:rPr lang="en-US" sz="2000" spc="-21" dirty="0">
                <a:solidFill>
                  <a:srgbClr val="404040"/>
                </a:solidFill>
                <a:latin typeface="Times New Roman" panose="02020603050405020304" pitchFamily="18" charset="0"/>
                <a:cs typeface="Times New Roman" panose="02020603050405020304" pitchFamily="18" charset="0"/>
              </a:rPr>
              <a:t>connected </a:t>
            </a:r>
            <a:r>
              <a:rPr sz="2000" dirty="0">
                <a:solidFill>
                  <a:srgbClr val="404040"/>
                </a:solidFill>
                <a:latin typeface="Times New Roman" panose="02020603050405020304" pitchFamily="18" charset="0"/>
                <a:cs typeface="Times New Roman" panose="02020603050405020304" pitchFamily="18" charset="0"/>
              </a:rPr>
              <a:t>client</a:t>
            </a:r>
            <a:r>
              <a:rPr lang="en-US" sz="2000" dirty="0">
                <a:solidFill>
                  <a:srgbClr val="404040"/>
                </a:solidFill>
                <a:latin typeface="Times New Roman" panose="02020603050405020304" pitchFamily="18" charset="0"/>
                <a:cs typeface="Times New Roman" panose="02020603050405020304" pitchFamily="18" charset="0"/>
              </a:rPr>
              <a:t>s</a:t>
            </a:r>
            <a:r>
              <a:rPr lang="en-US" sz="2000" spc="400"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allowing</a:t>
            </a:r>
            <a:r>
              <a:rPr lang="en-US" sz="2000" spc="579"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them</a:t>
            </a:r>
            <a:r>
              <a:rPr lang="en-US" sz="2000" spc="583" dirty="0">
                <a:solidFill>
                  <a:srgbClr val="404040"/>
                </a:solidFill>
                <a:latin typeface="Times New Roman" panose="02020603050405020304" pitchFamily="18" charset="0"/>
                <a:cs typeface="Times New Roman" panose="02020603050405020304" pitchFamily="18" charset="0"/>
              </a:rPr>
              <a:t> </a:t>
            </a:r>
            <a:r>
              <a:rPr lang="en-US" sz="2000" spc="-8" dirty="0">
                <a:solidFill>
                  <a:srgbClr val="404040"/>
                </a:solidFill>
                <a:latin typeface="Times New Roman" panose="02020603050405020304" pitchFamily="18" charset="0"/>
                <a:cs typeface="Times New Roman" panose="02020603050405020304" pitchFamily="18" charset="0"/>
              </a:rPr>
              <a:t>to access available information or resources.</a:t>
            </a:r>
            <a:endParaRPr lang="en-IN" sz="2000" spc="-8" dirty="0">
              <a:solidFill>
                <a:srgbClr val="404040"/>
              </a:solidFill>
              <a:latin typeface="Times New Roman" panose="02020603050405020304" pitchFamily="18" charset="0"/>
              <a:cs typeface="Times New Roman" panose="02020603050405020304" pitchFamily="18" charset="0"/>
            </a:endParaRPr>
          </a:p>
          <a:p>
            <a:pPr marL="353483" marR="4233" indent="-342900" algn="just">
              <a:lnSpc>
                <a:spcPts val="2883"/>
              </a:lnSpc>
              <a:spcBef>
                <a:spcPts val="446"/>
              </a:spcBef>
              <a:buFont typeface="Arial" panose="020B0604020202020204" pitchFamily="34" charset="0"/>
              <a:buChar char="•"/>
            </a:pPr>
            <a:r>
              <a:rPr lang="en-US" sz="2000" dirty="0">
                <a:solidFill>
                  <a:srgbClr val="404040"/>
                </a:solidFill>
                <a:latin typeface="Times New Roman" panose="02020603050405020304" pitchFamily="18" charset="0"/>
                <a:cs typeface="Times New Roman" panose="02020603050405020304" pitchFamily="18" charset="0"/>
              </a:rPr>
              <a:t>Have</a:t>
            </a:r>
            <a:r>
              <a:rPr lang="en-US" sz="2000" spc="-37"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higher</a:t>
            </a:r>
            <a:r>
              <a:rPr lang="en-US" sz="2000" spc="-33"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storage</a:t>
            </a:r>
            <a:r>
              <a:rPr lang="en-US" sz="2000" spc="-42"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capacity</a:t>
            </a:r>
            <a:r>
              <a:rPr lang="en-US" sz="2000" spc="-37"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as</a:t>
            </a:r>
            <a:r>
              <a:rPr lang="en-US" sz="2000" spc="-37"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multiple</a:t>
            </a:r>
            <a:r>
              <a:rPr lang="en-US" sz="2000" spc="-21"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disks</a:t>
            </a:r>
            <a:r>
              <a:rPr lang="en-US" sz="2000" spc="-37" dirty="0">
                <a:solidFill>
                  <a:srgbClr val="404040"/>
                </a:solidFill>
                <a:latin typeface="Times New Roman" panose="02020603050405020304" pitchFamily="18" charset="0"/>
                <a:cs typeface="Times New Roman" panose="02020603050405020304" pitchFamily="18" charset="0"/>
              </a:rPr>
              <a:t> </a:t>
            </a:r>
            <a:r>
              <a:rPr lang="en-US" sz="2000" spc="-21" dirty="0">
                <a:solidFill>
                  <a:srgbClr val="404040"/>
                </a:solidFill>
                <a:latin typeface="Times New Roman" panose="02020603050405020304" pitchFamily="18" charset="0"/>
                <a:cs typeface="Times New Roman" panose="02020603050405020304" pitchFamily="18" charset="0"/>
              </a:rPr>
              <a:t>can </a:t>
            </a:r>
            <a:r>
              <a:rPr lang="en-US" sz="2000" dirty="0">
                <a:solidFill>
                  <a:srgbClr val="404040"/>
                </a:solidFill>
                <a:latin typeface="Times New Roman" panose="02020603050405020304" pitchFamily="18" charset="0"/>
                <a:cs typeface="Times New Roman" panose="02020603050405020304" pitchFamily="18" charset="0"/>
              </a:rPr>
              <a:t>be</a:t>
            </a:r>
            <a:r>
              <a:rPr lang="en-US" sz="2000" spc="-37"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inserted</a:t>
            </a:r>
            <a:r>
              <a:rPr lang="en-US" sz="2000" spc="-42" dirty="0">
                <a:solidFill>
                  <a:srgbClr val="404040"/>
                </a:solidFill>
                <a:latin typeface="Times New Roman" panose="02020603050405020304" pitchFamily="18" charset="0"/>
                <a:cs typeface="Times New Roman" panose="02020603050405020304" pitchFamily="18" charset="0"/>
              </a:rPr>
              <a:t> </a:t>
            </a:r>
            <a:r>
              <a:rPr lang="en-US" sz="2000" dirty="0">
                <a:solidFill>
                  <a:srgbClr val="404040"/>
                </a:solidFill>
                <a:latin typeface="Times New Roman" panose="02020603050405020304" pitchFamily="18" charset="0"/>
                <a:cs typeface="Times New Roman" panose="02020603050405020304" pitchFamily="18" charset="0"/>
              </a:rPr>
              <a:t>into</a:t>
            </a:r>
            <a:r>
              <a:rPr lang="en-US" sz="2000" spc="-17" dirty="0">
                <a:solidFill>
                  <a:srgbClr val="404040"/>
                </a:solidFill>
                <a:latin typeface="Times New Roman" panose="02020603050405020304" pitchFamily="18" charset="0"/>
                <a:cs typeface="Times New Roman" panose="02020603050405020304" pitchFamily="18" charset="0"/>
              </a:rPr>
              <a:t> them</a:t>
            </a:r>
          </a:p>
        </p:txBody>
      </p:sp>
    </p:spTree>
    <p:extLst>
      <p:ext uri="{BB962C8B-B14F-4D97-AF65-F5344CB8AC3E}">
        <p14:creationId xmlns:p14="http://schemas.microsoft.com/office/powerpoint/2010/main" val="377596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1066800"/>
            <a:ext cx="9829800" cy="2971800"/>
          </a:xfrm>
        </p:spPr>
        <p:txBody>
          <a:bodyPr>
            <a:normAutofit/>
          </a:bodyPr>
          <a:lstStyle/>
          <a:p>
            <a:pPr marL="0" indent="0" algn="just">
              <a:buNone/>
            </a:pPr>
            <a:r>
              <a:rPr lang="en-US" altLang="en-US" sz="2000" b="1" dirty="0">
                <a:latin typeface="Times New Roman" panose="02020603050405020304" pitchFamily="18" charset="0"/>
                <a:cs typeface="Times New Roman" panose="02020603050405020304" pitchFamily="18" charset="0"/>
              </a:rPr>
              <a:t>On-access or real-time detection:</a:t>
            </a:r>
          </a:p>
          <a:p>
            <a:pPr lvl="1" algn="just" eaLnBrk="1" hangingPunct="1"/>
            <a:r>
              <a:rPr lang="en-US" altLang="en-US" dirty="0">
                <a:latin typeface="Times New Roman" panose="02020603050405020304" pitchFamily="18" charset="0"/>
                <a:cs typeface="Times New Roman" panose="02020603050405020304" pitchFamily="18" charset="0"/>
              </a:rPr>
              <a:t>detection of traffic </a:t>
            </a:r>
            <a:r>
              <a:rPr lang="en-US" altLang="en-US" b="1" dirty="0">
                <a:solidFill>
                  <a:srgbClr val="FF0000"/>
                </a:solidFill>
                <a:latin typeface="Times New Roman" panose="02020603050405020304" pitchFamily="18" charset="0"/>
                <a:cs typeface="Times New Roman" panose="02020603050405020304" pitchFamily="18" charset="0"/>
              </a:rPr>
              <a:t>generated by the endpoint. </a:t>
            </a:r>
          </a:p>
          <a:p>
            <a:pPr lvl="1" algn="just" eaLnBrk="1" hangingPunct="1"/>
            <a:r>
              <a:rPr lang="en-US" altLang="en-US" dirty="0">
                <a:latin typeface="Times New Roman" panose="02020603050405020304" pitchFamily="18" charset="0"/>
                <a:cs typeface="Times New Roman" panose="02020603050405020304" pitchFamily="18" charset="0"/>
              </a:rPr>
              <a:t>Advantage:</a:t>
            </a:r>
            <a:r>
              <a:rPr lang="en-US" altLang="en-US" sz="2000" dirty="0">
                <a:latin typeface="Times New Roman" panose="02020603050405020304" pitchFamily="18" charset="0"/>
                <a:cs typeface="Times New Roman" panose="02020603050405020304" pitchFamily="18" charset="0"/>
              </a:rPr>
              <a:t> detection is immediate.  </a:t>
            </a:r>
          </a:p>
          <a:p>
            <a:pPr lvl="1" algn="just" eaLnBrk="1" hangingPunct="1"/>
            <a:r>
              <a:rPr lang="en-US" altLang="en-US" dirty="0">
                <a:latin typeface="Times New Roman" panose="02020603050405020304" pitchFamily="18" charset="0"/>
                <a:cs typeface="Times New Roman" panose="02020603050405020304" pitchFamily="18" charset="0"/>
              </a:rPr>
              <a:t>Disadvantage: </a:t>
            </a:r>
            <a:r>
              <a:rPr lang="en-US" altLang="en-US" sz="2000" dirty="0">
                <a:latin typeface="Times New Roman" panose="02020603050405020304" pitchFamily="18" charset="0"/>
                <a:cs typeface="Times New Roman" panose="02020603050405020304" pitchFamily="18" charset="0"/>
              </a:rPr>
              <a:t>there must be a sensor located near this traffic</a:t>
            </a:r>
            <a:r>
              <a:rPr lang="en-US" altLang="en-US" dirty="0">
                <a:latin typeface="Times New Roman" panose="02020603050405020304" pitchFamily="18" charset="0"/>
                <a:cs typeface="Times New Roman" panose="02020603050405020304" pitchFamily="18" charset="0"/>
              </a:rPr>
              <a:t>; not practical</a:t>
            </a:r>
            <a:endParaRPr lang="en-US" altLang="en-US" sz="2000" dirty="0">
              <a:latin typeface="Times New Roman" panose="02020603050405020304" pitchFamily="18" charset="0"/>
              <a:cs typeface="Times New Roman" panose="02020603050405020304" pitchFamily="18" charset="0"/>
            </a:endParaRPr>
          </a:p>
          <a:p>
            <a:pPr marL="0" indent="0" algn="just">
              <a:buNone/>
            </a:pPr>
            <a:r>
              <a:rPr lang="en-US" altLang="en-US" sz="2000" b="1" dirty="0">
                <a:latin typeface="Times New Roman" panose="02020603050405020304" pitchFamily="18" charset="0"/>
                <a:cs typeface="Times New Roman" panose="02020603050405020304" pitchFamily="18" charset="0"/>
              </a:rPr>
              <a:t>On-demand or Scheduled Detection :</a:t>
            </a:r>
          </a:p>
          <a:p>
            <a:pPr lvl="1" algn="just"/>
            <a:r>
              <a:rPr lang="en-US" altLang="en-US" dirty="0">
                <a:latin typeface="Times New Roman" panose="02020603050405020304" pitchFamily="18" charset="0"/>
                <a:cs typeface="Times New Roman" panose="02020603050405020304" pitchFamily="18" charset="0"/>
              </a:rPr>
              <a:t>The system queries network addresses for a </a:t>
            </a:r>
            <a:r>
              <a:rPr lang="en-US" altLang="en-US" b="1" dirty="0">
                <a:solidFill>
                  <a:srgbClr val="FF0000"/>
                </a:solidFill>
                <a:latin typeface="Times New Roman" panose="02020603050405020304" pitchFamily="18" charset="0"/>
                <a:cs typeface="Times New Roman" panose="02020603050405020304" pitchFamily="18" charset="0"/>
              </a:rPr>
              <a:t>response according to a schedule.</a:t>
            </a:r>
            <a:r>
              <a:rPr lang="en-US" altLang="en-US" dirty="0">
                <a:latin typeface="Times New Roman" panose="02020603050405020304" pitchFamily="18" charset="0"/>
                <a:cs typeface="Times New Roman" panose="02020603050405020304" pitchFamily="18" charset="0"/>
              </a:rPr>
              <a:t> </a:t>
            </a:r>
          </a:p>
          <a:p>
            <a:pPr lvl="1" algn="just"/>
            <a:r>
              <a:rPr lang="en-US" altLang="en-US" dirty="0">
                <a:latin typeface="Times New Roman" panose="02020603050405020304" pitchFamily="18" charset="0"/>
                <a:cs typeface="Times New Roman" panose="02020603050405020304" pitchFamily="18" charset="0"/>
              </a:rPr>
              <a:t>Advantage: </a:t>
            </a:r>
            <a:r>
              <a:rPr lang="en-US" altLang="en-US" sz="2000" dirty="0">
                <a:latin typeface="Times New Roman" panose="02020603050405020304" pitchFamily="18" charset="0"/>
                <a:cs typeface="Times New Roman" panose="02020603050405020304" pitchFamily="18" charset="0"/>
              </a:rPr>
              <a:t>Sensors can execute scans from a limited number of locations</a:t>
            </a:r>
          </a:p>
          <a:p>
            <a:pPr lvl="1" algn="just"/>
            <a:r>
              <a:rPr lang="en-US" altLang="en-US" dirty="0">
                <a:latin typeface="Times New Roman" panose="02020603050405020304" pitchFamily="18" charset="0"/>
                <a:cs typeface="Times New Roman" panose="02020603050405020304" pitchFamily="18" charset="0"/>
              </a:rPr>
              <a:t>Disadvantage: </a:t>
            </a:r>
            <a:r>
              <a:rPr lang="en-US" altLang="en-US" sz="2000" dirty="0">
                <a:latin typeface="Times New Roman" panose="02020603050405020304" pitchFamily="18" charset="0"/>
                <a:cs typeface="Times New Roman" panose="02020603050405020304" pitchFamily="18" charset="0"/>
              </a:rPr>
              <a:t>Detection is not immediate</a:t>
            </a:r>
            <a:r>
              <a:rPr lang="en-US" altLang="en-US" dirty="0">
                <a:latin typeface="Times New Roman" panose="02020603050405020304" pitchFamily="18" charset="0"/>
                <a:cs typeface="Times New Roman" panose="02020603050405020304" pitchFamily="18" charset="0"/>
              </a:rPr>
              <a:t> and limited to a schedule</a:t>
            </a:r>
            <a:endParaRPr lang="en-US" altLang="en-US" sz="2000" dirty="0">
              <a:latin typeface="Times New Roman" panose="02020603050405020304" pitchFamily="18" charset="0"/>
              <a:cs typeface="Times New Roman" panose="02020603050405020304" pitchFamily="18" charset="0"/>
            </a:endParaRPr>
          </a:p>
        </p:txBody>
      </p:sp>
      <p:sp>
        <p:nvSpPr>
          <p:cNvPr id="6147" name="TextBox 3"/>
          <p:cNvSpPr txBox="1">
            <a:spLocks noChangeArrowheads="1"/>
          </p:cNvSpPr>
          <p:nvPr/>
        </p:nvSpPr>
        <p:spPr bwMode="auto">
          <a:xfrm>
            <a:off x="279400" y="228600"/>
            <a:ext cx="7682739"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3500" b="1" dirty="0">
                <a:latin typeface="Times New Roman" panose="02020603050405020304" pitchFamily="18" charset="0"/>
                <a:cs typeface="Times New Roman" panose="02020603050405020304" pitchFamily="18" charset="0"/>
              </a:rPr>
              <a:t>Identify Assets</a:t>
            </a:r>
            <a:endParaRPr lang="en-GB" altLang="en-US" sz="3500" dirty="0"/>
          </a:p>
        </p:txBody>
      </p:sp>
      <p:sp>
        <p:nvSpPr>
          <p:cNvPr id="8194" name="Title 1"/>
          <p:cNvSpPr>
            <a:spLocks noGrp="1"/>
          </p:cNvSpPr>
          <p:nvPr>
            <p:ph type="title"/>
          </p:nvPr>
        </p:nvSpPr>
        <p:spPr>
          <a:xfrm>
            <a:off x="279400" y="3757448"/>
            <a:ext cx="8637763" cy="1772709"/>
          </a:xfrm>
        </p:spPr>
        <p:txBody>
          <a:bodyPr>
            <a:normAutofit/>
          </a:bodyPr>
          <a:lstStyle/>
          <a:p>
            <a:pPr eaLnBrk="1" hangingPunct="1"/>
            <a:r>
              <a:rPr lang="en-US" altLang="en-US" sz="3500" b="1" dirty="0">
                <a:latin typeface="Times New Roman" panose="02020603050405020304" pitchFamily="18" charset="0"/>
                <a:cs typeface="Times New Roman" panose="02020603050405020304" pitchFamily="18" charset="0"/>
              </a:rPr>
              <a:t>Asset Inventory Tool</a:t>
            </a:r>
            <a:endParaRPr lang="en-GB" altLang="en-US" sz="3500" dirty="0"/>
          </a:p>
        </p:txBody>
      </p:sp>
      <p:sp>
        <p:nvSpPr>
          <p:cNvPr id="2" name="Content Placeholder 2"/>
          <p:cNvSpPr txBox="1">
            <a:spLocks/>
          </p:cNvSpPr>
          <p:nvPr/>
        </p:nvSpPr>
        <p:spPr>
          <a:xfrm>
            <a:off x="189624" y="5097463"/>
            <a:ext cx="8636000" cy="2446337"/>
          </a:xfrm>
          <a:prstGeom prst="rect">
            <a:avLst/>
          </a:prstGeom>
        </p:spPr>
        <p:txBody>
          <a:bodyPr vert="horz" lIns="91440" tIns="45720" rIns="91440" bIns="45720" rtlCol="0">
            <a:noAutofit/>
          </a:bodyPr>
          <a:lst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algn="just">
              <a:defRPr/>
            </a:pPr>
            <a:r>
              <a:rPr lang="en-US" dirty="0">
                <a:solidFill>
                  <a:srgbClr val="FF0000"/>
                </a:solidFill>
                <a:latin typeface="Times New Roman" panose="02020603050405020304" pitchFamily="18" charset="0"/>
                <a:cs typeface="Times New Roman" panose="02020603050405020304" pitchFamily="18" charset="0"/>
              </a:rPr>
              <a:t>Active tools</a:t>
            </a:r>
            <a:r>
              <a:rPr lang="en-US" dirty="0">
                <a:latin typeface="Times New Roman" panose="02020603050405020304" pitchFamily="18" charset="0"/>
                <a:cs typeface="Times New Roman" panose="02020603050405020304" pitchFamily="18" charset="0"/>
              </a:rPr>
              <a:t>: scan through network address ranges</a:t>
            </a:r>
          </a:p>
          <a:p>
            <a:pPr algn="just">
              <a:defRPr/>
            </a:pPr>
            <a:r>
              <a:rPr lang="en-US" dirty="0">
                <a:solidFill>
                  <a:srgbClr val="FF0000"/>
                </a:solidFill>
                <a:latin typeface="Times New Roman" panose="02020603050405020304" pitchFamily="18" charset="0"/>
                <a:cs typeface="Times New Roman" panose="02020603050405020304" pitchFamily="18" charset="0"/>
              </a:rPr>
              <a:t>Passive tools</a:t>
            </a:r>
            <a:r>
              <a:rPr lang="en-US" dirty="0">
                <a:latin typeface="Times New Roman" panose="02020603050405020304" pitchFamily="18" charset="0"/>
                <a:cs typeface="Times New Roman" panose="02020603050405020304" pitchFamily="18" charset="0"/>
              </a:rPr>
              <a:t>: identify hosts based on analyzing their traffic </a:t>
            </a:r>
          </a:p>
          <a:p>
            <a:pPr marL="317497" lvl="1" algn="just">
              <a:defRPr/>
            </a:pPr>
            <a:endParaRPr lang="en-US"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Traffic-filtering technologies are commonly divided into</a:t>
            </a:r>
          </a:p>
          <a:p>
            <a:pPr marL="2218950">
              <a:buFont typeface="Wingdings" panose="05000000000000000000" pitchFamily="2" charset="2"/>
              <a:buChar char="v"/>
              <a:defRPr/>
            </a:pPr>
            <a:r>
              <a:rPr lang="en-GB" sz="2000" dirty="0">
                <a:latin typeface="Times New Roman" panose="02020603050405020304" pitchFamily="18" charset="0"/>
                <a:cs typeface="Times New Roman" panose="02020603050405020304" pitchFamily="18" charset="0"/>
              </a:rPr>
              <a:t>Stateless firewall/ Packet filtering</a:t>
            </a:r>
          </a:p>
          <a:p>
            <a:pPr marL="2218950">
              <a:buFont typeface="Wingdings" panose="05000000000000000000" pitchFamily="2" charset="2"/>
              <a:buChar char="v"/>
              <a:defRPr/>
            </a:pPr>
            <a:r>
              <a:rPr lang="en-GB" sz="2000" dirty="0">
                <a:latin typeface="Times New Roman" panose="02020603050405020304" pitchFamily="18" charset="0"/>
                <a:cs typeface="Times New Roman" panose="02020603050405020304" pitchFamily="18" charset="0"/>
              </a:rPr>
              <a:t>Stateful firewall technologies.</a:t>
            </a:r>
          </a:p>
          <a:p>
            <a:pPr algn="just">
              <a:defRP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767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500"/>
                                        <p:tgtEl>
                                          <p:spTgt spid="2">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500"/>
                                        <p:tgtEl>
                                          <p:spTgt spid="2">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fade">
                                      <p:cBhvr>
                                        <p:cTn id="34" dur="500"/>
                                        <p:tgtEl>
                                          <p:spTgt spid="2">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fade">
                                      <p:cBhvr>
                                        <p:cTn id="37" dur="500"/>
                                        <p:tgtEl>
                                          <p:spTgt spid="2">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8438" y="126172"/>
            <a:ext cx="8763000" cy="1472848"/>
          </a:xfrm>
        </p:spPr>
        <p:txBody>
          <a:bodyPr>
            <a:normAutofit/>
          </a:bodyPr>
          <a:lstStyle/>
          <a:p>
            <a:r>
              <a:rPr lang="en-US" altLang="en-US" sz="3500" b="1" dirty="0">
                <a:latin typeface="Times New Roman" panose="02020603050405020304" pitchFamily="18" charset="0"/>
                <a:cs typeface="Times New Roman" panose="02020603050405020304" pitchFamily="18" charset="0"/>
              </a:rPr>
              <a:t>Stateless Firewalls</a:t>
            </a:r>
          </a:p>
        </p:txBody>
      </p:sp>
      <p:sp>
        <p:nvSpPr>
          <p:cNvPr id="10243" name="Content Placeholder 2"/>
          <p:cNvSpPr>
            <a:spLocks noGrp="1"/>
          </p:cNvSpPr>
          <p:nvPr>
            <p:ph idx="1"/>
          </p:nvPr>
        </p:nvSpPr>
        <p:spPr>
          <a:xfrm>
            <a:off x="203200" y="1524000"/>
            <a:ext cx="9702800" cy="5282848"/>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A stateless firewall doesn’t maintain any remembered context (or “state”) with respect to the packets it is processing. Instead, it treats each packet attempting to travel through it in isolation without considering packets that it has processed previously.</a:t>
            </a:r>
          </a:p>
          <a:p>
            <a:pPr algn="just"/>
            <a:r>
              <a:rPr lang="en-US" altLang="en-US" sz="2400" dirty="0">
                <a:latin typeface="Times New Roman" panose="02020603050405020304" pitchFamily="18" charset="0"/>
                <a:cs typeface="Times New Roman" panose="02020603050405020304" pitchFamily="18" charset="0"/>
              </a:rPr>
              <a:t>Stateless firewalls may have to be fairly restrictive in order to prevent most attacks</a:t>
            </a:r>
          </a:p>
        </p:txBody>
      </p:sp>
      <p:sp>
        <p:nvSpPr>
          <p:cNvPr id="12290" name="Title 1"/>
          <p:cNvSpPr txBox="1">
            <a:spLocks/>
          </p:cNvSpPr>
          <p:nvPr/>
        </p:nvSpPr>
        <p:spPr>
          <a:xfrm>
            <a:off x="308438" y="3810000"/>
            <a:ext cx="8763000" cy="1472848"/>
          </a:xfrm>
          <a:prstGeom prst="rect">
            <a:avLst/>
          </a:prstGeom>
        </p:spPr>
        <p:txBody>
          <a:bodyPr vert="horz" lIns="91440" tIns="45720" rIns="91440" bIns="45720" rtlCol="0" anchor="ctr">
            <a:normAutofit/>
          </a:bodyPr>
          <a:lstStyle>
            <a:lvl1pPr algn="l" defTabSz="761970" rtl="0" eaLnBrk="1" latinLnBrk="0" hangingPunct="1">
              <a:lnSpc>
                <a:spcPct val="90000"/>
              </a:lnSpc>
              <a:spcBef>
                <a:spcPct val="0"/>
              </a:spcBef>
              <a:buNone/>
              <a:defRPr sz="3667" kern="1200">
                <a:solidFill>
                  <a:schemeClr val="tx1"/>
                </a:solidFill>
                <a:latin typeface="+mj-lt"/>
                <a:ea typeface="+mj-ea"/>
                <a:cs typeface="+mj-cs"/>
              </a:defRPr>
            </a:lvl1pPr>
          </a:lstStyle>
          <a:p>
            <a:r>
              <a:rPr lang="en-US" altLang="en-US" sz="3500" b="1">
                <a:latin typeface="Times New Roman" panose="02020603050405020304" pitchFamily="18" charset="0"/>
                <a:cs typeface="Times New Roman" panose="02020603050405020304" pitchFamily="18" charset="0"/>
              </a:rPr>
              <a:t>Statefull Firewalls</a:t>
            </a:r>
            <a:endParaRPr lang="en-US" altLang="en-US" sz="3500" b="1" dirty="0">
              <a:latin typeface="Times New Roman" panose="02020603050405020304" pitchFamily="18" charset="0"/>
              <a:cs typeface="Times New Roman" panose="02020603050405020304" pitchFamily="18" charset="0"/>
            </a:endParaRPr>
          </a:p>
        </p:txBody>
      </p:sp>
      <p:sp>
        <p:nvSpPr>
          <p:cNvPr id="12291" name="Content Placeholder 2"/>
          <p:cNvSpPr txBox="1">
            <a:spLocks/>
          </p:cNvSpPr>
          <p:nvPr/>
        </p:nvSpPr>
        <p:spPr>
          <a:xfrm>
            <a:off x="377954" y="4972234"/>
            <a:ext cx="8763000" cy="1885766"/>
          </a:xfrm>
          <a:prstGeom prst="rect">
            <a:avLst/>
          </a:prstGeom>
        </p:spPr>
        <p:txBody>
          <a:bodyPr vert="horz" lIns="91440" tIns="45720" rIns="91440" bIns="45720" rtlCol="0">
            <a:normAutofit/>
          </a:bodyPr>
          <a:lst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pPr algn="just"/>
            <a:r>
              <a:rPr lang="en-US" altLang="en-US" sz="2000">
                <a:latin typeface="Times New Roman" panose="02020603050405020304" pitchFamily="18" charset="0"/>
                <a:cs typeface="Times New Roman" panose="02020603050405020304" pitchFamily="18" charset="0"/>
              </a:rPr>
              <a:t>Stateful firewalls maintain tables containing information on each active connection, including the IP addresses, ports, and sequence numbers of packets. </a:t>
            </a:r>
          </a:p>
          <a:p>
            <a:pPr algn="just"/>
            <a:r>
              <a:rPr lang="en-US" altLang="en-US" sz="2000">
                <a:latin typeface="Times New Roman" panose="02020603050405020304" pitchFamily="18" charset="0"/>
                <a:cs typeface="Times New Roman" panose="02020603050405020304" pitchFamily="18" charset="0"/>
              </a:rPr>
              <a:t>Using these tables, stateful firewalls can </a:t>
            </a:r>
            <a:r>
              <a:rPr lang="en-US" altLang="en-US" sz="2000" b="1">
                <a:solidFill>
                  <a:srgbClr val="FF0000"/>
                </a:solidFill>
                <a:latin typeface="Times New Roman" panose="02020603050405020304" pitchFamily="18" charset="0"/>
                <a:cs typeface="Times New Roman" panose="02020603050405020304" pitchFamily="18" charset="0"/>
              </a:rPr>
              <a:t>allow only inbound TCP packets</a:t>
            </a:r>
            <a:r>
              <a:rPr lang="en-US" altLang="en-US" sz="2000">
                <a:latin typeface="Times New Roman" panose="02020603050405020304" pitchFamily="18" charset="0"/>
                <a:cs typeface="Times New Roman" panose="02020603050405020304" pitchFamily="18" charset="0"/>
              </a:rPr>
              <a:t> that are in response to a connection initiated from within the internal network.</a:t>
            </a:r>
          </a:p>
          <a:p>
            <a:pPr algn="just"/>
            <a:r>
              <a:rPr lang="en-US" altLang="en-US" sz="2000">
                <a:latin typeface="Times New Roman" panose="02020603050405020304" pitchFamily="18" charset="0"/>
                <a:cs typeface="Times New Roman" panose="02020603050405020304" pitchFamily="18" charset="0"/>
              </a:rPr>
              <a:t>Allow only requested TCP connections</a:t>
            </a:r>
          </a:p>
          <a:p>
            <a:pPr algn="just"/>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6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03200" y="59173"/>
            <a:ext cx="9448800" cy="697535"/>
          </a:xfrm>
        </p:spPr>
        <p:txBody>
          <a:bodyPr>
            <a:normAutofit/>
          </a:bodyPr>
          <a:lstStyle/>
          <a:p>
            <a:r>
              <a:rPr lang="en-US" altLang="en-US" sz="2800" b="1" dirty="0">
                <a:latin typeface="Times New Roman" panose="02020603050405020304" pitchFamily="18" charset="0"/>
                <a:cs typeface="Times New Roman" panose="02020603050405020304" pitchFamily="18" charset="0"/>
              </a:rPr>
              <a:t>Solutions combining traffic filtering with other Technologies</a:t>
            </a:r>
          </a:p>
        </p:txBody>
      </p:sp>
      <p:sp>
        <p:nvSpPr>
          <p:cNvPr id="24579" name="Content Placeholder 2"/>
          <p:cNvSpPr>
            <a:spLocks noGrp="1"/>
          </p:cNvSpPr>
          <p:nvPr>
            <p:ph idx="1"/>
          </p:nvPr>
        </p:nvSpPr>
        <p:spPr>
          <a:xfrm>
            <a:off x="203200" y="914400"/>
            <a:ext cx="9829800" cy="6553200"/>
          </a:xfrm>
        </p:spPr>
        <p:txBody>
          <a:bodyPr>
            <a:normAutofit fontScale="92500"/>
          </a:bodyPr>
          <a:lstStyle/>
          <a:p>
            <a:pPr marL="0" indent="0" algn="just">
              <a:buNone/>
            </a:pPr>
            <a:r>
              <a:rPr lang="en-US" altLang="en-US" sz="2400" b="1" dirty="0">
                <a:latin typeface="Times New Roman" panose="02020603050405020304" pitchFamily="18" charset="0"/>
                <a:cs typeface="Times New Roman" panose="02020603050405020304" pitchFamily="18" charset="0"/>
              </a:rPr>
              <a:t>Virtual private networking (VPN) - </a:t>
            </a:r>
            <a:r>
              <a:rPr lang="en-US" altLang="en-US" sz="2400" dirty="0">
                <a:latin typeface="Times New Roman" panose="02020603050405020304" pitchFamily="18" charset="0"/>
                <a:cs typeface="Times New Roman" panose="02020603050405020304" pitchFamily="18" charset="0"/>
              </a:rPr>
              <a:t>Technology that allows private networks to be safely extended over long distances by making use of a public network, such as the Internet. VPN guarantees data confidentiality, integrity, and authentication, despite the use of an untrusted network for transmission. </a:t>
            </a:r>
          </a:p>
          <a:p>
            <a:r>
              <a:rPr lang="en-US" altLang="en-US" sz="2733" b="1" dirty="0">
                <a:latin typeface="Times New Roman" panose="02020603050405020304" pitchFamily="18" charset="0"/>
                <a:cs typeface="Times New Roman" panose="02020603050405020304" pitchFamily="18" charset="0"/>
              </a:rPr>
              <a:t>Remote access VPNs </a:t>
            </a:r>
            <a:r>
              <a:rPr lang="en-US" altLang="en-US" sz="2733" dirty="0">
                <a:latin typeface="Times New Roman" panose="02020603050405020304" pitchFamily="18" charset="0"/>
                <a:cs typeface="Times New Roman" panose="02020603050405020304" pitchFamily="18" charset="0"/>
              </a:rPr>
              <a:t>allow authorized clients to access a private network (intranet). Computer has internal IP when connected.</a:t>
            </a:r>
          </a:p>
          <a:p>
            <a:r>
              <a:rPr lang="en-US" altLang="en-US" sz="2733" b="1" dirty="0">
                <a:latin typeface="Times New Roman" panose="02020603050405020304" pitchFamily="18" charset="0"/>
                <a:cs typeface="Times New Roman" panose="02020603050405020304" pitchFamily="18" charset="0"/>
              </a:rPr>
              <a:t>Site-to-site VPN </a:t>
            </a:r>
            <a:r>
              <a:rPr lang="en-US" altLang="en-US" sz="2733" dirty="0">
                <a:latin typeface="Times New Roman" panose="02020603050405020304" pitchFamily="18" charset="0"/>
                <a:cs typeface="Times New Roman" panose="02020603050405020304" pitchFamily="18" charset="0"/>
              </a:rPr>
              <a:t>solutions are designed to provide a secure bridge between two or more physically distant networks. Expensive leased lines to directly connect their intranets with cabling.</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lgn="just">
              <a:buNone/>
            </a:pPr>
            <a:r>
              <a:rPr lang="en-GB" altLang="ko-KR" sz="2400" b="1" dirty="0">
                <a:latin typeface="Times New Roman" panose="02020603050405020304" pitchFamily="18" charset="0"/>
                <a:cs typeface="Times New Roman" panose="02020603050405020304" pitchFamily="18" charset="0"/>
              </a:rPr>
              <a:t>Intrusion Detection Systems - </a:t>
            </a:r>
            <a:r>
              <a:rPr lang="en-GB" altLang="en-US" sz="2400" dirty="0">
                <a:latin typeface="Times New Roman" panose="02020603050405020304" pitchFamily="18" charset="0"/>
                <a:cs typeface="Times New Roman" panose="02020603050405020304" pitchFamily="18" charset="0"/>
              </a:rPr>
              <a:t>The identification and mitigation of actions aimed at compromising the security of the target  (confidentiality, integrity, availability). Types of IDS:-</a:t>
            </a:r>
          </a:p>
          <a:p>
            <a:pPr algn="just">
              <a:defRPr/>
            </a:pPr>
            <a:r>
              <a:rPr lang="en-US" sz="2400" b="1" dirty="0">
                <a:latin typeface="Times New Roman" panose="02020603050405020304" pitchFamily="18" charset="0"/>
                <a:cs typeface="Times New Roman" panose="02020603050405020304" pitchFamily="18" charset="0"/>
              </a:rPr>
              <a:t>Rule-Based Intrusion Detection- </a:t>
            </a:r>
            <a:r>
              <a:rPr lang="en-US" sz="2400" dirty="0">
                <a:latin typeface="Times New Roman" panose="02020603050405020304" pitchFamily="18" charset="0"/>
                <a:cs typeface="Times New Roman" panose="02020603050405020304" pitchFamily="18" charset="0"/>
              </a:rPr>
              <a:t>identify the types of actions that match certain known profiles for an intrusion attack. Problem:  Cannot deal with unknown attacks</a:t>
            </a:r>
          </a:p>
          <a:p>
            <a:pPr algn="just">
              <a:defRPr/>
            </a:pPr>
            <a:r>
              <a:rPr lang="en-US" sz="2400" b="1" dirty="0">
                <a:latin typeface="Times New Roman" panose="02020603050405020304" pitchFamily="18" charset="0"/>
                <a:cs typeface="Times New Roman" panose="02020603050405020304" pitchFamily="18" charset="0"/>
              </a:rPr>
              <a:t>Statistical Intrusion Detection- </a:t>
            </a:r>
            <a:r>
              <a:rPr lang="en-US" sz="2400" dirty="0">
                <a:latin typeface="Times New Roman" panose="02020603050405020304" pitchFamily="18" charset="0"/>
                <a:cs typeface="Times New Roman" panose="02020603050405020304" pitchFamily="18" charset="0"/>
              </a:rPr>
              <a:t>Alarm when a user or host deviates significantly from the stored profile of the typical ways that a user acts or a host is used. Problem: High false positive rate, cannot tell which attack triggers the alarm</a:t>
            </a:r>
          </a:p>
        </p:txBody>
      </p:sp>
    </p:spTree>
    <p:extLst>
      <p:ext uri="{BB962C8B-B14F-4D97-AF65-F5344CB8AC3E}">
        <p14:creationId xmlns:p14="http://schemas.microsoft.com/office/powerpoint/2010/main" val="310636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2600" y="132807"/>
            <a:ext cx="4366683" cy="549295"/>
          </a:xfrm>
          <a:prstGeom prst="rect">
            <a:avLst/>
          </a:prstGeom>
        </p:spPr>
        <p:txBody>
          <a:bodyPr vert="horz" wrap="square" lIns="0" tIns="10583" rIns="0" bIns="0" rtlCol="0" anchor="ctr">
            <a:spAutoFit/>
          </a:bodyPr>
          <a:lstStyle/>
          <a:p>
            <a:pPr marL="10583">
              <a:lnSpc>
                <a:spcPct val="100000"/>
              </a:lnSpc>
              <a:spcBef>
                <a:spcPts val="83"/>
              </a:spcBef>
            </a:pPr>
            <a:r>
              <a:rPr sz="3500" b="1" spc="-8" dirty="0">
                <a:latin typeface="Times New Roman" panose="02020603050405020304" pitchFamily="18" charset="0"/>
                <a:cs typeface="Times New Roman" panose="02020603050405020304" pitchFamily="18" charset="0"/>
              </a:rPr>
              <a:t>SERVER</a:t>
            </a:r>
            <a:r>
              <a:rPr sz="3500" b="1" spc="-62" dirty="0">
                <a:latin typeface="Times New Roman" panose="02020603050405020304" pitchFamily="18" charset="0"/>
                <a:cs typeface="Times New Roman" panose="02020603050405020304" pitchFamily="18" charset="0"/>
              </a:rPr>
              <a:t> </a:t>
            </a:r>
            <a:r>
              <a:rPr sz="3500" b="1" spc="-21" dirty="0">
                <a:latin typeface="Times New Roman" panose="02020603050405020304" pitchFamily="18" charset="0"/>
                <a:cs typeface="Times New Roman" panose="02020603050405020304" pitchFamily="18" charset="0"/>
              </a:rPr>
              <a:t>STORAGE</a:t>
            </a:r>
          </a:p>
        </p:txBody>
      </p:sp>
      <p:sp>
        <p:nvSpPr>
          <p:cNvPr id="4" name="object 4"/>
          <p:cNvSpPr txBox="1"/>
          <p:nvPr/>
        </p:nvSpPr>
        <p:spPr>
          <a:xfrm>
            <a:off x="203199" y="1143000"/>
            <a:ext cx="3962401" cy="6063625"/>
          </a:xfrm>
          <a:prstGeom prst="rect">
            <a:avLst/>
          </a:prstGeom>
        </p:spPr>
        <p:txBody>
          <a:bodyPr vert="horz" wrap="square" lIns="0" tIns="10583" rIns="0" bIns="0" rtlCol="0">
            <a:spAutoFit/>
          </a:bodyPr>
          <a:lstStyle/>
          <a:p>
            <a:pPr marL="10054">
              <a:spcBef>
                <a:spcPts val="83"/>
              </a:spcBef>
              <a:buClr>
                <a:srgbClr val="FFFFFF"/>
              </a:buClr>
              <a:tabLst>
                <a:tab pos="249228" algn="l"/>
                <a:tab pos="249757" algn="l"/>
              </a:tabLst>
            </a:pPr>
            <a:r>
              <a:rPr sz="2000" b="1" spc="-12" dirty="0">
                <a:latin typeface="Times New Roman" panose="02020603050405020304" pitchFamily="18" charset="0"/>
                <a:cs typeface="Times New Roman" panose="02020603050405020304" pitchFamily="18" charset="0"/>
              </a:rPr>
              <a:t>DAS</a:t>
            </a:r>
            <a:r>
              <a:rPr sz="2000" b="1" spc="-8" dirty="0">
                <a:latin typeface="Times New Roman" panose="02020603050405020304" pitchFamily="18" charset="0"/>
                <a:cs typeface="Times New Roman" panose="02020603050405020304" pitchFamily="18" charset="0"/>
              </a:rPr>
              <a:t> </a:t>
            </a:r>
            <a:r>
              <a:rPr sz="2000" b="1" spc="-4" dirty="0">
                <a:latin typeface="Times New Roman" panose="02020603050405020304" pitchFamily="18" charset="0"/>
                <a:cs typeface="Times New Roman" panose="02020603050405020304" pitchFamily="18" charset="0"/>
              </a:rPr>
              <a:t>(Direct</a:t>
            </a:r>
            <a:r>
              <a:rPr sz="2000" b="1" spc="-8" dirty="0">
                <a:latin typeface="Times New Roman" panose="02020603050405020304" pitchFamily="18" charset="0"/>
                <a:cs typeface="Times New Roman" panose="02020603050405020304" pitchFamily="18" charset="0"/>
              </a:rPr>
              <a:t> </a:t>
            </a:r>
            <a:r>
              <a:rPr sz="2000" b="1" spc="-12" dirty="0">
                <a:latin typeface="Times New Roman" panose="02020603050405020304" pitchFamily="18" charset="0"/>
                <a:cs typeface="Times New Roman" panose="02020603050405020304" pitchFamily="18" charset="0"/>
              </a:rPr>
              <a:t>Attached</a:t>
            </a:r>
            <a:r>
              <a:rPr sz="2000" b="1" spc="-29" dirty="0">
                <a:latin typeface="Times New Roman" panose="02020603050405020304" pitchFamily="18" charset="0"/>
                <a:cs typeface="Times New Roman" panose="02020603050405020304" pitchFamily="18" charset="0"/>
              </a:rPr>
              <a:t> </a:t>
            </a:r>
            <a:r>
              <a:rPr sz="2000" b="1" spc="-12" dirty="0">
                <a:latin typeface="Times New Roman" panose="02020603050405020304" pitchFamily="18" charset="0"/>
                <a:cs typeface="Times New Roman" panose="02020603050405020304" pitchFamily="18" charset="0"/>
              </a:rPr>
              <a:t>Storage</a:t>
            </a:r>
            <a:r>
              <a:rPr sz="2000" dirty="0">
                <a:latin typeface="Times New Roman" panose="02020603050405020304" pitchFamily="18" charset="0"/>
                <a:cs typeface="Times New Roman" panose="02020603050405020304" pitchFamily="18" charset="0"/>
              </a:rPr>
              <a:t>)</a:t>
            </a:r>
            <a:r>
              <a:rPr sz="2000" spc="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is</a:t>
            </a:r>
            <a:r>
              <a:rPr sz="2000" dirty="0">
                <a:latin typeface="Times New Roman" panose="02020603050405020304" pitchFamily="18" charset="0"/>
                <a:cs typeface="Times New Roman" panose="02020603050405020304" pitchFamily="18" charset="0"/>
              </a:rPr>
              <a:t> a</a:t>
            </a:r>
            <a:r>
              <a:rPr sz="2000" spc="-4" dirty="0">
                <a:latin typeface="Times New Roman" panose="02020603050405020304" pitchFamily="18" charset="0"/>
                <a:cs typeface="Times New Roman" panose="02020603050405020304" pitchFamily="18" charset="0"/>
              </a:rPr>
              <a:t> disk which</a:t>
            </a:r>
            <a:r>
              <a:rPr sz="2000" spc="21"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is</a:t>
            </a:r>
            <a:r>
              <a:rPr sz="2000"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physically</a:t>
            </a:r>
            <a:r>
              <a:rPr sz="2000" spc="8"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attached</a:t>
            </a:r>
            <a:r>
              <a:rPr sz="2000" spc="8"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to</a:t>
            </a:r>
            <a:r>
              <a:rPr sz="2000" spc="-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lang="en-IN" sz="2000"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host</a:t>
            </a:r>
            <a:r>
              <a:rPr sz="2000"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machine.</a:t>
            </a:r>
            <a:endParaRPr sz="2000" dirty="0">
              <a:latin typeface="Times New Roman" panose="02020603050405020304" pitchFamily="18" charset="0"/>
              <a:cs typeface="Times New Roman" panose="02020603050405020304" pitchFamily="18" charset="0"/>
            </a:endParaRPr>
          </a:p>
          <a:p>
            <a:pPr>
              <a:spcBef>
                <a:spcPts val="4"/>
              </a:spcBef>
            </a:pPr>
            <a:endParaRPr sz="2000" dirty="0">
              <a:latin typeface="Times New Roman" panose="02020603050405020304" pitchFamily="18" charset="0"/>
              <a:cs typeface="Times New Roman" panose="02020603050405020304" pitchFamily="18" charset="0"/>
            </a:endParaRPr>
          </a:p>
          <a:p>
            <a:pPr marL="10583">
              <a:spcBef>
                <a:spcPts val="4"/>
              </a:spcBef>
            </a:pPr>
            <a:r>
              <a:rPr sz="2000" b="1" spc="-8" dirty="0">
                <a:latin typeface="Times New Roman" panose="02020603050405020304" pitchFamily="18" charset="0"/>
                <a:cs typeface="Times New Roman" panose="02020603050405020304" pitchFamily="18" charset="0"/>
              </a:rPr>
              <a:t>Advantages</a:t>
            </a:r>
            <a:r>
              <a:rPr sz="2000" b="1" spc="-12"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17" dirty="0">
                <a:latin typeface="Times New Roman" panose="02020603050405020304" pitchFamily="18" charset="0"/>
                <a:cs typeface="Times New Roman" panose="02020603050405020304" pitchFamily="18" charset="0"/>
              </a:rPr>
              <a:t> </a:t>
            </a:r>
            <a:r>
              <a:rPr sz="2000" b="1" spc="-8" dirty="0">
                <a:latin typeface="Times New Roman" panose="02020603050405020304" pitchFamily="18" charset="0"/>
                <a:cs typeface="Times New Roman" panose="02020603050405020304" pitchFamily="18" charset="0"/>
              </a:rPr>
              <a:t>DAS:</a:t>
            </a:r>
            <a:endParaRPr sz="2000" dirty="0">
              <a:latin typeface="Times New Roman" panose="02020603050405020304" pitchFamily="18" charset="0"/>
              <a:cs typeface="Times New Roman" panose="02020603050405020304" pitchFamily="18" charset="0"/>
            </a:endParaRPr>
          </a:p>
          <a:p>
            <a:pPr marL="249228" indent="-239174">
              <a:spcBef>
                <a:spcPts val="842"/>
              </a:spcBef>
              <a:buFont typeface="Arial MT"/>
              <a:buChar char="•"/>
              <a:tabLst>
                <a:tab pos="249228" algn="l"/>
                <a:tab pos="249757" algn="l"/>
              </a:tabLst>
            </a:pPr>
            <a:r>
              <a:rPr sz="2000" spc="-4" dirty="0">
                <a:latin typeface="Times New Roman" panose="02020603050405020304" pitchFamily="18" charset="0"/>
                <a:cs typeface="Times New Roman" panose="02020603050405020304" pitchFamily="18" charset="0"/>
              </a:rPr>
              <a:t>Simpler </a:t>
            </a:r>
            <a:r>
              <a:rPr sz="2000" spc="-8" dirty="0">
                <a:latin typeface="Times New Roman" panose="02020603050405020304" pitchFamily="18" charset="0"/>
                <a:cs typeface="Times New Roman" panose="02020603050405020304" pitchFamily="18" charset="0"/>
              </a:rPr>
              <a:t>to </a:t>
            </a:r>
            <a:r>
              <a:rPr sz="2000" spc="-4" dirty="0">
                <a:latin typeface="Times New Roman" panose="02020603050405020304" pitchFamily="18" charset="0"/>
                <a:cs typeface="Times New Roman" panose="02020603050405020304" pitchFamily="18" charset="0"/>
              </a:rPr>
              <a:t>setup</a:t>
            </a:r>
            <a:r>
              <a:rPr lang="en-US" sz="2000" spc="-8" dirty="0">
                <a:latin typeface="Times New Roman" panose="02020603050405020304" pitchFamily="18" charset="0"/>
                <a:cs typeface="Times New Roman" panose="02020603050405020304" pitchFamily="18" charset="0"/>
              </a:rPr>
              <a:t>, cheaper, faster, better latency</a:t>
            </a:r>
            <a:endParaRPr sz="2000" dirty="0">
              <a:latin typeface="Times New Roman" panose="02020603050405020304" pitchFamily="18" charset="0"/>
              <a:cs typeface="Times New Roman" panose="02020603050405020304" pitchFamily="18" charset="0"/>
            </a:endParaRPr>
          </a:p>
          <a:p>
            <a:pPr marL="249228" indent="-239174">
              <a:spcBef>
                <a:spcPts val="828"/>
              </a:spcBef>
              <a:buFont typeface="Arial MT"/>
              <a:buChar char="•"/>
              <a:tabLst>
                <a:tab pos="249228" algn="l"/>
                <a:tab pos="249757" algn="l"/>
              </a:tabLst>
            </a:pPr>
            <a:r>
              <a:rPr sz="2000" spc="-8" dirty="0">
                <a:latin typeface="Times New Roman" panose="02020603050405020304" pitchFamily="18" charset="0"/>
                <a:cs typeface="Times New Roman" panose="02020603050405020304" pitchFamily="18" charset="0"/>
              </a:rPr>
              <a:t>Networks</a:t>
            </a:r>
            <a:r>
              <a:rPr sz="2000" spc="-12"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not</a:t>
            </a:r>
            <a:r>
              <a:rPr sz="2000" dirty="0">
                <a:latin typeface="Times New Roman" panose="02020603050405020304" pitchFamily="18" charset="0"/>
                <a:cs typeface="Times New Roman" panose="02020603050405020304" pitchFamily="18" charset="0"/>
              </a:rPr>
              <a:t> </a:t>
            </a:r>
            <a:r>
              <a:rPr sz="2000" spc="-12" dirty="0">
                <a:latin typeface="Times New Roman" panose="02020603050405020304" pitchFamily="18" charset="0"/>
                <a:cs typeface="Times New Roman" panose="02020603050405020304" pitchFamily="18" charset="0"/>
              </a:rPr>
              <a:t>necessary,</a:t>
            </a:r>
            <a:r>
              <a:rPr sz="2000" spc="-4" dirty="0">
                <a:latin typeface="Times New Roman" panose="02020603050405020304" pitchFamily="18" charset="0"/>
                <a:cs typeface="Times New Roman" panose="02020603050405020304" pitchFamily="18" charset="0"/>
              </a:rPr>
              <a:t> doesn’t</a:t>
            </a:r>
            <a:r>
              <a:rPr sz="2000"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use </a:t>
            </a:r>
            <a:r>
              <a:rPr sz="2000" dirty="0">
                <a:latin typeface="Times New Roman" panose="02020603050405020304" pitchFamily="18" charset="0"/>
                <a:cs typeface="Times New Roman" panose="02020603050405020304" pitchFamily="18" charset="0"/>
              </a:rPr>
              <a:t>IP</a:t>
            </a:r>
            <a:r>
              <a:rPr sz="2000" spc="-8"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addresses</a:t>
            </a:r>
            <a:endParaRPr lang="en-US" sz="2000" spc="-4" dirty="0">
              <a:latin typeface="Times New Roman" panose="02020603050405020304" pitchFamily="18" charset="0"/>
              <a:cs typeface="Times New Roman" panose="02020603050405020304" pitchFamily="18" charset="0"/>
            </a:endParaRPr>
          </a:p>
          <a:p>
            <a:pPr marL="10054">
              <a:spcBef>
                <a:spcPts val="828"/>
              </a:spcBef>
              <a:tabLst>
                <a:tab pos="249228" algn="l"/>
                <a:tab pos="249757" algn="l"/>
              </a:tabLst>
            </a:pPr>
            <a:endParaRPr sz="2000" dirty="0">
              <a:latin typeface="Times New Roman" panose="02020603050405020304" pitchFamily="18" charset="0"/>
              <a:cs typeface="Times New Roman" panose="02020603050405020304" pitchFamily="18" charset="0"/>
            </a:endParaRPr>
          </a:p>
          <a:p>
            <a:pPr marL="10583">
              <a:spcBef>
                <a:spcPts val="833"/>
              </a:spcBef>
            </a:pPr>
            <a:r>
              <a:rPr sz="2000" b="1" spc="-8" dirty="0">
                <a:latin typeface="Times New Roman" panose="02020603050405020304" pitchFamily="18" charset="0"/>
                <a:cs typeface="Times New Roman" panose="02020603050405020304" pitchFamily="18" charset="0"/>
              </a:rPr>
              <a:t>Disadvantages</a:t>
            </a:r>
            <a:r>
              <a:rPr sz="2000" b="1" spc="-12"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21" dirty="0">
                <a:latin typeface="Times New Roman" panose="02020603050405020304" pitchFamily="18" charset="0"/>
                <a:cs typeface="Times New Roman" panose="02020603050405020304" pitchFamily="18" charset="0"/>
              </a:rPr>
              <a:t> </a:t>
            </a:r>
            <a:r>
              <a:rPr sz="2000" b="1" spc="-8" dirty="0">
                <a:latin typeface="Times New Roman" panose="02020603050405020304" pitchFamily="18" charset="0"/>
                <a:cs typeface="Times New Roman" panose="02020603050405020304" pitchFamily="18" charset="0"/>
              </a:rPr>
              <a:t>DAS:</a:t>
            </a:r>
            <a:endParaRPr sz="2000" dirty="0">
              <a:latin typeface="Times New Roman" panose="02020603050405020304" pitchFamily="18" charset="0"/>
              <a:cs typeface="Times New Roman" panose="02020603050405020304" pitchFamily="18" charset="0"/>
            </a:endParaRPr>
          </a:p>
          <a:p>
            <a:pPr marL="249228" indent="-239174">
              <a:spcBef>
                <a:spcPts val="837"/>
              </a:spcBef>
              <a:buFont typeface="Arial MT"/>
              <a:buChar char="•"/>
              <a:tabLst>
                <a:tab pos="249228" algn="l"/>
                <a:tab pos="249757" algn="l"/>
              </a:tabLst>
            </a:pPr>
            <a:r>
              <a:rPr sz="2000" spc="-8" dirty="0">
                <a:latin typeface="Times New Roman" panose="02020603050405020304" pitchFamily="18" charset="0"/>
                <a:cs typeface="Times New Roman" panose="02020603050405020304" pitchFamily="18" charset="0"/>
              </a:rPr>
              <a:t>Dedicated</a:t>
            </a:r>
            <a:r>
              <a:rPr sz="2000" spc="12"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resource</a:t>
            </a:r>
            <a:r>
              <a:rPr sz="2000" spc="8"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to</a:t>
            </a:r>
            <a:r>
              <a:rPr sz="2000" spc="-12"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8"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single </a:t>
            </a:r>
            <a:r>
              <a:rPr sz="2000" spc="-8" dirty="0">
                <a:latin typeface="Times New Roman" panose="02020603050405020304" pitchFamily="18" charset="0"/>
                <a:cs typeface="Times New Roman" panose="02020603050405020304" pitchFamily="18" charset="0"/>
              </a:rPr>
              <a:t>computer</a:t>
            </a:r>
            <a:endParaRPr sz="2000" dirty="0">
              <a:latin typeface="Times New Roman" panose="02020603050405020304" pitchFamily="18" charset="0"/>
              <a:cs typeface="Times New Roman" panose="02020603050405020304" pitchFamily="18" charset="0"/>
            </a:endParaRPr>
          </a:p>
          <a:p>
            <a:pPr marL="249228" indent="-239174">
              <a:spcBef>
                <a:spcPts val="842"/>
              </a:spcBef>
              <a:buFont typeface="Arial MT"/>
              <a:buChar char="•"/>
              <a:tabLst>
                <a:tab pos="249228" algn="l"/>
                <a:tab pos="249757" algn="l"/>
              </a:tabLst>
            </a:pPr>
            <a:r>
              <a:rPr sz="2000" spc="-12" dirty="0">
                <a:latin typeface="Times New Roman" panose="02020603050405020304" pitchFamily="18" charset="0"/>
                <a:cs typeface="Times New Roman" panose="02020603050405020304" pitchFamily="18" charset="0"/>
              </a:rPr>
              <a:t>Requires</a:t>
            </a:r>
            <a:r>
              <a:rPr sz="2000" spc="12"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 </a:t>
            </a:r>
            <a:r>
              <a:rPr sz="2000" spc="-4" dirty="0">
                <a:latin typeface="Times New Roman" panose="02020603050405020304" pitchFamily="18" charset="0"/>
                <a:cs typeface="Times New Roman" panose="02020603050405020304" pitchFamily="18" charset="0"/>
              </a:rPr>
              <a:t>special</a:t>
            </a:r>
            <a:r>
              <a:rPr sz="2000" spc="8" dirty="0">
                <a:latin typeface="Times New Roman" panose="02020603050405020304" pitchFamily="18" charset="0"/>
                <a:cs typeface="Times New Roman" panose="02020603050405020304" pitchFamily="18" charset="0"/>
              </a:rPr>
              <a:t> </a:t>
            </a:r>
            <a:r>
              <a:rPr sz="2000" spc="-12" dirty="0">
                <a:latin typeface="Times New Roman" panose="02020603050405020304" pitchFamily="18" charset="0"/>
                <a:cs typeface="Times New Roman" panose="02020603050405020304" pitchFamily="18" charset="0"/>
              </a:rPr>
              <a:t>hardware</a:t>
            </a:r>
            <a:r>
              <a:rPr sz="2000" spc="21"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connection</a:t>
            </a:r>
            <a:endParaRPr lang="en-US" sz="2000" spc="-8" dirty="0">
              <a:latin typeface="Times New Roman" panose="02020603050405020304" pitchFamily="18" charset="0"/>
              <a:cs typeface="Times New Roman" panose="02020603050405020304" pitchFamily="18" charset="0"/>
            </a:endParaRPr>
          </a:p>
          <a:p>
            <a:pPr marL="249228" indent="-239174">
              <a:spcBef>
                <a:spcPts val="842"/>
              </a:spcBef>
              <a:buFont typeface="Arial MT"/>
              <a:buChar char="•"/>
              <a:tabLst>
                <a:tab pos="249228" algn="l"/>
                <a:tab pos="249757" algn="l"/>
              </a:tabLst>
            </a:pPr>
            <a:r>
              <a:rPr lang="pt-BR" sz="2000" spc="-4" dirty="0">
                <a:latin typeface="Times New Roman" panose="02020603050405020304" pitchFamily="18" charset="0"/>
                <a:cs typeface="Times New Roman" panose="02020603050405020304" pitchFamily="18" charset="0"/>
              </a:rPr>
              <a:t>Can’t manage</a:t>
            </a:r>
            <a:r>
              <a:rPr lang="pt-BR" sz="2000" spc="-12" dirty="0">
                <a:latin typeface="Times New Roman" panose="02020603050405020304" pitchFamily="18" charset="0"/>
                <a:cs typeface="Times New Roman" panose="02020603050405020304" pitchFamily="18" charset="0"/>
              </a:rPr>
              <a:t> </a:t>
            </a:r>
            <a:r>
              <a:rPr lang="pt-BR" sz="2000" spc="-8" dirty="0">
                <a:latin typeface="Times New Roman" panose="02020603050405020304" pitchFamily="18" charset="0"/>
                <a:cs typeface="Times New Roman" panose="02020603050405020304" pitchFamily="18" charset="0"/>
              </a:rPr>
              <a:t>DAS </a:t>
            </a:r>
            <a:r>
              <a:rPr lang="pt-BR" sz="2000" dirty="0">
                <a:latin typeface="Times New Roman" panose="02020603050405020304" pitchFamily="18" charset="0"/>
                <a:cs typeface="Times New Roman" panose="02020603050405020304" pitchFamily="18" charset="0"/>
              </a:rPr>
              <a:t>via</a:t>
            </a:r>
            <a:r>
              <a:rPr lang="pt-BR" sz="2000" spc="-8" dirty="0">
                <a:latin typeface="Times New Roman" panose="02020603050405020304" pitchFamily="18" charset="0"/>
                <a:cs typeface="Times New Roman" panose="02020603050405020304" pitchFamily="18" charset="0"/>
              </a:rPr>
              <a:t> </a:t>
            </a:r>
            <a:r>
              <a:rPr lang="pt-BR" sz="2000" dirty="0">
                <a:latin typeface="Times New Roman" panose="02020603050405020304" pitchFamily="18" charset="0"/>
                <a:cs typeface="Times New Roman" panose="02020603050405020304" pitchFamily="18" charset="0"/>
              </a:rPr>
              <a:t>a</a:t>
            </a:r>
            <a:r>
              <a:rPr lang="pt-BR" sz="2000" spc="-8" dirty="0">
                <a:latin typeface="Times New Roman" panose="02020603050405020304" pitchFamily="18" charset="0"/>
                <a:cs typeface="Times New Roman" panose="02020603050405020304" pitchFamily="18" charset="0"/>
              </a:rPr>
              <a:t> network</a:t>
            </a:r>
            <a:endParaRPr lang="pt-BR" sz="2000" dirty="0">
              <a:latin typeface="Times New Roman" panose="02020603050405020304" pitchFamily="18" charset="0"/>
              <a:cs typeface="Times New Roman" panose="02020603050405020304" pitchFamily="18" charset="0"/>
            </a:endParaRPr>
          </a:p>
          <a:p>
            <a:pPr marL="249228" indent="-239174" algn="just">
              <a:spcBef>
                <a:spcPts val="842"/>
              </a:spcBef>
              <a:buFont typeface="Arial MT"/>
              <a:buChar char="•"/>
              <a:tabLst>
                <a:tab pos="249228" algn="l"/>
                <a:tab pos="249757" algn="l"/>
              </a:tabLst>
            </a:pPr>
            <a:endParaRPr sz="2000" dirty="0">
              <a:latin typeface="Times New Roman" panose="02020603050405020304" pitchFamily="18" charset="0"/>
              <a:cs typeface="Times New Roman" panose="02020603050405020304" pitchFamily="18" charset="0"/>
            </a:endParaRPr>
          </a:p>
        </p:txBody>
      </p:sp>
      <p:sp>
        <p:nvSpPr>
          <p:cNvPr id="6" name="object 3"/>
          <p:cNvSpPr txBox="1"/>
          <p:nvPr/>
        </p:nvSpPr>
        <p:spPr>
          <a:xfrm>
            <a:off x="4546601" y="1096512"/>
            <a:ext cx="5410200" cy="5802336"/>
          </a:xfrm>
          <a:prstGeom prst="rect">
            <a:avLst/>
          </a:prstGeom>
        </p:spPr>
        <p:txBody>
          <a:bodyPr vert="horz" wrap="square" lIns="0" tIns="132821" rIns="0" bIns="0" rtlCol="0">
            <a:spAutoFit/>
          </a:bodyPr>
          <a:lstStyle/>
          <a:p>
            <a:pPr marL="249228" indent="-239174" algn="just">
              <a:spcBef>
                <a:spcPts val="1046"/>
              </a:spcBef>
              <a:buClr>
                <a:srgbClr val="FFFFFF"/>
              </a:buClr>
              <a:buFont typeface="Arial MT"/>
              <a:buChar char="•"/>
              <a:tabLst>
                <a:tab pos="249228" algn="l"/>
                <a:tab pos="249757" algn="l"/>
              </a:tabLst>
            </a:pPr>
            <a:r>
              <a:rPr sz="2000" b="1" dirty="0">
                <a:latin typeface="Times New Roman" panose="02020603050405020304" pitchFamily="18" charset="0"/>
                <a:cs typeface="Times New Roman" panose="02020603050405020304" pitchFamily="18" charset="0"/>
              </a:rPr>
              <a:t>NAS</a:t>
            </a:r>
            <a:r>
              <a:rPr sz="2000" b="1" spc="4"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t>
            </a:r>
            <a:r>
              <a:rPr sz="2000" b="1" spc="-8" dirty="0">
                <a:latin typeface="Times New Roman" panose="02020603050405020304" pitchFamily="18" charset="0"/>
                <a:cs typeface="Times New Roman" panose="02020603050405020304" pitchFamily="18" charset="0"/>
              </a:rPr>
              <a:t>Network</a:t>
            </a:r>
            <a:r>
              <a:rPr sz="2000" b="1" spc="4" dirty="0">
                <a:latin typeface="Times New Roman" panose="02020603050405020304" pitchFamily="18" charset="0"/>
                <a:cs typeface="Times New Roman" panose="02020603050405020304" pitchFamily="18" charset="0"/>
              </a:rPr>
              <a:t> </a:t>
            </a:r>
            <a:r>
              <a:rPr sz="2000" b="1" spc="-17" dirty="0">
                <a:latin typeface="Times New Roman" panose="02020603050405020304" pitchFamily="18" charset="0"/>
                <a:cs typeface="Times New Roman" panose="02020603050405020304" pitchFamily="18" charset="0"/>
              </a:rPr>
              <a:t>Attached</a:t>
            </a:r>
            <a:r>
              <a:rPr sz="2000" b="1" spc="17" dirty="0">
                <a:latin typeface="Times New Roman" panose="02020603050405020304" pitchFamily="18" charset="0"/>
                <a:cs typeface="Times New Roman" panose="02020603050405020304" pitchFamily="18" charset="0"/>
              </a:rPr>
              <a:t> </a:t>
            </a:r>
            <a:r>
              <a:rPr sz="2000" b="1" spc="-8" dirty="0">
                <a:latin typeface="Times New Roman" panose="02020603050405020304" pitchFamily="18" charset="0"/>
                <a:cs typeface="Times New Roman" panose="02020603050405020304" pitchFamily="18" charset="0"/>
              </a:rPr>
              <a:t>Storage)</a:t>
            </a:r>
            <a:r>
              <a:rPr sz="2000" b="1" spc="8"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is</a:t>
            </a:r>
            <a:r>
              <a:rPr sz="2000" spc="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21" dirty="0">
                <a:latin typeface="Times New Roman" panose="02020603050405020304" pitchFamily="18" charset="0"/>
                <a:cs typeface="Times New Roman" panose="02020603050405020304" pitchFamily="18" charset="0"/>
              </a:rPr>
              <a:t> </a:t>
            </a:r>
            <a:r>
              <a:rPr sz="2000" spc="-12" dirty="0">
                <a:latin typeface="Times New Roman" panose="02020603050405020304" pitchFamily="18" charset="0"/>
                <a:cs typeface="Times New Roman" panose="02020603050405020304" pitchFamily="18" charset="0"/>
              </a:rPr>
              <a:t>filesystem</a:t>
            </a:r>
            <a:r>
              <a:rPr sz="2000"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delivered</a:t>
            </a:r>
            <a:r>
              <a:rPr sz="2000" spc="17"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over</a:t>
            </a:r>
            <a:r>
              <a:rPr sz="2000" spc="8"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the</a:t>
            </a:r>
            <a:r>
              <a:rPr sz="2000" spc="17"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network.</a:t>
            </a:r>
            <a:r>
              <a:rPr lang="en-IN" sz="2000"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It</a:t>
            </a:r>
            <a:r>
              <a:rPr sz="2000" spc="-17"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is</a:t>
            </a:r>
            <a:r>
              <a:rPr sz="2000" spc="-8" dirty="0">
                <a:latin typeface="Times New Roman" panose="02020603050405020304" pitchFamily="18" charset="0"/>
                <a:cs typeface="Times New Roman" panose="02020603050405020304" pitchFamily="18" charset="0"/>
              </a:rPr>
              <a:t> ready</a:t>
            </a:r>
            <a:r>
              <a:rPr sz="2000" spc="12"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to mount</a:t>
            </a:r>
            <a:r>
              <a:rPr sz="2000" spc="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and</a:t>
            </a:r>
            <a:r>
              <a:rPr sz="2000" spc="-17"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use.</a:t>
            </a:r>
            <a:endParaRPr lang="en-IN" sz="2000" spc="-8" dirty="0">
              <a:latin typeface="Times New Roman" panose="02020603050405020304" pitchFamily="18" charset="0"/>
              <a:cs typeface="Times New Roman" panose="02020603050405020304" pitchFamily="18" charset="0"/>
            </a:endParaRPr>
          </a:p>
          <a:p>
            <a:pPr marL="249228" indent="-239174" algn="just">
              <a:spcBef>
                <a:spcPts val="1046"/>
              </a:spcBef>
              <a:buClr>
                <a:srgbClr val="FFFFFF"/>
              </a:buClr>
              <a:buFont typeface="Arial MT"/>
              <a:buChar char="•"/>
              <a:tabLst>
                <a:tab pos="249228" algn="l"/>
                <a:tab pos="249757" algn="l"/>
              </a:tabLst>
            </a:pPr>
            <a:endParaRPr sz="2000" dirty="0">
              <a:latin typeface="Times New Roman" panose="02020603050405020304" pitchFamily="18" charset="0"/>
              <a:cs typeface="Times New Roman" panose="02020603050405020304" pitchFamily="18" charset="0"/>
            </a:endParaRPr>
          </a:p>
          <a:p>
            <a:pPr marL="242878" algn="just"/>
            <a:r>
              <a:rPr sz="2000" b="1" spc="-8" dirty="0">
                <a:latin typeface="Times New Roman" panose="02020603050405020304" pitchFamily="18" charset="0"/>
                <a:cs typeface="Times New Roman" panose="02020603050405020304" pitchFamily="18" charset="0"/>
              </a:rPr>
              <a:t>Advantages</a:t>
            </a:r>
            <a:r>
              <a:rPr sz="2000" b="1" spc="-17"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2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NAS:</a:t>
            </a:r>
            <a:endParaRPr sz="2000" dirty="0">
              <a:latin typeface="Times New Roman" panose="02020603050405020304" pitchFamily="18" charset="0"/>
              <a:cs typeface="Times New Roman" panose="02020603050405020304" pitchFamily="18" charset="0"/>
            </a:endParaRPr>
          </a:p>
          <a:p>
            <a:pPr marL="481522" indent="-239174" algn="just">
              <a:spcBef>
                <a:spcPts val="837"/>
              </a:spcBef>
              <a:buFont typeface="Arial MT"/>
              <a:buChar char="•"/>
              <a:tabLst>
                <a:tab pos="481522" algn="l"/>
                <a:tab pos="482052" algn="l"/>
              </a:tabLst>
            </a:pPr>
            <a:r>
              <a:rPr sz="2000" spc="-8" dirty="0">
                <a:latin typeface="Times New Roman" panose="02020603050405020304" pitchFamily="18" charset="0"/>
                <a:cs typeface="Times New Roman" panose="02020603050405020304" pitchFamily="18" charset="0"/>
              </a:rPr>
              <a:t>provide</a:t>
            </a:r>
            <a:r>
              <a:rPr sz="2000" spc="17"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large</a:t>
            </a:r>
            <a:r>
              <a:rPr sz="2000" dirty="0">
                <a:latin typeface="Times New Roman" panose="02020603050405020304" pitchFamily="18" charset="0"/>
                <a:cs typeface="Times New Roman" panose="02020603050405020304" pitchFamily="18" charset="0"/>
              </a:rPr>
              <a:t> </a:t>
            </a:r>
            <a:r>
              <a:rPr sz="2000" spc="-12" dirty="0">
                <a:latin typeface="Times New Roman" panose="02020603050405020304" pitchFamily="18" charset="0"/>
                <a:cs typeface="Times New Roman" panose="02020603050405020304" pitchFamily="18" charset="0"/>
              </a:rPr>
              <a:t>storage</a:t>
            </a:r>
            <a:r>
              <a:rPr sz="2000" spc="-4"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to</a:t>
            </a:r>
            <a:r>
              <a:rPr sz="2000" spc="-4"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many</a:t>
            </a:r>
            <a:r>
              <a:rPr sz="2000" spc="4"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users</a:t>
            </a:r>
            <a:endParaRPr sz="2000" dirty="0">
              <a:latin typeface="Times New Roman" panose="02020603050405020304" pitchFamily="18" charset="0"/>
              <a:cs typeface="Times New Roman" panose="02020603050405020304" pitchFamily="18" charset="0"/>
            </a:endParaRPr>
          </a:p>
          <a:p>
            <a:pPr marL="481522" indent="-239174" algn="just">
              <a:spcBef>
                <a:spcPts val="833"/>
              </a:spcBef>
              <a:buFont typeface="Arial MT"/>
              <a:buChar char="•"/>
              <a:tabLst>
                <a:tab pos="481522" algn="l"/>
                <a:tab pos="482052" algn="l"/>
              </a:tabLst>
            </a:pPr>
            <a:r>
              <a:rPr sz="2000" spc="-4" dirty="0">
                <a:latin typeface="Times New Roman" panose="02020603050405020304" pitchFamily="18" charset="0"/>
                <a:cs typeface="Times New Roman" panose="02020603050405020304" pitchFamily="18" charset="0"/>
              </a:rPr>
              <a:t>easier</a:t>
            </a:r>
            <a:r>
              <a:rPr sz="2000" spc="-8" dirty="0">
                <a:latin typeface="Times New Roman" panose="02020603050405020304" pitchFamily="18" charset="0"/>
                <a:cs typeface="Times New Roman" panose="02020603050405020304" pitchFamily="18" charset="0"/>
              </a:rPr>
              <a:t> to </a:t>
            </a:r>
            <a:r>
              <a:rPr sz="2000" spc="-4" dirty="0">
                <a:latin typeface="Times New Roman" panose="02020603050405020304" pitchFamily="18" charset="0"/>
                <a:cs typeface="Times New Roman" panose="02020603050405020304" pitchFamily="18" charset="0"/>
              </a:rPr>
              <a:t>setup </a:t>
            </a:r>
            <a:r>
              <a:rPr sz="2000" dirty="0">
                <a:latin typeface="Times New Roman" panose="02020603050405020304" pitchFamily="18" charset="0"/>
                <a:cs typeface="Times New Roman" panose="02020603050405020304" pitchFamily="18" charset="0"/>
              </a:rPr>
              <a:t>and</a:t>
            </a:r>
            <a:r>
              <a:rPr sz="2000" spc="4"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configure</a:t>
            </a:r>
            <a:endParaRPr sz="2000" dirty="0">
              <a:latin typeface="Times New Roman" panose="02020603050405020304" pitchFamily="18" charset="0"/>
              <a:cs typeface="Times New Roman" panose="02020603050405020304" pitchFamily="18" charset="0"/>
            </a:endParaRPr>
          </a:p>
          <a:p>
            <a:pPr marL="481522" indent="-239174" algn="just">
              <a:spcBef>
                <a:spcPts val="842"/>
              </a:spcBef>
              <a:buFont typeface="Arial MT"/>
              <a:buChar char="•"/>
              <a:tabLst>
                <a:tab pos="481522" algn="l"/>
                <a:tab pos="482052" algn="l"/>
              </a:tabLst>
            </a:pPr>
            <a:r>
              <a:rPr sz="2000" spc="-8" dirty="0">
                <a:latin typeface="Times New Roman" panose="02020603050405020304" pitchFamily="18" charset="0"/>
                <a:cs typeface="Times New Roman" panose="02020603050405020304" pitchFamily="18" charset="0"/>
              </a:rPr>
              <a:t>Allows</a:t>
            </a:r>
            <a:r>
              <a:rPr sz="2000" spc="4"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users</a:t>
            </a:r>
            <a:r>
              <a:rPr sz="2000" spc="8"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permissions,</a:t>
            </a:r>
            <a:r>
              <a:rPr sz="2000"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folder</a:t>
            </a:r>
            <a:r>
              <a:rPr sz="2000" spc="12"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privileges,</a:t>
            </a:r>
            <a:endParaRPr lang="en-US" sz="2000" spc="12" dirty="0">
              <a:latin typeface="Times New Roman" panose="02020603050405020304" pitchFamily="18" charset="0"/>
              <a:cs typeface="Times New Roman" panose="02020603050405020304" pitchFamily="18" charset="0"/>
            </a:endParaRPr>
          </a:p>
          <a:p>
            <a:pPr marL="481522" indent="-239174" algn="just">
              <a:spcBef>
                <a:spcPts val="842"/>
              </a:spcBef>
              <a:buFont typeface="Arial MT"/>
              <a:buChar char="•"/>
              <a:tabLst>
                <a:tab pos="481522" algn="l"/>
                <a:tab pos="482052" algn="l"/>
              </a:tabLst>
            </a:pPr>
            <a:r>
              <a:rPr sz="2000" spc="-4" dirty="0">
                <a:latin typeface="Times New Roman" panose="02020603050405020304" pitchFamily="18" charset="0"/>
                <a:cs typeface="Times New Roman" panose="02020603050405020304" pitchFamily="18" charset="0"/>
              </a:rPr>
              <a:t>Higher</a:t>
            </a:r>
            <a:r>
              <a:rPr sz="2000" spc="8"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utilization</a:t>
            </a:r>
            <a:r>
              <a:rPr sz="2000" spc="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of</a:t>
            </a:r>
            <a:r>
              <a:rPr sz="2000" spc="4" dirty="0">
                <a:latin typeface="Times New Roman" panose="02020603050405020304" pitchFamily="18" charset="0"/>
                <a:cs typeface="Times New Roman" panose="02020603050405020304" pitchFamily="18" charset="0"/>
              </a:rPr>
              <a:t> </a:t>
            </a:r>
            <a:r>
              <a:rPr sz="2000" spc="-12" dirty="0">
                <a:latin typeface="Times New Roman" panose="02020603050405020304" pitchFamily="18" charset="0"/>
                <a:cs typeface="Times New Roman" panose="02020603050405020304" pitchFamily="18" charset="0"/>
              </a:rPr>
              <a:t>storage </a:t>
            </a:r>
            <a:r>
              <a:rPr sz="2000" spc="-8" dirty="0">
                <a:latin typeface="Times New Roman" panose="02020603050405020304" pitchFamily="18" charset="0"/>
                <a:cs typeface="Times New Roman" panose="02020603050405020304" pitchFamily="18" charset="0"/>
              </a:rPr>
              <a:t>resources</a:t>
            </a:r>
            <a:endParaRPr lang="en-US" sz="2000" spc="-8" dirty="0">
              <a:latin typeface="Times New Roman" panose="02020603050405020304" pitchFamily="18" charset="0"/>
              <a:cs typeface="Times New Roman" panose="02020603050405020304" pitchFamily="18" charset="0"/>
            </a:endParaRPr>
          </a:p>
          <a:p>
            <a:pPr marL="242348" algn="just">
              <a:spcBef>
                <a:spcPts val="828"/>
              </a:spcBef>
              <a:tabLst>
                <a:tab pos="481522" algn="l"/>
                <a:tab pos="482052" algn="l"/>
              </a:tabLst>
            </a:pPr>
            <a:endParaRPr sz="2000" dirty="0">
              <a:latin typeface="Times New Roman" panose="02020603050405020304" pitchFamily="18" charset="0"/>
              <a:cs typeface="Times New Roman" panose="02020603050405020304" pitchFamily="18" charset="0"/>
            </a:endParaRPr>
          </a:p>
          <a:p>
            <a:pPr marL="242878" algn="just">
              <a:spcBef>
                <a:spcPts val="828"/>
              </a:spcBef>
            </a:pPr>
            <a:r>
              <a:rPr sz="2000" b="1" spc="-8" dirty="0">
                <a:latin typeface="Times New Roman" panose="02020603050405020304" pitchFamily="18" charset="0"/>
                <a:cs typeface="Times New Roman" panose="02020603050405020304" pitchFamily="18" charset="0"/>
              </a:rPr>
              <a:t>Disadvantages</a:t>
            </a:r>
            <a:r>
              <a:rPr sz="2000" b="1" spc="-17"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21"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NAS:</a:t>
            </a:r>
            <a:r>
              <a:rPr sz="2000" b="1" spc="4"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481522" indent="-239174" algn="just">
              <a:spcBef>
                <a:spcPts val="842"/>
              </a:spcBef>
              <a:buFont typeface="Arial MT"/>
              <a:buChar char="•"/>
              <a:tabLst>
                <a:tab pos="481522" algn="l"/>
                <a:tab pos="482052" algn="l"/>
              </a:tabLst>
            </a:pPr>
            <a:r>
              <a:rPr sz="2000" spc="-12" dirty="0">
                <a:latin typeface="Times New Roman" panose="02020603050405020304" pitchFamily="18" charset="0"/>
                <a:cs typeface="Times New Roman" panose="02020603050405020304" pitchFamily="18" charset="0"/>
              </a:rPr>
              <a:t>Requires</a:t>
            </a:r>
            <a:r>
              <a:rPr sz="2000" spc="12"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IP </a:t>
            </a:r>
            <a:r>
              <a:rPr sz="2000" spc="-4" dirty="0">
                <a:latin typeface="Times New Roman" panose="02020603050405020304" pitchFamily="18" charset="0"/>
                <a:cs typeface="Times New Roman" panose="02020603050405020304" pitchFamily="18" charset="0"/>
              </a:rPr>
              <a:t>Address(es) </a:t>
            </a:r>
            <a:r>
              <a:rPr sz="2000" dirty="0">
                <a:latin typeface="Times New Roman" panose="02020603050405020304" pitchFamily="18" charset="0"/>
                <a:cs typeface="Times New Roman" panose="02020603050405020304" pitchFamily="18" charset="0"/>
              </a:rPr>
              <a:t>and</a:t>
            </a:r>
            <a:r>
              <a:rPr sz="2000" spc="8" dirty="0">
                <a:latin typeface="Times New Roman" panose="02020603050405020304" pitchFamily="18" charset="0"/>
                <a:cs typeface="Times New Roman" panose="02020603050405020304" pitchFamily="18" charset="0"/>
              </a:rPr>
              <a:t> </a:t>
            </a:r>
            <a:r>
              <a:rPr sz="2000" spc="-17" dirty="0">
                <a:latin typeface="Times New Roman" panose="02020603050405020304" pitchFamily="18" charset="0"/>
                <a:cs typeface="Times New Roman" panose="02020603050405020304" pitchFamily="18" charset="0"/>
              </a:rPr>
              <a:t>takes</a:t>
            </a:r>
            <a:r>
              <a:rPr sz="2000" spc="-4" dirty="0">
                <a:latin typeface="Times New Roman" panose="02020603050405020304" pitchFamily="18" charset="0"/>
                <a:cs typeface="Times New Roman" panose="02020603050405020304" pitchFamily="18" charset="0"/>
              </a:rPr>
              <a:t> up</a:t>
            </a:r>
            <a:r>
              <a:rPr sz="2000" spc="8"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network</a:t>
            </a:r>
            <a:r>
              <a:rPr sz="2000" dirty="0">
                <a:latin typeface="Times New Roman" panose="02020603050405020304" pitchFamily="18" charset="0"/>
                <a:cs typeface="Times New Roman" panose="02020603050405020304" pitchFamily="18" charset="0"/>
              </a:rPr>
              <a:t> space</a:t>
            </a:r>
          </a:p>
          <a:p>
            <a:pPr marL="481522" indent="-239174" algn="just">
              <a:spcBef>
                <a:spcPts val="828"/>
              </a:spcBef>
              <a:buFont typeface="Arial MT"/>
              <a:buChar char="•"/>
              <a:tabLst>
                <a:tab pos="481522" algn="l"/>
                <a:tab pos="482052" algn="l"/>
              </a:tabLst>
            </a:pPr>
            <a:r>
              <a:rPr sz="2000" spc="-8" dirty="0">
                <a:latin typeface="Times New Roman" panose="02020603050405020304" pitchFamily="18" charset="0"/>
                <a:cs typeface="Times New Roman" panose="02020603050405020304" pitchFamily="18" charset="0"/>
              </a:rPr>
              <a:t>Performance</a:t>
            </a:r>
            <a:r>
              <a:rPr sz="2000"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can</a:t>
            </a:r>
            <a:r>
              <a:rPr sz="2000" spc="12"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be </a:t>
            </a:r>
            <a:r>
              <a:rPr sz="2000" spc="-12" dirty="0">
                <a:latin typeface="Times New Roman" panose="02020603050405020304" pitchFamily="18" charset="0"/>
                <a:cs typeface="Times New Roman" panose="02020603050405020304" pitchFamily="18" charset="0"/>
              </a:rPr>
              <a:t>affected</a:t>
            </a:r>
            <a:r>
              <a:rPr sz="2000" spc="12"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by</a:t>
            </a:r>
            <a:r>
              <a:rPr sz="2000" spc="4"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network </a:t>
            </a:r>
            <a:r>
              <a:rPr sz="2000" spc="-12" dirty="0">
                <a:latin typeface="Times New Roman" panose="02020603050405020304" pitchFamily="18" charset="0"/>
                <a:cs typeface="Times New Roman" panose="02020603050405020304" pitchFamily="18" charset="0"/>
              </a:rPr>
              <a:t>status</a:t>
            </a:r>
            <a:endParaRPr lang="en-US" sz="2000" spc="-12" dirty="0">
              <a:latin typeface="Times New Roman" panose="02020603050405020304" pitchFamily="18" charset="0"/>
              <a:cs typeface="Times New Roman" panose="02020603050405020304" pitchFamily="18" charset="0"/>
            </a:endParaRPr>
          </a:p>
          <a:p>
            <a:pPr marL="481522" indent="-239174" algn="just">
              <a:spcBef>
                <a:spcPts val="828"/>
              </a:spcBef>
              <a:buFont typeface="Arial MT"/>
              <a:buChar char="•"/>
              <a:tabLst>
                <a:tab pos="481522" algn="l"/>
                <a:tab pos="482052" algn="l"/>
              </a:tabLst>
            </a:pPr>
            <a:r>
              <a:rPr lang="en-IN" sz="2000" spc="-12" dirty="0">
                <a:latin typeface="Times New Roman" panose="02020603050405020304" pitchFamily="18" charset="0"/>
                <a:cs typeface="Times New Roman" panose="02020603050405020304" pitchFamily="18" charset="0"/>
              </a:rPr>
              <a:t>Slow latency</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11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18200" y="1295400"/>
            <a:ext cx="4077969" cy="5791200"/>
          </a:xfrm>
          <a:prstGeom prst="rect">
            <a:avLst/>
          </a:prstGeom>
        </p:spPr>
      </p:pic>
      <p:sp>
        <p:nvSpPr>
          <p:cNvPr id="4" name="object 2"/>
          <p:cNvSpPr txBox="1">
            <a:spLocks/>
          </p:cNvSpPr>
          <p:nvPr/>
        </p:nvSpPr>
        <p:spPr>
          <a:xfrm>
            <a:off x="379148" y="470056"/>
            <a:ext cx="4366683" cy="549295"/>
          </a:xfrm>
          <a:prstGeom prst="rect">
            <a:avLst/>
          </a:prstGeom>
        </p:spPr>
        <p:txBody>
          <a:bodyPr vert="horz" wrap="square" lIns="0" tIns="10583" rIns="0" bIns="0" rtlCol="0" anchor="ctr">
            <a:spAutoFit/>
          </a:bodyPr>
          <a:lstStyle>
            <a:lvl1pPr algn="l" defTabSz="761970" rtl="0" eaLnBrk="1" latinLnBrk="0" hangingPunct="1">
              <a:lnSpc>
                <a:spcPct val="90000"/>
              </a:lnSpc>
              <a:spcBef>
                <a:spcPct val="0"/>
              </a:spcBef>
              <a:buNone/>
              <a:defRPr sz="3667" kern="1200">
                <a:solidFill>
                  <a:schemeClr val="tx1"/>
                </a:solidFill>
                <a:latin typeface="+mj-lt"/>
                <a:ea typeface="+mj-ea"/>
                <a:cs typeface="+mj-cs"/>
              </a:defRPr>
            </a:lvl1pPr>
          </a:lstStyle>
          <a:p>
            <a:pPr marL="10583">
              <a:lnSpc>
                <a:spcPct val="100000"/>
              </a:lnSpc>
              <a:spcBef>
                <a:spcPts val="83"/>
              </a:spcBef>
            </a:pPr>
            <a:r>
              <a:rPr lang="en-IN" sz="3500" b="1" spc="-8" dirty="0">
                <a:latin typeface="Times New Roman" panose="02020603050405020304" pitchFamily="18" charset="0"/>
                <a:cs typeface="Times New Roman" panose="02020603050405020304" pitchFamily="18" charset="0"/>
              </a:rPr>
              <a:t>SERVER</a:t>
            </a:r>
            <a:r>
              <a:rPr lang="en-IN" sz="3500" b="1" spc="-62" dirty="0">
                <a:latin typeface="Times New Roman" panose="02020603050405020304" pitchFamily="18" charset="0"/>
                <a:cs typeface="Times New Roman" panose="02020603050405020304" pitchFamily="18" charset="0"/>
              </a:rPr>
              <a:t> </a:t>
            </a:r>
            <a:r>
              <a:rPr lang="en-IN" sz="3500" b="1" spc="-21" dirty="0">
                <a:latin typeface="Times New Roman" panose="02020603050405020304" pitchFamily="18" charset="0"/>
                <a:cs typeface="Times New Roman" panose="02020603050405020304" pitchFamily="18" charset="0"/>
              </a:rPr>
              <a:t>STORAGE</a:t>
            </a:r>
          </a:p>
        </p:txBody>
      </p:sp>
      <p:sp>
        <p:nvSpPr>
          <p:cNvPr id="5" name="object 3"/>
          <p:cNvSpPr txBox="1"/>
          <p:nvPr/>
        </p:nvSpPr>
        <p:spPr>
          <a:xfrm>
            <a:off x="155024" y="1192662"/>
            <a:ext cx="5534576" cy="4532224"/>
          </a:xfrm>
          <a:prstGeom prst="rect">
            <a:avLst/>
          </a:prstGeom>
        </p:spPr>
        <p:txBody>
          <a:bodyPr vert="horz" wrap="square" lIns="0" tIns="132292" rIns="0" bIns="0" rtlCol="0">
            <a:spAutoFit/>
          </a:bodyPr>
          <a:lstStyle/>
          <a:p>
            <a:pPr marL="249228" indent="-239174" algn="just">
              <a:spcBef>
                <a:spcPts val="1042"/>
              </a:spcBef>
              <a:buClr>
                <a:srgbClr val="FFFFFF"/>
              </a:buClr>
              <a:buFont typeface="Arial MT"/>
              <a:buChar char="•"/>
              <a:tabLst>
                <a:tab pos="249228" algn="l"/>
                <a:tab pos="249757" algn="l"/>
              </a:tabLst>
            </a:pPr>
            <a:r>
              <a:rPr sz="2000" b="1" spc="-8" dirty="0">
                <a:latin typeface="Times New Roman" panose="02020603050405020304" pitchFamily="18" charset="0"/>
                <a:cs typeface="Times New Roman" panose="02020603050405020304" pitchFamily="18" charset="0"/>
              </a:rPr>
              <a:t>SAN</a:t>
            </a:r>
            <a:r>
              <a:rPr sz="2000" b="1" spc="4"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t>
            </a:r>
            <a:r>
              <a:rPr sz="2000" b="1" spc="8" dirty="0">
                <a:latin typeface="Times New Roman" panose="02020603050405020304" pitchFamily="18" charset="0"/>
                <a:cs typeface="Times New Roman" panose="02020603050405020304" pitchFamily="18" charset="0"/>
              </a:rPr>
              <a:t> </a:t>
            </a:r>
            <a:r>
              <a:rPr sz="2000" b="1" spc="-12" dirty="0">
                <a:latin typeface="Times New Roman" panose="02020603050405020304" pitchFamily="18" charset="0"/>
                <a:cs typeface="Times New Roman" panose="02020603050405020304" pitchFamily="18" charset="0"/>
              </a:rPr>
              <a:t>Storage Attached</a:t>
            </a:r>
            <a:r>
              <a:rPr sz="2000" b="1" spc="-25" dirty="0">
                <a:latin typeface="Times New Roman" panose="02020603050405020304" pitchFamily="18" charset="0"/>
                <a:cs typeface="Times New Roman" panose="02020603050405020304" pitchFamily="18" charset="0"/>
              </a:rPr>
              <a:t> </a:t>
            </a:r>
            <a:r>
              <a:rPr sz="2000" b="1" spc="-4" dirty="0">
                <a:latin typeface="Times New Roman" panose="02020603050405020304" pitchFamily="18" charset="0"/>
                <a:cs typeface="Times New Roman" panose="02020603050405020304" pitchFamily="18" charset="0"/>
              </a:rPr>
              <a:t>Network)</a:t>
            </a:r>
            <a:r>
              <a:rPr sz="2000" b="1" spc="346"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device</a:t>
            </a:r>
            <a:r>
              <a:rPr lang="en-US" sz="2000" spc="-4" dirty="0">
                <a:latin typeface="Times New Roman" panose="02020603050405020304" pitchFamily="18" charset="0"/>
                <a:cs typeface="Times New Roman" panose="02020603050405020304" pitchFamily="18" charset="0"/>
              </a:rPr>
              <a:t>/disk</a:t>
            </a:r>
            <a:r>
              <a:rPr sz="2000" spc="25"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which</a:t>
            </a:r>
            <a:r>
              <a:rPr sz="2000" spc="25"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is</a:t>
            </a:r>
            <a:r>
              <a:rPr sz="2000" spc="4"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delivered</a:t>
            </a:r>
            <a:r>
              <a:rPr sz="2000" spc="8"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over</a:t>
            </a:r>
            <a:r>
              <a:rPr sz="2000" spc="12"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4"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network.</a:t>
            </a:r>
            <a:r>
              <a:rPr lang="en-IN" sz="2000" dirty="0">
                <a:latin typeface="Times New Roman" panose="02020603050405020304" pitchFamily="18" charset="0"/>
                <a:cs typeface="Times New Roman" panose="02020603050405020304" pitchFamily="18" charset="0"/>
              </a:rPr>
              <a:t> </a:t>
            </a:r>
          </a:p>
          <a:p>
            <a:pPr marL="249228" indent="-239174" algn="just">
              <a:spcBef>
                <a:spcPts val="1042"/>
              </a:spcBef>
              <a:buClr>
                <a:srgbClr val="FFFFFF"/>
              </a:buClr>
              <a:buFont typeface="Arial MT"/>
              <a:buChar char="•"/>
              <a:tabLst>
                <a:tab pos="249228" algn="l"/>
                <a:tab pos="249757" algn="l"/>
              </a:tabLst>
            </a:pPr>
            <a:r>
              <a:rPr sz="2000" b="1" spc="-8" dirty="0">
                <a:latin typeface="Times New Roman" panose="02020603050405020304" pitchFamily="18" charset="0"/>
                <a:cs typeface="Times New Roman" panose="02020603050405020304" pitchFamily="18" charset="0"/>
              </a:rPr>
              <a:t>Advantages</a:t>
            </a:r>
            <a:r>
              <a:rPr sz="2000" b="1" spc="-37"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 </a:t>
            </a:r>
            <a:r>
              <a:rPr sz="2000" b="1" spc="-4" dirty="0">
                <a:latin typeface="Times New Roman" panose="02020603050405020304" pitchFamily="18" charset="0"/>
                <a:cs typeface="Times New Roman" panose="02020603050405020304" pitchFamily="18" charset="0"/>
              </a:rPr>
              <a:t>SAN:</a:t>
            </a:r>
            <a:endParaRPr sz="2000" dirty="0">
              <a:latin typeface="Times New Roman" panose="02020603050405020304" pitchFamily="18" charset="0"/>
              <a:cs typeface="Times New Roman" panose="02020603050405020304" pitchFamily="18" charset="0"/>
            </a:endParaRPr>
          </a:p>
          <a:p>
            <a:pPr marL="443935" lvl="1" indent="-239174" algn="just">
              <a:spcBef>
                <a:spcPts val="492"/>
              </a:spcBef>
              <a:buFont typeface="Arial MT"/>
              <a:buChar char="•"/>
              <a:tabLst>
                <a:tab pos="901135" algn="l"/>
                <a:tab pos="901664" algn="l"/>
              </a:tabLst>
            </a:pPr>
            <a:r>
              <a:rPr lang="en-US" sz="2000" dirty="0">
                <a:latin typeface="Times New Roman" panose="02020603050405020304" pitchFamily="18" charset="0"/>
                <a:cs typeface="Times New Roman" panose="02020603050405020304" pitchFamily="18" charset="0"/>
              </a:rPr>
              <a:t>High speed like DAS</a:t>
            </a:r>
          </a:p>
          <a:p>
            <a:pPr marL="443935" lvl="1" indent="-239174" algn="just">
              <a:spcBef>
                <a:spcPts val="492"/>
              </a:spcBef>
              <a:buFont typeface="Arial MT"/>
              <a:buChar char="•"/>
              <a:tabLst>
                <a:tab pos="901135" algn="l"/>
                <a:tab pos="901664" algn="l"/>
              </a:tabLst>
            </a:pPr>
            <a:r>
              <a:rPr lang="en-US" sz="2000" dirty="0">
                <a:latin typeface="Times New Roman" panose="02020603050405020304" pitchFamily="18" charset="0"/>
                <a:cs typeface="Times New Roman" panose="02020603050405020304" pitchFamily="18" charset="0"/>
              </a:rPr>
              <a:t>Higher</a:t>
            </a:r>
            <a:r>
              <a:rPr lang="en-US" sz="2000" spc="-21" dirty="0">
                <a:latin typeface="Times New Roman" panose="02020603050405020304" pitchFamily="18" charset="0"/>
                <a:cs typeface="Times New Roman" panose="02020603050405020304" pitchFamily="18" charset="0"/>
              </a:rPr>
              <a:t> </a:t>
            </a:r>
            <a:r>
              <a:rPr lang="en-US" sz="2000" spc="-8" dirty="0">
                <a:latin typeface="Times New Roman" panose="02020603050405020304" pitchFamily="18" charset="0"/>
                <a:cs typeface="Times New Roman" panose="02020603050405020304" pitchFamily="18" charset="0"/>
              </a:rPr>
              <a:t>hardware</a:t>
            </a:r>
            <a:r>
              <a:rPr lang="en-US" sz="2000" spc="-21"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utilization like NAS</a:t>
            </a:r>
            <a:endParaRPr sz="2000" dirty="0">
              <a:latin typeface="Times New Roman" panose="02020603050405020304" pitchFamily="18" charset="0"/>
              <a:cs typeface="Times New Roman" panose="02020603050405020304" pitchFamily="18" charset="0"/>
            </a:endParaRPr>
          </a:p>
          <a:p>
            <a:pPr marL="443935" lvl="1" indent="-239174" algn="just">
              <a:spcBef>
                <a:spcPts val="492"/>
              </a:spcBef>
              <a:buFont typeface="Arial MT"/>
              <a:buChar char="•"/>
              <a:tabLst>
                <a:tab pos="901135" algn="l"/>
                <a:tab pos="901664" algn="l"/>
              </a:tabLst>
            </a:pPr>
            <a:r>
              <a:rPr sz="2000" spc="-4" dirty="0">
                <a:latin typeface="Times New Roman" panose="02020603050405020304" pitchFamily="18" charset="0"/>
                <a:cs typeface="Times New Roman" panose="02020603050405020304" pitchFamily="18" charset="0"/>
              </a:rPr>
              <a:t>Allows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virtual</a:t>
            </a:r>
            <a:r>
              <a:rPr sz="2000" spc="-12"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environments,</a:t>
            </a:r>
            <a:r>
              <a:rPr sz="2000" spc="-37"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cloud</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computing</a:t>
            </a:r>
            <a:endParaRPr lang="en-US" sz="2000" dirty="0">
              <a:latin typeface="Times New Roman" panose="02020603050405020304" pitchFamily="18" charset="0"/>
              <a:cs typeface="Times New Roman" panose="02020603050405020304" pitchFamily="18" charset="0"/>
            </a:endParaRPr>
          </a:p>
          <a:p>
            <a:pPr marL="204761" lvl="1" algn="just">
              <a:spcBef>
                <a:spcPts val="492"/>
              </a:spcBef>
              <a:tabLst>
                <a:tab pos="901135" algn="l"/>
                <a:tab pos="901664" algn="l"/>
              </a:tabLst>
            </a:pPr>
            <a:endParaRPr lang="en-US" sz="2000" dirty="0">
              <a:latin typeface="Times New Roman" panose="02020603050405020304" pitchFamily="18" charset="0"/>
              <a:cs typeface="Times New Roman" panose="02020603050405020304" pitchFamily="18" charset="0"/>
            </a:endParaRPr>
          </a:p>
          <a:p>
            <a:pPr marL="204761" lvl="1" algn="just">
              <a:spcBef>
                <a:spcPts val="492"/>
              </a:spcBef>
              <a:tabLst>
                <a:tab pos="901135" algn="l"/>
                <a:tab pos="901664" algn="l"/>
              </a:tabLst>
            </a:pPr>
            <a:r>
              <a:rPr sz="2000" b="1" spc="-8" dirty="0">
                <a:latin typeface="Times New Roman" panose="02020603050405020304" pitchFamily="18" charset="0"/>
                <a:cs typeface="Times New Roman" panose="02020603050405020304" pitchFamily="18" charset="0"/>
              </a:rPr>
              <a:t>Disadvantages</a:t>
            </a:r>
            <a:r>
              <a:rPr sz="2000" b="1" spc="-33"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 </a:t>
            </a:r>
            <a:r>
              <a:rPr sz="2000" b="1" spc="-8" dirty="0">
                <a:latin typeface="Times New Roman" panose="02020603050405020304" pitchFamily="18" charset="0"/>
                <a:cs typeface="Times New Roman" panose="02020603050405020304" pitchFamily="18" charset="0"/>
              </a:rPr>
              <a:t>SAN:</a:t>
            </a:r>
            <a:r>
              <a:rPr sz="2000" b="1"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443935" lvl="1" indent="-239174" algn="just">
              <a:spcBef>
                <a:spcPts val="492"/>
              </a:spcBef>
              <a:buFont typeface="Arial MT"/>
              <a:buChar char="•"/>
              <a:tabLst>
                <a:tab pos="901135" algn="l"/>
                <a:tab pos="901664" algn="l"/>
              </a:tabLst>
            </a:pPr>
            <a:r>
              <a:rPr sz="2000" spc="-8" dirty="0">
                <a:latin typeface="Times New Roman" panose="02020603050405020304" pitchFamily="18" charset="0"/>
                <a:cs typeface="Times New Roman" panose="02020603050405020304" pitchFamily="18" charset="0"/>
              </a:rPr>
              <a:t>Performance</a:t>
            </a:r>
            <a:r>
              <a:rPr sz="2000" spc="-17"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limited</a:t>
            </a:r>
            <a:r>
              <a:rPr sz="2000" spc="-12"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by</a:t>
            </a:r>
            <a:r>
              <a:rPr sz="2000" spc="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network</a:t>
            </a:r>
            <a:endParaRPr lang="en-US" sz="2000" spc="-25" dirty="0">
              <a:latin typeface="Times New Roman" panose="02020603050405020304" pitchFamily="18" charset="0"/>
              <a:cs typeface="Times New Roman" panose="02020603050405020304" pitchFamily="18" charset="0"/>
            </a:endParaRPr>
          </a:p>
          <a:p>
            <a:pPr marL="443935" lvl="1" indent="-239174" algn="just">
              <a:spcBef>
                <a:spcPts val="492"/>
              </a:spcBef>
              <a:buFont typeface="Arial MT"/>
              <a:buChar char="•"/>
              <a:tabLst>
                <a:tab pos="901135" algn="l"/>
                <a:tab pos="901664" algn="l"/>
              </a:tabLst>
            </a:pPr>
            <a:r>
              <a:rPr sz="2000" spc="-8" dirty="0">
                <a:latin typeface="Times New Roman" panose="02020603050405020304" pitchFamily="18" charset="0"/>
                <a:cs typeface="Times New Roman" panose="02020603050405020304" pitchFamily="18" charset="0"/>
              </a:rPr>
              <a:t>Requires</a:t>
            </a:r>
            <a:r>
              <a:rPr sz="2000" spc="-37"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multiple</a:t>
            </a:r>
            <a:r>
              <a:rPr sz="2000" spc="-29"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static </a:t>
            </a:r>
            <a:r>
              <a:rPr sz="2000" dirty="0">
                <a:latin typeface="Times New Roman" panose="02020603050405020304" pitchFamily="18" charset="0"/>
                <a:cs typeface="Times New Roman" panose="02020603050405020304" pitchFamily="18" charset="0"/>
              </a:rPr>
              <a:t>IP</a:t>
            </a:r>
            <a:r>
              <a:rPr sz="2000" spc="-17"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Addresses</a:t>
            </a:r>
          </a:p>
          <a:p>
            <a:pPr marL="443935" lvl="1" indent="-239174" algn="just">
              <a:spcBef>
                <a:spcPts val="492"/>
              </a:spcBef>
              <a:buFont typeface="Arial MT"/>
              <a:buChar char="•"/>
              <a:tabLst>
                <a:tab pos="901135" algn="l"/>
                <a:tab pos="901664" algn="l"/>
              </a:tabLst>
            </a:pPr>
            <a:r>
              <a:rPr sz="2000" spc="-4" dirty="0">
                <a:latin typeface="Times New Roman" panose="02020603050405020304" pitchFamily="18" charset="0"/>
                <a:cs typeface="Times New Roman" panose="02020603050405020304" pitchFamily="18" charset="0"/>
              </a:rPr>
              <a:t>Complex</a:t>
            </a:r>
            <a:r>
              <a:rPr sz="2000" spc="-21"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networking</a:t>
            </a:r>
            <a:r>
              <a:rPr sz="2000" spc="-12" dirty="0">
                <a:latin typeface="Times New Roman" panose="02020603050405020304" pitchFamily="18" charset="0"/>
                <a:cs typeface="Times New Roman" panose="02020603050405020304" pitchFamily="18" charset="0"/>
              </a:rPr>
              <a:t> </a:t>
            </a:r>
            <a:r>
              <a:rPr lang="en-US" sz="2000" spc="-8" dirty="0">
                <a:latin typeface="Times New Roman" panose="02020603050405020304" pitchFamily="18" charset="0"/>
                <a:cs typeface="Times New Roman" panose="02020603050405020304" pitchFamily="18" charset="0"/>
              </a:rPr>
              <a:t>planning</a:t>
            </a:r>
            <a:endParaRPr sz="2000" dirty="0">
              <a:latin typeface="Times New Roman" panose="02020603050405020304" pitchFamily="18" charset="0"/>
              <a:cs typeface="Times New Roman" panose="02020603050405020304" pitchFamily="18" charset="0"/>
            </a:endParaRPr>
          </a:p>
          <a:p>
            <a:pPr marL="443935" lvl="1" indent="-239174" algn="just">
              <a:spcBef>
                <a:spcPts val="492"/>
              </a:spcBef>
              <a:buFont typeface="Arial MT"/>
              <a:buChar char="•"/>
              <a:tabLst>
                <a:tab pos="901135" algn="l"/>
                <a:tab pos="901664" algn="l"/>
              </a:tabLst>
            </a:pPr>
            <a:r>
              <a:rPr lang="en-US" sz="2000" spc="-8" dirty="0">
                <a:latin typeface="Times New Roman" panose="02020603050405020304" pitchFamily="18" charset="0"/>
                <a:cs typeface="Times New Roman" panose="02020603050405020304" pitchFamily="18" charset="0"/>
              </a:rPr>
              <a:t>M</a:t>
            </a:r>
            <a:r>
              <a:rPr sz="2000" spc="-8" dirty="0">
                <a:latin typeface="Times New Roman" panose="02020603050405020304" pitchFamily="18" charset="0"/>
                <a:cs typeface="Times New Roman" panose="02020603050405020304" pitchFamily="18" charset="0"/>
              </a:rPr>
              <a:t>ore</a:t>
            </a:r>
            <a:r>
              <a:rPr sz="2000"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expensive</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239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63EB46FFE64DF4183F2AEA7ECC91BC1" ma:contentTypeVersion="0" ma:contentTypeDescription="Create a new document." ma:contentTypeScope="" ma:versionID="d8b375089caf746992373aae2727d942">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5037E2-864F-451F-93DD-EC50DDDC4293}">
  <ds:schemaRefs>
    <ds:schemaRef ds:uri="http://schemas.microsoft.com/sharepoint/v3/contenttype/forms"/>
  </ds:schemaRefs>
</ds:datastoreItem>
</file>

<file path=customXml/itemProps2.xml><?xml version="1.0" encoding="utf-8"?>
<ds:datastoreItem xmlns:ds="http://schemas.openxmlformats.org/officeDocument/2006/customXml" ds:itemID="{5858D6D2-8AC4-4E25-AFD2-234FA4C02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1323</TotalTime>
  <Words>1888</Words>
  <Application>Microsoft Office PowerPoint</Application>
  <PresentationFormat>Custom</PresentationFormat>
  <Paragraphs>216</Paragraphs>
  <Slides>14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MT</vt:lpstr>
      <vt:lpstr>Calibri</vt:lpstr>
      <vt:lpstr>Calibri Light</vt:lpstr>
      <vt:lpstr>Times New Roman</vt:lpstr>
      <vt:lpstr>Wingdings</vt:lpstr>
      <vt:lpstr>Office Theme</vt:lpstr>
      <vt:lpstr>1_Office Theme</vt:lpstr>
      <vt:lpstr>Identity &amp; Access Management</vt:lpstr>
      <vt:lpstr>Network devices</vt:lpstr>
      <vt:lpstr>PowerPoint Presentation</vt:lpstr>
      <vt:lpstr>TYPES OF SERVER</vt:lpstr>
      <vt:lpstr>Asset Inventory Tool</vt:lpstr>
      <vt:lpstr>Stateless Firewalls</vt:lpstr>
      <vt:lpstr>Solutions combining traffic filtering with other Technologies</vt:lpstr>
      <vt:lpstr>SERVER STORAGE</vt:lpstr>
      <vt:lpstr>PowerPoint Presentation</vt:lpstr>
      <vt:lpstr>Network Attached Storage (NAS) &amp; and File services protocols</vt:lpstr>
      <vt:lpstr>Content Management System</vt:lpstr>
      <vt:lpstr>Popular CMS</vt:lpstr>
      <vt:lpstr>Unrestricted Access</vt:lpstr>
      <vt:lpstr>Solution Architectures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and Access Management Overview</dc:title>
  <cp:lastModifiedBy>Aastha Kumar</cp:lastModifiedBy>
  <cp:revision>293</cp:revision>
  <dcterms:created xsi:type="dcterms:W3CDTF">2024-01-05T06:43:55Z</dcterms:created>
  <dcterms:modified xsi:type="dcterms:W3CDTF">2024-05-22T02:46:33Z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2008-03-25T00:00:00Z</vt:filetime>
  </property>
  <property fmtid="{D5CDD505-2E9C-101B-9397-08002B2CF9AE}" pid="3" name="Creator">
    <vt:lpwstr>Microsoft® Office PowerPoint® 2007</vt:lpwstr>
  </property>
  <property fmtid="{D5CDD505-2E9C-101B-9397-08002B2CF9AE}" pid="4" name="LastSaved">
    <vt:filetime>2024-01-05T00:00:00Z</vt:filetime>
  </property>
</Properties>
</file>