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8" r:id="rId2"/>
    <p:sldId id="291" r:id="rId3"/>
    <p:sldId id="304" r:id="rId4"/>
    <p:sldId id="302" r:id="rId5"/>
    <p:sldId id="286" r:id="rId6"/>
    <p:sldId id="295" r:id="rId7"/>
    <p:sldId id="297"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77EDE21C-769F-4773-BD6F-B9EB78C8F90A}"/>
    <pc:docChg chg="undo custSel addSld delSld modSld">
      <pc:chgData name="Aastha Kumar" userId="f94225b3-263d-47de-91f3-c17c89a7eef3" providerId="ADAL" clId="{77EDE21C-769F-4773-BD6F-B9EB78C8F90A}" dt="2024-02-16T13:23:22.223" v="169"/>
      <pc:docMkLst>
        <pc:docMk/>
      </pc:docMkLst>
      <pc:sldChg chg="add">
        <pc:chgData name="Aastha Kumar" userId="f94225b3-263d-47de-91f3-c17c89a7eef3" providerId="ADAL" clId="{77EDE21C-769F-4773-BD6F-B9EB78C8F90A}" dt="2024-02-16T13:23:22.223" v="169"/>
        <pc:sldMkLst>
          <pc:docMk/>
          <pc:sldMk cId="215401447" sldId="264"/>
        </pc:sldMkLst>
      </pc:sldChg>
      <pc:sldChg chg="add">
        <pc:chgData name="Aastha Kumar" userId="f94225b3-263d-47de-91f3-c17c89a7eef3" providerId="ADAL" clId="{77EDE21C-769F-4773-BD6F-B9EB78C8F90A}" dt="2024-02-16T13:23:22.223" v="169"/>
        <pc:sldMkLst>
          <pc:docMk/>
          <pc:sldMk cId="1307874296" sldId="269"/>
        </pc:sldMkLst>
      </pc:sldChg>
      <pc:sldChg chg="del">
        <pc:chgData name="Aastha Kumar" userId="f94225b3-263d-47de-91f3-c17c89a7eef3" providerId="ADAL" clId="{77EDE21C-769F-4773-BD6F-B9EB78C8F90A}" dt="2024-02-16T13:19:21.980" v="114" actId="47"/>
        <pc:sldMkLst>
          <pc:docMk/>
          <pc:sldMk cId="2424681900" sldId="278"/>
        </pc:sldMkLst>
      </pc:sldChg>
      <pc:sldChg chg="del">
        <pc:chgData name="Aastha Kumar" userId="f94225b3-263d-47de-91f3-c17c89a7eef3" providerId="ADAL" clId="{77EDE21C-769F-4773-BD6F-B9EB78C8F90A}" dt="2024-02-16T13:19:22.381" v="115" actId="47"/>
        <pc:sldMkLst>
          <pc:docMk/>
          <pc:sldMk cId="369799103" sldId="282"/>
        </pc:sldMkLst>
      </pc:sldChg>
      <pc:sldChg chg="add">
        <pc:chgData name="Aastha Kumar" userId="f94225b3-263d-47de-91f3-c17c89a7eef3" providerId="ADAL" clId="{77EDE21C-769F-4773-BD6F-B9EB78C8F90A}" dt="2024-02-16T13:23:22.223" v="169"/>
        <pc:sldMkLst>
          <pc:docMk/>
          <pc:sldMk cId="1036577712" sldId="288"/>
        </pc:sldMkLst>
      </pc:sldChg>
      <pc:sldChg chg="add">
        <pc:chgData name="Aastha Kumar" userId="f94225b3-263d-47de-91f3-c17c89a7eef3" providerId="ADAL" clId="{77EDE21C-769F-4773-BD6F-B9EB78C8F90A}" dt="2024-02-16T13:23:22.223" v="169"/>
        <pc:sldMkLst>
          <pc:docMk/>
          <pc:sldMk cId="3262787218" sldId="291"/>
        </pc:sldMkLst>
      </pc:sldChg>
      <pc:sldChg chg="modSp mod">
        <pc:chgData name="Aastha Kumar" userId="f94225b3-263d-47de-91f3-c17c89a7eef3" providerId="ADAL" clId="{77EDE21C-769F-4773-BD6F-B9EB78C8F90A}" dt="2024-02-16T13:21:50.412" v="168" actId="6549"/>
        <pc:sldMkLst>
          <pc:docMk/>
          <pc:sldMk cId="90869566" sldId="295"/>
        </pc:sldMkLst>
        <pc:spChg chg="mod">
          <ac:chgData name="Aastha Kumar" userId="f94225b3-263d-47de-91f3-c17c89a7eef3" providerId="ADAL" clId="{77EDE21C-769F-4773-BD6F-B9EB78C8F90A}" dt="2024-02-16T13:21:50.412" v="168" actId="6549"/>
          <ac:spMkLst>
            <pc:docMk/>
            <pc:sldMk cId="90869566" sldId="295"/>
            <ac:spMk id="3" creationId="{00000000-0000-0000-0000-000000000000}"/>
          </ac:spMkLst>
        </pc:spChg>
      </pc:sldChg>
      <pc:sldChg chg="add">
        <pc:chgData name="Aastha Kumar" userId="f94225b3-263d-47de-91f3-c17c89a7eef3" providerId="ADAL" clId="{77EDE21C-769F-4773-BD6F-B9EB78C8F90A}" dt="2024-02-16T13:23:22.223" v="169"/>
        <pc:sldMkLst>
          <pc:docMk/>
          <pc:sldMk cId="4082445285" sldId="298"/>
        </pc:sldMkLst>
      </pc:sldChg>
      <pc:sldChg chg="addSp modSp mod">
        <pc:chgData name="Aastha Kumar" userId="f94225b3-263d-47de-91f3-c17c89a7eef3" providerId="ADAL" clId="{77EDE21C-769F-4773-BD6F-B9EB78C8F90A}" dt="2024-02-16T13:16:07.366" v="103" actId="14100"/>
        <pc:sldMkLst>
          <pc:docMk/>
          <pc:sldMk cId="1187818971" sldId="304"/>
        </pc:sldMkLst>
        <pc:spChg chg="add mod">
          <ac:chgData name="Aastha Kumar" userId="f94225b3-263d-47de-91f3-c17c89a7eef3" providerId="ADAL" clId="{77EDE21C-769F-4773-BD6F-B9EB78C8F90A}" dt="2024-02-16T13:16:07.366" v="103" actId="14100"/>
          <ac:spMkLst>
            <pc:docMk/>
            <pc:sldMk cId="1187818971" sldId="304"/>
            <ac:spMk id="2" creationId="{6FE2E7D7-F1D6-37F2-8767-B9BC6F44887C}"/>
          </ac:spMkLst>
        </pc:spChg>
      </pc:sldChg>
      <pc:sldChg chg="addSp delSp modSp del mod">
        <pc:chgData name="Aastha Kumar" userId="f94225b3-263d-47de-91f3-c17c89a7eef3" providerId="ADAL" clId="{77EDE21C-769F-4773-BD6F-B9EB78C8F90A}" dt="2024-02-16T13:16:09.606" v="104" actId="47"/>
        <pc:sldMkLst>
          <pc:docMk/>
          <pc:sldMk cId="2249544878" sldId="305"/>
        </pc:sldMkLst>
        <pc:spChg chg="add del mod">
          <ac:chgData name="Aastha Kumar" userId="f94225b3-263d-47de-91f3-c17c89a7eef3" providerId="ADAL" clId="{77EDE21C-769F-4773-BD6F-B9EB78C8F90A}" dt="2024-02-16T13:15:19.211" v="72" actId="21"/>
          <ac:spMkLst>
            <pc:docMk/>
            <pc:sldMk cId="2249544878" sldId="305"/>
            <ac:spMk id="2" creationId="{6FE2E7D7-F1D6-37F2-8767-B9BC6F44887C}"/>
          </ac:spMkLst>
        </pc:spChg>
      </pc:sldChg>
      <pc:sldChg chg="modSp mod">
        <pc:chgData name="Aastha Kumar" userId="f94225b3-263d-47de-91f3-c17c89a7eef3" providerId="ADAL" clId="{77EDE21C-769F-4773-BD6F-B9EB78C8F90A}" dt="2024-02-16T13:18:52.340" v="113" actId="2165"/>
        <pc:sldMkLst>
          <pc:docMk/>
          <pc:sldMk cId="4224918985" sldId="307"/>
        </pc:sldMkLst>
        <pc:graphicFrameChg chg="modGraphic">
          <ac:chgData name="Aastha Kumar" userId="f94225b3-263d-47de-91f3-c17c89a7eef3" providerId="ADAL" clId="{77EDE21C-769F-4773-BD6F-B9EB78C8F90A}" dt="2024-02-16T13:18:52.340" v="113" actId="2165"/>
          <ac:graphicFrameMkLst>
            <pc:docMk/>
            <pc:sldMk cId="4224918985" sldId="307"/>
            <ac:graphicFrameMk id="4" creationId="{380B4F54-6ADE-9DA5-E7D1-311C4DF68C5B}"/>
          </ac:graphicFrameMkLst>
        </pc:graphicFrameChg>
      </pc:sldChg>
    </pc:docChg>
  </pc:docChgLst>
  <pc:docChgLst>
    <pc:chgData name="Aastha Kumar" userId="f94225b3-263d-47de-91f3-c17c89a7eef3" providerId="ADAL" clId="{895A5703-6633-48BA-96F5-F57DF516C2EA}"/>
    <pc:docChg chg="custSel delSld modSld">
      <pc:chgData name="Aastha Kumar" userId="f94225b3-263d-47de-91f3-c17c89a7eef3" providerId="ADAL" clId="{895A5703-6633-48BA-96F5-F57DF516C2EA}" dt="2024-05-09T10:27:34.910" v="35" actId="47"/>
      <pc:docMkLst>
        <pc:docMk/>
      </pc:docMkLst>
      <pc:sldChg chg="del">
        <pc:chgData name="Aastha Kumar" userId="f94225b3-263d-47de-91f3-c17c89a7eef3" providerId="ADAL" clId="{895A5703-6633-48BA-96F5-F57DF516C2EA}" dt="2024-05-09T10:21:04.291" v="0" actId="47"/>
        <pc:sldMkLst>
          <pc:docMk/>
          <pc:sldMk cId="215401447" sldId="264"/>
        </pc:sldMkLst>
      </pc:sldChg>
      <pc:sldChg chg="del">
        <pc:chgData name="Aastha Kumar" userId="f94225b3-263d-47de-91f3-c17c89a7eef3" providerId="ADAL" clId="{895A5703-6633-48BA-96F5-F57DF516C2EA}" dt="2024-05-09T10:21:06.333" v="1" actId="47"/>
        <pc:sldMkLst>
          <pc:docMk/>
          <pc:sldMk cId="1307874296" sldId="269"/>
        </pc:sldMkLst>
      </pc:sldChg>
      <pc:sldChg chg="del">
        <pc:chgData name="Aastha Kumar" userId="f94225b3-263d-47de-91f3-c17c89a7eef3" providerId="ADAL" clId="{895A5703-6633-48BA-96F5-F57DF516C2EA}" dt="2024-05-09T10:22:56.922" v="3" actId="47"/>
        <pc:sldMkLst>
          <pc:docMk/>
          <pc:sldMk cId="3593813903" sldId="287"/>
        </pc:sldMkLst>
      </pc:sldChg>
      <pc:sldChg chg="del">
        <pc:chgData name="Aastha Kumar" userId="f94225b3-263d-47de-91f3-c17c89a7eef3" providerId="ADAL" clId="{895A5703-6633-48BA-96F5-F57DF516C2EA}" dt="2024-05-09T10:21:29.483" v="2" actId="47"/>
        <pc:sldMkLst>
          <pc:docMk/>
          <pc:sldMk cId="4082445285" sldId="298"/>
        </pc:sldMkLst>
      </pc:sldChg>
      <pc:sldChg chg="addSp delSp modSp mod">
        <pc:chgData name="Aastha Kumar" userId="f94225b3-263d-47de-91f3-c17c89a7eef3" providerId="ADAL" clId="{895A5703-6633-48BA-96F5-F57DF516C2EA}" dt="2024-05-09T10:27:32.987" v="34" actId="14100"/>
        <pc:sldMkLst>
          <pc:docMk/>
          <pc:sldMk cId="264261056" sldId="302"/>
        </pc:sldMkLst>
        <pc:spChg chg="mod">
          <ac:chgData name="Aastha Kumar" userId="f94225b3-263d-47de-91f3-c17c89a7eef3" providerId="ADAL" clId="{895A5703-6633-48BA-96F5-F57DF516C2EA}" dt="2024-05-09T10:27:03.906" v="23" actId="255"/>
          <ac:spMkLst>
            <pc:docMk/>
            <pc:sldMk cId="264261056" sldId="302"/>
            <ac:spMk id="2" creationId="{00000000-0000-0000-0000-000000000000}"/>
          </ac:spMkLst>
        </pc:spChg>
        <pc:spChg chg="mod">
          <ac:chgData name="Aastha Kumar" userId="f94225b3-263d-47de-91f3-c17c89a7eef3" providerId="ADAL" clId="{895A5703-6633-48BA-96F5-F57DF516C2EA}" dt="2024-05-09T10:26:15.627" v="5" actId="14100"/>
          <ac:spMkLst>
            <pc:docMk/>
            <pc:sldMk cId="264261056" sldId="302"/>
            <ac:spMk id="6" creationId="{00000000-0000-0000-0000-000000000000}"/>
          </ac:spMkLst>
        </pc:spChg>
        <pc:spChg chg="mod">
          <ac:chgData name="Aastha Kumar" userId="f94225b3-263d-47de-91f3-c17c89a7eef3" providerId="ADAL" clId="{895A5703-6633-48BA-96F5-F57DF516C2EA}" dt="2024-05-09T10:26:21.877" v="6" actId="1076"/>
          <ac:spMkLst>
            <pc:docMk/>
            <pc:sldMk cId="264261056" sldId="302"/>
            <ac:spMk id="9" creationId="{4F091226-D612-C3FF-98A0-237C9A691F76}"/>
          </ac:spMkLst>
        </pc:spChg>
        <pc:spChg chg="add mod">
          <ac:chgData name="Aastha Kumar" userId="f94225b3-263d-47de-91f3-c17c89a7eef3" providerId="ADAL" clId="{895A5703-6633-48BA-96F5-F57DF516C2EA}" dt="2024-05-09T10:26:56.602" v="20" actId="27636"/>
          <ac:spMkLst>
            <pc:docMk/>
            <pc:sldMk cId="264261056" sldId="302"/>
            <ac:spMk id="10" creationId="{00000000-0000-0000-0000-000000000000}"/>
          </ac:spMkLst>
        </pc:spChg>
        <pc:spChg chg="add mod">
          <ac:chgData name="Aastha Kumar" userId="f94225b3-263d-47de-91f3-c17c89a7eef3" providerId="ADAL" clId="{895A5703-6633-48BA-96F5-F57DF516C2EA}" dt="2024-05-09T10:27:32.987" v="34" actId="14100"/>
          <ac:spMkLst>
            <pc:docMk/>
            <pc:sldMk cId="264261056" sldId="302"/>
            <ac:spMk id="12" creationId="{B8733E40-D873-87F3-6941-AC1568452D7E}"/>
          </ac:spMkLst>
        </pc:spChg>
        <pc:spChg chg="del">
          <ac:chgData name="Aastha Kumar" userId="f94225b3-263d-47de-91f3-c17c89a7eef3" providerId="ADAL" clId="{895A5703-6633-48BA-96F5-F57DF516C2EA}" dt="2024-05-09T10:26:30.029" v="7" actId="478"/>
          <ac:spMkLst>
            <pc:docMk/>
            <pc:sldMk cId="264261056" sldId="302"/>
            <ac:spMk id="15368" creationId="{00000000-0000-0000-0000-000000000000}"/>
          </ac:spMkLst>
        </pc:spChg>
        <pc:grpChg chg="mod">
          <ac:chgData name="Aastha Kumar" userId="f94225b3-263d-47de-91f3-c17c89a7eef3" providerId="ADAL" clId="{895A5703-6633-48BA-96F5-F57DF516C2EA}" dt="2024-05-09T10:26:11.395" v="4" actId="14100"/>
          <ac:grpSpMkLst>
            <pc:docMk/>
            <pc:sldMk cId="264261056" sldId="302"/>
            <ac:grpSpMk id="3" creationId="{A9830CF2-0F6D-A025-2CE8-A7791AB0B441}"/>
          </ac:grpSpMkLst>
        </pc:grpChg>
        <pc:picChg chg="add mod">
          <ac:chgData name="Aastha Kumar" userId="f94225b3-263d-47de-91f3-c17c89a7eef3" providerId="ADAL" clId="{895A5703-6633-48BA-96F5-F57DF516C2EA}" dt="2024-05-09T10:27:15.743" v="29" actId="1076"/>
          <ac:picMkLst>
            <pc:docMk/>
            <pc:sldMk cId="264261056" sldId="302"/>
            <ac:picMk id="11" creationId="{00000000-0000-0000-0000-000000000000}"/>
          </ac:picMkLst>
        </pc:picChg>
      </pc:sldChg>
      <pc:sldChg chg="addSp delSp modSp del mod">
        <pc:chgData name="Aastha Kumar" userId="f94225b3-263d-47de-91f3-c17c89a7eef3" providerId="ADAL" clId="{895A5703-6633-48BA-96F5-F57DF516C2EA}" dt="2024-05-09T10:27:34.910" v="35" actId="47"/>
        <pc:sldMkLst>
          <pc:docMk/>
          <pc:sldMk cId="3432186893" sldId="303"/>
        </pc:sldMkLst>
        <pc:spChg chg="del">
          <ac:chgData name="Aastha Kumar" userId="f94225b3-263d-47de-91f3-c17c89a7eef3" providerId="ADAL" clId="{895A5703-6633-48BA-96F5-F57DF516C2EA}" dt="2024-05-09T10:26:34.238" v="8" actId="21"/>
          <ac:spMkLst>
            <pc:docMk/>
            <pc:sldMk cId="3432186893" sldId="303"/>
            <ac:spMk id="2" creationId="{00000000-0000-0000-0000-000000000000}"/>
          </ac:spMkLst>
        </pc:spChg>
        <pc:spChg chg="del mod">
          <ac:chgData name="Aastha Kumar" userId="f94225b3-263d-47de-91f3-c17c89a7eef3" providerId="ADAL" clId="{895A5703-6633-48BA-96F5-F57DF516C2EA}" dt="2024-05-09T10:27:25.602" v="31" actId="21"/>
          <ac:spMkLst>
            <pc:docMk/>
            <pc:sldMk cId="3432186893" sldId="303"/>
            <ac:spMk id="3" creationId="{B8733E40-D873-87F3-6941-AC1568452D7E}"/>
          </ac:spMkLst>
        </pc:spChg>
        <pc:spChg chg="add mod">
          <ac:chgData name="Aastha Kumar" userId="f94225b3-263d-47de-91f3-c17c89a7eef3" providerId="ADAL" clId="{895A5703-6633-48BA-96F5-F57DF516C2EA}" dt="2024-05-09T10:26:34.238" v="8" actId="21"/>
          <ac:spMkLst>
            <pc:docMk/>
            <pc:sldMk cId="3432186893" sldId="303"/>
            <ac:spMk id="6" creationId="{F7A8A53B-28BE-423F-1A82-945366A54DE1}"/>
          </ac:spMkLst>
        </pc:spChg>
        <pc:picChg chg="del">
          <ac:chgData name="Aastha Kumar" userId="f94225b3-263d-47de-91f3-c17c89a7eef3" providerId="ADAL" clId="{895A5703-6633-48BA-96F5-F57DF516C2EA}" dt="2024-05-09T10:27:07.130" v="24" actId="21"/>
          <ac:picMkLst>
            <pc:docMk/>
            <pc:sldMk cId="3432186893" sldId="303"/>
            <ac:picMk id="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01.484"/>
    </inkml:context>
    <inkml:brush xml:id="br0">
      <inkml:brushProperty name="width" value="0.025" units="cm"/>
      <inkml:brushProperty name="height" value="0.025" units="cm"/>
      <inkml:brushProperty name="color" value="#FFC114"/>
    </inkml:brush>
  </inkml:definitions>
  <inkml:trace contextRef="#ctx0" brushRef="#br0">0 2 24575,'78'0'0,"43"-1"0,197 23 0,-301-18 0,0 0 0,-1 1 0,1 1 0,-1 1 0,17 10 0,37 13 0,51 23 0,10 4 0,-50-32 0,71 27 0,227 78 0,-14-7 0,121 68 0,-183-75 0,-160-68 0,-18-7 0,-57-17 0,39 15 0,77 31 0,-149-57 0,138 35 0,26 10 0,69 33 0,36 13 0,-111-6 0,-140-67 0,2-3 0,73 27 0,-56-28 0,116 61 0,202 124 0,-342-189 0,95 31 0,-77-31 0,-15-5 0,-2-1 0,64 32 0,-12 1 0,3-4 0,122 36 0,-121-47 0,115 30 0,-160-49 0,-1 2 0,65 31 0,-10-4 0,-58-20 0,-44-19 0,0 0 0,0-1 0,0 0 0,1-1 0,-1-1 0,16 3 0,15-2 0,0 2 0,0 2 0,-1 2 0,68 25 0,-33-5 0,120 32 0,-119-40 0,55 13 0,-109-29 113,-1 1 0,44 19-1,-48-18-453,0 0 1,1-1-1,0-1 1,29 5-1,-28-9-6485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07.669"/>
    </inkml:context>
    <inkml:brush xml:id="br0">
      <inkml:brushProperty name="width" value="0.025" units="cm"/>
      <inkml:brushProperty name="height" value="0.025" units="cm"/>
      <inkml:brushProperty name="color" value="#F6630D"/>
    </inkml:brush>
  </inkml:definitions>
  <inkml:trace contextRef="#ctx0" brushRef="#br0">0 0 24575,'6'1'0,"1"1"0,-1 0 0,0 0 0,0 0 0,-1 0 0,1 1 0,0 0 0,-1 0 0,9 7 0,-4-3 0,675 359 0,-684-366 0,264 147 0,-235-130 0,48 19 0,-42-20 0,-11-3 0,0 1 0,26 20 0,17 10 0,88 63 0,-119-79 0,373 259 0,-289-199 0,153 147 0,-253-216 0,51 41 0,2-3 0,91 53 0,-8-12 0,248 112 0,-325-174 0,165 65 0,188 59 0,-193-69 0,-14-12 0,79 30 0,-20 7 0,-78-25 0,-37-16 0,466 220 0,-441-199 0,249 137 0,-33-7 0,-47-54 0,-214-103 0,-58-36 0,-31-12 0,88 43 0,50 17 0,-123-58 248,79 28-1861,-137-44-5213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20.962"/>
    </inkml:context>
    <inkml:brush xml:id="br0">
      <inkml:brushProperty name="width" value="0.025" units="cm"/>
      <inkml:brushProperty name="height" value="0.025" units="cm"/>
      <inkml:brushProperty name="color" value="#FF0066"/>
    </inkml:brush>
  </inkml:definitions>
  <inkml:trace contextRef="#ctx0" brushRef="#br0">1 31 24575,'0'-1'0,"0"0"0,0 0 0,0 1 0,1-1 0,-1 0 0,0 1 0,0-1 0,1 0 0,-1 1 0,1-1 0,-1 0 0,0 1 0,1-1 0,0 1 0,-1-1 0,1 1 0,-1-1 0,1 1 0,-1-1 0,1 1 0,0-1 0,-1 1 0,1 0 0,0-1 0,0 1 0,1 0 0,23-6 0,-21 6 0,67-6 0,0 3 0,106 9 0,-161-5 0,102 8 0,0 6 0,157 41 0,222 100 0,-377-114 0,131 28 0,41 17 0,-60-14 0,288 51 0,148 41 0,-462-108 0,265 40 0,-23-25 0,-8 29 0,-78-9 0,-15-18 0,-188-50 0,275 33 0,-324-47 0,170 8 0,84-19-1365,-339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27.405"/>
    </inkml:context>
    <inkml:brush xml:id="br0">
      <inkml:brushProperty name="width" value="0.025" units="cm"/>
      <inkml:brushProperty name="height" value="0.025" units="cm"/>
      <inkml:brushProperty name="color" value="#5B2D90"/>
    </inkml:brush>
  </inkml:definitions>
  <inkml:trace contextRef="#ctx0" brushRef="#br0">1 4485 24575,'584'-48'0,"-214"-26"0,-152 25 0,4-11 0,-82 18 0,183-64 0,-118 35 0,20-1 0,467-153 0,-302 71 0,14-5 0,-92 41 0,-204 72 0,1 5 0,149-36 0,448-82 0,-603 132 0,132-52 0,22-7 0,-96 37 0,229-101 0,-341 125 0,-35 17 0,1 0 0,0 1 0,22-7 0,10-2 0,-2-1 0,45-25 0,20-8 0,2 4 0,-2-4 0,124-79 0,-155 73 0,-3-4 0,80-80 0,-4 2 0,-133 121 0,-2 0 0,23-32 0,-26 32 0,0 0 0,2 0 0,23-19 0,-27 26 0,1 0 0,-1-1 0,-1 0 0,19-23 0,-14 13 0,2 0 0,0 2 0,31-26 0,69-46 0,-103 80 0,95-67 0,68-51 0,-98 75 0,-55 39 0,-1-1 0,32-27 0,25-32 0,114-79 0,111-73 0,-286 212 0,1 1 0,32-17 0,-36 23 0,0-2 0,0 0 0,-1-2 0,0 1 0,22-23 0,-23 19 0,0 2 0,1 0 0,32-20 0,20-16 0,-31 19 0,0 1 0,74-42 0,-76 51-341,-1-2 0,-1-2-1,42-38 1,-58 47-6485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1T09:19:33.580"/>
    </inkml:context>
    <inkml:brush xml:id="br0">
      <inkml:brushProperty name="width" value="0.025" units="cm"/>
      <inkml:brushProperty name="height" value="0.025" units="cm"/>
      <inkml:brushProperty name="color" value="#33CCFF"/>
    </inkml:brush>
  </inkml:definitions>
  <inkml:trace contextRef="#ctx0" brushRef="#br0">1 4617 24575,'5'0'0,"0"0"0,0-1 0,0 0 0,0 0 0,0-1 0,0 1 0,-1-1 0,1 0 0,0 0 0,7-5 0,3-3 0,23-22 0,-24 20 0,216-159 0,-43 34 0,-40 22 0,240-195 0,-21-24 0,-115 74 0,74-74 0,-34 44 0,25-47 0,-126 128 0,77-109 0,-26-18 0,-11 34 0,-105 145 0,7 3 0,-100 122 0,58-43 0,24-23 0,38-33 0,-56 53 0,-52 43 0,63-40 0,-93 65 0,0-1 0,18-19 0,-22 20 0,1 0 0,0 1 0,0 0 0,22-13 0,-24 17 0,-1 0 0,0 0 0,0 0 0,-1-1 0,1 0 0,-1-1 0,10-11 0,-11 10 0,1 1 0,0 0 0,1 1 0,0-1 0,0 1 0,0 1 0,1 0 0,0 0 0,0 0 0,17-5 0,-5 1-1365,-3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534AD-193D-4188-B98D-738558A6C1BA}"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21DCB-8D7E-41F2-86F1-F032832CE7E3}" type="slidenum">
              <a:rPr lang="en-IN" smtClean="0"/>
              <a:t>‹#›</a:t>
            </a:fld>
            <a:endParaRPr lang="en-IN"/>
          </a:p>
        </p:txBody>
      </p:sp>
    </p:spTree>
    <p:extLst>
      <p:ext uri="{BB962C8B-B14F-4D97-AF65-F5344CB8AC3E}">
        <p14:creationId xmlns:p14="http://schemas.microsoft.com/office/powerpoint/2010/main" val="4280285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81755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3096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6913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280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150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75757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C1C0B5-D7E1-4E15-BE6A-E552FDC20FA2}"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9261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C1C0B5-D7E1-4E15-BE6A-E552FDC20FA2}"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96063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1C0B5-D7E1-4E15-BE6A-E552FDC20FA2}"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131410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05905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234986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1C0B5-D7E1-4E15-BE6A-E552FDC20FA2}" type="datetimeFigureOut">
              <a:rPr lang="en-IN" smtClean="0"/>
              <a:t>18-05-2024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37FA-DB83-4875-8230-0C970249CD54}" type="slidenum">
              <a:rPr lang="en-IN" smtClean="0"/>
              <a:t>‹#›</a:t>
            </a:fld>
            <a:endParaRPr lang="en-IN"/>
          </a:p>
        </p:txBody>
      </p:sp>
    </p:spTree>
    <p:extLst>
      <p:ext uri="{BB962C8B-B14F-4D97-AF65-F5344CB8AC3E}">
        <p14:creationId xmlns:p14="http://schemas.microsoft.com/office/powerpoint/2010/main" val="35378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etecting-spam-emails-using-tensorflow-in-pyth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geeksforgeeks.org/ml-rainfall-prediction-using-linear-regression/" TargetMode="External"/><Relationship Id="rId5" Type="http://schemas.openxmlformats.org/officeDocument/2006/relationships/hyperlink" Target="https://www.geeksforgeeks.org/house-price-prediction-using-machine-learning-in-python/" TargetMode="External"/><Relationship Id="rId4" Type="http://schemas.openxmlformats.org/officeDocument/2006/relationships/hyperlink" Target="https://www.geeksforgeeks.org/disease-prediction-using-machine-lear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8255"/>
            <a:ext cx="10515600" cy="1007905"/>
          </a:xfrm>
        </p:spPr>
        <p:txBody>
          <a:bodyPr/>
          <a:lstStyle/>
          <a:p>
            <a:r>
              <a:rPr lang="en-US" dirty="0"/>
              <a:t>What is the Learning Problem?</a:t>
            </a:r>
            <a:endParaRPr lang="en-IN" dirty="0"/>
          </a:p>
        </p:txBody>
      </p:sp>
      <p:sp>
        <p:nvSpPr>
          <p:cNvPr id="3" name="Content Placeholder 2"/>
          <p:cNvSpPr>
            <a:spLocks noGrp="1"/>
          </p:cNvSpPr>
          <p:nvPr>
            <p:ph idx="1"/>
          </p:nvPr>
        </p:nvSpPr>
        <p:spPr>
          <a:xfrm>
            <a:off x="198120" y="1221422"/>
            <a:ext cx="11795760" cy="888365"/>
          </a:xfrm>
        </p:spPr>
        <p:txBody>
          <a:bodyPr>
            <a:normAutofit/>
          </a:bodyPr>
          <a:lstStyle/>
          <a:p>
            <a:r>
              <a:rPr lang="en-US" dirty="0"/>
              <a:t>Learning = </a:t>
            </a:r>
            <a:r>
              <a:rPr lang="en-IN" dirty="0"/>
              <a:t>Improve over task T, </a:t>
            </a:r>
            <a:r>
              <a:rPr lang="en-US" dirty="0"/>
              <a:t>with respect to performance measure P, </a:t>
            </a:r>
            <a:r>
              <a:rPr lang="en-IN" dirty="0"/>
              <a:t>based on experience E	</a:t>
            </a:r>
            <a:r>
              <a:rPr lang="en-IN" b="1" dirty="0">
                <a:solidFill>
                  <a:srgbClr val="FF0000"/>
                </a:solidFill>
              </a:rPr>
              <a:t>(</a:t>
            </a:r>
            <a:r>
              <a:rPr lang="en-US" b="1" dirty="0">
                <a:solidFill>
                  <a:srgbClr val="FF0000"/>
                </a:solidFill>
              </a:rPr>
              <a:t>Task T, Performance P, Experience E)</a:t>
            </a:r>
            <a:endParaRPr lang="en-IN" dirty="0">
              <a:solidFill>
                <a:schemeClr val="bg1"/>
              </a:solidFill>
            </a:endParaRPr>
          </a:p>
        </p:txBody>
      </p:sp>
      <p:sp>
        <p:nvSpPr>
          <p:cNvPr id="4" name="Title 1"/>
          <p:cNvSpPr txBox="1">
            <a:spLocks/>
          </p:cNvSpPr>
          <p:nvPr/>
        </p:nvSpPr>
        <p:spPr>
          <a:xfrm>
            <a:off x="198121" y="2305050"/>
            <a:ext cx="11795759" cy="47910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mn-lt"/>
                <a:ea typeface="+mn-ea"/>
                <a:cs typeface="+mn-cs"/>
              </a:rPr>
              <a:t>Email classification</a:t>
            </a:r>
            <a:endParaRPr lang="en-IN" sz="2800" dirty="0">
              <a:latin typeface="+mn-lt"/>
              <a:ea typeface="+mn-ea"/>
              <a:cs typeface="+mn-cs"/>
            </a:endParaRPr>
          </a:p>
          <a:p>
            <a:pPr marL="457200" indent="-457200">
              <a:buFont typeface="Arial" panose="020B0604020202020204" pitchFamily="34" charset="0"/>
              <a:buChar char="•"/>
            </a:pPr>
            <a:r>
              <a:rPr lang="en-US" sz="2800" dirty="0">
                <a:latin typeface="+mn-lt"/>
                <a:ea typeface="+mn-ea"/>
                <a:cs typeface="+mn-cs"/>
              </a:rPr>
              <a:t>Task T: assign a mail to its content category (spam, </a:t>
            </a:r>
            <a:r>
              <a:rPr lang="en-US" sz="2800" dirty="0" err="1">
                <a:latin typeface="+mn-lt"/>
                <a:ea typeface="+mn-ea"/>
                <a:cs typeface="+mn-cs"/>
              </a:rPr>
              <a:t>not_spam</a:t>
            </a:r>
            <a:r>
              <a:rPr lang="en-US" sz="2800" dirty="0">
                <a:latin typeface="+mn-lt"/>
                <a:ea typeface="+mn-ea"/>
                <a:cs typeface="+mn-cs"/>
              </a:rPr>
              <a:t>)</a:t>
            </a:r>
          </a:p>
          <a:p>
            <a:pPr marL="457200" indent="-457200">
              <a:buFont typeface="Arial" panose="020B0604020202020204" pitchFamily="34" charset="0"/>
              <a:buChar char="•"/>
            </a:pPr>
            <a:r>
              <a:rPr lang="en-US" sz="2800" dirty="0">
                <a:latin typeface="+mn-lt"/>
                <a:ea typeface="+mn-ea"/>
                <a:cs typeface="+mn-cs"/>
              </a:rPr>
              <a:t>Performance measure P: Accuracy, Precision, Recall</a:t>
            </a:r>
          </a:p>
          <a:p>
            <a:pPr marL="457200" indent="-457200">
              <a:buFont typeface="Arial" panose="020B0604020202020204" pitchFamily="34" charset="0"/>
              <a:buChar char="•"/>
            </a:pPr>
            <a:r>
              <a:rPr lang="en-US" sz="2800" dirty="0">
                <a:latin typeface="+mn-lt"/>
                <a:ea typeface="+mn-ea"/>
                <a:cs typeface="+mn-cs"/>
              </a:rPr>
              <a:t>Training experience E: Example pre-classified mails </a:t>
            </a:r>
          </a:p>
          <a:p>
            <a:endParaRPr lang="en-US" sz="2800" dirty="0">
              <a:latin typeface="+mn-lt"/>
              <a:ea typeface="+mn-ea"/>
              <a:cs typeface="+mn-cs"/>
            </a:endParaRPr>
          </a:p>
          <a:p>
            <a:r>
              <a:rPr lang="en-IN" sz="2800" b="1" dirty="0">
                <a:latin typeface="+mn-lt"/>
                <a:ea typeface="+mn-ea"/>
                <a:cs typeface="+mn-cs"/>
              </a:rPr>
              <a:t>Loan approval</a:t>
            </a:r>
          </a:p>
          <a:p>
            <a:pPr marL="457200" indent="-457200">
              <a:buFont typeface="Arial" panose="020B0604020202020204" pitchFamily="34" charset="0"/>
              <a:buChar char="•"/>
            </a:pPr>
            <a:r>
              <a:rPr lang="en-US" sz="2800" dirty="0">
                <a:latin typeface="+mn-lt"/>
                <a:ea typeface="+mn-ea"/>
                <a:cs typeface="+mn-cs"/>
              </a:rPr>
              <a:t>Task T: Predict whether a loan should be approved or not.</a:t>
            </a:r>
          </a:p>
          <a:p>
            <a:pPr marL="457200" indent="-457200">
              <a:buFont typeface="Arial" panose="020B0604020202020204" pitchFamily="34" charset="0"/>
              <a:buChar char="•"/>
            </a:pPr>
            <a:r>
              <a:rPr lang="en-US" sz="2800" dirty="0">
                <a:latin typeface="+mn-lt"/>
                <a:ea typeface="+mn-ea"/>
                <a:cs typeface="+mn-cs"/>
              </a:rPr>
              <a:t>Performance measure P: accuracy.</a:t>
            </a:r>
          </a:p>
          <a:p>
            <a:pPr marL="457200" indent="-457200">
              <a:buFont typeface="Arial" panose="020B0604020202020204" pitchFamily="34" charset="0"/>
              <a:buChar char="•"/>
            </a:pPr>
            <a:r>
              <a:rPr lang="en-US" sz="2800" dirty="0">
                <a:latin typeface="+mn-lt"/>
                <a:ea typeface="+mn-ea"/>
                <a:cs typeface="+mn-cs"/>
              </a:rPr>
              <a:t>Training experience E (Data) : Loan application data</a:t>
            </a:r>
            <a:br>
              <a:rPr lang="en-US" sz="3200" dirty="0"/>
            </a:br>
            <a:endParaRPr lang="en-IN" sz="3200" dirty="0"/>
          </a:p>
        </p:txBody>
      </p:sp>
    </p:spTree>
    <p:extLst>
      <p:ext uri="{BB962C8B-B14F-4D97-AF65-F5344CB8AC3E}">
        <p14:creationId xmlns:p14="http://schemas.microsoft.com/office/powerpoint/2010/main" val="103657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7EB6261-08C1-82A1-29B9-DC5CB7AE5117}"/>
              </a:ext>
            </a:extLst>
          </p:cNvPr>
          <p:cNvSpPr txBox="1">
            <a:spLocks/>
          </p:cNvSpPr>
          <p:nvPr/>
        </p:nvSpPr>
        <p:spPr>
          <a:xfrm>
            <a:off x="198120" y="457200"/>
            <a:ext cx="11795759" cy="6581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mn-lt"/>
                <a:ea typeface="+mn-ea"/>
                <a:cs typeface="+mn-cs"/>
              </a:rPr>
              <a:t>Handwritten recognition</a:t>
            </a:r>
            <a:endParaRPr lang="en-IN" sz="2800" dirty="0">
              <a:latin typeface="+mn-lt"/>
              <a:ea typeface="+mn-ea"/>
              <a:cs typeface="+mn-cs"/>
            </a:endParaRPr>
          </a:p>
          <a:p>
            <a:pPr marL="457200" indent="-457200">
              <a:buFont typeface="Arial" panose="020B0604020202020204" pitchFamily="34" charset="0"/>
              <a:buChar char="•"/>
            </a:pPr>
            <a:r>
              <a:rPr lang="en-US" sz="2800" dirty="0">
                <a:latin typeface="+mn-lt"/>
                <a:ea typeface="+mn-ea"/>
                <a:cs typeface="+mn-cs"/>
              </a:rPr>
              <a:t>Task T: recognizing and classifying handwritten words within images</a:t>
            </a:r>
          </a:p>
          <a:p>
            <a:pPr marL="457200" indent="-457200">
              <a:buFont typeface="Arial" panose="020B0604020202020204" pitchFamily="34" charset="0"/>
              <a:buChar char="•"/>
            </a:pPr>
            <a:r>
              <a:rPr lang="en-US" sz="2800" dirty="0">
                <a:latin typeface="+mn-lt"/>
                <a:ea typeface="+mn-ea"/>
                <a:cs typeface="+mn-cs"/>
              </a:rPr>
              <a:t>Performance measure P: percentage of words correctly classified (accuracy)</a:t>
            </a:r>
          </a:p>
          <a:p>
            <a:pPr marL="457200" indent="-457200">
              <a:buFont typeface="Arial" panose="020B0604020202020204" pitchFamily="34" charset="0"/>
              <a:buChar char="•"/>
            </a:pPr>
            <a:r>
              <a:rPr lang="en-US" sz="2800" dirty="0">
                <a:latin typeface="+mn-lt"/>
                <a:ea typeface="+mn-ea"/>
                <a:cs typeface="+mn-cs"/>
              </a:rPr>
              <a:t>Training experience E: a database of handwritten words with given classifications</a:t>
            </a:r>
          </a:p>
          <a:p>
            <a:endParaRPr lang="en-US" sz="2800" dirty="0">
              <a:latin typeface="+mn-lt"/>
              <a:ea typeface="+mn-ea"/>
              <a:cs typeface="+mn-cs"/>
            </a:endParaRPr>
          </a:p>
          <a:p>
            <a:r>
              <a:rPr lang="en-IN" sz="2800" b="1" dirty="0">
                <a:latin typeface="+mn-lt"/>
                <a:ea typeface="+mn-ea"/>
                <a:cs typeface="+mn-cs"/>
              </a:rPr>
              <a:t>Text classification</a:t>
            </a:r>
          </a:p>
          <a:p>
            <a:pPr marL="457200" indent="-457200">
              <a:buFont typeface="Arial" panose="020B0604020202020204" pitchFamily="34" charset="0"/>
              <a:buChar char="•"/>
            </a:pPr>
            <a:r>
              <a:rPr lang="en-US" sz="2800" dirty="0">
                <a:latin typeface="+mn-lt"/>
                <a:ea typeface="+mn-ea"/>
                <a:cs typeface="+mn-cs"/>
              </a:rPr>
              <a:t>Task T: assign a document to its content category</a:t>
            </a:r>
          </a:p>
          <a:p>
            <a:pPr marL="457200" indent="-457200">
              <a:buFont typeface="Arial" panose="020B0604020202020204" pitchFamily="34" charset="0"/>
              <a:buChar char="•"/>
            </a:pPr>
            <a:r>
              <a:rPr lang="en-US" sz="2800" dirty="0">
                <a:latin typeface="+mn-lt"/>
                <a:ea typeface="+mn-ea"/>
                <a:cs typeface="+mn-cs"/>
              </a:rPr>
              <a:t>Performance measure P: Precision and Recall </a:t>
            </a:r>
          </a:p>
          <a:p>
            <a:pPr marL="457200" indent="-457200">
              <a:buFont typeface="Arial" panose="020B0604020202020204" pitchFamily="34" charset="0"/>
              <a:buChar char="•"/>
            </a:pPr>
            <a:r>
              <a:rPr lang="en-US" sz="2800" dirty="0">
                <a:latin typeface="+mn-lt"/>
                <a:ea typeface="+mn-ea"/>
                <a:cs typeface="+mn-cs"/>
              </a:rPr>
              <a:t>Training experience E : Example pre-classified documents</a:t>
            </a:r>
          </a:p>
          <a:p>
            <a:br>
              <a:rPr lang="en-US" sz="3200" dirty="0"/>
            </a:br>
            <a:r>
              <a:rPr lang="en-IN" sz="2800" b="1" dirty="0">
                <a:latin typeface="+mn-lt"/>
                <a:ea typeface="+mn-ea"/>
                <a:cs typeface="+mn-cs"/>
              </a:rPr>
              <a:t>Robot driving</a:t>
            </a:r>
          </a:p>
          <a:p>
            <a:pPr marL="457200" indent="-457200">
              <a:buFont typeface="Arial" panose="020B0604020202020204" pitchFamily="34" charset="0"/>
              <a:buChar char="•"/>
            </a:pPr>
            <a:r>
              <a:rPr lang="en-US" sz="2800" dirty="0">
                <a:latin typeface="+mn-lt"/>
                <a:ea typeface="+mn-ea"/>
                <a:cs typeface="+mn-cs"/>
              </a:rPr>
              <a:t>Task T: driving on using vision sensors </a:t>
            </a:r>
          </a:p>
          <a:p>
            <a:pPr marL="457200" indent="-457200">
              <a:buFont typeface="Arial" panose="020B0604020202020204" pitchFamily="34" charset="0"/>
              <a:buChar char="•"/>
            </a:pPr>
            <a:r>
              <a:rPr lang="en-US" sz="2800" dirty="0">
                <a:latin typeface="+mn-lt"/>
                <a:ea typeface="+mn-ea"/>
                <a:cs typeface="+mn-cs"/>
              </a:rPr>
              <a:t>Performance measure P : average distance traveled before an error</a:t>
            </a:r>
          </a:p>
          <a:p>
            <a:pPr marL="457200" indent="-457200">
              <a:buFont typeface="Arial" panose="020B0604020202020204" pitchFamily="34" charset="0"/>
              <a:buChar char="•"/>
            </a:pPr>
            <a:r>
              <a:rPr lang="en-US" sz="2800" dirty="0">
                <a:latin typeface="+mn-lt"/>
                <a:ea typeface="+mn-ea"/>
                <a:cs typeface="+mn-cs"/>
              </a:rPr>
              <a:t>Training experience E : a sequence of images and steering commands recorded while observing a human driver</a:t>
            </a:r>
          </a:p>
          <a:p>
            <a:endParaRPr lang="en-IN" sz="3200" dirty="0"/>
          </a:p>
        </p:txBody>
      </p:sp>
    </p:spTree>
    <p:extLst>
      <p:ext uri="{BB962C8B-B14F-4D97-AF65-F5344CB8AC3E}">
        <p14:creationId xmlns:p14="http://schemas.microsoft.com/office/powerpoint/2010/main" val="326278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DDD2A-2FE4-1538-2D21-BB8499BF01B3}"/>
              </a:ext>
            </a:extLst>
          </p:cNvPr>
          <p:cNvPicPr>
            <a:picLocks noChangeAspect="1"/>
          </p:cNvPicPr>
          <p:nvPr/>
        </p:nvPicPr>
        <p:blipFill rotWithShape="1">
          <a:blip r:embed="rId2"/>
          <a:srcRect t="18056" b="13195"/>
          <a:stretch/>
        </p:blipFill>
        <p:spPr>
          <a:xfrm>
            <a:off x="0" y="0"/>
            <a:ext cx="12192000" cy="4714875"/>
          </a:xfrm>
          <a:prstGeom prst="rect">
            <a:avLst/>
          </a:prstGeom>
        </p:spPr>
      </p:pic>
      <p:sp>
        <p:nvSpPr>
          <p:cNvPr id="4" name="TextBox 3">
            <a:extLst>
              <a:ext uri="{FF2B5EF4-FFF2-40B4-BE49-F238E27FC236}">
                <a16:creationId xmlns:a16="http://schemas.microsoft.com/office/drawing/2014/main" id="{857DEAFD-C2A3-0E1F-5CCC-033128A0C2B8}"/>
              </a:ext>
            </a:extLst>
          </p:cNvPr>
          <p:cNvSpPr txBox="1"/>
          <p:nvPr/>
        </p:nvSpPr>
        <p:spPr>
          <a:xfrm>
            <a:off x="76200" y="5086349"/>
            <a:ext cx="3829050" cy="1200329"/>
          </a:xfrm>
          <a:prstGeom prst="rect">
            <a:avLst/>
          </a:prstGeom>
          <a:noFill/>
        </p:spPr>
        <p:txBody>
          <a:bodyPr wrap="square" rtlCol="0">
            <a:spAutoFit/>
          </a:bodyPr>
          <a:lstStyle/>
          <a:p>
            <a:r>
              <a:rPr lang="en-US" dirty="0"/>
              <a:t>Labeled data = output already known to you. The model just needs to map the labeled inputs to the known outputs</a:t>
            </a:r>
            <a:endParaRPr lang="en-IN" dirty="0"/>
          </a:p>
        </p:txBody>
      </p:sp>
      <p:sp>
        <p:nvSpPr>
          <p:cNvPr id="5" name="TextBox 4">
            <a:extLst>
              <a:ext uri="{FF2B5EF4-FFF2-40B4-BE49-F238E27FC236}">
                <a16:creationId xmlns:a16="http://schemas.microsoft.com/office/drawing/2014/main" id="{6FF21B5C-7225-6187-EA67-D4AC860D1643}"/>
              </a:ext>
            </a:extLst>
          </p:cNvPr>
          <p:cNvSpPr txBox="1"/>
          <p:nvPr/>
        </p:nvSpPr>
        <p:spPr>
          <a:xfrm>
            <a:off x="4219575" y="5086349"/>
            <a:ext cx="3009900" cy="1200329"/>
          </a:xfrm>
          <a:prstGeom prst="rect">
            <a:avLst/>
          </a:prstGeom>
          <a:noFill/>
        </p:spPr>
        <p:txBody>
          <a:bodyPr wrap="square" rtlCol="0">
            <a:spAutoFit/>
          </a:bodyPr>
          <a:lstStyle/>
          <a:p>
            <a:r>
              <a:rPr lang="en-US" dirty="0"/>
              <a:t>The model learns from the data, identifies patterns in the input and returns corresponding output </a:t>
            </a:r>
            <a:endParaRPr lang="en-IN" dirty="0"/>
          </a:p>
        </p:txBody>
      </p:sp>
      <p:sp>
        <p:nvSpPr>
          <p:cNvPr id="6" name="TextBox 5">
            <a:extLst>
              <a:ext uri="{FF2B5EF4-FFF2-40B4-BE49-F238E27FC236}">
                <a16:creationId xmlns:a16="http://schemas.microsoft.com/office/drawing/2014/main" id="{13FFF923-6FBA-6EC2-93B3-8E9DC5333E25}"/>
              </a:ext>
            </a:extLst>
          </p:cNvPr>
          <p:cNvSpPr txBox="1"/>
          <p:nvPr/>
        </p:nvSpPr>
        <p:spPr>
          <a:xfrm>
            <a:off x="7743825" y="5086349"/>
            <a:ext cx="4448175" cy="1200329"/>
          </a:xfrm>
          <a:prstGeom prst="rect">
            <a:avLst/>
          </a:prstGeom>
          <a:noFill/>
        </p:spPr>
        <p:txBody>
          <a:bodyPr wrap="square" rtlCol="0">
            <a:spAutoFit/>
          </a:bodyPr>
          <a:lstStyle/>
          <a:p>
            <a:r>
              <a:rPr lang="en-US" dirty="0"/>
              <a:t>There might be diff paths to reach the end state and the robot is trained to find the best path via reward system. AKA it follows trial and error method to find the desired sol.</a:t>
            </a:r>
            <a:endParaRPr lang="en-IN" dirty="0"/>
          </a:p>
        </p:txBody>
      </p:sp>
      <p:sp>
        <p:nvSpPr>
          <p:cNvPr id="2" name="TextBox 1">
            <a:extLst>
              <a:ext uri="{FF2B5EF4-FFF2-40B4-BE49-F238E27FC236}">
                <a16:creationId xmlns:a16="http://schemas.microsoft.com/office/drawing/2014/main" id="{6FE2E7D7-F1D6-37F2-8767-B9BC6F44887C}"/>
              </a:ext>
            </a:extLst>
          </p:cNvPr>
          <p:cNvSpPr txBox="1"/>
          <p:nvPr/>
        </p:nvSpPr>
        <p:spPr>
          <a:xfrm>
            <a:off x="0" y="6368711"/>
            <a:ext cx="12192000" cy="369332"/>
          </a:xfrm>
          <a:prstGeom prst="rect">
            <a:avLst/>
          </a:prstGeom>
          <a:noFill/>
          <a:ln>
            <a:solidFill>
              <a:schemeClr val="tx1"/>
            </a:solidFill>
          </a:ln>
        </p:spPr>
        <p:txBody>
          <a:bodyPr wrap="square" rtlCol="0">
            <a:spAutoFit/>
          </a:bodyPr>
          <a:lstStyle/>
          <a:p>
            <a:r>
              <a:rPr lang="en-US" dirty="0"/>
              <a:t>Classification and Regression		           Cluster and Association 	        Reward based</a:t>
            </a:r>
            <a:endParaRPr lang="en-IN" dirty="0"/>
          </a:p>
        </p:txBody>
      </p:sp>
    </p:spTree>
    <p:extLst>
      <p:ext uri="{BB962C8B-B14F-4D97-AF65-F5344CB8AC3E}">
        <p14:creationId xmlns:p14="http://schemas.microsoft.com/office/powerpoint/2010/main" val="118781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56" y="199136"/>
            <a:ext cx="5899999" cy="662782"/>
          </a:xfrm>
        </p:spPr>
        <p:txBody>
          <a:bodyPr>
            <a:noAutofit/>
          </a:bodyPr>
          <a:lstStyle/>
          <a:p>
            <a:r>
              <a:rPr lang="en-IN" dirty="0"/>
              <a:t>Supervised learning</a:t>
            </a:r>
          </a:p>
        </p:txBody>
      </p:sp>
      <p:sp>
        <p:nvSpPr>
          <p:cNvPr id="10" name="Title 1"/>
          <p:cNvSpPr txBox="1">
            <a:spLocks/>
          </p:cNvSpPr>
          <p:nvPr/>
        </p:nvSpPr>
        <p:spPr>
          <a:xfrm>
            <a:off x="6648451" y="168220"/>
            <a:ext cx="5334000" cy="6627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Unsupervised learning</a:t>
            </a:r>
          </a:p>
        </p:txBody>
      </p:sp>
      <p:sp>
        <p:nvSpPr>
          <p:cNvPr id="12" name="TextBox 11">
            <a:extLst>
              <a:ext uri="{FF2B5EF4-FFF2-40B4-BE49-F238E27FC236}">
                <a16:creationId xmlns:a16="http://schemas.microsoft.com/office/drawing/2014/main" id="{B8733E40-D873-87F3-6941-AC1568452D7E}"/>
              </a:ext>
            </a:extLst>
          </p:cNvPr>
          <p:cNvSpPr txBox="1"/>
          <p:nvPr/>
        </p:nvSpPr>
        <p:spPr>
          <a:xfrm>
            <a:off x="6082452" y="1120676"/>
            <a:ext cx="5899999" cy="1938992"/>
          </a:xfrm>
          <a:prstGeom prst="rect">
            <a:avLst/>
          </a:prstGeom>
          <a:noFill/>
        </p:spPr>
        <p:txBody>
          <a:bodyPr wrap="square" rtlCol="0">
            <a:spAutoFit/>
          </a:bodyPr>
          <a:lstStyle/>
          <a:p>
            <a:r>
              <a:rPr lang="en-US" sz="2400" dirty="0"/>
              <a:t>Examples of unsupervised learning:</a:t>
            </a:r>
          </a:p>
          <a:p>
            <a:pPr marL="285750" indent="-285750">
              <a:buFont typeface="Arial" panose="020B0604020202020204" pitchFamily="34" charset="0"/>
              <a:buChar char="•"/>
            </a:pPr>
            <a:r>
              <a:rPr lang="en-US" sz="2400" dirty="0"/>
              <a:t>Computing clusters</a:t>
            </a:r>
          </a:p>
          <a:p>
            <a:pPr marL="285750" indent="-285750">
              <a:buFont typeface="Arial" panose="020B0604020202020204" pitchFamily="34" charset="0"/>
              <a:buChar char="•"/>
            </a:pPr>
            <a:r>
              <a:rPr lang="en-US" sz="2400" dirty="0"/>
              <a:t>Market segmentation</a:t>
            </a:r>
          </a:p>
          <a:p>
            <a:pPr marL="285750" indent="-285750">
              <a:buFont typeface="Arial" panose="020B0604020202020204" pitchFamily="34" charset="0"/>
              <a:buChar char="•"/>
            </a:pPr>
            <a:r>
              <a:rPr lang="en-US" sz="2400" dirty="0"/>
              <a:t>Data analysis</a:t>
            </a:r>
          </a:p>
          <a:p>
            <a:pPr marL="285750" indent="-285750">
              <a:buFont typeface="Arial" panose="020B0604020202020204" pitchFamily="34" charset="0"/>
              <a:buChar char="•"/>
            </a:pPr>
            <a:r>
              <a:rPr lang="en-US" sz="2400" dirty="0"/>
              <a:t>Genomics – </a:t>
            </a:r>
            <a:r>
              <a:rPr lang="en-US" sz="2400" dirty="0" err="1"/>
              <a:t>grping</a:t>
            </a:r>
            <a:r>
              <a:rPr lang="en-US" sz="2400" dirty="0"/>
              <a:t> ppl by genetic similarity</a:t>
            </a:r>
            <a:endParaRPr lang="en-IN" sz="2400" dirty="0"/>
          </a:p>
        </p:txBody>
      </p:sp>
      <p:sp>
        <p:nvSpPr>
          <p:cNvPr id="13" name="TextBox 12">
            <a:extLst>
              <a:ext uri="{FF2B5EF4-FFF2-40B4-BE49-F238E27FC236}">
                <a16:creationId xmlns:a16="http://schemas.microsoft.com/office/drawing/2014/main" id="{9B2C59AA-C792-CEE3-E573-2FAC24161C11}"/>
              </a:ext>
            </a:extLst>
          </p:cNvPr>
          <p:cNvSpPr txBox="1"/>
          <p:nvPr/>
        </p:nvSpPr>
        <p:spPr>
          <a:xfrm>
            <a:off x="404556" y="1120676"/>
            <a:ext cx="5195631" cy="1569660"/>
          </a:xfrm>
          <a:prstGeom prst="rect">
            <a:avLst/>
          </a:prstGeom>
          <a:noFill/>
        </p:spPr>
        <p:txBody>
          <a:bodyPr wrap="square" rtlCol="0">
            <a:spAutoFit/>
          </a:bodyPr>
          <a:lstStyle/>
          <a:p>
            <a:r>
              <a:rPr lang="en-US" sz="2400" dirty="0"/>
              <a:t>Examples of unsupervised learning:</a:t>
            </a:r>
          </a:p>
          <a:p>
            <a:pPr marL="285750" indent="-285750">
              <a:buFont typeface="Arial" panose="020B0604020202020204" pitchFamily="34" charset="0"/>
              <a:buChar char="•"/>
            </a:pPr>
            <a:r>
              <a:rPr lang="en-US" sz="2400" dirty="0"/>
              <a:t>Weather prediction</a:t>
            </a:r>
          </a:p>
          <a:p>
            <a:pPr marL="285750" indent="-285750">
              <a:buFont typeface="Arial" panose="020B0604020202020204" pitchFamily="34" charset="0"/>
              <a:buChar char="•"/>
            </a:pPr>
            <a:r>
              <a:rPr lang="en-US" sz="2400" dirty="0"/>
              <a:t>Sales forecast</a:t>
            </a:r>
          </a:p>
          <a:p>
            <a:pPr marL="285750" indent="-285750">
              <a:buFont typeface="Arial" panose="020B0604020202020204" pitchFamily="34" charset="0"/>
              <a:buChar char="•"/>
            </a:pPr>
            <a:r>
              <a:rPr lang="en-US" sz="2400" dirty="0"/>
              <a:t>Stock price analysis</a:t>
            </a:r>
            <a:endParaRPr lang="en-IN" sz="2400" dirty="0"/>
          </a:p>
        </p:txBody>
      </p:sp>
      <p:pic>
        <p:nvPicPr>
          <p:cNvPr id="14" name="Picture 13">
            <a:extLst>
              <a:ext uri="{FF2B5EF4-FFF2-40B4-BE49-F238E27FC236}">
                <a16:creationId xmlns:a16="http://schemas.microsoft.com/office/drawing/2014/main" id="{992840E2-3581-FCF5-6C09-6216D739D6B3}"/>
              </a:ext>
            </a:extLst>
          </p:cNvPr>
          <p:cNvPicPr>
            <a:picLocks noChangeAspect="1"/>
          </p:cNvPicPr>
          <p:nvPr/>
        </p:nvPicPr>
        <p:blipFill rotWithShape="1">
          <a:blip r:embed="rId2"/>
          <a:srcRect l="8985" t="27779" r="10469" b="43471"/>
          <a:stretch/>
        </p:blipFill>
        <p:spPr>
          <a:xfrm>
            <a:off x="1172314" y="3252257"/>
            <a:ext cx="9820276" cy="1971675"/>
          </a:xfrm>
          <a:prstGeom prst="rect">
            <a:avLst/>
          </a:prstGeom>
        </p:spPr>
      </p:pic>
      <p:graphicFrame>
        <p:nvGraphicFramePr>
          <p:cNvPr id="15" name="Table 14">
            <a:extLst>
              <a:ext uri="{FF2B5EF4-FFF2-40B4-BE49-F238E27FC236}">
                <a16:creationId xmlns:a16="http://schemas.microsoft.com/office/drawing/2014/main" id="{380B4F54-6ADE-9DA5-E7D1-311C4DF68C5B}"/>
              </a:ext>
            </a:extLst>
          </p:cNvPr>
          <p:cNvGraphicFramePr>
            <a:graphicFrameLocks noGrp="1"/>
          </p:cNvGraphicFramePr>
          <p:nvPr>
            <p:extLst>
              <p:ext uri="{D42A27DB-BD31-4B8C-83A1-F6EECF244321}">
                <p14:modId xmlns:p14="http://schemas.microsoft.com/office/powerpoint/2010/main" val="2568278368"/>
              </p:ext>
            </p:extLst>
          </p:nvPr>
        </p:nvGraphicFramePr>
        <p:xfrm>
          <a:off x="310301" y="5331829"/>
          <a:ext cx="11858626" cy="1529310"/>
        </p:xfrm>
        <a:graphic>
          <a:graphicData uri="http://schemas.openxmlformats.org/drawingml/2006/table">
            <a:tbl>
              <a:tblPr>
                <a:tableStyleId>{2D5ABB26-0587-4C30-8999-92F81FD0307C}</a:tableStyleId>
              </a:tblPr>
              <a:tblGrid>
                <a:gridCol w="5929313">
                  <a:extLst>
                    <a:ext uri="{9D8B030D-6E8A-4147-A177-3AD203B41FA5}">
                      <a16:colId xmlns:a16="http://schemas.microsoft.com/office/drawing/2014/main" val="405765307"/>
                    </a:ext>
                  </a:extLst>
                </a:gridCol>
                <a:gridCol w="5929313">
                  <a:extLst>
                    <a:ext uri="{9D8B030D-6E8A-4147-A177-3AD203B41FA5}">
                      <a16:colId xmlns:a16="http://schemas.microsoft.com/office/drawing/2014/main" val="573554695"/>
                    </a:ext>
                  </a:extLst>
                </a:gridCol>
              </a:tblGrid>
              <a:tr h="615401">
                <a:tc>
                  <a:txBody>
                    <a:bodyPr/>
                    <a:lstStyle/>
                    <a:p>
                      <a:pPr marL="342900" indent="-342900" algn="l" fontAlgn="ctr">
                        <a:buFont typeface="Arial" panose="020B0604020202020204" pitchFamily="34" charset="0"/>
                        <a:buChar char="•"/>
                      </a:pPr>
                      <a:r>
                        <a:rPr lang="en-US" sz="2000" b="0" dirty="0">
                          <a:effectLst/>
                        </a:rPr>
                        <a:t>target variables are discrete.</a:t>
                      </a:r>
                    </a:p>
                  </a:txBody>
                  <a:tcPr marL="43882" marR="43882" marT="61435" marB="61435" anchor="ctr"/>
                </a:tc>
                <a:tc>
                  <a:txBody>
                    <a:bodyPr/>
                    <a:lstStyle/>
                    <a:p>
                      <a:pPr marL="342900" indent="-342900" algn="l" fontAlgn="ctr">
                        <a:buFont typeface="Arial" panose="020B0604020202020204" pitchFamily="34" charset="0"/>
                        <a:buChar char="•"/>
                      </a:pPr>
                      <a:r>
                        <a:rPr lang="en-US" sz="2000" b="0" dirty="0">
                          <a:effectLst/>
                        </a:rPr>
                        <a:t>target variables are continuous.</a:t>
                      </a:r>
                    </a:p>
                  </a:txBody>
                  <a:tcPr marL="43882" marR="43882" marT="61435" marB="61435" anchor="ctr"/>
                </a:tc>
                <a:extLst>
                  <a:ext uri="{0D108BD9-81ED-4DB2-BD59-A6C34878D82A}">
                    <a16:rowId xmlns:a16="http://schemas.microsoft.com/office/drawing/2014/main" val="47605463"/>
                  </a:ext>
                </a:extLst>
              </a:tr>
              <a:tr h="913909">
                <a:tc>
                  <a:txBody>
                    <a:bodyPr/>
                    <a:lstStyle/>
                    <a:p>
                      <a:pPr marL="342900" indent="-342900" algn="l" fontAlgn="ctr">
                        <a:buFont typeface="Arial" panose="020B0604020202020204" pitchFamily="34" charset="0"/>
                        <a:buChar char="•"/>
                      </a:pPr>
                      <a:r>
                        <a:rPr lang="en-US" sz="2000" b="0" dirty="0">
                          <a:effectLst/>
                        </a:rPr>
                        <a:t>Problems like </a:t>
                      </a:r>
                      <a:r>
                        <a:rPr lang="en-US" sz="2000" b="0" u="sng" dirty="0">
                          <a:effectLst/>
                          <a:hlinkClick r:id="rId3"/>
                        </a:rPr>
                        <a:t>Spam Email Classification</a:t>
                      </a:r>
                      <a:r>
                        <a:rPr lang="en-US" sz="2000" b="0" dirty="0">
                          <a:effectLst/>
                        </a:rPr>
                        <a:t>, </a:t>
                      </a:r>
                      <a:r>
                        <a:rPr lang="en-US" sz="2000" b="0" u="sng" dirty="0">
                          <a:effectLst/>
                          <a:hlinkClick r:id="rId4"/>
                        </a:rPr>
                        <a:t>Disease prediction</a:t>
                      </a:r>
                      <a:r>
                        <a:rPr lang="en-US" sz="2000" b="0" dirty="0">
                          <a:effectLst/>
                        </a:rPr>
                        <a:t> </a:t>
                      </a:r>
                    </a:p>
                  </a:txBody>
                  <a:tcPr marL="43882" marR="43882" marT="61435" marB="61435" anchor="ctr"/>
                </a:tc>
                <a:tc>
                  <a:txBody>
                    <a:bodyPr/>
                    <a:lstStyle/>
                    <a:p>
                      <a:pPr marL="342900" indent="-342900" algn="l" fontAlgn="ctr">
                        <a:buFont typeface="Arial" panose="020B0604020202020204" pitchFamily="34" charset="0"/>
                        <a:buChar char="•"/>
                      </a:pPr>
                      <a:r>
                        <a:rPr lang="en-US" sz="2000" b="0" dirty="0">
                          <a:effectLst/>
                        </a:rPr>
                        <a:t>Problems like </a:t>
                      </a:r>
                      <a:r>
                        <a:rPr lang="en-US" sz="2000" b="0" u="sng" dirty="0">
                          <a:effectLst/>
                          <a:hlinkClick r:id="rId5"/>
                        </a:rPr>
                        <a:t>House Price Prediction</a:t>
                      </a:r>
                      <a:r>
                        <a:rPr lang="en-US" sz="2000" b="0" dirty="0">
                          <a:effectLst/>
                        </a:rPr>
                        <a:t>, </a:t>
                      </a:r>
                      <a:r>
                        <a:rPr lang="en-US" sz="2000" b="0" u="sng" dirty="0">
                          <a:effectLst/>
                          <a:hlinkClick r:id="rId6"/>
                        </a:rPr>
                        <a:t>Rainfall Prediction</a:t>
                      </a:r>
                      <a:endParaRPr lang="en-US" sz="2000" b="0" dirty="0">
                        <a:effectLst/>
                      </a:endParaRPr>
                    </a:p>
                  </a:txBody>
                  <a:tcPr marL="43882" marR="43882" marT="61435" marB="61435" anchor="ctr"/>
                </a:tc>
                <a:extLst>
                  <a:ext uri="{0D108BD9-81ED-4DB2-BD59-A6C34878D82A}">
                    <a16:rowId xmlns:a16="http://schemas.microsoft.com/office/drawing/2014/main" val="3036816781"/>
                  </a:ext>
                </a:extLst>
              </a:tr>
            </a:tbl>
          </a:graphicData>
        </a:graphic>
      </p:graphicFrame>
    </p:spTree>
    <p:extLst>
      <p:ext uri="{BB962C8B-B14F-4D97-AF65-F5344CB8AC3E}">
        <p14:creationId xmlns:p14="http://schemas.microsoft.com/office/powerpoint/2010/main" val="26426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146051"/>
            <a:ext cx="10515600" cy="787400"/>
          </a:xfrm>
        </p:spPr>
        <p:txBody>
          <a:bodyPr/>
          <a:lstStyle/>
          <a:p>
            <a:r>
              <a:rPr lang="en-IN" dirty="0"/>
              <a:t>Reinforcement Learning</a:t>
            </a:r>
          </a:p>
        </p:txBody>
      </p:sp>
      <p:pic>
        <p:nvPicPr>
          <p:cNvPr id="4" name="Picture 3"/>
          <p:cNvPicPr>
            <a:picLocks noChangeAspect="1"/>
          </p:cNvPicPr>
          <p:nvPr/>
        </p:nvPicPr>
        <p:blipFill rotWithShape="1">
          <a:blip r:embed="rId2"/>
          <a:srcRect t="43381"/>
          <a:stretch/>
        </p:blipFill>
        <p:spPr>
          <a:xfrm>
            <a:off x="104775" y="3702948"/>
            <a:ext cx="8801101" cy="2728704"/>
          </a:xfrm>
          <a:prstGeom prst="rect">
            <a:avLst/>
          </a:prstGeom>
        </p:spPr>
      </p:pic>
      <p:pic>
        <p:nvPicPr>
          <p:cNvPr id="2050" name="Picture 2" descr="The Ultimate Beginner's Guide to Reinforcement Learning | by Siddharth  Sharma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3702948"/>
            <a:ext cx="6667500" cy="25717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47649" y="1054100"/>
            <a:ext cx="11839576" cy="4351338"/>
          </a:xfrm>
        </p:spPr>
        <p:txBody>
          <a:bodyPr/>
          <a:lstStyle/>
          <a:p>
            <a:r>
              <a:rPr lang="en-US" i="1" dirty="0"/>
              <a:t>Reinforcement learning is learning which maps situations to actions—The learner is not told which actions to take, but instead must discover which actions yield the most reward by trying them.</a:t>
            </a:r>
          </a:p>
          <a:p>
            <a:r>
              <a:rPr lang="en-US" dirty="0"/>
              <a:t>There is no fixed training dataset, rather a goal or set of goals that an agent is required to achieve.</a:t>
            </a:r>
            <a:endParaRPr lang="en-IN" dirty="0"/>
          </a:p>
        </p:txBody>
      </p:sp>
    </p:spTree>
    <p:extLst>
      <p:ext uri="{BB962C8B-B14F-4D97-AF65-F5344CB8AC3E}">
        <p14:creationId xmlns:p14="http://schemas.microsoft.com/office/powerpoint/2010/main" val="418958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847725"/>
            <a:ext cx="10852814" cy="6496050"/>
          </a:xfrm>
        </p:spPr>
        <p:txBody>
          <a:bodyPr>
            <a:normAutofit/>
          </a:bodyPr>
          <a:lstStyle/>
          <a:p>
            <a:pPr marL="0" indent="0">
              <a:buNone/>
            </a:pPr>
            <a:r>
              <a:rPr lang="en-IN" sz="2800" dirty="0"/>
              <a:t>Which method of ML will use for the given problems?</a:t>
            </a:r>
          </a:p>
          <a:p>
            <a:pPr algn="l">
              <a:buFont typeface="+mj-lt"/>
              <a:buAutoNum type="arabicPeriod"/>
            </a:pPr>
            <a:endParaRPr lang="en-US" dirty="0"/>
          </a:p>
          <a:p>
            <a:pPr algn="l">
              <a:buFont typeface="+mj-lt"/>
              <a:buAutoNum type="arabicPeriod"/>
            </a:pPr>
            <a:r>
              <a:rPr lang="en-US" dirty="0"/>
              <a:t>Spam Email Detection: Supervised Learning - Classification</a:t>
            </a:r>
          </a:p>
          <a:p>
            <a:pPr algn="l">
              <a:buFont typeface="+mj-lt"/>
              <a:buAutoNum type="arabicPeriod"/>
            </a:pPr>
            <a:r>
              <a:rPr lang="en-US" dirty="0"/>
              <a:t>Grade History of Students: Supervised Learning - Regression</a:t>
            </a:r>
          </a:p>
          <a:p>
            <a:pPr algn="l">
              <a:buFont typeface="+mj-lt"/>
              <a:buAutoNum type="arabicPeriod"/>
            </a:pPr>
            <a:r>
              <a:rPr lang="en-US" dirty="0"/>
              <a:t>Product Recommendation: Unsupervised learning</a:t>
            </a:r>
          </a:p>
          <a:p>
            <a:pPr algn="l">
              <a:buFont typeface="+mj-lt"/>
              <a:buAutoNum type="arabicPeriod"/>
            </a:pPr>
            <a:r>
              <a:rPr lang="en-US" dirty="0"/>
              <a:t>Suggestion of Friends in Facebook: Unsupervised Learning</a:t>
            </a:r>
          </a:p>
          <a:p>
            <a:pPr algn="l">
              <a:buFont typeface="+mj-lt"/>
              <a:buAutoNum type="arabicPeriod"/>
            </a:pPr>
            <a:r>
              <a:rPr lang="en-US" dirty="0"/>
              <a:t>Sales Report Generation: Unsupervised Learning</a:t>
            </a:r>
          </a:p>
          <a:p>
            <a:pPr algn="l">
              <a:buFont typeface="+mj-lt"/>
              <a:buAutoNum type="arabicPeriod"/>
            </a:pPr>
            <a:r>
              <a:rPr lang="en-US" dirty="0"/>
              <a:t>Predict Next Year's Sale Based on History Data: Supervised Learning – regression</a:t>
            </a:r>
          </a:p>
          <a:p>
            <a:pPr algn="l">
              <a:buFont typeface="+mj-lt"/>
              <a:buAutoNum type="arabicPeriod"/>
            </a:pPr>
            <a:r>
              <a:rPr lang="en-US" dirty="0"/>
              <a:t>Updating Facebook User Profiles: Reinforcement Learning</a:t>
            </a:r>
          </a:p>
        </p:txBody>
      </p:sp>
    </p:spTree>
    <p:extLst>
      <p:ext uri="{BB962C8B-B14F-4D97-AF65-F5344CB8AC3E}">
        <p14:creationId xmlns:p14="http://schemas.microsoft.com/office/powerpoint/2010/main" val="9086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610973"/>
            <a:ext cx="10515600" cy="5818401"/>
          </a:xfrm>
        </p:spPr>
        <p:txBody>
          <a:bodyPr>
            <a:normAutofit/>
          </a:bodyPr>
          <a:lstStyle/>
          <a:p>
            <a:pPr marL="0" indent="0">
              <a:buNone/>
            </a:pPr>
            <a:r>
              <a:rPr lang="en-IN" sz="2400" dirty="0"/>
              <a:t>Suppose you are a business analyst of an online food ordering system.</a:t>
            </a:r>
          </a:p>
          <a:p>
            <a:pPr marL="0" indent="0">
              <a:buNone/>
            </a:pPr>
            <a:endParaRPr lang="en-IN" sz="2400" dirty="0"/>
          </a:p>
          <a:p>
            <a:pPr marL="514350" indent="-514350">
              <a:buFont typeface="+mj-lt"/>
              <a:buAutoNum type="alphaUcPeriod"/>
            </a:pPr>
            <a:r>
              <a:rPr lang="en-IN" sz="2400" dirty="0"/>
              <a:t>How will you identify customers for advertising new products?</a:t>
            </a:r>
          </a:p>
          <a:p>
            <a:pPr marL="0" indent="0">
              <a:buNone/>
            </a:pPr>
            <a:r>
              <a:rPr lang="en-IN" sz="2400" dirty="0"/>
              <a:t>       Customer Segmentation using Unsupervised learning (clustering)</a:t>
            </a:r>
          </a:p>
          <a:p>
            <a:pPr marL="514350" indent="-514350">
              <a:buAutoNum type="alphaUcPeriod" startAt="2"/>
            </a:pPr>
            <a:r>
              <a:rPr lang="en-IN" sz="2400" dirty="0"/>
              <a:t>How will you know whether a customer buys a product or not?</a:t>
            </a:r>
          </a:p>
          <a:p>
            <a:pPr marL="0" indent="0">
              <a:buNone/>
            </a:pPr>
            <a:r>
              <a:rPr lang="en-IN" sz="2400" dirty="0"/>
              <a:t>      Supervised Learning : Classification (class1: </a:t>
            </a:r>
            <a:r>
              <a:rPr lang="en-IN" sz="2400" dirty="0" err="1"/>
              <a:t>Buys_yes</a:t>
            </a:r>
            <a:r>
              <a:rPr lang="en-IN" sz="2400" dirty="0"/>
              <a:t> , class2: </a:t>
            </a:r>
            <a:r>
              <a:rPr lang="en-IN" sz="2400" dirty="0" err="1"/>
              <a:t>Buys_no</a:t>
            </a:r>
            <a:r>
              <a:rPr lang="en-IN" sz="2400" dirty="0"/>
              <a:t>)</a:t>
            </a:r>
          </a:p>
          <a:p>
            <a:pPr marL="0" indent="0">
              <a:buNone/>
            </a:pPr>
            <a:r>
              <a:rPr lang="en-IN" sz="2400" dirty="0"/>
              <a:t>       (Age, Income, </a:t>
            </a:r>
            <a:r>
              <a:rPr lang="en-IN" sz="2400" dirty="0" err="1"/>
              <a:t>Credit_card</a:t>
            </a:r>
            <a:r>
              <a:rPr lang="en-IN" sz="2400" dirty="0"/>
              <a:t>, employed, </a:t>
            </a:r>
            <a:r>
              <a:rPr lang="en-IN" sz="2400" b="1" dirty="0"/>
              <a:t>Buys</a:t>
            </a:r>
            <a:r>
              <a:rPr lang="en-IN" sz="2400" dirty="0"/>
              <a:t>)</a:t>
            </a:r>
          </a:p>
          <a:p>
            <a:pPr marL="0" indent="0">
              <a:buNone/>
            </a:pPr>
            <a:r>
              <a:rPr lang="en-IN" sz="2400" dirty="0"/>
              <a:t>C.  How will you determine the sales (in Rupees) of certain products?</a:t>
            </a:r>
          </a:p>
          <a:p>
            <a:pPr marL="0" indent="0">
              <a:buNone/>
            </a:pPr>
            <a:r>
              <a:rPr lang="en-IN" sz="2400" dirty="0"/>
              <a:t>      Supervised Learning : Regression </a:t>
            </a:r>
          </a:p>
          <a:p>
            <a:pPr marL="0" indent="0">
              <a:buNone/>
            </a:pPr>
            <a:r>
              <a:rPr lang="en-IN" sz="2400" dirty="0"/>
              <a:t>      (Advertisement, </a:t>
            </a:r>
            <a:r>
              <a:rPr lang="en-IN" sz="2400" dirty="0" err="1"/>
              <a:t>product_rating</a:t>
            </a:r>
            <a:r>
              <a:rPr lang="en-IN" sz="2400" dirty="0"/>
              <a:t>, </a:t>
            </a:r>
            <a:r>
              <a:rPr lang="en-IN" sz="2400" b="1" dirty="0"/>
              <a:t>Sales</a:t>
            </a:r>
            <a:r>
              <a:rPr lang="en-IN" sz="2400" dirty="0"/>
              <a:t>)</a:t>
            </a:r>
          </a:p>
          <a:p>
            <a:pPr marL="514350" indent="-514350">
              <a:buFont typeface="+mj-lt"/>
              <a:buAutoNum type="alphaUcPeriod"/>
            </a:pPr>
            <a:endParaRPr lang="en-IN" sz="2400" dirty="0"/>
          </a:p>
          <a:p>
            <a:endParaRPr lang="en-IN" sz="2400" dirty="0"/>
          </a:p>
        </p:txBody>
      </p:sp>
    </p:spTree>
    <p:extLst>
      <p:ext uri="{BB962C8B-B14F-4D97-AF65-F5344CB8AC3E}">
        <p14:creationId xmlns:p14="http://schemas.microsoft.com/office/powerpoint/2010/main" val="13181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390843"/>
            <a:ext cx="10515600" cy="1325563"/>
          </a:xfrm>
        </p:spPr>
        <p:txBody>
          <a:bodyPr/>
          <a:lstStyle/>
          <a:p>
            <a:r>
              <a:rPr lang="en-IN" dirty="0"/>
              <a:t>Match the following</a:t>
            </a:r>
          </a:p>
        </p:txBody>
      </p:sp>
      <p:graphicFrame>
        <p:nvGraphicFramePr>
          <p:cNvPr id="4" name="Table 3"/>
          <p:cNvGraphicFramePr>
            <a:graphicFrameLocks noGrp="1"/>
          </p:cNvGraphicFramePr>
          <p:nvPr>
            <p:extLst>
              <p:ext uri="{D42A27DB-BD31-4B8C-83A1-F6EECF244321}">
                <p14:modId xmlns:p14="http://schemas.microsoft.com/office/powerpoint/2010/main" val="2209713322"/>
              </p:ext>
            </p:extLst>
          </p:nvPr>
        </p:nvGraphicFramePr>
        <p:xfrm>
          <a:off x="781050" y="2781030"/>
          <a:ext cx="9853684" cy="2610390"/>
        </p:xfrm>
        <a:graphic>
          <a:graphicData uri="http://schemas.openxmlformats.org/drawingml/2006/table">
            <a:tbl>
              <a:tblPr firstRow="1" bandRow="1">
                <a:tableStyleId>{5940675A-B579-460E-94D1-54222C63F5DA}</a:tableStyleId>
              </a:tblPr>
              <a:tblGrid>
                <a:gridCol w="4926842">
                  <a:extLst>
                    <a:ext uri="{9D8B030D-6E8A-4147-A177-3AD203B41FA5}">
                      <a16:colId xmlns:a16="http://schemas.microsoft.com/office/drawing/2014/main" val="20000"/>
                    </a:ext>
                  </a:extLst>
                </a:gridCol>
                <a:gridCol w="4926842">
                  <a:extLst>
                    <a:ext uri="{9D8B030D-6E8A-4147-A177-3AD203B41FA5}">
                      <a16:colId xmlns:a16="http://schemas.microsoft.com/office/drawing/2014/main" val="20001"/>
                    </a:ext>
                  </a:extLst>
                </a:gridCol>
              </a:tblGrid>
              <a:tr h="461203">
                <a:tc>
                  <a:txBody>
                    <a:bodyPr/>
                    <a:lstStyle/>
                    <a:p>
                      <a:r>
                        <a:rPr lang="en-IN" dirty="0"/>
                        <a:t>A. Face Recognition</a:t>
                      </a:r>
                    </a:p>
                  </a:txBody>
                  <a:tcPr/>
                </a:tc>
                <a:tc>
                  <a:txBody>
                    <a:bodyPr/>
                    <a:lstStyle/>
                    <a:p>
                      <a:r>
                        <a:rPr lang="en-IN" dirty="0"/>
                        <a:t>P.  Reinforcement</a:t>
                      </a:r>
                      <a:r>
                        <a:rPr lang="en-IN" baseline="0" dirty="0"/>
                        <a:t> Learning</a:t>
                      </a:r>
                      <a:endParaRPr lang="en-IN" dirty="0"/>
                    </a:p>
                  </a:txBody>
                  <a:tcPr/>
                </a:tc>
                <a:extLst>
                  <a:ext uri="{0D108BD9-81ED-4DB2-BD59-A6C34878D82A}">
                    <a16:rowId xmlns:a16="http://schemas.microsoft.com/office/drawing/2014/main" val="10000"/>
                  </a:ext>
                </a:extLst>
              </a:tr>
              <a:tr h="461203">
                <a:tc>
                  <a:txBody>
                    <a:bodyPr/>
                    <a:lstStyle/>
                    <a:p>
                      <a:r>
                        <a:rPr lang="en-IN" dirty="0"/>
                        <a:t>B. Malware</a:t>
                      </a:r>
                      <a:r>
                        <a:rPr lang="en-IN" baseline="0" dirty="0"/>
                        <a:t> detection</a:t>
                      </a:r>
                      <a:endParaRPr lang="en-IN" dirty="0"/>
                    </a:p>
                  </a:txBody>
                  <a:tcPr/>
                </a:tc>
                <a:tc>
                  <a:txBody>
                    <a:bodyPr/>
                    <a:lstStyle/>
                    <a:p>
                      <a:r>
                        <a:rPr lang="en-IN" dirty="0"/>
                        <a:t>Q. Regression</a:t>
                      </a:r>
                    </a:p>
                  </a:txBody>
                  <a:tcPr/>
                </a:tc>
                <a:extLst>
                  <a:ext uri="{0D108BD9-81ED-4DB2-BD59-A6C34878D82A}">
                    <a16:rowId xmlns:a16="http://schemas.microsoft.com/office/drawing/2014/main" val="10001"/>
                  </a:ext>
                </a:extLst>
              </a:tr>
              <a:tr h="461203">
                <a:tc>
                  <a:txBody>
                    <a:bodyPr/>
                    <a:lstStyle/>
                    <a:p>
                      <a:r>
                        <a:rPr lang="en-IN" dirty="0"/>
                        <a:t>C. Group similar gene profiles</a:t>
                      </a:r>
                    </a:p>
                  </a:txBody>
                  <a:tcPr/>
                </a:tc>
                <a:tc>
                  <a:txBody>
                    <a:bodyPr/>
                    <a:lstStyle/>
                    <a:p>
                      <a:r>
                        <a:rPr lang="en-IN" dirty="0"/>
                        <a:t>R. Classification</a:t>
                      </a:r>
                    </a:p>
                  </a:txBody>
                  <a:tcPr/>
                </a:tc>
                <a:extLst>
                  <a:ext uri="{0D108BD9-81ED-4DB2-BD59-A6C34878D82A}">
                    <a16:rowId xmlns:a16="http://schemas.microsoft.com/office/drawing/2014/main" val="10002"/>
                  </a:ext>
                </a:extLst>
              </a:tr>
              <a:tr h="461203">
                <a:tc>
                  <a:txBody>
                    <a:bodyPr/>
                    <a:lstStyle/>
                    <a:p>
                      <a:r>
                        <a:rPr lang="en-IN" dirty="0"/>
                        <a:t>D. Gaming</a:t>
                      </a:r>
                    </a:p>
                  </a:txBody>
                  <a:tcPr/>
                </a:tc>
                <a:tc>
                  <a:txBody>
                    <a:bodyPr/>
                    <a:lstStyle/>
                    <a:p>
                      <a:r>
                        <a:rPr lang="en-IN" dirty="0"/>
                        <a:t>S.  Unsupervised learning</a:t>
                      </a:r>
                    </a:p>
                  </a:txBody>
                  <a:tcPr/>
                </a:tc>
                <a:extLst>
                  <a:ext uri="{0D108BD9-81ED-4DB2-BD59-A6C34878D82A}">
                    <a16:rowId xmlns:a16="http://schemas.microsoft.com/office/drawing/2014/main" val="10003"/>
                  </a:ext>
                </a:extLst>
              </a:tr>
              <a:tr h="765578">
                <a:tc>
                  <a:txBody>
                    <a:bodyPr/>
                    <a:lstStyle/>
                    <a:p>
                      <a:r>
                        <a:rPr lang="en-IN" dirty="0"/>
                        <a:t>E.  Predicting the</a:t>
                      </a:r>
                      <a:r>
                        <a:rPr lang="en-IN" baseline="0" dirty="0"/>
                        <a:t> </a:t>
                      </a:r>
                      <a:r>
                        <a:rPr lang="en-IN" dirty="0"/>
                        <a:t>remaining useful time of batteries</a:t>
                      </a:r>
                    </a:p>
                  </a:txBody>
                  <a:tcPr/>
                </a:tc>
                <a:tc>
                  <a:txBody>
                    <a:bodyPr/>
                    <a:lstStyle/>
                    <a:p>
                      <a:r>
                        <a:rPr lang="en-IN" dirty="0"/>
                        <a:t>T. Anomaly detection</a:t>
                      </a: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3409283D-D568-5DD6-8247-A7E518F65BC6}"/>
                  </a:ext>
                </a:extLst>
              </p14:cNvPr>
              <p14:cNvContentPartPr/>
              <p14:nvPr/>
            </p14:nvContentPartPr>
            <p14:xfrm>
              <a:off x="2952345" y="2990010"/>
              <a:ext cx="2943000" cy="1029960"/>
            </p14:xfrm>
          </p:contentPart>
        </mc:Choice>
        <mc:Fallback xmlns="">
          <p:pic>
            <p:nvPicPr>
              <p:cNvPr id="9" name="Ink 8">
                <a:extLst>
                  <a:ext uri="{FF2B5EF4-FFF2-40B4-BE49-F238E27FC236}">
                    <a16:creationId xmlns:a16="http://schemas.microsoft.com/office/drawing/2014/main" id="{3409283D-D568-5DD6-8247-A7E518F65BC6}"/>
                  </a:ext>
                </a:extLst>
              </p:cNvPr>
              <p:cNvPicPr/>
              <p:nvPr/>
            </p:nvPicPr>
            <p:blipFill>
              <a:blip r:embed="rId3"/>
              <a:stretch>
                <a:fillRect/>
              </a:stretch>
            </p:blipFill>
            <p:spPr>
              <a:xfrm>
                <a:off x="2948025" y="2985690"/>
                <a:ext cx="2951640"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2066F13-1CF5-A893-C05D-52734B8D1385}"/>
                  </a:ext>
                </a:extLst>
              </p14:cNvPr>
              <p14:cNvContentPartPr/>
              <p14:nvPr/>
            </p14:nvContentPartPr>
            <p14:xfrm>
              <a:off x="3066825" y="3457290"/>
              <a:ext cx="3015000" cy="1531080"/>
            </p14:xfrm>
          </p:contentPart>
        </mc:Choice>
        <mc:Fallback xmlns="">
          <p:pic>
            <p:nvPicPr>
              <p:cNvPr id="10" name="Ink 9">
                <a:extLst>
                  <a:ext uri="{FF2B5EF4-FFF2-40B4-BE49-F238E27FC236}">
                    <a16:creationId xmlns:a16="http://schemas.microsoft.com/office/drawing/2014/main" id="{B2066F13-1CF5-A893-C05D-52734B8D1385}"/>
                  </a:ext>
                </a:extLst>
              </p:cNvPr>
              <p:cNvPicPr/>
              <p:nvPr/>
            </p:nvPicPr>
            <p:blipFill>
              <a:blip r:embed="rId5"/>
              <a:stretch>
                <a:fillRect/>
              </a:stretch>
            </p:blipFill>
            <p:spPr>
              <a:xfrm>
                <a:off x="3062505" y="3452970"/>
                <a:ext cx="3023640" cy="153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5F90001F-BC9D-417E-DA1C-CC5FAB9D130F}"/>
                  </a:ext>
                </a:extLst>
              </p14:cNvPr>
              <p14:cNvContentPartPr/>
              <p14:nvPr/>
            </p14:nvContentPartPr>
            <p14:xfrm>
              <a:off x="3619065" y="4008450"/>
              <a:ext cx="2562120" cy="506880"/>
            </p14:xfrm>
          </p:contentPart>
        </mc:Choice>
        <mc:Fallback xmlns="">
          <p:pic>
            <p:nvPicPr>
              <p:cNvPr id="12" name="Ink 11">
                <a:extLst>
                  <a:ext uri="{FF2B5EF4-FFF2-40B4-BE49-F238E27FC236}">
                    <a16:creationId xmlns:a16="http://schemas.microsoft.com/office/drawing/2014/main" id="{5F90001F-BC9D-417E-DA1C-CC5FAB9D130F}"/>
                  </a:ext>
                </a:extLst>
              </p:cNvPr>
              <p:cNvPicPr/>
              <p:nvPr/>
            </p:nvPicPr>
            <p:blipFill>
              <a:blip r:embed="rId7"/>
              <a:stretch>
                <a:fillRect/>
              </a:stretch>
            </p:blipFill>
            <p:spPr>
              <a:xfrm>
                <a:off x="3614745" y="4004130"/>
                <a:ext cx="257076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07F042B4-8975-74C6-FCB6-BEC6C3FC8FFB}"/>
                  </a:ext>
                </a:extLst>
              </p14:cNvPr>
              <p14:cNvContentPartPr/>
              <p14:nvPr/>
            </p14:nvContentPartPr>
            <p14:xfrm>
              <a:off x="2152425" y="2881290"/>
              <a:ext cx="3612960" cy="1614600"/>
            </p14:xfrm>
          </p:contentPart>
        </mc:Choice>
        <mc:Fallback xmlns="">
          <p:pic>
            <p:nvPicPr>
              <p:cNvPr id="13" name="Ink 12">
                <a:extLst>
                  <a:ext uri="{FF2B5EF4-FFF2-40B4-BE49-F238E27FC236}">
                    <a16:creationId xmlns:a16="http://schemas.microsoft.com/office/drawing/2014/main" id="{07F042B4-8975-74C6-FCB6-BEC6C3FC8FFB}"/>
                  </a:ext>
                </a:extLst>
              </p:cNvPr>
              <p:cNvPicPr/>
              <p:nvPr/>
            </p:nvPicPr>
            <p:blipFill>
              <a:blip r:embed="rId9"/>
              <a:stretch>
                <a:fillRect/>
              </a:stretch>
            </p:blipFill>
            <p:spPr>
              <a:xfrm>
                <a:off x="2148105" y="2876970"/>
                <a:ext cx="3621600" cy="162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4D100927-2545-2E0F-6260-EAB1B910C373}"/>
                  </a:ext>
                </a:extLst>
              </p14:cNvPr>
              <p14:cNvContentPartPr/>
              <p14:nvPr/>
            </p14:nvContentPartPr>
            <p14:xfrm>
              <a:off x="4047825" y="3471330"/>
              <a:ext cx="1728360" cy="1662480"/>
            </p14:xfrm>
          </p:contentPart>
        </mc:Choice>
        <mc:Fallback xmlns="">
          <p:pic>
            <p:nvPicPr>
              <p:cNvPr id="14" name="Ink 13">
                <a:extLst>
                  <a:ext uri="{FF2B5EF4-FFF2-40B4-BE49-F238E27FC236}">
                    <a16:creationId xmlns:a16="http://schemas.microsoft.com/office/drawing/2014/main" id="{4D100927-2545-2E0F-6260-EAB1B910C373}"/>
                  </a:ext>
                </a:extLst>
              </p:cNvPr>
              <p:cNvPicPr/>
              <p:nvPr/>
            </p:nvPicPr>
            <p:blipFill>
              <a:blip r:embed="rId11"/>
              <a:stretch>
                <a:fillRect/>
              </a:stretch>
            </p:blipFill>
            <p:spPr>
              <a:xfrm>
                <a:off x="4043505" y="3467010"/>
                <a:ext cx="1737000" cy="1671120"/>
              </a:xfrm>
              <a:prstGeom prst="rect">
                <a:avLst/>
              </a:prstGeom>
            </p:spPr>
          </p:pic>
        </mc:Fallback>
      </mc:AlternateContent>
    </p:spTree>
    <p:extLst>
      <p:ext uri="{BB962C8B-B14F-4D97-AF65-F5344CB8AC3E}">
        <p14:creationId xmlns:p14="http://schemas.microsoft.com/office/powerpoint/2010/main" val="3557412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630</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the Learning Problem?</vt:lpstr>
      <vt:lpstr>PowerPoint Presentation</vt:lpstr>
      <vt:lpstr>PowerPoint Presentation</vt:lpstr>
      <vt:lpstr>Supervised learning</vt:lpstr>
      <vt:lpstr>Reinforcement Learning</vt:lpstr>
      <vt:lpstr>PowerPoint Presentation</vt:lpstr>
      <vt:lpstr>PowerPoint Presentation</vt:lpstr>
      <vt:lpstr>Match the following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Aastha Kumar</cp:lastModifiedBy>
  <cp:revision>45</cp:revision>
  <dcterms:created xsi:type="dcterms:W3CDTF">2023-04-26T08:19:37Z</dcterms:created>
  <dcterms:modified xsi:type="dcterms:W3CDTF">2024-05-18T17:17:39Z</dcterms:modified>
</cp:coreProperties>
</file>