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306" r:id="rId3"/>
    <p:sldId id="317" r:id="rId4"/>
    <p:sldId id="342" r:id="rId5"/>
    <p:sldId id="346" r:id="rId6"/>
    <p:sldId id="345" r:id="rId7"/>
    <p:sldId id="347" r:id="rId8"/>
    <p:sldId id="34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1A06A914-CCD8-4E6E-83A5-BF4D5D8AAE31}"/>
    <pc:docChg chg="addSld modSld">
      <pc:chgData name="Aastha Kumar" userId="f94225b3-263d-47de-91f3-c17c89a7eef3" providerId="ADAL" clId="{1A06A914-CCD8-4E6E-83A5-BF4D5D8AAE31}" dt="2024-05-09T10:36:31.763" v="3"/>
      <pc:docMkLst>
        <pc:docMk/>
      </pc:docMkLst>
      <pc:sldChg chg="add">
        <pc:chgData name="Aastha Kumar" userId="f94225b3-263d-47de-91f3-c17c89a7eef3" providerId="ADAL" clId="{1A06A914-CCD8-4E6E-83A5-BF4D5D8AAE31}" dt="2024-05-09T10:36:31.763" v="3"/>
        <pc:sldMkLst>
          <pc:docMk/>
          <pc:sldMk cId="3360264453" sldId="264"/>
        </pc:sldMkLst>
      </pc:sldChg>
      <pc:sldChg chg="add">
        <pc:chgData name="Aastha Kumar" userId="f94225b3-263d-47de-91f3-c17c89a7eef3" providerId="ADAL" clId="{1A06A914-CCD8-4E6E-83A5-BF4D5D8AAE31}" dt="2024-05-09T10:36:31.763" v="3"/>
        <pc:sldMkLst>
          <pc:docMk/>
          <pc:sldMk cId="394890707" sldId="265"/>
        </pc:sldMkLst>
      </pc:sldChg>
      <pc:sldChg chg="add">
        <pc:chgData name="Aastha Kumar" userId="f94225b3-263d-47de-91f3-c17c89a7eef3" providerId="ADAL" clId="{1A06A914-CCD8-4E6E-83A5-BF4D5D8AAE31}" dt="2024-05-09T10:36:31.763" v="3"/>
        <pc:sldMkLst>
          <pc:docMk/>
          <pc:sldMk cId="1144074086" sldId="266"/>
        </pc:sldMkLst>
      </pc:sldChg>
      <pc:sldChg chg="add">
        <pc:chgData name="Aastha Kumar" userId="f94225b3-263d-47de-91f3-c17c89a7eef3" providerId="ADAL" clId="{1A06A914-CCD8-4E6E-83A5-BF4D5D8AAE31}" dt="2024-05-09T10:36:31.763" v="3"/>
        <pc:sldMkLst>
          <pc:docMk/>
          <pc:sldMk cId="1723046973" sldId="267"/>
        </pc:sldMkLst>
      </pc:sldChg>
      <pc:sldChg chg="modSp mod">
        <pc:chgData name="Aastha Kumar" userId="f94225b3-263d-47de-91f3-c17c89a7eef3" providerId="ADAL" clId="{1A06A914-CCD8-4E6E-83A5-BF4D5D8AAE31}" dt="2024-05-09T10:32:06.873" v="2" actId="1076"/>
        <pc:sldMkLst>
          <pc:docMk/>
          <pc:sldMk cId="2472036273" sldId="305"/>
        </pc:sldMkLst>
        <pc:spChg chg="mod">
          <ac:chgData name="Aastha Kumar" userId="f94225b3-263d-47de-91f3-c17c89a7eef3" providerId="ADAL" clId="{1A06A914-CCD8-4E6E-83A5-BF4D5D8AAE31}" dt="2024-05-09T10:32:02.359" v="1" actId="20577"/>
          <ac:spMkLst>
            <pc:docMk/>
            <pc:sldMk cId="2472036273" sldId="305"/>
            <ac:spMk id="322" creationId="{00000000-0000-0000-0000-000000000000}"/>
          </ac:spMkLst>
        </pc:spChg>
        <pc:picChg chg="mod">
          <ac:chgData name="Aastha Kumar" userId="f94225b3-263d-47de-91f3-c17c89a7eef3" providerId="ADAL" clId="{1A06A914-CCD8-4E6E-83A5-BF4D5D8AAE31}" dt="2024-05-09T10:32:06.873" v="2" actId="1076"/>
          <ac:picMkLst>
            <pc:docMk/>
            <pc:sldMk cId="2472036273" sldId="305"/>
            <ac:picMk id="323" creationId="{00000000-0000-0000-0000-000000000000}"/>
          </ac:picMkLst>
        </pc:picChg>
      </pc:sldChg>
      <pc:sldChg chg="add">
        <pc:chgData name="Aastha Kumar" userId="f94225b3-263d-47de-91f3-c17c89a7eef3" providerId="ADAL" clId="{1A06A914-CCD8-4E6E-83A5-BF4D5D8AAE31}" dt="2024-05-09T10:36:31.763" v="3"/>
        <pc:sldMkLst>
          <pc:docMk/>
          <pc:sldMk cId="4225751338" sldId="336"/>
        </pc:sldMkLst>
      </pc:sldChg>
    </pc:docChg>
  </pc:docChgLst>
  <pc:docChgLst>
    <pc:chgData name="Aastha Kumar" userId="f94225b3-263d-47de-91f3-c17c89a7eef3" providerId="ADAL" clId="{7FEEB8E0-6458-4CDE-9760-5122B7CCA88D}"/>
    <pc:docChg chg="undo custSel addSld delSld modSld sldOrd">
      <pc:chgData name="Aastha Kumar" userId="f94225b3-263d-47de-91f3-c17c89a7eef3" providerId="ADAL" clId="{7FEEB8E0-6458-4CDE-9760-5122B7CCA88D}" dt="2024-02-16T14:33:17.819" v="374" actId="2696"/>
      <pc:docMkLst>
        <pc:docMk/>
      </pc:docMkLst>
      <pc:sldChg chg="addSp delSp modSp mod">
        <pc:chgData name="Aastha Kumar" userId="f94225b3-263d-47de-91f3-c17c89a7eef3" providerId="ADAL" clId="{7FEEB8E0-6458-4CDE-9760-5122B7CCA88D}" dt="2024-02-16T14:25:42.198" v="105"/>
        <pc:sldMkLst>
          <pc:docMk/>
          <pc:sldMk cId="2203832802" sldId="306"/>
        </pc:sldMkLst>
        <pc:spChg chg="mod">
          <ac:chgData name="Aastha Kumar" userId="f94225b3-263d-47de-91f3-c17c89a7eef3" providerId="ADAL" clId="{7FEEB8E0-6458-4CDE-9760-5122B7CCA88D}" dt="2024-02-16T14:23:38.836" v="60" actId="20577"/>
          <ac:spMkLst>
            <pc:docMk/>
            <pc:sldMk cId="2203832802" sldId="306"/>
            <ac:spMk id="3" creationId="{00000000-0000-0000-0000-000000000000}"/>
          </ac:spMkLst>
        </pc:spChg>
        <pc:spChg chg="mod">
          <ac:chgData name="Aastha Kumar" userId="f94225b3-263d-47de-91f3-c17c89a7eef3" providerId="ADAL" clId="{7FEEB8E0-6458-4CDE-9760-5122B7CCA88D}" dt="2024-02-16T14:23:43.564" v="61" actId="1076"/>
          <ac:spMkLst>
            <pc:docMk/>
            <pc:sldMk cId="2203832802" sldId="306"/>
            <ac:spMk id="4" creationId="{00000000-0000-0000-0000-000000000000}"/>
          </ac:spMkLst>
        </pc:spChg>
        <pc:spChg chg="del mod">
          <ac:chgData name="Aastha Kumar" userId="f94225b3-263d-47de-91f3-c17c89a7eef3" providerId="ADAL" clId="{7FEEB8E0-6458-4CDE-9760-5122B7CCA88D}" dt="2024-02-16T14:23:02.950" v="22" actId="478"/>
          <ac:spMkLst>
            <pc:docMk/>
            <pc:sldMk cId="2203832802" sldId="306"/>
            <ac:spMk id="6" creationId="{D7657946-FC7F-477C-9867-0ED704A858E1}"/>
          </ac:spMkLst>
        </pc:spChg>
        <pc:spChg chg="del mod">
          <ac:chgData name="Aastha Kumar" userId="f94225b3-263d-47de-91f3-c17c89a7eef3" providerId="ADAL" clId="{7FEEB8E0-6458-4CDE-9760-5122B7CCA88D}" dt="2024-02-16T14:22:51.958" v="19" actId="478"/>
          <ac:spMkLst>
            <pc:docMk/>
            <pc:sldMk cId="2203832802" sldId="306"/>
            <ac:spMk id="322" creationId="{00000000-0000-0000-0000-000000000000}"/>
          </ac:spMkLst>
        </pc:spChg>
        <pc:grpChg chg="mod">
          <ac:chgData name="Aastha Kumar" userId="f94225b3-263d-47de-91f3-c17c89a7eef3" providerId="ADAL" clId="{7FEEB8E0-6458-4CDE-9760-5122B7CCA88D}" dt="2024-02-16T14:25:25.309" v="93"/>
          <ac:grpSpMkLst>
            <pc:docMk/>
            <pc:sldMk cId="2203832802" sldId="306"/>
            <ac:grpSpMk id="10" creationId="{955DA4A9-C084-013C-6295-7332D764128E}"/>
          </ac:grpSpMkLst>
        </pc:grpChg>
        <pc:grpChg chg="del mod">
          <ac:chgData name="Aastha Kumar" userId="f94225b3-263d-47de-91f3-c17c89a7eef3" providerId="ADAL" clId="{7FEEB8E0-6458-4CDE-9760-5122B7CCA88D}" dt="2024-02-16T14:25:42.198" v="105"/>
          <ac:grpSpMkLst>
            <pc:docMk/>
            <pc:sldMk cId="2203832802" sldId="306"/>
            <ac:grpSpMk id="17" creationId="{9D2A7FD2-1D7C-9E5C-BE1C-A7DBF614B9A7}"/>
          </ac:grpSpMkLst>
        </pc:grpChg>
        <pc:grpChg chg="del mod">
          <ac:chgData name="Aastha Kumar" userId="f94225b3-263d-47de-91f3-c17c89a7eef3" providerId="ADAL" clId="{7FEEB8E0-6458-4CDE-9760-5122B7CCA88D}" dt="2024-02-16T14:25:38.703" v="103"/>
          <ac:grpSpMkLst>
            <pc:docMk/>
            <pc:sldMk cId="2203832802" sldId="306"/>
            <ac:grpSpMk id="18" creationId="{2EFE2A65-84BB-EE62-176C-54F650013526}"/>
          </ac:grpSpMkLst>
        </pc:grpChg>
        <pc:grpChg chg="del mod">
          <ac:chgData name="Aastha Kumar" userId="f94225b3-263d-47de-91f3-c17c89a7eef3" providerId="ADAL" clId="{7FEEB8E0-6458-4CDE-9760-5122B7CCA88D}" dt="2024-02-16T14:25:38.703" v="103"/>
          <ac:grpSpMkLst>
            <pc:docMk/>
            <pc:sldMk cId="2203832802" sldId="306"/>
            <ac:grpSpMk id="19" creationId="{B87AC661-C5F7-C098-E3E2-002E5A5A6FF7}"/>
          </ac:grpSpMkLst>
        </pc:grpChg>
        <pc:grpChg chg="del mod">
          <ac:chgData name="Aastha Kumar" userId="f94225b3-263d-47de-91f3-c17c89a7eef3" providerId="ADAL" clId="{7FEEB8E0-6458-4CDE-9760-5122B7CCA88D}" dt="2024-02-16T14:25:42.198" v="105"/>
          <ac:grpSpMkLst>
            <pc:docMk/>
            <pc:sldMk cId="2203832802" sldId="306"/>
            <ac:grpSpMk id="22" creationId="{88A68113-F2EB-6DCE-6DC0-B254E4CA5BC9}"/>
          </ac:grpSpMkLst>
        </pc:grpChg>
        <pc:grpChg chg="mod">
          <ac:chgData name="Aastha Kumar" userId="f94225b3-263d-47de-91f3-c17c89a7eef3" providerId="ADAL" clId="{7FEEB8E0-6458-4CDE-9760-5122B7CCA88D}" dt="2024-02-16T14:25:42.198" v="105"/>
          <ac:grpSpMkLst>
            <pc:docMk/>
            <pc:sldMk cId="2203832802" sldId="306"/>
            <ac:grpSpMk id="24" creationId="{AD8543C3-2391-16CD-801A-BDBDFABE4C8E}"/>
          </ac:grpSpMkLst>
        </pc:grpChg>
        <pc:picChg chg="add mod ord modCrop">
          <ac:chgData name="Aastha Kumar" userId="f94225b3-263d-47de-91f3-c17c89a7eef3" providerId="ADAL" clId="{7FEEB8E0-6458-4CDE-9760-5122B7CCA88D}" dt="2024-02-16T14:25:11.877" v="90" actId="170"/>
          <ac:picMkLst>
            <pc:docMk/>
            <pc:sldMk cId="2203832802" sldId="306"/>
            <ac:picMk id="2" creationId="{16AE9D79-ADCB-F4A2-69C9-05B813E93300}"/>
          </ac:picMkLst>
        </pc:picChg>
        <pc:picChg chg="add mod modCrop">
          <ac:chgData name="Aastha Kumar" userId="f94225b3-263d-47de-91f3-c17c89a7eef3" providerId="ADAL" clId="{7FEEB8E0-6458-4CDE-9760-5122B7CCA88D}" dt="2024-02-16T14:25:04.774" v="87" actId="1076"/>
          <ac:picMkLst>
            <pc:docMk/>
            <pc:sldMk cId="2203832802" sldId="306"/>
            <ac:picMk id="5" creationId="{122DF967-F6BB-EB73-513E-D7993BE15103}"/>
          </ac:picMkLst>
        </pc:picChg>
        <pc:picChg chg="add mod modCrop">
          <ac:chgData name="Aastha Kumar" userId="f94225b3-263d-47de-91f3-c17c89a7eef3" providerId="ADAL" clId="{7FEEB8E0-6458-4CDE-9760-5122B7CCA88D}" dt="2024-02-16T14:25:08.528" v="88" actId="1076"/>
          <ac:picMkLst>
            <pc:docMk/>
            <pc:sldMk cId="2203832802" sldId="306"/>
            <ac:picMk id="7" creationId="{D5BC5091-DEEA-5C5F-6DE2-551F84358603}"/>
          </ac:picMkLst>
        </pc:picChg>
        <pc:picChg chg="del">
          <ac:chgData name="Aastha Kumar" userId="f94225b3-263d-47de-91f3-c17c89a7eef3" providerId="ADAL" clId="{7FEEB8E0-6458-4CDE-9760-5122B7CCA88D}" dt="2024-02-16T14:22:46.287" v="16" actId="478"/>
          <ac:picMkLst>
            <pc:docMk/>
            <pc:sldMk cId="2203832802" sldId="306"/>
            <ac:picMk id="2050" creationId="{00000000-0000-0000-0000-000000000000}"/>
          </ac:picMkLst>
        </pc:picChg>
        <pc:picChg chg="mod">
          <ac:chgData name="Aastha Kumar" userId="f94225b3-263d-47de-91f3-c17c89a7eef3" providerId="ADAL" clId="{7FEEB8E0-6458-4CDE-9760-5122B7CCA88D}" dt="2024-02-16T14:23:06.025" v="23" actId="1076"/>
          <ac:picMkLst>
            <pc:docMk/>
            <pc:sldMk cId="2203832802" sldId="306"/>
            <ac:picMk id="32776" creationId="{00000000-0000-0000-0000-000000000000}"/>
          </ac:picMkLst>
        </pc:picChg>
        <pc:inkChg chg="add mod">
          <ac:chgData name="Aastha Kumar" userId="f94225b3-263d-47de-91f3-c17c89a7eef3" providerId="ADAL" clId="{7FEEB8E0-6458-4CDE-9760-5122B7CCA88D}" dt="2024-02-16T14:25:25.309" v="93"/>
          <ac:inkMkLst>
            <pc:docMk/>
            <pc:sldMk cId="2203832802" sldId="306"/>
            <ac:inkMk id="8" creationId="{F7C5BAB6-47E6-DBB6-BD4C-4BCA59F9AC9C}"/>
          </ac:inkMkLst>
        </pc:inkChg>
        <pc:inkChg chg="add mod">
          <ac:chgData name="Aastha Kumar" userId="f94225b3-263d-47de-91f3-c17c89a7eef3" providerId="ADAL" clId="{7FEEB8E0-6458-4CDE-9760-5122B7CCA88D}" dt="2024-02-16T14:25:25.309" v="93"/>
          <ac:inkMkLst>
            <pc:docMk/>
            <pc:sldMk cId="2203832802" sldId="306"/>
            <ac:inkMk id="9" creationId="{9D0D558B-3C0D-F6B5-AC27-B1AA5D545E1E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11" creationId="{419C33DE-9601-562E-B29D-6580584B768D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12" creationId="{BCCA3FDF-C159-BEC1-FBEA-0203E213C526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13" creationId="{6ABC5957-16B3-19AC-04DD-E3A9B280AB04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14" creationId="{27848EFF-3C11-2251-BAF4-612061B859ED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15" creationId="{70C90A91-A79B-4443-A048-14D85B9FDF3F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16" creationId="{9B720210-0332-1E61-6BBF-ABA8AA0E4507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20" creationId="{21D7A2C6-90E1-0FF0-00C2-42E16E72CB7C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21" creationId="{403BCBFE-C82B-C73D-EC53-0720DC0EEA89}"/>
          </ac:inkMkLst>
        </pc:inkChg>
        <pc:inkChg chg="add mod">
          <ac:chgData name="Aastha Kumar" userId="f94225b3-263d-47de-91f3-c17c89a7eef3" providerId="ADAL" clId="{7FEEB8E0-6458-4CDE-9760-5122B7CCA88D}" dt="2024-02-16T14:25:42.198" v="105"/>
          <ac:inkMkLst>
            <pc:docMk/>
            <pc:sldMk cId="2203832802" sldId="306"/>
            <ac:inkMk id="23" creationId="{4B29EBCA-B8D9-FB68-E8E3-E50F3FD58EEE}"/>
          </ac:inkMkLst>
        </pc:inkChg>
      </pc:sldChg>
      <pc:sldChg chg="add del">
        <pc:chgData name="Aastha Kumar" userId="f94225b3-263d-47de-91f3-c17c89a7eef3" providerId="ADAL" clId="{7FEEB8E0-6458-4CDE-9760-5122B7CCA88D}" dt="2024-02-16T13:28:51.605" v="2" actId="47"/>
        <pc:sldMkLst>
          <pc:docMk/>
          <pc:sldMk cId="265632063" sldId="308"/>
        </pc:sldMkLst>
      </pc:sldChg>
      <pc:sldChg chg="del">
        <pc:chgData name="Aastha Kumar" userId="f94225b3-263d-47de-91f3-c17c89a7eef3" providerId="ADAL" clId="{7FEEB8E0-6458-4CDE-9760-5122B7CCA88D}" dt="2024-02-16T13:28:56.176" v="3" actId="47"/>
        <pc:sldMkLst>
          <pc:docMk/>
          <pc:sldMk cId="3477894908" sldId="309"/>
        </pc:sldMkLst>
      </pc:sldChg>
      <pc:sldChg chg="addSp delSp modSp add mod">
        <pc:chgData name="Aastha Kumar" userId="f94225b3-263d-47de-91f3-c17c89a7eef3" providerId="ADAL" clId="{7FEEB8E0-6458-4CDE-9760-5122B7CCA88D}" dt="2024-02-16T14:33:09.806" v="372"/>
        <pc:sldMkLst>
          <pc:docMk/>
          <pc:sldMk cId="3481700360" sldId="317"/>
        </pc:sldMkLst>
        <pc:spChg chg="mod">
          <ac:chgData name="Aastha Kumar" userId="f94225b3-263d-47de-91f3-c17c89a7eef3" providerId="ADAL" clId="{7FEEB8E0-6458-4CDE-9760-5122B7CCA88D}" dt="2024-02-16T14:31:17.929" v="232"/>
          <ac:spMkLst>
            <pc:docMk/>
            <pc:sldMk cId="3481700360" sldId="317"/>
            <ac:spMk id="2" creationId="{57B8D225-C943-2A63-D391-DF27DF144B46}"/>
          </ac:spMkLst>
        </pc:spChg>
        <pc:spChg chg="mod">
          <ac:chgData name="Aastha Kumar" userId="f94225b3-263d-47de-91f3-c17c89a7eef3" providerId="ADAL" clId="{7FEEB8E0-6458-4CDE-9760-5122B7CCA88D}" dt="2024-02-16T14:30:20.586" v="164" actId="1076"/>
          <ac:spMkLst>
            <pc:docMk/>
            <pc:sldMk cId="3481700360" sldId="317"/>
            <ac:spMk id="3" creationId="{F22E2C57-6B7E-4EE1-FAD9-C56667884D93}"/>
          </ac:spMkLst>
        </pc:spChg>
        <pc:spChg chg="mod">
          <ac:chgData name="Aastha Kumar" userId="f94225b3-263d-47de-91f3-c17c89a7eef3" providerId="ADAL" clId="{7FEEB8E0-6458-4CDE-9760-5122B7CCA88D}" dt="2024-02-16T14:30:20.586" v="164" actId="1076"/>
          <ac:spMkLst>
            <pc:docMk/>
            <pc:sldMk cId="3481700360" sldId="317"/>
            <ac:spMk id="5" creationId="{3EA51A6E-E675-CCEB-8091-277F1BF25F6A}"/>
          </ac:spMkLst>
        </pc:spChg>
        <pc:spChg chg="add mod">
          <ac:chgData name="Aastha Kumar" userId="f94225b3-263d-47de-91f3-c17c89a7eef3" providerId="ADAL" clId="{7FEEB8E0-6458-4CDE-9760-5122B7CCA88D}" dt="2024-02-16T14:32:54.727" v="366" actId="20577"/>
          <ac:spMkLst>
            <pc:docMk/>
            <pc:sldMk cId="3481700360" sldId="317"/>
            <ac:spMk id="9" creationId="{B5328E1B-5A03-7D21-472A-CA1CF4CDF188}"/>
          </ac:spMkLst>
        </pc:spChg>
        <pc:grpChg chg="del mod">
          <ac:chgData name="Aastha Kumar" userId="f94225b3-263d-47de-91f3-c17c89a7eef3" providerId="ADAL" clId="{7FEEB8E0-6458-4CDE-9760-5122B7CCA88D}" dt="2024-02-16T14:33:09.806" v="372"/>
          <ac:grpSpMkLst>
            <pc:docMk/>
            <pc:sldMk cId="3481700360" sldId="317"/>
            <ac:grpSpMk id="13" creationId="{5EE899C7-7171-73EF-0023-402760061DD8}"/>
          </ac:grpSpMkLst>
        </pc:grpChg>
        <pc:grpChg chg="mod">
          <ac:chgData name="Aastha Kumar" userId="f94225b3-263d-47de-91f3-c17c89a7eef3" providerId="ADAL" clId="{7FEEB8E0-6458-4CDE-9760-5122B7CCA88D}" dt="2024-02-16T14:33:09.806" v="372"/>
          <ac:grpSpMkLst>
            <pc:docMk/>
            <pc:sldMk cId="3481700360" sldId="317"/>
            <ac:grpSpMk id="15" creationId="{351238F3-5D9D-A2D9-AD24-8158680D4F14}"/>
          </ac:grpSpMkLst>
        </pc:grpChg>
        <pc:picChg chg="mod">
          <ac:chgData name="Aastha Kumar" userId="f94225b3-263d-47de-91f3-c17c89a7eef3" providerId="ADAL" clId="{7FEEB8E0-6458-4CDE-9760-5122B7CCA88D}" dt="2024-02-16T14:30:33.386" v="167" actId="14100"/>
          <ac:picMkLst>
            <pc:docMk/>
            <pc:sldMk cId="3481700360" sldId="317"/>
            <ac:picMk id="4" creationId="{95C89D51-99F8-3445-69D2-8EA3626B32DC}"/>
          </ac:picMkLst>
        </pc:picChg>
        <pc:picChg chg="mod">
          <ac:chgData name="Aastha Kumar" userId="f94225b3-263d-47de-91f3-c17c89a7eef3" providerId="ADAL" clId="{7FEEB8E0-6458-4CDE-9760-5122B7CCA88D}" dt="2024-02-16T14:30:20.586" v="164" actId="1076"/>
          <ac:picMkLst>
            <pc:docMk/>
            <pc:sldMk cId="3481700360" sldId="317"/>
            <ac:picMk id="6" creationId="{414DD32A-9542-0C21-110B-C7A28CE490CA}"/>
          </ac:picMkLst>
        </pc:picChg>
        <pc:picChg chg="add mod modCrop">
          <ac:chgData name="Aastha Kumar" userId="f94225b3-263d-47de-91f3-c17c89a7eef3" providerId="ADAL" clId="{7FEEB8E0-6458-4CDE-9760-5122B7CCA88D}" dt="2024-02-16T14:31:36.901" v="237" actId="14100"/>
          <ac:picMkLst>
            <pc:docMk/>
            <pc:sldMk cId="3481700360" sldId="317"/>
            <ac:picMk id="8" creationId="{00000000-0000-0000-0000-000000000000}"/>
          </ac:picMkLst>
        </pc:picChg>
        <pc:inkChg chg="add mod">
          <ac:chgData name="Aastha Kumar" userId="f94225b3-263d-47de-91f3-c17c89a7eef3" providerId="ADAL" clId="{7FEEB8E0-6458-4CDE-9760-5122B7CCA88D}" dt="2024-02-16T14:31:49.037" v="238" actId="1076"/>
          <ac:inkMkLst>
            <pc:docMk/>
            <pc:sldMk cId="3481700360" sldId="317"/>
            <ac:inkMk id="7" creationId="{C200DBB0-CB15-13A2-C152-353839903529}"/>
          </ac:inkMkLst>
        </pc:inkChg>
        <pc:inkChg chg="add mod">
          <ac:chgData name="Aastha Kumar" userId="f94225b3-263d-47de-91f3-c17c89a7eef3" providerId="ADAL" clId="{7FEEB8E0-6458-4CDE-9760-5122B7CCA88D}" dt="2024-02-16T14:33:09.806" v="372"/>
          <ac:inkMkLst>
            <pc:docMk/>
            <pc:sldMk cId="3481700360" sldId="317"/>
            <ac:inkMk id="10" creationId="{42A9E84C-F700-E098-85A8-C102D718BFDE}"/>
          </ac:inkMkLst>
        </pc:inkChg>
        <pc:inkChg chg="add mod">
          <ac:chgData name="Aastha Kumar" userId="f94225b3-263d-47de-91f3-c17c89a7eef3" providerId="ADAL" clId="{7FEEB8E0-6458-4CDE-9760-5122B7CCA88D}" dt="2024-02-16T14:33:09.806" v="372"/>
          <ac:inkMkLst>
            <pc:docMk/>
            <pc:sldMk cId="3481700360" sldId="317"/>
            <ac:inkMk id="11" creationId="{CA4017E3-853C-E34E-6081-D52813DAA98D}"/>
          </ac:inkMkLst>
        </pc:inkChg>
        <pc:inkChg chg="add mod">
          <ac:chgData name="Aastha Kumar" userId="f94225b3-263d-47de-91f3-c17c89a7eef3" providerId="ADAL" clId="{7FEEB8E0-6458-4CDE-9760-5122B7CCA88D}" dt="2024-02-16T14:33:09.806" v="372"/>
          <ac:inkMkLst>
            <pc:docMk/>
            <pc:sldMk cId="3481700360" sldId="317"/>
            <ac:inkMk id="12" creationId="{564767D0-214A-D724-9B34-0FECCCCA7E2C}"/>
          </ac:inkMkLst>
        </pc:inkChg>
        <pc:inkChg chg="add mod">
          <ac:chgData name="Aastha Kumar" userId="f94225b3-263d-47de-91f3-c17c89a7eef3" providerId="ADAL" clId="{7FEEB8E0-6458-4CDE-9760-5122B7CCA88D}" dt="2024-02-16T14:33:09.806" v="372"/>
          <ac:inkMkLst>
            <pc:docMk/>
            <pc:sldMk cId="3481700360" sldId="317"/>
            <ac:inkMk id="14" creationId="{31B392E4-7980-4E6F-DF56-F72545F2F6EE}"/>
          </ac:inkMkLst>
        </pc:inkChg>
      </pc:sldChg>
      <pc:sldChg chg="del">
        <pc:chgData name="Aastha Kumar" userId="f94225b3-263d-47de-91f3-c17c89a7eef3" providerId="ADAL" clId="{7FEEB8E0-6458-4CDE-9760-5122B7CCA88D}" dt="2024-02-16T14:27:19.949" v="110" actId="2696"/>
        <pc:sldMkLst>
          <pc:docMk/>
          <pc:sldMk cId="4010329133" sldId="317"/>
        </pc:sldMkLst>
      </pc:sldChg>
      <pc:sldChg chg="del ord">
        <pc:chgData name="Aastha Kumar" userId="f94225b3-263d-47de-91f3-c17c89a7eef3" providerId="ADAL" clId="{7FEEB8E0-6458-4CDE-9760-5122B7CCA88D}" dt="2024-02-16T14:33:12.750" v="373" actId="47"/>
        <pc:sldMkLst>
          <pc:docMk/>
          <pc:sldMk cId="3313141081" sldId="318"/>
        </pc:sldMkLst>
      </pc:sldChg>
      <pc:sldChg chg="del">
        <pc:chgData name="Aastha Kumar" userId="f94225b3-263d-47de-91f3-c17c89a7eef3" providerId="ADAL" clId="{7FEEB8E0-6458-4CDE-9760-5122B7CCA88D}" dt="2024-02-16T14:28:50.481" v="120" actId="47"/>
        <pc:sldMkLst>
          <pc:docMk/>
          <pc:sldMk cId="3164459930" sldId="324"/>
        </pc:sldMkLst>
      </pc:sldChg>
      <pc:sldChg chg="delSp del mod ord">
        <pc:chgData name="Aastha Kumar" userId="f94225b3-263d-47de-91f3-c17c89a7eef3" providerId="ADAL" clId="{7FEEB8E0-6458-4CDE-9760-5122B7CCA88D}" dt="2024-02-16T14:31:51.136" v="239" actId="47"/>
        <pc:sldMkLst>
          <pc:docMk/>
          <pc:sldMk cId="2462811116" sldId="326"/>
        </pc:sldMkLst>
        <pc:picChg chg="del">
          <ac:chgData name="Aastha Kumar" userId="f94225b3-263d-47de-91f3-c17c89a7eef3" providerId="ADAL" clId="{7FEEB8E0-6458-4CDE-9760-5122B7CCA88D}" dt="2024-02-16T14:30:25.591" v="165" actId="21"/>
          <ac:picMkLst>
            <pc:docMk/>
            <pc:sldMk cId="2462811116" sldId="326"/>
            <ac:picMk id="4" creationId="{00000000-0000-0000-0000-000000000000}"/>
          </ac:picMkLst>
        </pc:picChg>
      </pc:sldChg>
      <pc:sldChg chg="del">
        <pc:chgData name="Aastha Kumar" userId="f94225b3-263d-47de-91f3-c17c89a7eef3" providerId="ADAL" clId="{7FEEB8E0-6458-4CDE-9760-5122B7CCA88D}" dt="2024-02-16T13:33:19.405" v="4" actId="47"/>
        <pc:sldMkLst>
          <pc:docMk/>
          <pc:sldMk cId="2145378170" sldId="329"/>
        </pc:sldMkLst>
      </pc:sldChg>
      <pc:sldChg chg="del">
        <pc:chgData name="Aastha Kumar" userId="f94225b3-263d-47de-91f3-c17c89a7eef3" providerId="ADAL" clId="{7FEEB8E0-6458-4CDE-9760-5122B7CCA88D}" dt="2024-02-16T14:33:17.819" v="374" actId="2696"/>
        <pc:sldMkLst>
          <pc:docMk/>
          <pc:sldMk cId="4225751338" sldId="336"/>
        </pc:sldMkLst>
      </pc:sldChg>
      <pc:sldChg chg="add del">
        <pc:chgData name="Aastha Kumar" userId="f94225b3-263d-47de-91f3-c17c89a7eef3" providerId="ADAL" clId="{7FEEB8E0-6458-4CDE-9760-5122B7CCA88D}" dt="2024-02-16T14:27:15.149" v="109" actId="47"/>
        <pc:sldMkLst>
          <pc:docMk/>
          <pc:sldMk cId="2300760530" sldId="340"/>
        </pc:sldMkLst>
      </pc:sldChg>
      <pc:sldChg chg="del">
        <pc:chgData name="Aastha Kumar" userId="f94225b3-263d-47de-91f3-c17c89a7eef3" providerId="ADAL" clId="{7FEEB8E0-6458-4CDE-9760-5122B7CCA88D}" dt="2024-02-16T14:28:06.759" v="115" actId="47"/>
        <pc:sldMkLst>
          <pc:docMk/>
          <pc:sldMk cId="3685620849" sldId="341"/>
        </pc:sldMkLst>
      </pc:sldChg>
      <pc:sldChg chg="addSp delSp modSp new del mod">
        <pc:chgData name="Aastha Kumar" userId="f94225b3-263d-47de-91f3-c17c89a7eef3" providerId="ADAL" clId="{7FEEB8E0-6458-4CDE-9760-5122B7CCA88D}" dt="2024-02-16T14:25:46.488" v="106" actId="47"/>
        <pc:sldMkLst>
          <pc:docMk/>
          <pc:sldMk cId="3848858598" sldId="349"/>
        </pc:sldMkLst>
        <pc:picChg chg="add del mod">
          <ac:chgData name="Aastha Kumar" userId="f94225b3-263d-47de-91f3-c17c89a7eef3" providerId="ADAL" clId="{7FEEB8E0-6458-4CDE-9760-5122B7CCA88D}" dt="2024-02-16T14:21:58.165" v="7" actId="21"/>
          <ac:picMkLst>
            <pc:docMk/>
            <pc:sldMk cId="3848858598" sldId="349"/>
            <ac:picMk id="3" creationId="{16AE9D79-ADCB-F4A2-69C9-05B813E93300}"/>
          </ac:picMkLst>
        </pc:picChg>
      </pc:sldChg>
    </pc:docChg>
  </pc:docChgLst>
  <pc:docChgLst>
    <pc:chgData name="Aastha Kumar" userId="f94225b3-263d-47de-91f3-c17c89a7eef3" providerId="ADAL" clId="{EEE4AD07-ED34-47F9-ACA1-C69ED90F8E1E}"/>
    <pc:docChg chg="undo redo custSel modSld">
      <pc:chgData name="Aastha Kumar" userId="f94225b3-263d-47de-91f3-c17c89a7eef3" providerId="ADAL" clId="{EEE4AD07-ED34-47F9-ACA1-C69ED90F8E1E}" dt="2024-01-25T14:43:47.853" v="173" actId="20577"/>
      <pc:docMkLst>
        <pc:docMk/>
      </pc:docMkLst>
      <pc:sldChg chg="addSp modSp mod">
        <pc:chgData name="Aastha Kumar" userId="f94225b3-263d-47de-91f3-c17c89a7eef3" providerId="ADAL" clId="{EEE4AD07-ED34-47F9-ACA1-C69ED90F8E1E}" dt="2024-01-25T14:43:47.853" v="173" actId="20577"/>
        <pc:sldMkLst>
          <pc:docMk/>
          <pc:sldMk cId="2300760530" sldId="340"/>
        </pc:sldMkLst>
        <pc:spChg chg="add mod">
          <ac:chgData name="Aastha Kumar" userId="f94225b3-263d-47de-91f3-c17c89a7eef3" providerId="ADAL" clId="{EEE4AD07-ED34-47F9-ACA1-C69ED90F8E1E}" dt="2024-01-25T14:43:47.853" v="173" actId="20577"/>
          <ac:spMkLst>
            <pc:docMk/>
            <pc:sldMk cId="2300760530" sldId="340"/>
            <ac:spMk id="2" creationId="{EEAB7DF1-BA64-E5B9-ABDA-6F80DF171EE9}"/>
          </ac:spMkLst>
        </pc:spChg>
        <pc:picChg chg="mod">
          <ac:chgData name="Aastha Kumar" userId="f94225b3-263d-47de-91f3-c17c89a7eef3" providerId="ADAL" clId="{EEE4AD07-ED34-47F9-ACA1-C69ED90F8E1E}" dt="2024-01-25T12:27:26.082" v="63" actId="1076"/>
          <ac:picMkLst>
            <pc:docMk/>
            <pc:sldMk cId="2300760530" sldId="340"/>
            <ac:picMk id="4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21.85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479 5 24575,'-13'0'0,"1"1"0,-1 1 0,1 0 0,-1 1 0,1 0 0,0 1 0,0 0 0,0 1 0,1 1 0,0-1 0,0 2 0,0-1 0,0 2 0,-16 14 0,-5 10 0,1 0 0,-48 69 0,28-36 0,43-55 0,-5 5 0,1 0 0,1 1 0,0 0 0,1 0 0,-9 21 0,18-33 0,-1 1 0,0 0 0,1 0 0,0 0 0,0 0 0,1 0 0,-1 0 0,1 0 0,0 0 0,0 0 0,1 0 0,0 0 0,0 0 0,0 0 0,0-1 0,1 1 0,-1 0 0,1 0 0,1-1 0,-1 1 0,1-1 0,-1 0 0,1 0 0,6 6 0,4 6 0,2-2 0,0 0 0,0-1 0,1 0 0,1-2 0,0 0 0,1 0 0,0-2 0,0 0 0,1-1 0,0-1 0,0-1 0,1 0 0,0-2 0,0 0 0,0-1 0,0-2 0,1 0 0,30-2 0,-43 0 0,-1-1 0,1 0 0,-1 0 0,0-1 0,1 0 0,-1 0 0,-1-1 0,1 0 0,0 0 0,-1 0 0,0-1 0,0 0 0,0 0 0,0-1 0,-1 1 0,6-9 0,5-7 0,-1-1 0,-1-1 0,16-33 0,-17 30 0,-1-1 0,-2-1 0,0 0 0,-2 0 0,-1 0 0,-1-1 0,-2 0 0,0 0 0,-2-33 0,-1 21 0,0 27 0,0 0 0,-1 0 0,-1 1 0,0-1 0,-1 0 0,-4-15 0,5 26 0,-1-1 0,0 1 0,0-1 0,0 1 0,0 0 0,0 0 0,-1 0 0,1 0 0,-1 0 0,0 1 0,0-1 0,0 1 0,0 0 0,0 0 0,-1 0 0,1 0 0,-1 0 0,1 1 0,-1 0 0,1 0 0,-1 0 0,-5-1 0,-8-1 0,0 1 0,-1 1 0,-28 2 0,35-1 0,5 1 0,0-1 0,-1 1 0,1 0 0,0 0 0,0 1 0,0 0 0,0 0 0,0 0 0,0 1 0,0-1 0,1 2 0,-1-1 0,1 0 0,0 1 0,0 0 0,0 1 0,1-1 0,-1 1 0,1-1 0,0 1 0,1 1 0,-1-1 0,1 0 0,0 1 0,0 0 0,1 0 0,-4 9 0,0 7 0,1 1 0,0-1 0,2 1 0,0 0 0,2 0 0,2 30 0,-1-42 0,0-1 0,0-1 0,1 0 0,0 1 0,4 12 0,-4-19 0,0 1 0,0-1 0,1 0 0,-1 0 0,1 0 0,0 0 0,0 0 0,0-1 0,1 1 0,-1-1 0,0 1 0,1-1 0,0 0 0,-1 0 0,7 3 0,2 1 0,1 0 0,-1-2 0,1 1 0,0-2 0,0 1 0,15 1 0,77 4 0,-56-7 0,-44-1 0,1-1 0,0 1 0,-1 0 0,1 0 0,-1 0 0,1 0 0,-1 1 0,1 0 0,-1 0 0,0 0 0,0 0 0,0 1 0,0 0 0,-1-1 0,5 6 0,-4-4 0,-1 0 0,1 1 0,-1-1 0,-1 1 0,1 0 0,-1 0 0,0 0 0,0 1 0,0-1 0,0 0 0,-1 1 0,1 8 0,2 31 0,-2 0 0,-2 0 0,-2-1 0,-2 1 0,-11 50 0,12-83 40,0 0 0,0-1 0,-1 1 0,-1-1 0,0 0 0,-1 0 0,-9 14 0,-5 1-391,-31 33 0,24-28-632,12-15-5843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38.17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0 184 24575,'23'0'0,"6"-1"0,0 1 0,0 2 0,0 1 0,44 10 0,-67-11 0,0 1 0,0 0 0,-1 0 0,1 1 0,-1-1 0,1 1 0,-1 1 0,0-1 0,-1 1 0,1-1 0,-1 1 0,0 1 0,7 10 0,-6-8 0,2 1 0,-1-2 0,1 1 0,9 7 0,-16-14 0,1-1 0,0 1 0,-1-1 0,1 1 0,0-1 0,0 1 0,-1-1 0,1 1 0,0-1 0,0 0 0,0 0 0,-1 1 0,1-1 0,0 0 0,0 0 0,0 0 0,0 0 0,0 0 0,0 0 0,-1 0 0,1 0 0,0-1 0,0 1 0,0 0 0,0 0 0,-1-1 0,1 1 0,0 0 0,0-1 0,-1 1 0,1-1 0,0 1 0,0-1 0,-1 1 0,1-1 0,-1 0 0,1 1 0,-1-1 0,1 0 0,-1 1 0,1-1 0,-1 0 0,1 0 0,2-6 0,1 1 0,-2 0 0,1-1 0,2-8 0,-5 13 0,7-27 103,-1-1-1,4-53 1,2-18-1776,-7 78-5153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41.25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4 957 24575,'0'0'0,"0"0"0,-1 0 0,1 1 0,0-1 0,0 0 0,0 0 0,-1 0 0,1 0 0,0 0 0,0 0 0,0 1 0,0-1 0,0 0 0,-1 0 0,1 0 0,0 0 0,0 1 0,0-1 0,0 0 0,0 0 0,0 0 0,0 1 0,0-1 0,0 0 0,0 0 0,-1 0 0,1 1 0,0-1 0,0 0 0,0 0 0,0 1 0,0-1 0,1 0 0,-1 0 0,0 0 0,0 1 0,0-1 0,0 0 0,0 0 0,0 0 0,0 1 0,0-1 0,0 0 0,1 0 0,-1 0 0,0 0 0,0 1 0,0-1 0,0 0 0,0 0 0,1 0 0,-1 0 0,17 1 0,22-8 0,36-17 0,-1-4 0,100-52 0,17-8 0,250-63-495,11 29-1,94-3 8,-367 86-291,599-119 476,6 45-33,-229 82 336,1 31 0,-305 3 0,571 40 45,-108 4 207,198 19-275,61 40 1283,-386 0-390,-13 47-377,-358-88-493,174 48 0,-306-91 0,-2 4 0,-1 3 0,102 53 0,-154-67 0,5 4 0,1-2 0,1-1 0,38 11 0,5-1 0,118 56 0,-114-45 0,-24-6 0,-45-23 0,0 0 0,1-1 0,0 0 0,27 7 0,-40-13 0,-1-1 0,0 1 0,0-1 0,0 0 0,0 0 0,0 0 0,0 0 0,0 0 0,0 0 0,1 0 0,-1 0 0,0 0 0,0 0 0,0-1 0,0 1 0,0 0 0,0-1 0,0 1 0,0-1 0,0 1 0,0-1 0,0 1 0,0-1 0,0 0 0,0 1 0,-1-1 0,1 0 0,0 0 0,0 0 0,-1 0 0,1 0 0,-1 1 0,1-1 0,-1 0 0,1 0 0,-1-1 0,1 1 0,-1 0 0,0 0 0,0 0 0,1 0 0,-1 0 0,0 0 0,0 0 0,0 0 0,0-1 0,0 1 0,-1 0 0,1 0 0,-1-1 0,1-5 0,-2 1 0,1-1 0,-1 1 0,0-1 0,0 1 0,-1 0 0,-3-7 0,-8-8 0,-2 0 0,0 0 0,-1 2 0,-2 0 0,1 1 0,-2 1 0,-25-17 0,39 28 0,-1 0 0,1 0 0,0 0 0,1-1 0,-7-9 0,-20-23 0,31 39 0,-2-4 0,-1 0 0,0 0 0,0 0 0,-1 1 0,1 0 0,-1 0 0,0 0 0,0 0 0,0 1 0,-10-4 0,15 6 0,-1 0 0,1 0 0,-1 0 0,1 0 0,-1 0 0,1 0 0,-1 0 0,1 0 0,-1 0 0,1 0 0,-1 0 0,1 0 0,-1 0 0,1 0 0,-1 0 0,1 0 0,-1 1 0,1-1 0,-1 0 0,1 0 0,-1 1 0,1-1 0,-1 0 0,1 1 0,-1-1 0,1 0 0,0 1 0,-1-1 0,1 0 0,0 1 0,-1-1 0,1 1 0,0-1 0,0 1 0,-1-1 0,1 1 0,0-1 0,0 1 0,0-1 0,0 1 0,0-1 0,0 1 0,0-1 0,0 1 0,0 0 0,0-1 0,0 1 0,0-1 0,0 1 0,0-1 0,0 1 0,11 30 0,19 22 0,66 88 0,-45-70 0,0-10 0,-34-42 0,19 27 0,-28-35 0,-5-7 0,0 0 0,-1 0 0,1 0 0,-1 1 0,1-1 0,0 6 0,-2-9 0,-1 1 0,0-1 0,0 1 0,1-1 0,-1 1 0,0-1 0,-1 1 0,1-1 0,0 1 0,0-1 0,-1 1 0,1-1 0,-1 0 0,1 1 0,-1-1 0,1 1 0,-1-1 0,0 0 0,0 0 0,0 1 0,0-1 0,0 0 0,0 0 0,0 0 0,-1 1 0,-9 7 0,0-1 0,-1 0 0,0-1 0,0 0 0,-23 9 0,-71 21 0,73-27 0,-219 94 320,64-23-2005,145-65-5141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7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1 24575,'-2'0'0,"0"1"0,1-1 0,-1 1 0,0-1 0,1 1 0,-1 0 0,1 0 0,-1 0 0,1 0 0,0 0 0,-1 0 0,1 0 0,0 1 0,0-1 0,-2 2 0,-19 26 0,18-22 0,-14 20 0,2 1 0,2 0 0,0 1 0,-17 53 0,27-70 0,-1 1 0,0-2 0,-1 1 0,-1-1 0,0 0 0,0 0 0,-1 0 0,-1-1 0,1-1 0,-2 1 0,1-2 0,-1 1 0,-14 8 0,14-9 0,1 1 0,0 0 0,0 0 0,-8 12 0,10-12 0,0-1 0,-1 1 0,0-2 0,0 1 0,-15 10 0,-23 12 0,3-2 0,-54 25 0,85-47 0,-1 0 0,-1-1 0,1-1 0,-1 0 0,0-1 0,1 0 0,-2-1 0,-27 1 0,40-4 0,-1 1 0,1 0 0,0 0 0,-1-1 0,1 1 0,-1-1 0,1 0 0,0 0 0,0 0 0,0 0 0,-1 0 0,1 0 0,0 0 0,0-1 0,1 1 0,-1-1 0,0 0 0,0 1 0,1-1 0,-1 0 0,1 0 0,0 0 0,-1 0 0,1 0 0,-1-4 0,-2-3 0,1-1 0,1 0 0,0 0 0,-2-19 0,1 2 0,-3-8 0,2-1 0,1 1 0,1-1 0,3 0 0,6-53 0,-5 81 0,-1 1 0,2-1 0,-1 0 0,1 1 0,0 0 0,0-1 0,1 1 0,0 0 0,0 1 0,1-1 0,0 1 0,0 0 0,0 0 0,1 0 0,12-8 0,-9 8 0,0 0 0,0 1 0,0 1 0,1 0 0,0 0 0,0 1 0,0 0 0,0 0 0,0 1 0,1 1 0,16-1 0,-8 1 0,0 1 0,27 4 0,-39-3 0,1 1 0,-1 0 0,1 0 0,-1 1 0,0-1 0,0 2 0,0-1 0,12 8 0,5 6 0,-1 1 0,25 24 0,-41-34 0,0 0 0,0 0 0,-1 0 0,0 1 0,0 0 0,-1 0 0,0 1 0,-1-1 0,5 17 0,9 25 0,2 0 0,43 76 0,-14-29 0,-47-93 0,0-1 0,0 1 0,1-1 0,-1 0 0,1 0 0,0 0 0,0 0 0,1-1 0,-1 1 0,1-1 0,0 0 0,-1 0 0,1 0 0,1 0 0,-1-1 0,0 0 0,1 0 0,-1 0 0,1 0 0,-1-1 0,1 1 0,0-1 0,0 0 0,0-1 0,-1 1 0,1-1 0,6 0 0,15 0-1365,-3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33:01.99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3733 2594 24575,'-487'0'0,"455"-2"0,1-2 0,1 0 0,-1-3 0,-58-19 0,42 11 0,-129-42 0,-230-110 0,-147-120 0,467 236 0,-84-66 0,-68-72 0,124 96 0,49 38 0,4-3 0,2-2 0,-92-122 0,119 140 0,-116-168 0,56 69 0,61 89 0,2-1 0,2-2 0,-23-67 0,13 31 0,-4-36 0,13 37 0,19 60 0,4 15 0,0-1 0,0 1 0,-2 1 0,0-1 0,-14-22 0,18 34 0,1 0 0,0 0 0,-1 1 0,0-1 0,1 1 0,-1-1 0,0 1 0,-1 0 0,1 0 0,0 0 0,0 1 0,-1-1 0,1 1 0,-1 0 0,1 0 0,-1 0 0,0 0 0,1 1 0,-1-1 0,0 1 0,0 0 0,1 0 0,-1 0 0,0 1 0,1-1 0,-1 1 0,0 0 0,1 0 0,-1 0 0,-3 2 0,-2 2 0,0-1 0,0 1 0,0 0 0,1 1 0,0 0 0,0 0 0,1 1 0,0 0 0,0 0 0,-7 11 0,-9 12 0,-24 45 0,42-66 0,-13 24 0,-16 42 0,32-79 0,0-15 0,2-21 0,1 19 0,2 1 0,0-1 0,1 1 0,9-25 0,34-77 0,-46 119 0,1 0 0,0-1 0,0 1 0,0 0 0,0 0 0,0 0 0,1 0 0,0 1 0,-1-1 0,1 0 0,0 1 0,0 0 0,0 0 0,0 0 0,1 0 0,-1 0 0,1 1 0,-1 0 0,1-1 0,-1 1 0,1 0 0,0 1 0,-1-1 0,1 1 0,7 0 0,5 0 0,0 1 0,-1 1 0,1 1 0,27 8 0,432 158 0,-387-134 0,120 48-1365,-170-70-5461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33:04.47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638 1 24575,'-4'0'0,"1"1"0,-1 0 0,0 0 0,1 0 0,-1 0 0,1 0 0,0 1 0,-1-1 0,1 1 0,0 0 0,0 0 0,0 1 0,0-1 0,0 0 0,1 1 0,-1 0 0,1 0 0,-1 0 0,1 0 0,0 0 0,-2 5 0,-3 5 0,0 0 0,1 0 0,1 1 0,-5 15 0,3-1 0,3-13 0,0 0 0,-1 0 0,0 0 0,-1-1 0,-15 25 0,-5 3 0,-12 16 0,31-49 0,-21 26 0,-56 54 0,75-81 0,-1 1 0,0-2 0,-1 1 0,1-1 0,-2-1 0,1 0 0,-1 0 0,1-1 0,-1-1 0,-24 6 0,31-9 0,1-1 0,0 1 0,-1-1 0,1 0 0,0 0 0,-1 0 0,1-1 0,0 1 0,0-1 0,-1 0 0,1 0 0,0-1 0,0 1 0,0-1 0,0 0 0,0 0 0,1 0 0,-1-1 0,-3-2 0,3 0 0,-1 0 0,1 1 0,0-2 0,0 1 0,1 0 0,0-1 0,-1 0 0,2 0 0,-1 0 0,1 0 0,0 0 0,-1-7 0,-7-33 0,3 0 0,2 0 0,1-87 0,4 130 0,0 1 0,0-1 0,0 0 0,0 0 0,1 0 0,-1 0 0,1 0 0,0 0 0,0 0 0,0 0 0,0 1 0,0-1 0,0 0 0,1 1 0,0-1 0,-1 1 0,1-1 0,0 1 0,0 0 0,0 0 0,0 0 0,1 0 0,-1 0 0,0 1 0,1-1 0,0 0 0,-1 1 0,1 0 0,0 0 0,-1 0 0,6-1 0,14-3 0,1 2 0,0 1 0,-1 1 0,1 0 0,0 2 0,27 4 0,-44-4 0,0 0 0,0 1 0,0-1 0,0 1 0,-1 0 0,1 1 0,-1-1 0,1 1 0,-1 0 0,0 0 0,0 1 0,0 0 0,-1 0 0,1 0 0,-1 0 0,7 10 0,1 3 0,-1 2 0,-1-1 0,13 31 0,1 4 0,-19-44 0,0 0 0,0-1 0,0 0 0,10 11 0,-12-16 0,0 0 0,0-1 0,0 1 0,0-1 0,1 0 0,0 1 0,-1-1 0,1-1 0,0 1 0,0-1 0,0 1 0,0-1 0,5 1 0,35 6 204,-11-1-989,48 3 1,-59-9-6042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33:06.99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24575,'7'0'0,"0"0"0,0 1 0,-1 0 0,1 0 0,0 1 0,-1-1 0,1 2 0,-1-1 0,1 1 0,-1 0 0,0 0 0,0 0 0,-1 1 0,1 0 0,-1 0 0,8 8 0,327 280 0,-263-223 0,132 109 0,259 206 0,82 62 0,-65-100 0,-58-70 0,-105-72 0,130 80 0,125 8 13,-309-164-129,175 91-432,389 192 582,-254-149 69,-535-244-45,399 158 398,-212-86-456,-63-23 0,-17-9 0,376 136 0,-506-188 0,736 259 0,-684-237 0,-2 3 0,87 52 0,-102-53 0,77 30 0,-57-28 0,218 82 0,74 36 0,-29 25 0,-263-129 0,-47-28 0,0-2 0,53 23 0,-38-23 0,-1 2 0,-1 2 0,42 27 0,-29-16 0,2-2 0,107 37 0,-79-34 0,72 28-1365,-121-48-5461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33:09.20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481 1 24575,'-399'0'0,"396"0"0,0 0 0,0 0 0,0 0 0,0 0 0,0 1 0,1-1 0,-1 1 0,0 0 0,0 0 0,0 0 0,1 0 0,-1 0 0,1 0 0,-1 1 0,1-1 0,-1 1 0,1 0 0,0 0 0,0 0 0,0 0 0,0 0 0,0 0 0,0 0 0,1 1 0,-1-1 0,1 1 0,-1-1 0,1 1 0,0 0 0,0-1 0,0 1 0,0 0 0,1 0 0,-1 3 0,-2 13 0,0 0 0,1 0 0,1 1 0,1-1 0,1 0 0,5 28 0,30 117 0,-26-124 0,-2-12-1365,0-5-5461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07.98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133 1 24575,'-2'0'0,"1"0"0,-1 0 0,1 1 0,-1-1 0,0 1 0,1-1 0,-1 1 0,1 0 0,-1 0 0,1-1 0,0 1 0,-1 0 0,1 0 0,0 0 0,-1 1 0,1-1 0,0 0 0,0 0 0,0 1 0,-2 2 0,-15 34 0,12-23 0,-3 3 0,1 0 0,1 1 0,0 0 0,2 0 0,0 1 0,1-1 0,-2 34 0,5 13 0,2-39 0,-2 1 0,-8 51 0,1-23 0,2 1 0,3 106 0,3-155 0,0-4 0,0 1 0,0-1 0,1 0 0,-1 0 0,1 0 0,0 1 0,0-1 0,1 0 0,-1 0 0,1 0 0,-1-1 0,1 1 0,1 0 0,-1-1 0,0 1 0,1-1 0,0 1 0,-1-1 0,1 0 0,1 0 0,-1-1 0,0 1 0,1-1 0,-1 1 0,1-1 0,4 2 0,27 11 0,0-1 0,0-2 0,1-2 0,67 12 0,154 3 0,-231-23 0,1448 38 0,-1368-41 0,352 12 0,337 7 0,-539-19 0,-157 2 0,-12 1 0,89-10 0,-142 2 0,0-2 0,-1-2 0,0 0 0,38-19 0,20-6 0,-20 11 0,267-79 0,-319 98 0,64-17 0,-73 18 0,0 0 0,0 0 0,-1-2 0,1 1 0,-1-1 0,8-7 0,19-16 0,50-31 0,-83 57 0,1 1 0,-1-1 0,0 1 0,0-1 0,-1 0 0,1 0 0,0-1 0,-1 1 0,0 0 0,0-1 0,0 1 0,0-1 0,-1 0 0,1 0 0,-1 0 0,0 1 0,1-9 0,0-5 0,0 0 0,-2-35 0,-1 28 0,0 13 0,0-1 0,0 0 0,-1 0 0,-1 1 0,0-1 0,-1 1 0,0 0 0,0 0 0,-1 0 0,-1 0 0,0 1 0,0 0 0,-1 0 0,0 1 0,-1 0 0,0 0 0,0 0 0,-1 1 0,0 1 0,-1 0 0,0 0 0,0 0 0,0 1 0,0 1 0,-1 0 0,0 0 0,-19-4 0,-21-5 0,0 3 0,-68-6 0,-106 3 0,56 5 0,-256-29 0,-429-19 0,-1300 59 0,1645 20 0,455-15-1365,15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2.04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24575,'0'514'0,"0"-506"0,0 1 0,0-1 0,0 0 0,1 0 0,3 13 0,-4-20 0,0-1 0,0 0 0,0 0 0,0 1 0,0-1 0,0 0 0,0 0 0,0 1 0,0-1 0,0 0 0,0 0 0,0 1 0,1-1 0,-1 0 0,0 0 0,0 0 0,0 1 0,0-1 0,1 0 0,-1 0 0,0 0 0,0 1 0,0-1 0,1 0 0,-1 0 0,0 0 0,0 0 0,0 0 0,1 0 0,-1 0 0,0 1 0,0-1 0,1 0 0,-1 0 0,6-8 0,3-17 0,-9 23 0,31-103 0,56-127 0,-86 228 0,2 0 0,-1 1 0,0-1 0,1 0 0,-1 1 0,1 0 0,0-1 0,0 1 0,0 0 0,0 1 0,1-1 0,0 1 0,-1-1 0,1 1 0,0 0 0,0 0 0,0 1 0,0-1 0,0 1 0,0 0 0,0 0 0,7-1 0,7 1 0,0 0 0,0 2 0,0 0 0,20 4 0,-29-4 0,-6-1 0,0 1 0,1-1 0,-1 1 0,0 0 0,0 0 0,0 1 0,1-1 0,-1 1 0,-1-1 0,1 1 0,0 0 0,0 0 0,-1 0 0,1 0 0,2 3 0,-2 0 0,0-1 0,0 1 0,0-1 0,-1 1 0,1 0 0,-1 0 0,0 0 0,2 9 0,0 6 0,-1 1 0,-1 0 0,-1 39 0,-2-48 0,1 20 0,-2 1 0,-1-1 0,-13 57 0,15-85 0,-1 1 0,0-1 0,1 1 0,-1-1 0,-1 0 0,1 0 0,-1 0 0,0 0 0,1 0 0,-2 0 0,1-1 0,0 1 0,-1-1 0,1 0 0,-1 0 0,0-1 0,0 1 0,0-1 0,-1 1 0,1-1 0,-1-1 0,1 1 0,-1-1 0,1 1 0,-8 0 0,-10 1 0,-1-1 0,1-1 0,-1-2 0,-28-2 0,3 0 0,1 1 0,46 2-21,1 0 0,0 0-1,0 0 1,0 0 0,0 0-1,0 0 1,0 0 0,0 0-1,0 0 1,0 0 0,-1 0-1,1 0 1,0 0 0,0 0-1,0 0 1,0 0 0,0 0-1,0 0 1,0 0 0,0-1-1,0 1 1,0 0 0,0 0-1,0 0 1,0 0 0,-1 0-1,1 0 1,0 0 0,0 0-1,0 0 1,0 0 0,0-1-1,0 1 1,0 0 0,0 0-1,0 0 1,0 0 0,0 0-1,0 0 1,0 0 0,0 0-1,0 0 1,0-1 0,0 1-1,0 0 1,0 0 0,0 0-1,0 0 1,0 0 0,1 0-1,-1 0 1,0 0 0,0 0-1,0 0 1,0-1 0,0 1-1,0 0 1,0 0 0,0 0-1,0 0 1,0 0 0,0 0-1,1 0 1,7-6-6805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2.99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24575,'0'9'0,"0"12"0,5 11 0,1 5 0,4 6 0,1-1 0,-3 1 0,-1-1 0,-3-4 0,-1-4 0,2-7 0,2-4 0,-2-7-8191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24.71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24575,'1'7'0,"0"0"0,0-1 0,0 1 0,4 10 0,3 12 0,22 200 0,-22-158 0,-6-55 0,0 0 0,1 0 0,1 0 0,5 15 0,-7-28 0,-1 1 0,1-1 0,-1 1 0,1-1 0,0 0 0,0 1 0,1-1 0,-1 0 0,1-1 0,-1 1 0,1 0 0,0-1 0,0 1 0,0-1 0,0 0 0,1 0 0,-1 0 0,1 0 0,-1-1 0,1 1 0,-1-1 0,8 1 0,36 3 0,0-3 0,60-4 0,-40 1 0,27 1 0,87-4 0,-160 2 0,0-2 0,0-1 0,0 0 0,-1-2 0,22-9 0,-15 6 0,46-12 0,144-14 0,-172 26 0,0-3 0,70-29 0,-113 41 0,1-1 0,0 1 0,0-1 0,-1 1 0,1-1 0,-1 0 0,0 0 0,4-4 0,-5 6 0,-1-1 0,1 0 0,-1 1 0,0-1 0,1 0 0,-1 1 0,0-1 0,0 0 0,0 1 0,0-1 0,1 0 0,-1 0 0,0 1 0,0-1 0,0 0 0,0 1 0,-1-1 0,1 0 0,0 0 0,0 1 0,0-1 0,0 0 0,-1 1 0,1-1 0,0 0 0,-1 1 0,1-1 0,-1 1 0,1-1 0,0 0 0,-1 1 0,1-1 0,-1 1 0,0-1 0,1 1 0,-1 0 0,1-1 0,-1 1 0,0-1 0,1 1 0,-2 0 0,-11-8 0,-2 0 0,1 2 0,-1 0 0,-27-8 0,21 7 0,-27-11 0,8-1 0,-92-47 0,132 66 0,0 0 0,0 0 0,-1 0 0,1 0 0,0 0 0,0 0 0,0 0 0,0 0 0,0 0 0,0 0 0,0 0 0,-1 0 0,1 0 0,0 0 0,0 0 0,0 0 0,0 0 0,0 0 0,0 0 0,0 0 0,-1 0 0,1 0 0,0 0 0,0-1 0,0 1 0,0 0 0,0 0 0,0 0 0,0 0 0,0 0 0,0 0 0,0 0 0,0 0 0,-1 0 0,1-1 0,0 1 0,0 0 0,0 0 0,0 0 0,0 0 0,0 0 0,0 0 0,0 0 0,0-1 0,0 1 0,0 0 0,0 0 0,0 0 0,0 0 0,0 0 0,0 0 0,0 0 0,0-1 0,0 1 0,0 0 0,1 0 0,-1 0 0,0 0 0,0 0 0,0 0 0,0 0 0,0 0 0,0 0 0,0-1 0,0 1 0,0 0 0,12 0 0,19 4 0,49 17 0,132 53 0,29 8 0,-230-79 0,-3-2 0,0 1 0,0 1 0,0-1 0,-1 1 0,10 5 0,-16-7 0,0 0 0,1 0 0,-1-1 0,0 1 0,0 0 0,0 0 0,0 0 0,0 1 0,0-1 0,0 0 0,0 0 0,0 1 0,0-1 0,-1 0 0,1 1 0,-1-1 0,1 1 0,-1-1 0,1 0 0,-1 1 0,0-1 0,1 1 0,-1-1 0,0 1 0,0 0 0,0-1 0,-1 1 0,1-1 0,0 1 0,0-1 0,-1 0 0,1 1 0,-1-1 0,-1 3 0,-6 11 0,-1 0 0,-1 0 0,0-1 0,-16 16 0,11-12 0,-199 224 342,-3 2-2049,189-209-5119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3.81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52 1 24575,'-5'4'0,"-5"2"0,3 0 0,3 4 0,-3-1 0,-4-1 0,4-2 0,8-3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5.24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114 1 24575,'-14'0'0,"6"-1"0,0 1 0,1 0 0,-1 1 0,-10 2 0,16-3 0,0 1 0,0 0 0,0-1 0,0 1 0,0 0 0,0 0 0,0 0 0,0 1 0,0-1 0,1 0 0,-1 1 0,1-1 0,-1 1 0,1 0 0,-1-1 0,1 1 0,0 0 0,0 0 0,0 0 0,-1 2 0,-2 5 0,2 0 0,-1 0 0,1 0 0,0 1 0,1-1 0,0 12 0,3 62 0,0-44 0,-2 34 0,3 49 0,-2-112 0,1 0 0,0 1 0,1-1 0,7 18 0,-9-24 0,1 0 0,0-1 0,-1 1 0,1-1 0,0 0 0,1 1 0,-1-1 0,1 0 0,-1 0 0,1-1 0,0 1 0,0 0 0,0-1 0,1 0 0,4 3 0,-6-4 0,-1-1 0,1 0 0,-1 0 0,1 0 0,-1 0 0,1 0 0,0 0 0,-1 0 0,1 0 0,-1 0 0,1-1 0,-1 1 0,1-1 0,-1 1 0,0-1 0,1 0 0,-1 1 0,1-1 0,-1 0 0,0 0 0,0 0 0,1 0 0,-1 0 0,0 0 0,0 0 0,0 0 0,0-1 0,0 1 0,-1 0 0,1-1 0,1-1 0,3-7 0,1-1 0,-2 1 0,5-13 0,-6 14 0,4-12 0,-1-1 0,-2 1 0,0-1 0,2-39 0,-6-83 0,-1 93 0,2 103 0,1-1 0,3 1 0,2-1 0,20 73 0,-25-120 0,-1 0 0,0 1 0,1-1 0,0 0 0,0 0 0,0 0 0,1 0 0,-1-1 0,1 1 0,0 0 0,0-1 0,0 0 0,1 0 0,-1 0 0,1 0 0,-1 0 0,1-1 0,0 0 0,0 0 0,7 3 0,1-2 0,0 0 0,0-1 0,-1 0 0,1-1 0,0 0 0,20-2 0,-6 0-1365,-2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6.1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162 2 24575,'-20'-1'0,"7"1"0,1 0 0,0 0 0,-1 1 0,-15 4 0,25-4 0,0 0 0,0 0 0,0 0 0,0 0 0,0 1 0,0-1 0,0 1 0,0 0 0,0 0 0,1 0 0,-1 0 0,1 0 0,-1 1 0,1-1 0,0 1 0,0 0 0,0 0 0,1-1 0,-1 1 0,-2 5 0,3-4 0,-1 1 0,1-1 0,0 0 0,0 0 0,0 0 0,0 1 0,1-1 0,0 1 0,-1-1 0,2 0 0,-1 1 0,1-1 0,1 7 0,-1-9 0,0 1 0,0-1 0,0 0 0,0 1 0,1-1 0,-1 0 0,1 0 0,-1 0 0,1 0 0,0 0 0,0 0 0,0-1 0,0 1 0,0 0 0,0-1 0,1 0 0,-1 1 0,0-1 0,1 0 0,-1 0 0,1-1 0,-1 1 0,5 0 0,5 1 0,0-1 0,22-1 0,-22 0 0,-1 0 0,0 0 0,0 1 0,16 3 0,-24-3 0,0 0 0,0 0 0,0 0 0,0 1 0,-1-1 0,1 1 0,0-1 0,-1 1 0,1 0 0,-1 0 0,0 0 0,1 0 0,-1 1 0,0-1 0,0 1 0,-1-1 0,1 1 0,0-1 0,-1 1 0,2 4 0,-1 0 20,0-1 0,0 0 0,0 1 1,-1 0-1,0-1 0,-1 1 0,1 0 0,-1-1 0,-1 1 0,1 0 0,-1-1 0,0 1 0,-1-1 0,1 1 0,-1-1 0,-4 9 1,4-11-96,0 1 1,-1-1 0,0 1 0,1-1 0,-1 0-1,-1 0 1,1-1 0,-1 1 0,1-1 0,-1 1-1,0-1 1,0 0 0,-1-1 0,1 1 0,0-1-1,-1 1 1,0-2 0,1 1 0,-1 0 0,0-1-1,0 0 1,-5 1 0,-12 0-6752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7.49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455 32 24575,'-10'0'0,"0"-2"0,0 1 0,0-1 0,-11-4 0,-22-4 0,-9 4 0,-1 3 0,1 2 0,-60 6 0,109-5 0,-1 0 0,1 0 0,-1 1 0,0 0 0,1-1 0,0 1 0,-1 1 0,1-1 0,0 0 0,-1 1 0,1 0 0,0 0 0,0 0 0,0 0 0,1 0 0,-1 0 0,0 1 0,-4 5 0,5-3 0,-1 0 0,1 0 0,0 0 0,0 1 0,1-1 0,-1 1 0,1-1 0,0 1 0,1-1 0,-1 1 0,1 7 0,5 145 0,-5-156 0,0 1 0,1 0 0,-1-1 0,1 1 0,0 0 0,0-1 0,0 1 0,0-1 0,0 1 0,0-1 0,1 0 0,0 1 0,-1-1 0,1 0 0,0 0 0,0 0 0,3 3 0,-1-3 0,-1 0 0,1 0 0,0 0 0,0 0 0,0-1 0,0 1 0,0-1 0,0 0 0,0 0 0,7 0 0,0-1 0,1 0 0,0 0 0,-1-2 0,1 1 0,0-1 0,-1-1 0,17-6 0,-21 7 0,0-1 0,0-1 0,0 1 0,-1-1 0,0 0 0,1-1 0,-2 1 0,1-1 0,0-1 0,-1 1 0,0-1 0,0 0 0,-1 0 0,1 0 0,-1 0 0,4-11 0,0-3 0,-1 0 0,-1-1 0,-1 0 0,4-29 0,-9 49 0,0-1 0,0 1 0,0 0 0,1 0 0,-1 0 0,0-1 0,1 1 0,-1 0 0,0 0 0,1 0 0,0 0 0,-1 0 0,1 0 0,-1 0 0,1 0 0,0 0 0,0 0 0,0 0 0,0 0 0,-1 0 0,3 0 0,-2 1 0,-1 0 0,1 0 0,0 0 0,0 0 0,0 0 0,0 0 0,0 0 0,0 0 0,0 0 0,0 1 0,-1-1 0,1 0 0,0 1 0,0-1 0,0 1 0,0-1 0,-1 1 0,1-1 0,0 1 0,-1-1 0,2 2 0,6 6 0,-1 0 0,0 0 0,9 16 0,-10-15 0,27 39 0,-17-23 0,1 0 0,41 43 0,-54-64-105,0-1 0,0 0 0,0 0 0,0 0 0,1-1 0,-1 1 0,1-1 0,0 0 0,0 0 0,0-1 0,0 1 0,8 0 0,7 0-6721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8.19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24575,'1'0'0,"0"1"0,0-1 0,0 0 0,-1 0 0,1 0 0,0 1 0,0-1 0,0 1 0,-1-1 0,1 0 0,0 1 0,-1-1 0,1 1 0,0 0 0,-1-1 0,1 1 0,-1 0 0,1-1 0,-1 1 0,1 0 0,-1-1 0,1 1 0,-1 0 0,0 0 0,1 0 0,-1 1 0,7 26 0,-6-19 0,17 69 0,-6-30 0,7 68 0,-1 203 0,-15-277 0,0-6 0,1 1 0,12 52 0,-16-86 0,1-1 0,0 0 0,-1 0 0,1 0 0,0 0 0,0 1 0,0-1 0,1-1 0,-1 1 0,0 0 0,1 0 0,-1 0 0,1-1 0,3 4 0,-4-5 0,1 1 0,-1-1 0,0 1 0,1-1 0,-1 0 0,0 1 0,1-1 0,-1 0 0,0 0 0,1 0 0,-1 0 0,1-1 0,-1 1 0,0 0 0,1 0 0,-1-1 0,0 1 0,1-1 0,-1 1 0,0-1 0,0 0 0,1 1 0,-1-1 0,0 0 0,2-2 0,7-4 57,-1-2 0,0 1 0,-1-1 0,0-1 0,11-14 0,28-57-1764,-28 43-5119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5:59.14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29 56 24575,'-13'156'0,"1"-30"0,10-104 0,0 38 0,2-57 0,0 0 0,1 0 0,-1 0 0,1 0 0,-1 0 0,1 0 0,0 0 0,0 0 0,1 0 0,-1 0 0,0 0 0,1-1 0,0 1 0,3 4 0,-3-6 0,-1 1 0,0-1 0,1 0 0,-1 0 0,1 0 0,-1 0 0,1-1 0,-1 1 0,1 0 0,0-1 0,-1 1 0,1-1 0,0 1 0,-1-1 0,1 0 0,0 0 0,0 0 0,0 0 0,-1 0 0,1 0 0,2 0 0,-1-1 0,0-1 0,0 1 0,0 0 0,0-1 0,0 0 0,0 1 0,0-1 0,0 0 0,-1 0 0,4-5 0,2-2 0,0 0 0,-1-1 0,0 0 0,-1 0 0,6-13 0,55-152 0,-62 162 0,-2 11 0,2 17 0,-1 0 0,-1-6 0,0-1 0,0 1 0,1-1 0,1 0 0,-1 0 0,1 0 0,10 12 0,-13-18 0,0 1 0,1-1 0,-1 1 0,1-1 0,-1 0 0,1 0 0,0 0 0,-1-1 0,1 1 0,0-1 0,0 1 0,0-1 0,0 0 0,1 0 0,-1 0 0,0-1 0,0 1 0,1-1 0,-1 1 0,0-1 0,1 0 0,-1-1 0,0 1 0,6-2 0,-3 1 0,0-1 0,0-1 0,0 1 0,0-1 0,-1 0 0,1 0 0,-1-1 0,0 0 0,0 1 0,0-2 0,-1 1 0,1-1 0,-1 1 0,0-1 0,0 0 0,-1-1 0,1 1 0,-1-1 0,3-7 0,-2 2 0,0-1 0,-1 1 0,-1-1 0,0 1 0,0-1 0,-2 0 0,1 0 0,-1 0 0,-3-19 0,3 26-54,-1 0-1,0 0 0,0 0 1,0 0-1,-1 0 1,0 1-1,0-1 0,0 0 1,0 1-1,-1-1 1,0 1-1,0 0 0,0 0 1,0 0-1,-1 0 0,1 0 1,-1 1-1,0 0 1,0 0-1,0 0 0,-1 0 1,1 0-1,-1 1 1,-9-4-1,-8 0-6771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01.91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244 128 24575,'-16'0'0,"2"0"0,-1 0 0,1 1 0,-22 4 0,32-4 0,-1 0 0,0 1 0,1 0 0,-1 0 0,1 0 0,-1 0 0,1 1 0,0 0 0,0 0 0,0 0 0,0 0 0,1 0 0,-7 9 0,-1 3 0,1 1 0,1 0 0,0 0 0,1 1 0,1 1 0,0-1 0,2 1 0,0 0 0,1 1 0,0-1 0,2 1 0,0-1 0,1 1 0,4 37 0,-3-52 0,1 0 0,0 0 0,0 0 0,0 0 0,1 0 0,0-1 0,-1 1 0,1-1 0,0 1 0,1-1 0,-1 1 0,1-1 0,-1 0 0,1 0 0,0 0 0,0-1 0,0 1 0,0-1 0,1 1 0,-1-1 0,1 0 0,-1 0 0,1-1 0,0 1 0,0-1 0,0 0 0,0 0 0,0 0 0,0 0 0,0-1 0,0 0 0,0 1 0,0-2 0,0 1 0,0 0 0,0-1 0,0 0 0,0 0 0,6-2 0,-7 2 0,0-1 0,-1 1 0,1-1 0,-1 0 0,0 0 0,1 0 0,-1 0 0,0 0 0,0-1 0,0 1 0,-1 0 0,1-1 0,-1 0 0,1 1 0,-1-1 0,0 0 0,0 0 0,0 0 0,0 1 0,0-1 0,-1 0 0,1-5 0,1-8 0,-1 0 0,-1 0 0,-2-16 0,1 16 0,1-2 0,2 28 0,2 14 0,1-5 0,1 0 0,16 35 0,-18-44 0,1 0 0,1-1 0,0 0 0,0 0 0,0-1 0,1 0 0,10 9 0,-16-15 0,1-1 0,-1 0 0,1 1 0,-1-1 0,1 0 0,0 0 0,0 0 0,0-1 0,-1 1 0,1 0 0,0-1 0,0 1 0,0-1 0,0 0 0,0 1 0,0-1 0,0 0 0,0 0 0,0 0 0,0-1 0,4 0 0,-3 0 0,1-1 0,-1 1 0,0-1 0,0 0 0,0 0 0,0 0 0,0 0 0,0-1 0,-1 1 0,1-1 0,2-3 0,2-4 0,0 0 0,-1 0 0,0 0 0,-1 0 0,0-1 0,6-20 0,-7 11 0,-1 0 0,0-1 0,-2 0 0,-2-33 0,2-17 0,-2 92 0,2 1 0,1-1 0,0 1 0,2-1 0,0 0 0,2 0 0,15 39 0,-20-57 0,0 0 0,0-1 0,0 1 0,0 0 0,1-1 0,0 1 0,-1-1 0,1 0 0,0 1 0,0-1 0,0 0 0,0 0 0,1 0 0,-1 0 0,0-1 0,1 1 0,-1-1 0,1 1 0,0-1 0,0 0 0,-1 0 0,1 0 0,0 0 0,0 0 0,0-1 0,0 0 0,5 1 0,-3-2 0,-1 1 0,1-1 0,0 0 0,-1-1 0,1 1 0,-1-1 0,1 0 0,-1 0 0,0 0 0,1-1 0,-1 1 0,0-1 0,-1 0 0,1 0 0,-1-1 0,5-4 0,30-35 0,56-83 0,-89 117 0,-1 1 0,0-1 0,0 1 0,5-17 0,-9 23 0,1-1 0,-1 1 0,0 0 0,1-1 0,-1 1 0,0 0 0,0-1 0,-1 1 0,1-1 0,0 1 0,-1-3 0,0 4 0,1 0 0,-1 0 0,0 0 0,1 0 0,-1 0 0,0 0 0,1 0 0,-1 1 0,0-1 0,0 0 0,0 0 0,0 1 0,0-1 0,0 0 0,0 1 0,0-1 0,0 1 0,0-1 0,0 1 0,0 0 0,0-1 0,0 1 0,-2 0 0,1 0 0,0 0 0,-1 0 0,1 0 0,0 0 0,0 1 0,0-1 0,0 1 0,0-1 0,0 1 0,0 0 0,0 0 0,0 0 0,0 0 0,1 0 0,-1 0 0,0 1 0,1-1 0,-1 1 0,1-1 0,-1 1 0,1-1 0,0 1 0,-1 0 0,1 0 0,0 0 0,0-1 0,-1 5 0,-2 4 0,-1 0 0,2 0 0,-1 1 0,-1 11 0,-2 14 0,3 0 0,-2 49 0,9 78 0,0-58 0,-2 219 0,-1-319 0,0-1 0,0 1 0,-1-1 0,1 0 0,-1 1 0,0-1 0,0 0 0,-1 0 0,1 0 0,-1 0 0,0 0 0,-4 7 0,5-10 0,-1 1 0,1 0 0,-1-1 0,0 0 0,0 1 0,0-1 0,1 0 0,-1 0 0,0 0 0,0 0 0,0 0 0,-1 0 0,1-1 0,0 1 0,0-1 0,0 0 0,0 1 0,-1-1 0,1 0 0,0 0 0,0 0 0,-1-1 0,1 1 0,0 0 0,0-1 0,0 1 0,-2-2 0,0 1 0,1 0 0,0-1 0,-1 0 0,1 1 0,0-1 0,0 0 0,1 0 0,-1-1 0,0 1 0,1 0 0,-1-1 0,1 0 0,0 0 0,-1 0 0,2 1 0,-1-2 0,0 1 0,0 0 0,1 0 0,0-1 0,0 1 0,0 0 0,-1-8 0,-1-6 0,1-1 0,1 1 0,1-29 0,1 29 0,-1-3 0,1-1 0,1 1 0,1 0 0,1 0 0,0 0 0,2 0 0,0 1 0,1 0 0,1 0 0,1 1 0,1 0 0,0 0 0,1 1 0,1 1 0,1 0 0,0 0 0,24-21 0,59-48 0,96-110 0,-177 178 0,-1-1 0,0 0 0,-1-1 0,-1-1 0,-1 0 0,-1 0 0,14-39 0,-17 39 0,-3 11 0,0-1 0,-1 1 0,0-1 0,1-13 0,-3 21 0,-1 1 0,0-1 0,0 1 0,0-1 0,0 1 0,0-1 0,0 1 0,0-1 0,-1 1 0,1-1 0,0 1 0,-1-1 0,1 1 0,-1-1 0,0 1 0,1 0 0,-1-1 0,0 1 0,0 0 0,0 0 0,0-1 0,0 1 0,0 0 0,0 0 0,0 0 0,-1 0 0,1 0 0,0 1 0,-1-1 0,1 0 0,0 1 0,-1-1 0,1 1 0,-3-1 0,2 0 0,-1 1 0,1 0 0,-1 0 0,1 0 0,-1 0 0,1 0 0,-1 0 0,1 1 0,-1-1 0,1 1 0,-1 0 0,1 0 0,0 0 0,-1 0 0,1 0 0,0 0 0,0 1 0,0-1 0,0 1 0,0-1 0,0 1 0,0 0 0,1 0 0,-1 0 0,0 0 0,1 0 0,-2 3 0,-3 4 0,0 1 0,1 1 0,0-1 0,-5 19 0,-19 76 0,27-94 0,0 0 0,0 0 0,2 0 0,-1 0 0,1 0 0,1 0 0,3 19 0,-2-26 0,-1 0 0,0 0 0,1 0 0,0-1 0,0 1 0,0-1 0,0 1 0,1-1 0,-1 0 0,1 0 0,4 4 0,39 26 0,-39-30 0,-1 1 0,0 0 0,1 0 0,-2 1 0,1 0 0,0 0 0,-1 0 0,0 1 0,0 0 0,7 11 0,-9-10 0,0-1 0,-1 1 0,0-1 0,0 1 0,-1 0 0,0-1 0,0 1 0,0 0 0,-1 0 0,0 0 0,-1 8 0,0-12 0,1 0 0,-1 0 0,1 0 0,-1 0 0,0 0 0,0 0 0,-1-1 0,1 1 0,0 0 0,-1-1 0,1 1 0,-1-1 0,0 0 0,0 0 0,0 1 0,0-1 0,0 0 0,-1-1 0,1 1 0,-1 0 0,1-1 0,-1 1 0,1-1 0,-1 0 0,0 0 0,0 0 0,-5 1 0,-41 2-1365,25-4-5461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03.08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65 24575,'0'-4'0,"9"-2"0,7 1 0,11-4 0,4-1 0,2 3 0,0 1 0,-2 2 0,-5-3 0,-8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03.85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39 24575,'5'0'0,"10"0"0,12 0 0,10-4 0,4-2 0,-2 0 0,-2 1 0,-3 2 0,-3 1 0,-6-4 0,-8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04.70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24575,'16'246'0,"11"-48"0,-19-127 319,-5-43-1161,8 39 0,-6-44-5984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33.13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146 82 24575,'0'-4'0,"1"0"0,-1 0 0,1 0 0,0 1 0,1-1 0,-1 0 0,1 1 0,-1-1 0,1 1 0,0-1 0,0 1 0,0 0 0,1 0 0,-1 0 0,1 0 0,0 0 0,0 1 0,6-5 0,-7 6 0,-1-1 0,1 1 0,1 0 0,-1-1 0,0 1 0,0 0 0,0 0 0,1 1 0,-1-1 0,0 0 0,1 1 0,-1-1 0,1 1 0,-1 0 0,0 0 0,1 0 0,-1 0 0,1 0 0,-1 1 0,0-1 0,1 1 0,-1 0 0,0-1 0,1 1 0,-1 0 0,0 0 0,0 0 0,0 1 0,0-1 0,0 0 0,2 3 0,-2-2 0,0 0 0,0 1 0,0-1 0,0 1 0,-1 0 0,0 0 0,1-1 0,-1 1 0,0 0 0,0 0 0,0 0 0,-1 0 0,1 0 0,-1 1 0,0-1 0,0 0 0,0 0 0,0 0 0,0 0 0,-1 0 0,1 0 0,-1 0 0,0 0 0,0 0 0,-1 4 0,-4 7 0,-1 1 0,0-1 0,-14 20 0,19-31 0,-17 23 0,-2-1 0,0-1 0,-2-1 0,-1 0 0,-30 21 0,13-9 0,37-32 0,0 0 0,1 0 0,0 1 0,-1 0 0,-2 4 0,6-8 0,0 0 0,0 1 0,-1-1 0,1 1 0,0-1 0,0 0 0,0 1 0,0-1 0,-1 1 0,1-1 0,0 1 0,0-1 0,0 1 0,0-1 0,0 1 0,0-1 0,0 1 0,0-1 0,0 0 0,1 1 0,-1-1 0,0 1 0,0 0 0,1 0 0,0-1 0,-1 1 0,1-1 0,0 1 0,0-1 0,0 1 0,-1-1 0,1 1 0,0-1 0,0 0 0,0 1 0,0-1 0,0 0 0,0 0 0,0 0 0,-1 0 0,3 0 0,14 1 0,0-1 0,0 0 0,0-2 0,20-4 0,71-19 0,-57 12 0,40-6-1365,-57 13-5461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11.0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1032 219 24575,'-1'-1'0,"1"-1"0,-1 1 0,0 0 0,-1 0 0,1-1 0,0 1 0,0 0 0,0 0 0,-1 0 0,1 0 0,-1 0 0,1 0 0,0 1 0,-1-1 0,1 0 0,-1 1 0,0-1 0,1 1 0,-4-1 0,-4-2 0,-51-22 0,-314-118 0,348 135 0,0 2 0,-42-6 0,55 10 0,-1 1 0,1 1 0,-1 0 0,1 1 0,-1 1 0,-25 6 0,35-7 0,0 1 0,1-1 0,0 1 0,-1 0 0,1 1 0,0-1 0,0 0 0,0 1 0,0 0 0,1-1 0,-1 1 0,1 0 0,0 1 0,-1-1 0,-2 7 0,-3 6 0,1 2 0,-6 19 0,1-4 0,-6 11 0,-64 169 0,63-155 0,-20 105 0,28-84 0,-1 104 0,14 81 0,1-82 0,-1 11 0,-4 236 0,-16-197 0,9-131 0,-2 5 0,-4 67 0,15 226 0,1-175 0,1-176 0,9 50 0,1 19 0,-10-80 0,2-1 0,1 1 0,2-1 0,1 0 0,2 0 0,2-1 0,1-1 0,2 0 0,35 60 0,-41-78 0,-1 1 0,10 26 0,-11-26 0,0 0 0,16 27 0,-13-28 0,0-1 0,2 0 0,0-1 0,24 23 0,-28-30 0,0-2 0,0 1 0,0-1 0,1 0 0,0 0 0,0-1 0,0 0 0,0-1 0,1 0 0,17 3 0,3-2 0,0-1 0,1-2 0,0 0 0,-1-3 0,54-7 0,-67 4 0,0 0 0,0-1 0,0 0 0,0-2 0,-1 0 0,17-11 0,87-68 0,-91 65 0,-11 6 0,1 0 0,-2-1 0,0-1 0,-2-1 0,0 0 0,20-35 0,-10 10 0,-3-1 0,21-57 0,-10 1 0,-4-1 0,22-144 0,-24-95 0,-15 116 0,13-95 0,-14-216 0,-13 342 0,2-188 0,0 364 0,-2 0 0,0 0 0,-1 1 0,-8-26 0,-28-68 0,22 69 0,5 13 0,-30-50 0,1 5 0,17 29 0,17 33 0,-1-1 0,2-1 0,0 1 0,-6-21 0,7 17 0,0 0 0,-1 0 0,-1 0 0,-9-16 0,3 5 0,1 1 0,-10-38 0,-4-9 0,20 58-455,1-1 0,-5-23 0,6 17-6371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16:13.30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1644 24575,'3'0'0,"1"-1"0,-1 1 0,0-1 0,0 0 0,0 0 0,0 0 0,0 0 0,0 0 0,0-1 0,0 1 0,4-4 0,27-24 0,-24 20 0,65-59 0,155-139 0,-5 4 0,-43 36 0,109-127 0,-159 151 0,-26 19 0,-82 100 0,-2 3 0,-1-1 0,22-30 0,-36 43 0,0 1 0,1 0 0,0 1 0,0 0 0,1 0 0,17-10 0,-14 9 0,0 0 0,-1 0 0,15-16 0,-13 10 0,1 1 0,0 0 0,1 1 0,28-19 0,-34 27 0,-1-1 0,0 0 0,-1-1 0,1 0 0,-1 0 0,0-1 0,7-8 0,-13 14 0,0-1 0,0 1 0,0-1 0,0 1 0,1 0 0,-1-1 0,0 1 0,1 0 0,-1 0 0,1 0 0,-1 0 0,1 0 0,1 0 0,-2 1 0,-1-1 0,0 1 0,1 0 0,-1 0 0,0 1 0,1-1 0,-1 0 0,0 0 0,1 0 0,-1 0 0,0 0 0,1 0 0,-1 0 0,0 1 0,1-1 0,-1 0 0,0 0 0,1 0 0,-1 1 0,0-1 0,0 0 0,1 0 0,-1 1 0,0-1 0,0 1 0,6 15 0,-2 23 0,-1 0 0,-5 61 0,0-35 0,-1-20 0,-8 47 0,-2 27 0,12-34 0,2-53 0,-1 1 0,-2-1 0,-7 40 0,3-37 0,1 1 0,1 51 0,1-8 0,-7-20-4,6-40-1357,-1 4-5465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1-09T01:26:07.39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4034 4156,'-25'0,"0"0,-49 24,49 1,-24 24,-1-24,-24-25,74 49,-49-49,24 0,0 0,-24 0,24 25,1-25,-50 0,-1 0,1 0,-49 24,24 1,-49 0,24 24,25-49,-24 25,49-1,-1-24,1 0,0 0,0 0,0 0,0 0,0 0,0 0,-1 0,-23 0,-51-24,50-1,1 25,-51-25,75 1,0-1,0-24,25 24,-26-24,26 24,24-24,-49 24,49-24,-24 0,-25-1,49 1,-24 0,-1 0,26 24,-1-49,-24 25,24-1,-25-24,26 1,-1-1,0 24,1-24,-1 25,-25-25,50 0,0 0,-24-24,-1-25,0 24,25 0,0 26,-24-26,24-49,-25 50,25 24,0 0,0 0,0-25,0 1,0 24,0 0,0-25,25 25,24-24,-24 24,-25 0,24 0,26 0,-1-25,50 26,-25-26,0 50,1-50,-1 25,24-24,-23 24,23 0,-23 24,-1 1,0 0,-25 24,25 1,25-26,0 1,-25 24,-24 25,24-24,49 24,-24 0,-25 0,25 0,0 0,-50 0,1 0,24 24,-25 1,25 0,25 24,-49-24,-1 24,1-24,-1 48,25-48,25 49,-50-25,1 1,-1-1,1 0,-1 25,25-25,-49 1,24-1,25-24,-74 24,50 25,-25-50,24 26,-24-1,-25 25,49-25,-24 1,-25-1,49 0,-49 25,25-25,0 1,-1-1,-24 0,25 25,24 0,-49-49,25 49,25-25,-26 0,26 25,-50-25,49 25,-49-24,0-1,25 0,-25 0,0 25,0 0,25 0,-1 0,1 0,0 25,-25-25,24-1,-24 1,0 25,0-25,0 0,0-25,0 0,0 1,0 24,0-50,0 25,0 1,0-1,0 0,0 1,0-1,0 0,0 0,0-49,0 25,0-25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34.85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663 48 24575,'-26'1'0,"0"1"0,1 1 0,-1 2 0,1 0 0,-1 2 0,2 0 0,-1 2 0,-32 16 0,20-5 0,1 1 0,0 2 0,2 1 0,-46 43 0,68-57 0,2 2 0,-1-1 0,1 2 0,1-1 0,0 1 0,1 0 0,-9 21 0,7-12 0,2 1 0,1 0 0,1 0 0,-4 26 0,-13 53 0,14-67 0,2 1 0,-6 55 0,13-78 0,-1 1 0,2-1 0,2 21 0,-2-30 0,0 0 0,0-1 0,0 1 0,0 0 0,0-1 0,1 0 0,0 1 0,0-1 0,0 0 0,0 0 0,0 1 0,0-2 0,1 1 0,0 0 0,-1 0 0,1-1 0,5 4 0,14 4 0,0 0 0,0-2 0,1-1 0,0 0 0,27 3 0,-20-3 0,264 54 0,-238-54 0,0-3 0,95-4 0,-65-2 0,-72 1 0,0-1 0,0 0 0,0-1 0,-1-1 0,1 0 0,-1-1 0,0 0 0,17-10 0,12-5 0,-20 10 0,0-1 0,-1-2 0,-1 0 0,0-1 0,-1-1 0,0 0 0,-2-2 0,0 0 0,21-27 0,-33 35 0,0 0 0,0 0 0,-1-1 0,0 0 0,-1 0 0,0 0 0,2-12 0,9-28 0,-6 20 0,0 0 0,-2 0 0,-1 0 0,-2-1 0,-1 1 0,-1-1 0,-6-56 0,4 75 0,-2-1 0,1 1 0,-2-1 0,0 1 0,0 0 0,-12-22 0,-45-65 0,52 86 0,1-1 0,-2 1 0,1 0 0,-2 1 0,-19-19 0,25 27 0,-1 0 0,0 0 0,0 0 0,0 1 0,0-1 0,-1 2 0,0-1 0,1 1 0,-1 0 0,0 0 0,0 1 0,0 0 0,-7-1 0,-88 3 0,76 1 0,-1-2 0,0 0 0,1-2 0,-28-5 0,-77-26-1365,109 28-5461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27.70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0 607 24575,'0'648'0,"0"-1411"0,1 751 0,0 1 0,0-1 0,1 1 0,0-1 0,1 1 0,0 0 0,1 0 0,0 0 0,0 0 0,2 1 0,-1 0 0,8-10 0,36-69 0,23-37 0,-62 113 0,-1-1 0,2 2 0,-1-1 0,2 2 0,0-1 0,20-14 0,-28 23 0,0 0 0,0 1 0,1 0 0,-1 0 0,0 0 0,1 0 0,0 0 0,-1 1 0,1 0 0,0 0 0,0 0 0,-1 1 0,1-1 0,0 1 0,0 0 0,0 1 0,0-1 0,0 1 0,6 2 0,-4 0 0,0 0 0,0 0 0,0 1 0,-1-1 0,0 2 0,0-1 0,0 1 0,0 0 0,0 0 0,-1 0 0,8 12 0,6 12 0,-1 1 0,-2 1 0,-1 0 0,19 58 0,-17-34 0,18 109 0,-34-157 0,2 19 165,0 51 1,-3-57-505,1 1-1,0-1 1,1 1 0,6 22 0,-3-26-6487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28.80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0 168 24575,'0'-4'0,"14"-7"0,17-5 0,18-5 0,17-3 0,12 2 0,2 1 0,-5 3 0,-9 1 0,-17 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29.9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24575,'0'4'0,"4"2"0,7-1 0,5 0 0,5 3 0,-2 9 0,-3 10 0,-1 11 0,-2 7 0,-4 0 0,-3-2 0,-2 0 0,-3-3 0,4 1 0,0-2 0,1-3 0,-2-4 0,-2-6-8191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31.33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534 1 24575,'-11'0'0,"-1"2"0,1-1 0,0 1 0,0 1 0,-1 0 0,2 1 0,-1 0 0,0 1 0,1 0 0,0 0 0,-15 11 0,-8 9 0,-55 53 0,68-60 0,4-2 0,2-5 0,0 2 0,1 0 0,1 0 0,0 1 0,1 1 0,1 0 0,-14 25 0,-60 165 0,75-176 0,2-1 0,0 1 0,2 1 0,1-1 0,0 44 0,4-26 0,-1-24 0,1 1 0,5 39 0,-4-60 0,0 1 0,1-1 0,-1 0 0,1 1 0,-1-1 0,1 0 0,0 0 0,1 0 0,-1 0 0,0 0 0,1-1 0,-1 1 0,1-1 0,0 1 0,0-1 0,0 0 0,0 0 0,0-1 0,1 1 0,4 1 0,8 4 0,1-2 0,33 7 0,-46-11 0,116 19 0,190 8 0,-280-26 0,1 0 0,53-4 0,-76 1 0,1 0 0,0 0 0,-1-1 0,1 0 0,-1-1 0,0 0 0,0 0 0,0-1 0,0 0 0,12-8 0,-17 9 0,16-12 0,0 2 0,1-1 0,27-12 0,-40 23 0,0-1 0,0 1 0,0-2 0,0 1 0,0-1 0,-1 0 0,0 0 0,0-1 0,0 0 0,-1 0 0,0 0 0,0-1 0,7-13 0,6-13 0,60-120 0,-69 130 0,0-1 0,-1 0 0,-2-1 0,7-45 0,-9 1 0,-5-69 0,0 67 0,1 64 0,0 0 0,-1 0 0,0 0 0,0 0 0,0 1 0,-1-1 0,0 0 0,0 1 0,-1-1 0,1 1 0,-7-9 0,6 11 0,0 0 0,0 1 0,0-1 0,-1 1 0,1 0 0,-1 0 0,0 0 0,0 1 0,0-1 0,0 1 0,0 0 0,-1 0 0,1 1 0,0-1 0,-1 1 0,0 0 0,-8-1 0,-37-2 0,1 3 0,-57 5 0,3-1 0,81-3 41,-67 3 247,79-1-530,-1-1 0,0 1 0,1 1 0,0 0 0,-1 0 0,-10 6 0,5 0-6584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4:25:36.75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58 24575,'14'-1'0,"0"0"0,1-1 0,-1-1 0,17-5 0,15-4 0,29 0 0,130-6 0,81 21 0,-247 0 0,1 2 0,-2 2 0,52 15 0,113 47 0,-130-43 0,-28-11 0,12 4 0,-1 3 0,103 54 0,-150-70 0,0 0 0,0 1 0,-1 0 0,0 0 0,0 1 0,-1 0 0,0 0 0,0 1 0,-1 0 0,0 0 0,-1 0 0,1 1 0,-2 0 0,0 0 0,0 0 0,-1 0 0,3 15 0,55 205-1365,-54-207-5461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693CC-04EF-4FB0-BCB6-0E5168F7EAA3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9DF6-8914-4033-A843-2506D8383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3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33AA46-196D-4E04-8E9A-2D3675B3348E}" type="slidenum">
              <a:rPr lang="en-US" sz="1200" b="0" strike="noStrike" spc="-1">
                <a:latin typeface="+mn-lt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74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33AA46-196D-4E04-8E9A-2D3675B3348E}" type="slidenum">
              <a:rPr lang="en-US" sz="1200" b="0" strike="noStrike" spc="-1">
                <a:latin typeface="+mn-lt"/>
              </a:rPr>
              <a:pPr algn="r">
                <a:lnSpc>
                  <a:spcPct val="100000"/>
                </a:lnSpc>
              </a:p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325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7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0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5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22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90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2" Type="http://schemas.openxmlformats.org/officeDocument/2006/relationships/image" Target="../media/image32.png"/><Relationship Id="rId16" Type="http://schemas.openxmlformats.org/officeDocument/2006/relationships/image" Target="../media/image110.png"/><Relationship Id="rId20" Type="http://schemas.openxmlformats.org/officeDocument/2006/relationships/image" Target="../media/image130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21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50.png"/><Relationship Id="rId9" Type="http://schemas.openxmlformats.org/officeDocument/2006/relationships/customXml" Target="../ink/ink20.xml"/><Relationship Id="rId14" Type="http://schemas.openxmlformats.org/officeDocument/2006/relationships/image" Target="../media/image100.png"/><Relationship Id="rId22" Type="http://schemas.openxmlformats.org/officeDocument/2006/relationships/image" Target="../media/image140.png"/><Relationship Id="rId27" Type="http://schemas.openxmlformats.org/officeDocument/2006/relationships/customXml" Target="../ink/ink29.xml"/><Relationship Id="rId30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6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24" Type="http://schemas.openxmlformats.org/officeDocument/2006/relationships/customXml" Target="../ink/ink10.xml"/><Relationship Id="rId5" Type="http://schemas.openxmlformats.org/officeDocument/2006/relationships/customXml" Target="../ink/ink1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4" Type="http://schemas.openxmlformats.org/officeDocument/2006/relationships/image" Target="../media/image5.jpg"/><Relationship Id="rId9" Type="http://schemas.openxmlformats.org/officeDocument/2006/relationships/image" Target="../media/image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5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customXml" Target="../ink/ink14.xml"/><Relationship Id="rId5" Type="http://schemas.openxmlformats.org/officeDocument/2006/relationships/image" Target="../media/image18.png"/><Relationship Id="rId1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customXml" Target="../ink/ink13.xml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OyKjstWe80?si=nZRmRzi_AJPdIbK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2"/>
          <p:cNvSpPr txBox="1"/>
          <p:nvPr/>
        </p:nvSpPr>
        <p:spPr>
          <a:xfrm>
            <a:off x="514080" y="1238317"/>
            <a:ext cx="5005920" cy="642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The regression model is</a:t>
            </a: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Where,</a:t>
            </a: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400" b="0" i="1" strike="noStrike" spc="-1" dirty="0">
                <a:solidFill>
                  <a:srgbClr val="000000"/>
                </a:solidFill>
                <a:latin typeface="Perpetua"/>
              </a:rPr>
              <a:t>x</a:t>
            </a: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 is </a:t>
            </a:r>
            <a:r>
              <a:rPr lang="en-US" sz="2400" spc="-1" dirty="0">
                <a:solidFill>
                  <a:srgbClr val="000000"/>
                </a:solidFill>
                <a:latin typeface="Perpetua"/>
              </a:rPr>
              <a:t>data variable</a:t>
            </a:r>
            <a:endParaRPr lang="en-US" sz="2400" b="0" strike="noStrike" spc="-1" dirty="0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400" b="0" i="1" strike="noStrike" spc="-1" dirty="0">
                <a:solidFill>
                  <a:srgbClr val="000000"/>
                </a:solidFill>
                <a:latin typeface="Perpetua"/>
              </a:rPr>
              <a:t>y</a:t>
            </a: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 is the value we are trying to predict</a:t>
            </a: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W</a:t>
            </a:r>
            <a:r>
              <a:rPr lang="en-US" sz="2400" b="0" strike="noStrike" spc="-1" baseline="-25000" dirty="0">
                <a:solidFill>
                  <a:srgbClr val="000000"/>
                </a:solidFill>
                <a:latin typeface="Perpetua"/>
              </a:rPr>
              <a:t>0</a:t>
            </a:r>
            <a:r>
              <a:rPr lang="en-US" sz="2400" spc="-1" baseline="-25000" dirty="0">
                <a:solidFill>
                  <a:srgbClr val="000000"/>
                </a:solidFill>
                <a:latin typeface="Perpetua"/>
              </a:rPr>
              <a:t>  = </a:t>
            </a:r>
            <a:r>
              <a:rPr lang="en-US" sz="2400" spc="-1" dirty="0">
                <a:solidFill>
                  <a:srgbClr val="000000"/>
                </a:solidFill>
                <a:latin typeface="Perpetua"/>
              </a:rPr>
              <a:t>y- intercept</a:t>
            </a: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W</a:t>
            </a:r>
            <a:r>
              <a:rPr lang="en-US" sz="2400" b="0" strike="noStrike" spc="-1" baseline="-25000" dirty="0">
                <a:solidFill>
                  <a:srgbClr val="000000"/>
                </a:solidFill>
                <a:latin typeface="Perpetua"/>
              </a:rPr>
              <a:t>1</a:t>
            </a:r>
            <a:r>
              <a:rPr lang="en-US" sz="2400" spc="-1" baseline="-25000" dirty="0">
                <a:solidFill>
                  <a:srgbClr val="000000"/>
                </a:solidFill>
                <a:latin typeface="Perpetua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Perpetua"/>
              </a:rPr>
              <a:t> = the slope of the line and the</a:t>
            </a: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endParaRPr lang="en-US" sz="2400" b="0" strike="noStrike" spc="-1" dirty="0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lang="en-US" sz="2400" spc="-1" dirty="0">
              <a:solidFill>
                <a:srgbClr val="000000"/>
              </a:solidFill>
              <a:latin typeface="Perpetua"/>
            </a:endParaRPr>
          </a:p>
        </p:txBody>
      </p:sp>
      <p:pic>
        <p:nvPicPr>
          <p:cNvPr id="323" name="Object 3"/>
          <p:cNvPicPr/>
          <p:nvPr/>
        </p:nvPicPr>
        <p:blipFill rotWithShape="1">
          <a:blip r:embed="rId3" cstate="print"/>
          <a:srcRect r="2460"/>
          <a:stretch/>
        </p:blipFill>
        <p:spPr>
          <a:xfrm>
            <a:off x="1625599" y="1670243"/>
            <a:ext cx="3184525" cy="520200"/>
          </a:xfrm>
          <a:prstGeom prst="rect">
            <a:avLst/>
          </a:prstGeom>
          <a:ln>
            <a:noFill/>
          </a:ln>
        </p:spPr>
      </p:pic>
      <p:pic>
        <p:nvPicPr>
          <p:cNvPr id="325" name="Picture 5"/>
          <p:cNvPicPr/>
          <p:nvPr/>
        </p:nvPicPr>
        <p:blipFill>
          <a:blip r:embed="rId4" cstate="print"/>
          <a:stretch/>
        </p:blipFill>
        <p:spPr>
          <a:xfrm>
            <a:off x="6096000" y="1433384"/>
            <a:ext cx="5856000" cy="4195256"/>
          </a:xfrm>
          <a:prstGeom prst="rect">
            <a:avLst/>
          </a:prstGeom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 txBox="1">
            <a:spLocks/>
          </p:cNvSpPr>
          <p:nvPr/>
        </p:nvSpPr>
        <p:spPr>
          <a:xfrm>
            <a:off x="257008" y="416817"/>
            <a:ext cx="11740617" cy="82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Simplest</a:t>
            </a:r>
            <a:r>
              <a:rPr kumimoji="0" lang="en-IN" sz="44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Possible 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 Regression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8543" y="3142570"/>
            <a:ext cx="707697" cy="520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4668" y="4989385"/>
                <a:ext cx="253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8" y="4989385"/>
                <a:ext cx="2533194" cy="276999"/>
              </a:xfrm>
              <a:prstGeom prst="rect">
                <a:avLst/>
              </a:prstGeom>
              <a:blipFill>
                <a:blip r:embed="rId5"/>
                <a:stretch>
                  <a:fillRect l="-3125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36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382000" cy="1143000"/>
          </a:xfrm>
        </p:spPr>
        <p:txBody>
          <a:bodyPr/>
          <a:lstStyle/>
          <a:p>
            <a:pPr algn="l"/>
            <a:r>
              <a:rPr lang="en-US" altLang="zh-TW" sz="3600" b="1" dirty="0">
                <a:ea typeface="新細明體" pitchFamily="18" charset="-120"/>
              </a:rPr>
              <a:t>Solution:</a:t>
            </a:r>
          </a:p>
        </p:txBody>
      </p:sp>
      <p:sp>
        <p:nvSpPr>
          <p:cNvPr id="625667" name="Line 3"/>
          <p:cNvSpPr>
            <a:spLocks noChangeShapeType="1"/>
          </p:cNvSpPr>
          <p:nvPr/>
        </p:nvSpPr>
        <p:spPr bwMode="auto">
          <a:xfrm>
            <a:off x="19050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1981200" y="1295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Times New Roman" panose="02020603050405020304" pitchFamily="18" charset="0"/>
                <a:ea typeface="新細明體" pitchFamily="18" charset="-120"/>
              </a:rPr>
              <a:t>Example 12-2</a:t>
            </a:r>
          </a:p>
        </p:txBody>
      </p:sp>
      <p:pic>
        <p:nvPicPr>
          <p:cNvPr id="6256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79588"/>
            <a:ext cx="87630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D8E3B-0802-4A64-FF87-48F7BB64560C}"/>
                  </a:ext>
                </a:extLst>
              </p14:cNvPr>
              <p14:cNvContentPartPr/>
              <p14:nvPr/>
            </p14:nvContentPartPr>
            <p14:xfrm>
              <a:off x="3733275" y="2485650"/>
              <a:ext cx="1831320" cy="363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D8E3B-0802-4A64-FF87-48F7BB6456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8955" y="2481330"/>
                <a:ext cx="183996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7377227-3F80-60EC-1B5A-0C209CFD6ABC}"/>
              </a:ext>
            </a:extLst>
          </p:cNvPr>
          <p:cNvGrpSpPr/>
          <p:nvPr/>
        </p:nvGrpSpPr>
        <p:grpSpPr>
          <a:xfrm>
            <a:off x="5324115" y="1514370"/>
            <a:ext cx="2502360" cy="2317320"/>
            <a:chOff x="5324115" y="1514370"/>
            <a:chExt cx="2502360" cy="23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4057F0-72A0-A0CE-302C-C64DA88F65D2}"/>
                    </a:ext>
                  </a:extLst>
                </p14:cNvPr>
                <p14:cNvContentPartPr/>
                <p14:nvPr/>
              </p14:nvContentPartPr>
              <p14:xfrm>
                <a:off x="5324115" y="1609410"/>
                <a:ext cx="154800" cy="231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4057F0-72A0-A0CE-302C-C64DA88F65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19795" y="1605090"/>
                  <a:ext cx="163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6DB227-5BB5-3C89-E29D-79F962860251}"/>
                    </a:ext>
                  </a:extLst>
                </p14:cNvPr>
                <p14:cNvContentPartPr/>
                <p14:nvPr/>
              </p14:nvContentPartPr>
              <p14:xfrm>
                <a:off x="5581515" y="1685370"/>
                <a:ext cx="25920" cy="14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6DB227-5BB5-3C89-E29D-79F9628602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7195" y="1681050"/>
                  <a:ext cx="3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D93B20-6266-4770-E124-AF07A0570614}"/>
                    </a:ext>
                  </a:extLst>
                </p14:cNvPr>
                <p14:cNvContentPartPr/>
                <p14:nvPr/>
              </p14:nvContentPartPr>
              <p14:xfrm>
                <a:off x="5581875" y="1570890"/>
                <a:ext cx="18720" cy="1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D93B20-6266-4770-E124-AF07A05706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77555" y="1566570"/>
                  <a:ext cx="27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02F3D9-83D7-40D3-4352-57C8323A3C56}"/>
                    </a:ext>
                  </a:extLst>
                </p14:cNvPr>
                <p14:cNvContentPartPr/>
                <p14:nvPr/>
              </p14:nvContentPartPr>
              <p14:xfrm>
                <a:off x="5683755" y="1675650"/>
                <a:ext cx="153720" cy="197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02F3D9-83D7-40D3-4352-57C8323A3C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9435" y="1671330"/>
                  <a:ext cx="162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A1CD94-AD08-3F5C-A41E-7FFD247BA12D}"/>
                    </a:ext>
                  </a:extLst>
                </p14:cNvPr>
                <p14:cNvContentPartPr/>
                <p14:nvPr/>
              </p14:nvContentPartPr>
              <p14:xfrm>
                <a:off x="5847195" y="1685010"/>
                <a:ext cx="87840" cy="14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A1CD94-AD08-3F5C-A41E-7FFD247BA1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42875" y="1680690"/>
                  <a:ext cx="96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09D10A-24A9-67E8-F29E-03D67EECC6F4}"/>
                    </a:ext>
                  </a:extLst>
                </p14:cNvPr>
                <p14:cNvContentPartPr/>
                <p14:nvPr/>
              </p14:nvContentPartPr>
              <p14:xfrm>
                <a:off x="6246795" y="1702650"/>
                <a:ext cx="219960" cy="11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09D10A-24A9-67E8-F29E-03D67EECC6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42475" y="1698330"/>
                  <a:ext cx="22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70391A-8877-C8E8-7FFA-B9CABCAC252B}"/>
                    </a:ext>
                  </a:extLst>
                </p14:cNvPr>
                <p14:cNvContentPartPr/>
                <p14:nvPr/>
              </p14:nvContentPartPr>
              <p14:xfrm>
                <a:off x="6467115" y="1514370"/>
                <a:ext cx="109440" cy="30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70391A-8877-C8E8-7FFA-B9CABCAC25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62795" y="1510050"/>
                  <a:ext cx="118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A72BC3-A661-2289-67E9-A5AD6B7E449F}"/>
                    </a:ext>
                  </a:extLst>
                </p14:cNvPr>
                <p14:cNvContentPartPr/>
                <p14:nvPr/>
              </p14:nvContentPartPr>
              <p14:xfrm>
                <a:off x="6590235" y="1665570"/>
                <a:ext cx="165960" cy="17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A72BC3-A661-2289-67E9-A5AD6B7E44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5915" y="1661250"/>
                  <a:ext cx="174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04E10A-05C1-3BC2-FFD6-19051635A9D7}"/>
                    </a:ext>
                  </a:extLst>
                </p14:cNvPr>
                <p14:cNvContentPartPr/>
                <p14:nvPr/>
              </p14:nvContentPartPr>
              <p14:xfrm>
                <a:off x="6846555" y="1610850"/>
                <a:ext cx="394200" cy="40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04E10A-05C1-3BC2-FFD6-19051635A9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42235" y="1606530"/>
                  <a:ext cx="402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C60219-C4EA-CD53-CE16-EC07D0E24AB9}"/>
                    </a:ext>
                  </a:extLst>
                </p14:cNvPr>
                <p14:cNvContentPartPr/>
                <p14:nvPr/>
              </p14:nvContentPartPr>
              <p14:xfrm>
                <a:off x="7457835" y="1681050"/>
                <a:ext cx="81000" cy="2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C60219-C4EA-CD53-CE16-EC07D0E24A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53515" y="1676730"/>
                  <a:ext cx="89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0E25C8-5CC5-340A-6605-0BD69B1D6912}"/>
                    </a:ext>
                  </a:extLst>
                </p14:cNvPr>
                <p14:cNvContentPartPr/>
                <p14:nvPr/>
              </p14:nvContentPartPr>
              <p14:xfrm>
                <a:off x="7467195" y="1757370"/>
                <a:ext cx="110880" cy="1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0E25C8-5CC5-340A-6605-0BD69B1D69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62875" y="1753050"/>
                  <a:ext cx="11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5327B2-095C-2895-9F49-4BC150B10241}"/>
                    </a:ext>
                  </a:extLst>
                </p14:cNvPr>
                <p14:cNvContentPartPr/>
                <p14:nvPr/>
              </p14:nvContentPartPr>
              <p14:xfrm>
                <a:off x="7800915" y="1580610"/>
                <a:ext cx="25560" cy="228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5327B2-095C-2895-9F49-4BC150B102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96595" y="1576290"/>
                  <a:ext cx="34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3FED6-A2A6-1B7B-3440-4A448D445F81}"/>
                    </a:ext>
                  </a:extLst>
                </p14:cNvPr>
                <p14:cNvContentPartPr/>
                <p14:nvPr/>
              </p14:nvContentPartPr>
              <p14:xfrm>
                <a:off x="5828835" y="2321130"/>
                <a:ext cx="487080" cy="151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3FED6-A2A6-1B7B-3440-4A448D445F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24515" y="2316810"/>
                  <a:ext cx="495720" cy="15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C83DD3-4EAA-1B3A-888F-8E0E8AA3C3C8}"/>
                    </a:ext>
                  </a:extLst>
                </p14:cNvPr>
                <p14:cNvContentPartPr/>
                <p14:nvPr/>
              </p14:nvContentPartPr>
              <p14:xfrm>
                <a:off x="5371995" y="1931970"/>
                <a:ext cx="640080" cy="59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C83DD3-4EAA-1B3A-888F-8E0E8AA3C3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67675" y="1927650"/>
                  <a:ext cx="64872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8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382000" cy="1143000"/>
          </a:xfrm>
        </p:spPr>
        <p:txBody>
          <a:bodyPr/>
          <a:lstStyle/>
          <a:p>
            <a:pPr algn="l"/>
            <a:r>
              <a:rPr lang="en-US" altLang="zh-TW" sz="3600" b="1" dirty="0">
                <a:ea typeface="新細明體" pitchFamily="18" charset="-120"/>
              </a:rPr>
              <a:t>Solution</a:t>
            </a:r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>
            <a:off x="19050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266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66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4938" y="3205164"/>
              <a:ext cx="1492250" cy="1635125"/>
            </p14:xfrm>
          </p:contentPart>
        </mc:Choice>
        <mc:Fallback xmlns="">
          <p:pic>
            <p:nvPicPr>
              <p:cNvPr id="6266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297" y="3187528"/>
                <a:ext cx="1527531" cy="167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2C9C0-48D6-1DC6-720E-9BA3EBB6AB0D}"/>
                  </a:ext>
                </a:extLst>
              </p:cNvPr>
              <p:cNvSpPr txBox="1"/>
              <p:nvPr/>
            </p:nvSpPr>
            <p:spPr>
              <a:xfrm>
                <a:off x="4267200" y="5029200"/>
                <a:ext cx="4438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 = b0 + b1 x + b2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2C9C0-48D6-1DC6-720E-9BA3EBB6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29200"/>
                <a:ext cx="4438650" cy="369332"/>
              </a:xfrm>
              <a:prstGeom prst="rect">
                <a:avLst/>
              </a:prstGeom>
              <a:blipFill>
                <a:blip r:embed="rId5"/>
                <a:stretch>
                  <a:fillRect l="-109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07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382000" cy="1143000"/>
          </a:xfrm>
        </p:spPr>
        <p:txBody>
          <a:bodyPr/>
          <a:lstStyle/>
          <a:p>
            <a:pPr algn="l"/>
            <a:r>
              <a:rPr lang="en-US" altLang="zh-TW" sz="3600" b="1">
                <a:ea typeface="新細明體" pitchFamily="18" charset="-120"/>
              </a:rPr>
              <a:t>12-1 Multiple Linear Regression Models</a:t>
            </a:r>
          </a:p>
        </p:txBody>
      </p:sp>
      <p:sp>
        <p:nvSpPr>
          <p:cNvPr id="627715" name="Line 3"/>
          <p:cNvSpPr>
            <a:spLocks noChangeShapeType="1"/>
          </p:cNvSpPr>
          <p:nvPr/>
        </p:nvSpPr>
        <p:spPr bwMode="auto">
          <a:xfrm>
            <a:off x="19050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1981200" y="12192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Times New Roman" panose="02020603050405020304" pitchFamily="18" charset="0"/>
                <a:ea typeface="新細明體" pitchFamily="18" charset="-120"/>
              </a:rPr>
              <a:t>Example 12-2</a:t>
            </a:r>
          </a:p>
        </p:txBody>
      </p:sp>
      <p:pic>
        <p:nvPicPr>
          <p:cNvPr id="6277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1"/>
            <a:ext cx="91440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4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538"/>
            <a:ext cx="6771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C0D0E"/>
                </a:solidFill>
                <a:latin typeface="-apple-system"/>
              </a:rPr>
              <a:t>only works for univariate case, i.e. when you have only one variable. For multivariable regression use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513434" y="545681"/>
                <a:ext cx="33009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ctr" eaLnBrk="0" hangingPunct="0"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</m:acc>
                      <m:r>
                        <a:rPr lang="en-US" i="1" kern="0">
                          <a:latin typeface="Cambria Math"/>
                          <a:ea typeface="Cambria Math"/>
                        </a:rPr>
                        <m:t> = </m:t>
                      </m:r>
                      <m:sSup>
                        <m:sSupPr>
                          <m:ctrlPr>
                            <a:rPr lang="en-US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ker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ker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kern="0">
                                      <a:latin typeface="Cambria Math"/>
                                      <a:ea typeface="Cambria Math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 ker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kern="0">
                                  <a:latin typeface="Cambria Math"/>
                                  <a:ea typeface="Cambria Math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i="1" ker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kern="0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  <m:sup>
                          <m:r>
                            <a:rPr lang="en-US" i="1" ker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kern="0">
                          <a:latin typeface="Cambria Math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en-US" b="1" kern="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4" y="545681"/>
                <a:ext cx="33009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2DF967-F6BB-EB73-513E-D7993BE151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42054" r="-872" b="36277"/>
          <a:stretch/>
        </p:blipFill>
        <p:spPr>
          <a:xfrm>
            <a:off x="0" y="4554319"/>
            <a:ext cx="5728657" cy="2303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C5091-DEEA-5C5F-6DE2-551F84358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70016" r="25678" b="1240"/>
          <a:stretch/>
        </p:blipFill>
        <p:spPr>
          <a:xfrm>
            <a:off x="5384170" y="3973066"/>
            <a:ext cx="3300991" cy="2809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AE9D79-ADCB-F4A2-69C9-05B813E933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284" r="22122" b="57164"/>
          <a:stretch/>
        </p:blipFill>
        <p:spPr>
          <a:xfrm>
            <a:off x="7762875" y="0"/>
            <a:ext cx="4319261" cy="41203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55DA4A9-C084-013C-6295-7332D764128E}"/>
              </a:ext>
            </a:extLst>
          </p:cNvPr>
          <p:cNvGrpSpPr/>
          <p:nvPr/>
        </p:nvGrpSpPr>
        <p:grpSpPr>
          <a:xfrm>
            <a:off x="6771225" y="207570"/>
            <a:ext cx="695520" cy="936000"/>
            <a:chOff x="6771225" y="207570"/>
            <a:chExt cx="69552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C5BAB6-47E6-DBB6-BD4C-4BCA59F9AC9C}"/>
                    </a:ext>
                  </a:extLst>
                </p14:cNvPr>
                <p14:cNvContentPartPr/>
                <p14:nvPr/>
              </p14:nvContentPartPr>
              <p14:xfrm>
                <a:off x="6771225" y="207570"/>
                <a:ext cx="270000" cy="403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C5BAB6-47E6-DBB6-BD4C-4BCA59F9AC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6905" y="203250"/>
                  <a:ext cx="278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0D558B-3C0D-F6B5-AC27-B1AA5D545E1E}"/>
                    </a:ext>
                  </a:extLst>
                </p14:cNvPr>
                <p14:cNvContentPartPr/>
                <p14:nvPr/>
              </p14:nvContentPartPr>
              <p14:xfrm>
                <a:off x="6857625" y="771330"/>
                <a:ext cx="609120" cy="372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0D558B-3C0D-F6B5-AC27-B1AA5D545E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3305" y="767010"/>
                  <a:ext cx="61776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8543C3-2391-16CD-801A-BDBDFABE4C8E}"/>
              </a:ext>
            </a:extLst>
          </p:cNvPr>
          <p:cNvGrpSpPr/>
          <p:nvPr/>
        </p:nvGrpSpPr>
        <p:grpSpPr>
          <a:xfrm>
            <a:off x="771105" y="3150570"/>
            <a:ext cx="4926600" cy="1060200"/>
            <a:chOff x="771105" y="3150570"/>
            <a:chExt cx="4926600" cy="10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C90A91-A79B-4443-A048-14D85B9FDF3F}"/>
                    </a:ext>
                  </a:extLst>
                </p14:cNvPr>
                <p14:cNvContentPartPr/>
                <p14:nvPr/>
              </p14:nvContentPartPr>
              <p14:xfrm>
                <a:off x="5424465" y="3875610"/>
                <a:ext cx="14688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C90A91-A79B-4443-A048-14D85B9FDF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0145" y="3871290"/>
                  <a:ext cx="155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720210-0332-1E61-6BBF-ABA8AA0E4507}"/>
                    </a:ext>
                  </a:extLst>
                </p14:cNvPr>
                <p14:cNvContentPartPr/>
                <p14:nvPr/>
              </p14:nvContentPartPr>
              <p14:xfrm>
                <a:off x="5209545" y="3754290"/>
                <a:ext cx="488160" cy="38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720210-0332-1E61-6BBF-ABA8AA0E45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5225" y="3749970"/>
                  <a:ext cx="496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9C33DE-9601-562E-B29D-6580584B768D}"/>
                    </a:ext>
                  </a:extLst>
                </p14:cNvPr>
                <p14:cNvContentPartPr/>
                <p14:nvPr/>
              </p14:nvContentPartPr>
              <p14:xfrm>
                <a:off x="771105" y="3448290"/>
                <a:ext cx="225360" cy="45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9C33DE-9601-562E-B29D-6580584B76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785" y="3443970"/>
                  <a:ext cx="2340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CA3FDF-C159-BEC1-FBEA-0203E213C526}"/>
                    </a:ext>
                  </a:extLst>
                </p14:cNvPr>
                <p14:cNvContentPartPr/>
                <p14:nvPr/>
              </p14:nvContentPartPr>
              <p14:xfrm>
                <a:off x="838065" y="3616050"/>
                <a:ext cx="182880" cy="6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CA3FDF-C159-BEC1-FBEA-0203E213C5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745" y="3611730"/>
                  <a:ext cx="191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BC5957-16B3-19AC-04DD-E3A9B280AB04}"/>
                    </a:ext>
                  </a:extLst>
                </p14:cNvPr>
                <p14:cNvContentPartPr/>
                <p14:nvPr/>
              </p14:nvContentPartPr>
              <p14:xfrm>
                <a:off x="1495425" y="4019250"/>
                <a:ext cx="56880" cy="180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BC5957-16B3-19AC-04DD-E3A9B280AB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1105" y="4014930"/>
                  <a:ext cx="6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848EFF-3C11-2251-BAF4-612061B859ED}"/>
                    </a:ext>
                  </a:extLst>
                </p14:cNvPr>
                <p14:cNvContentPartPr/>
                <p14:nvPr/>
              </p14:nvContentPartPr>
              <p14:xfrm>
                <a:off x="1350705" y="3837810"/>
                <a:ext cx="421560" cy="37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848EFF-3C11-2251-BAF4-612061B859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6385" y="3833490"/>
                  <a:ext cx="430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D7A2C6-90E1-0FF0-00C2-42E16E72CB7C}"/>
                    </a:ext>
                  </a:extLst>
                </p14:cNvPr>
                <p14:cNvContentPartPr/>
                <p14:nvPr/>
              </p14:nvContentPartPr>
              <p14:xfrm>
                <a:off x="1152345" y="3493650"/>
                <a:ext cx="606600" cy="24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D7A2C6-90E1-0FF0-00C2-42E16E72CB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8025" y="3489330"/>
                  <a:ext cx="615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3BCBFE-C82B-C73D-EC53-0720DC0EEA89}"/>
                    </a:ext>
                  </a:extLst>
                </p14:cNvPr>
                <p14:cNvContentPartPr/>
                <p14:nvPr/>
              </p14:nvContentPartPr>
              <p14:xfrm>
                <a:off x="1685505" y="3619650"/>
                <a:ext cx="151200" cy="115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3BCBFE-C82B-C73D-EC53-0720DC0EEA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1185" y="3615330"/>
                  <a:ext cx="159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29EBCA-B8D9-FB68-E8E3-E50F3FD58EEE}"/>
                    </a:ext>
                  </a:extLst>
                </p14:cNvPr>
                <p14:cNvContentPartPr/>
                <p14:nvPr/>
              </p14:nvContentPartPr>
              <p14:xfrm>
                <a:off x="1160265" y="3150570"/>
                <a:ext cx="4138200" cy="58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29EBCA-B8D9-FB68-E8E3-E50F3FD58E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5945" y="3146250"/>
                  <a:ext cx="4146840" cy="59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3832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41EE-87A2-0FCA-4A1C-0A0EBF01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D225-C943-2A63-D391-DF27DF14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27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IN" dirty="0"/>
              <a:t>Gradient Descent for Univariate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89D51-99F8-3445-69D2-8EA3626B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880"/>
            <a:ext cx="8573866" cy="3390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E2C57-6B7E-4EE1-FAD9-C56667884D93}"/>
                  </a:ext>
                </a:extLst>
              </p:cNvPr>
              <p:cNvSpPr txBox="1"/>
              <p:nvPr/>
            </p:nvSpPr>
            <p:spPr>
              <a:xfrm>
                <a:off x="8924814" y="1148997"/>
                <a:ext cx="2849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E2C57-6B7E-4EE1-FAD9-C5666788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814" y="1148997"/>
                <a:ext cx="2849562" cy="276999"/>
              </a:xfrm>
              <a:prstGeom prst="rect">
                <a:avLst/>
              </a:prstGeom>
              <a:blipFill>
                <a:blip r:embed="rId3"/>
                <a:stretch>
                  <a:fillRect l="-1713" t="-4348" r="-642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51A6E-E675-CCEB-8091-277F1BF25F6A}"/>
                  </a:ext>
                </a:extLst>
              </p:cNvPr>
              <p:cNvSpPr txBox="1"/>
              <p:nvPr/>
            </p:nvSpPr>
            <p:spPr>
              <a:xfrm>
                <a:off x="9095561" y="3120090"/>
                <a:ext cx="29618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-&gt; dummy feature with 1 for all samples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51A6E-E675-CCEB-8091-277F1BF2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61" y="3120090"/>
                <a:ext cx="2961808" cy="2031325"/>
              </a:xfrm>
              <a:prstGeom prst="rect">
                <a:avLst/>
              </a:prstGeom>
              <a:blipFill>
                <a:blip r:embed="rId4"/>
                <a:stretch>
                  <a:fillRect l="-1646" t="-1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14DD32A-9542-0C21-110B-C7A28CE49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866" y="1601953"/>
            <a:ext cx="3551459" cy="1439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00DBB0-CB15-13A2-C152-353839903529}"/>
                  </a:ext>
                </a:extLst>
              </p14:cNvPr>
              <p14:cNvContentPartPr/>
              <p14:nvPr/>
            </p14:nvContentPartPr>
            <p14:xfrm>
              <a:off x="4665750" y="2990850"/>
              <a:ext cx="304200" cy="25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00DBB0-CB15-13A2-C152-3538399035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6750" y="2982210"/>
                <a:ext cx="321840" cy="2761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4489" t="29556" r="6580" b="15572"/>
          <a:stretch/>
        </p:blipFill>
        <p:spPr>
          <a:xfrm>
            <a:off x="228600" y="4448174"/>
            <a:ext cx="7791450" cy="232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28E1B-5A03-7D21-472A-CA1CF4CDF188}"/>
              </a:ext>
            </a:extLst>
          </p:cNvPr>
          <p:cNvSpPr txBox="1"/>
          <p:nvPr/>
        </p:nvSpPr>
        <p:spPr>
          <a:xfrm>
            <a:off x="8868691" y="4332717"/>
            <a:ext cx="296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measures how close the predictions are to the actual y values</a:t>
            </a:r>
          </a:p>
          <a:p>
            <a:endParaRPr lang="en-US" dirty="0"/>
          </a:p>
          <a:p>
            <a:r>
              <a:rPr lang="en-US" dirty="0"/>
              <a:t>       = learning </a:t>
            </a:r>
            <a:r>
              <a:rPr lang="en-US" dirty="0" err="1"/>
              <a:t>gradiant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238F3-5D9D-A2D9-AD24-8158680D4F14}"/>
              </a:ext>
            </a:extLst>
          </p:cNvPr>
          <p:cNvGrpSpPr/>
          <p:nvPr/>
        </p:nvGrpSpPr>
        <p:grpSpPr>
          <a:xfrm>
            <a:off x="5009745" y="3304290"/>
            <a:ext cx="4285440" cy="2449080"/>
            <a:chOff x="5009745" y="3304290"/>
            <a:chExt cx="4285440" cy="24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A9E84C-F700-E098-85A8-C102D718BFDE}"/>
                    </a:ext>
                  </a:extLst>
                </p14:cNvPr>
                <p14:cNvContentPartPr/>
                <p14:nvPr/>
              </p14:nvContentPartPr>
              <p14:xfrm>
                <a:off x="7923945" y="3304290"/>
                <a:ext cx="1344240" cy="93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A9E84C-F700-E098-85A8-C102D718BF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9625" y="3299970"/>
                  <a:ext cx="135288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4017E3-853C-E34E-6081-D52813DAA98D}"/>
                    </a:ext>
                  </a:extLst>
                </p14:cNvPr>
                <p14:cNvContentPartPr/>
                <p14:nvPr/>
              </p14:nvContentPartPr>
              <p14:xfrm>
                <a:off x="9047865" y="5543130"/>
                <a:ext cx="24732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4017E3-853C-E34E-6081-D52813DAA9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43545" y="5538810"/>
                  <a:ext cx="255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4767D0-214A-D724-9B34-0FECCCCA7E2C}"/>
                    </a:ext>
                  </a:extLst>
                </p14:cNvPr>
                <p14:cNvContentPartPr/>
                <p14:nvPr/>
              </p14:nvContentPartPr>
              <p14:xfrm>
                <a:off x="5009745" y="3323730"/>
                <a:ext cx="3961800" cy="211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4767D0-214A-D724-9B34-0FECCCCA7E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05425" y="3319410"/>
                  <a:ext cx="3970440" cy="21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B392E4-7980-4E6F-DF56-F72545F2F6EE}"/>
                    </a:ext>
                  </a:extLst>
                </p14:cNvPr>
                <p14:cNvContentPartPr/>
                <p14:nvPr/>
              </p14:nvContentPartPr>
              <p14:xfrm>
                <a:off x="5027385" y="3352170"/>
                <a:ext cx="173160" cy="17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B392E4-7980-4E6F-DF56-F72545F2F6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3065" y="3347850"/>
                  <a:ext cx="181800" cy="18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17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55600"/>
            <a:ext cx="10515600" cy="1325563"/>
          </a:xfrm>
        </p:spPr>
        <p:txBody>
          <a:bodyPr/>
          <a:lstStyle/>
          <a:p>
            <a:r>
              <a:rPr lang="en-IN" dirty="0"/>
              <a:t>Exercise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775" y="1816100"/>
                <a:ext cx="10515600" cy="9312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the following dataset. Assume initial value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IN" dirty="0"/>
                  <a:t>. Consider  0.001 for learning rate. </a:t>
                </a:r>
                <a:r>
                  <a:rPr lang="en-US" dirty="0"/>
                  <a:t>Show the calculations for first  two iterations.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775" y="1816100"/>
                <a:ext cx="10515600" cy="931223"/>
              </a:xfrm>
              <a:blipFill>
                <a:blip r:embed="rId2"/>
                <a:stretch>
                  <a:fillRect l="-870" t="-16340" r="-1623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18662"/>
              </p:ext>
            </p:extLst>
          </p:nvPr>
        </p:nvGraphicFramePr>
        <p:xfrm>
          <a:off x="2483656" y="3098499"/>
          <a:ext cx="4477982" cy="200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r>
                        <a:rPr lang="en-IN" dirty="0"/>
                        <a:t>Area (k</a:t>
                      </a:r>
                      <a:r>
                        <a:rPr lang="en-IN" baseline="0" dirty="0"/>
                        <a:t> feet^2)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(lakhs)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3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40207-E257-D984-D747-4D0A063B8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45" y="0"/>
            <a:ext cx="727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97" y="365126"/>
            <a:ext cx="9917657" cy="484217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98" y="883930"/>
            <a:ext cx="10382112" cy="20792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Suppose you are asked to build a machine learning model for predicting the output of machine based its operational time. </a:t>
            </a:r>
          </a:p>
          <a:p>
            <a:r>
              <a:rPr lang="en-US" dirty="0"/>
              <a:t>Write the hypothesis of your model  </a:t>
            </a:r>
          </a:p>
          <a:p>
            <a:r>
              <a:rPr lang="en-US" dirty="0"/>
              <a:t>Train your model using the given dataset. </a:t>
            </a:r>
          </a:p>
          <a:p>
            <a:r>
              <a:rPr lang="en-US" dirty="0"/>
              <a:t>Using the model, predict the output if the machine runs for 13 hours.</a:t>
            </a:r>
          </a:p>
          <a:p>
            <a:r>
              <a:rPr lang="en-US" dirty="0"/>
              <a:t>You may assume learning  rate of your model as 0.001 and the initial weights as 0.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31783"/>
              </p:ext>
            </p:extLst>
          </p:nvPr>
        </p:nvGraphicFramePr>
        <p:xfrm>
          <a:off x="286606" y="3534770"/>
          <a:ext cx="10167580" cy="1528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8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8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4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+mn-ea"/>
                        </a:rPr>
                        <a:t>Operating </a:t>
                      </a:r>
                      <a:r>
                        <a:rPr lang="en-US" sz="2200" baseline="0" dirty="0">
                          <a:effectLst/>
                          <a:latin typeface="+mn-lt"/>
                          <a:ea typeface="+mn-ea"/>
                        </a:rPr>
                        <a:t>hours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3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5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9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7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11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15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4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18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+mn-ea"/>
                        </a:rPr>
                        <a:t>Output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5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8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8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7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9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12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6</a:t>
                      </a:r>
                      <a:endParaRPr lang="en-I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22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76900" y="1402735"/>
                <a:ext cx="30586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1402735"/>
                <a:ext cx="3058657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8757" y="5540026"/>
                <a:ext cx="5214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0.0096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1093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57" y="5540026"/>
                <a:ext cx="521474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8756" y="6122994"/>
                <a:ext cx="52147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931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+1.0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56" y="6122994"/>
                <a:ext cx="521474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41029" y="5540026"/>
            <a:ext cx="179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first epoch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941028" y="6061439"/>
            <a:ext cx="218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second epoch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1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717FD-7F56-1CC0-C85A-EAB626803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9" y="0"/>
            <a:ext cx="561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3ABE3-DDCB-3DBF-FC67-068CAB1DB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69"/>
            <a:ext cx="12192000" cy="62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3981450" y="78843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新細明體" pitchFamily="18" charset="-120"/>
              </a:rPr>
              <a:t>Theory:</a:t>
            </a:r>
          </a:p>
        </p:txBody>
      </p:sp>
      <p:pic>
        <p:nvPicPr>
          <p:cNvPr id="6246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57550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86B8A-672D-F3AE-C344-3A96AACC5BC3}"/>
              </a:ext>
            </a:extLst>
          </p:cNvPr>
          <p:cNvSpPr txBox="1"/>
          <p:nvPr/>
        </p:nvSpPr>
        <p:spPr>
          <a:xfrm>
            <a:off x="3819525" y="1296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https://youtu.be/_OyKjstWe80?si=nZRmRzi_AJPdIbKI</a:t>
            </a:r>
            <a:endParaRPr lang="en-IN" dirty="0"/>
          </a:p>
          <a:p>
            <a:endParaRPr lang="en-IN" dirty="0"/>
          </a:p>
        </p:txBody>
      </p:sp>
      <p:pic>
        <p:nvPicPr>
          <p:cNvPr id="6205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477150"/>
            <a:ext cx="6716105" cy="133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1579" name="Text Box 11"/>
          <p:cNvSpPr txBox="1">
            <a:spLocks noChangeArrowheads="1"/>
          </p:cNvSpPr>
          <p:nvPr/>
        </p:nvSpPr>
        <p:spPr bwMode="auto">
          <a:xfrm>
            <a:off x="3686175" y="3251479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新細明體" pitchFamily="18" charset="-120"/>
              </a:rPr>
              <a:t>The resulting least squares estimate is</a:t>
            </a:r>
          </a:p>
        </p:txBody>
      </p:sp>
      <p:pic>
        <p:nvPicPr>
          <p:cNvPr id="621581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r="38125"/>
          <a:stretch/>
        </p:blipFill>
        <p:spPr bwMode="auto">
          <a:xfrm>
            <a:off x="9763125" y="3041135"/>
            <a:ext cx="178117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6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329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新細明體</vt:lpstr>
      <vt:lpstr>-apple-system</vt:lpstr>
      <vt:lpstr>Arial</vt:lpstr>
      <vt:lpstr>Calibri</vt:lpstr>
      <vt:lpstr>Calibri Light</vt:lpstr>
      <vt:lpstr>Cambria Math</vt:lpstr>
      <vt:lpstr>Perpetua</vt:lpstr>
      <vt:lpstr>Times New Roman</vt:lpstr>
      <vt:lpstr>Wingdings 2</vt:lpstr>
      <vt:lpstr>Office Theme</vt:lpstr>
      <vt:lpstr>PowerPoint Presentation</vt:lpstr>
      <vt:lpstr>PowerPoint Presentation</vt:lpstr>
      <vt:lpstr>Gradient Descent for Univariate Linear Regression</vt:lpstr>
      <vt:lpstr>Exercise (1)</vt:lpstr>
      <vt:lpstr>PowerPoint Presentation</vt:lpstr>
      <vt:lpstr>Exercise (2)</vt:lpstr>
      <vt:lpstr>PowerPoint Presentation</vt:lpstr>
      <vt:lpstr>PowerPoint Presentation</vt:lpstr>
      <vt:lpstr>PowerPoint Presentation</vt:lpstr>
      <vt:lpstr>Solution:</vt:lpstr>
      <vt:lpstr>Solution</vt:lpstr>
      <vt:lpstr>12-1 Multiple Linear Regression Models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Aastha Kumar</cp:lastModifiedBy>
  <cp:revision>88</cp:revision>
  <dcterms:created xsi:type="dcterms:W3CDTF">2023-04-26T08:19:37Z</dcterms:created>
  <dcterms:modified xsi:type="dcterms:W3CDTF">2024-05-18T17:26:58Z</dcterms:modified>
</cp:coreProperties>
</file>