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6"/>
  </p:notesMasterIdLst>
  <p:sldIdLst>
    <p:sldId id="260" r:id="rId4"/>
    <p:sldId id="268" r:id="rId5"/>
    <p:sldId id="269" r:id="rId6"/>
    <p:sldId id="282" r:id="rId7"/>
    <p:sldId id="286" r:id="rId8"/>
    <p:sldId id="287" r:id="rId9"/>
    <p:sldId id="288" r:id="rId10"/>
    <p:sldId id="289" r:id="rId11"/>
    <p:sldId id="290" r:id="rId12"/>
    <p:sldId id="291" r:id="rId13"/>
    <p:sldId id="292" r:id="rId14"/>
    <p:sldId id="2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4FEBD22E-9376-48CD-AD1D-AF52DC68B700}"/>
    <pc:docChg chg="delSld modSld">
      <pc:chgData name="Aastha Kumar" userId="f94225b3-263d-47de-91f3-c17c89a7eef3" providerId="ADAL" clId="{4FEBD22E-9376-48CD-AD1D-AF52DC68B700}" dt="2024-05-09T10:38:23.410" v="1" actId="47"/>
      <pc:docMkLst>
        <pc:docMk/>
      </pc:docMkLst>
      <pc:sldChg chg="modSp mod">
        <pc:chgData name="Aastha Kumar" userId="f94225b3-263d-47de-91f3-c17c89a7eef3" providerId="ADAL" clId="{4FEBD22E-9376-48CD-AD1D-AF52DC68B700}" dt="2024-05-09T10:37:57.205" v="0" actId="732"/>
        <pc:sldMkLst>
          <pc:docMk/>
          <pc:sldMk cId="2399378953" sldId="260"/>
        </pc:sldMkLst>
        <pc:picChg chg="mod modCrop">
          <ac:chgData name="Aastha Kumar" userId="f94225b3-263d-47de-91f3-c17c89a7eef3" providerId="ADAL" clId="{4FEBD22E-9376-48CD-AD1D-AF52DC68B700}" dt="2024-05-09T10:37:57.205" v="0" actId="732"/>
          <ac:picMkLst>
            <pc:docMk/>
            <pc:sldMk cId="2399378953" sldId="260"/>
            <ac:picMk id="4" creationId="{00000000-0000-0000-0000-000000000000}"/>
          </ac:picMkLst>
        </pc:picChg>
      </pc:sldChg>
      <pc:sldChg chg="del">
        <pc:chgData name="Aastha Kumar" userId="f94225b3-263d-47de-91f3-c17c89a7eef3" providerId="ADAL" clId="{4FEBD22E-9376-48CD-AD1D-AF52DC68B700}" dt="2024-05-09T10:38:23.410" v="1" actId="47"/>
        <pc:sldMkLst>
          <pc:docMk/>
          <pc:sldMk cId="2000000098" sldId="266"/>
        </pc:sldMkLst>
      </pc:sldChg>
    </pc:docChg>
  </pc:docChgLst>
  <pc:docChgLst>
    <pc:chgData name="Aastha Kumar" userId="f94225b3-263d-47de-91f3-c17c89a7eef3" providerId="ADAL" clId="{153AE379-1A57-4CB8-9694-8E23ED869163}"/>
    <pc:docChg chg="undo custSel addSld modSld">
      <pc:chgData name="Aastha Kumar" userId="f94225b3-263d-47de-91f3-c17c89a7eef3" providerId="ADAL" clId="{153AE379-1A57-4CB8-9694-8E23ED869163}" dt="2024-02-16T16:25:43.317" v="128" actId="1076"/>
      <pc:docMkLst>
        <pc:docMk/>
      </pc:docMkLst>
      <pc:sldChg chg="modSp mod">
        <pc:chgData name="Aastha Kumar" userId="f94225b3-263d-47de-91f3-c17c89a7eef3" providerId="ADAL" clId="{153AE379-1A57-4CB8-9694-8E23ED869163}" dt="2024-02-16T15:51:39.379" v="53" actId="20577"/>
        <pc:sldMkLst>
          <pc:docMk/>
          <pc:sldMk cId="2510667334" sldId="269"/>
        </pc:sldMkLst>
        <pc:spChg chg="mod">
          <ac:chgData name="Aastha Kumar" userId="f94225b3-263d-47de-91f3-c17c89a7eef3" providerId="ADAL" clId="{153AE379-1A57-4CB8-9694-8E23ED869163}" dt="2024-02-16T15:51:39.379" v="53" actId="20577"/>
          <ac:spMkLst>
            <pc:docMk/>
            <pc:sldMk cId="2510667334" sldId="269"/>
            <ac:spMk id="10" creationId="{00000000-0000-0000-0000-000000000000}"/>
          </ac:spMkLst>
        </pc:spChg>
      </pc:sldChg>
      <pc:sldChg chg="modSp mod">
        <pc:chgData name="Aastha Kumar" userId="f94225b3-263d-47de-91f3-c17c89a7eef3" providerId="ADAL" clId="{153AE379-1A57-4CB8-9694-8E23ED869163}" dt="2024-02-16T15:56:02.936" v="54" actId="1035"/>
        <pc:sldMkLst>
          <pc:docMk/>
          <pc:sldMk cId="391252060" sldId="287"/>
        </pc:sldMkLst>
        <pc:picChg chg="mod">
          <ac:chgData name="Aastha Kumar" userId="f94225b3-263d-47de-91f3-c17c89a7eef3" providerId="ADAL" clId="{153AE379-1A57-4CB8-9694-8E23ED869163}" dt="2024-02-16T15:56:02.936" v="54" actId="1035"/>
          <ac:picMkLst>
            <pc:docMk/>
            <pc:sldMk cId="391252060" sldId="287"/>
            <ac:picMk id="3" creationId="{251DF956-01E5-14F5-6C5B-8D570EE893E0}"/>
          </ac:picMkLst>
        </pc:picChg>
      </pc:sldChg>
      <pc:sldChg chg="addSp delSp modSp mod">
        <pc:chgData name="Aastha Kumar" userId="f94225b3-263d-47de-91f3-c17c89a7eef3" providerId="ADAL" clId="{153AE379-1A57-4CB8-9694-8E23ED869163}" dt="2024-02-16T16:00:08.756" v="67" actId="1035"/>
        <pc:sldMkLst>
          <pc:docMk/>
          <pc:sldMk cId="3200943041" sldId="288"/>
        </pc:sldMkLst>
        <pc:grpChg chg="del mod">
          <ac:chgData name="Aastha Kumar" userId="f94225b3-263d-47de-91f3-c17c89a7eef3" providerId="ADAL" clId="{153AE379-1A57-4CB8-9694-8E23ED869163}" dt="2024-02-16T15:57:50.153" v="63"/>
          <ac:grpSpMkLst>
            <pc:docMk/>
            <pc:sldMk cId="3200943041" sldId="288"/>
            <ac:grpSpMk id="9" creationId="{AA787559-93E4-5B2D-3CBF-8A5575A6B4AF}"/>
          </ac:grpSpMkLst>
        </pc:grpChg>
        <pc:grpChg chg="mod">
          <ac:chgData name="Aastha Kumar" userId="f94225b3-263d-47de-91f3-c17c89a7eef3" providerId="ADAL" clId="{153AE379-1A57-4CB8-9694-8E23ED869163}" dt="2024-02-16T15:57:50.153" v="63"/>
          <ac:grpSpMkLst>
            <pc:docMk/>
            <pc:sldMk cId="3200943041" sldId="288"/>
            <ac:grpSpMk id="11" creationId="{11BFB734-1528-AE74-72A1-EF3B10CD3E5C}"/>
          </ac:grpSpMkLst>
        </pc:grpChg>
        <pc:picChg chg="mod">
          <ac:chgData name="Aastha Kumar" userId="f94225b3-263d-47de-91f3-c17c89a7eef3" providerId="ADAL" clId="{153AE379-1A57-4CB8-9694-8E23ED869163}" dt="2024-02-16T16:00:08.756" v="67" actId="1035"/>
          <ac:picMkLst>
            <pc:docMk/>
            <pc:sldMk cId="3200943041" sldId="288"/>
            <ac:picMk id="5" creationId="{36CA82CC-5116-3F7A-BB08-A7085C750AF0}"/>
          </ac:picMkLst>
        </pc:picChg>
        <pc:inkChg chg="add">
          <ac:chgData name="Aastha Kumar" userId="f94225b3-263d-47de-91f3-c17c89a7eef3" providerId="ADAL" clId="{153AE379-1A57-4CB8-9694-8E23ED869163}" dt="2024-02-16T15:57:41.159" v="55" actId="9405"/>
          <ac:inkMkLst>
            <pc:docMk/>
            <pc:sldMk cId="3200943041" sldId="288"/>
            <ac:inkMk id="2" creationId="{1473B08C-82FE-78E8-468A-58B7739D80C3}"/>
          </ac:inkMkLst>
        </pc:inkChg>
        <pc:inkChg chg="add del">
          <ac:chgData name="Aastha Kumar" userId="f94225b3-263d-47de-91f3-c17c89a7eef3" providerId="ADAL" clId="{153AE379-1A57-4CB8-9694-8E23ED869163}" dt="2024-02-16T15:57:43.748" v="57" actId="9405"/>
          <ac:inkMkLst>
            <pc:docMk/>
            <pc:sldMk cId="3200943041" sldId="288"/>
            <ac:inkMk id="4" creationId="{6ED8DEDB-7E06-B846-0BFB-2223E40ECBBD}"/>
          </ac:inkMkLst>
        </pc:inkChg>
        <pc:inkChg chg="add mod">
          <ac:chgData name="Aastha Kumar" userId="f94225b3-263d-47de-91f3-c17c89a7eef3" providerId="ADAL" clId="{153AE379-1A57-4CB8-9694-8E23ED869163}" dt="2024-02-16T15:57:50.153" v="63"/>
          <ac:inkMkLst>
            <pc:docMk/>
            <pc:sldMk cId="3200943041" sldId="288"/>
            <ac:inkMk id="6" creationId="{7DE0E287-A586-7EEB-0A9E-043D00C0BCF3}"/>
          </ac:inkMkLst>
        </pc:inkChg>
        <pc:inkChg chg="add mod">
          <ac:chgData name="Aastha Kumar" userId="f94225b3-263d-47de-91f3-c17c89a7eef3" providerId="ADAL" clId="{153AE379-1A57-4CB8-9694-8E23ED869163}" dt="2024-02-16T15:57:50.153" v="63"/>
          <ac:inkMkLst>
            <pc:docMk/>
            <pc:sldMk cId="3200943041" sldId="288"/>
            <ac:inkMk id="7" creationId="{093F3B38-BD87-BC8C-6B43-A681B7F80F18}"/>
          </ac:inkMkLst>
        </pc:inkChg>
        <pc:inkChg chg="add mod">
          <ac:chgData name="Aastha Kumar" userId="f94225b3-263d-47de-91f3-c17c89a7eef3" providerId="ADAL" clId="{153AE379-1A57-4CB8-9694-8E23ED869163}" dt="2024-02-16T15:57:50.153" v="63"/>
          <ac:inkMkLst>
            <pc:docMk/>
            <pc:sldMk cId="3200943041" sldId="288"/>
            <ac:inkMk id="8" creationId="{C05F1F12-2E0E-EA8F-7491-83E4DDB576D1}"/>
          </ac:inkMkLst>
        </pc:inkChg>
        <pc:inkChg chg="add mod">
          <ac:chgData name="Aastha Kumar" userId="f94225b3-263d-47de-91f3-c17c89a7eef3" providerId="ADAL" clId="{153AE379-1A57-4CB8-9694-8E23ED869163}" dt="2024-02-16T15:57:50.153" v="63"/>
          <ac:inkMkLst>
            <pc:docMk/>
            <pc:sldMk cId="3200943041" sldId="288"/>
            <ac:inkMk id="10" creationId="{CAF66D57-F8D9-2452-D37A-D54E7FB9B45B}"/>
          </ac:inkMkLst>
        </pc:inkChg>
      </pc:sldChg>
      <pc:sldChg chg="addSp modSp new mod">
        <pc:chgData name="Aastha Kumar" userId="f94225b3-263d-47de-91f3-c17c89a7eef3" providerId="ADAL" clId="{153AE379-1A57-4CB8-9694-8E23ED869163}" dt="2024-02-16T16:22:54.944" v="87" actId="20577"/>
        <pc:sldMkLst>
          <pc:docMk/>
          <pc:sldMk cId="3062313224" sldId="289"/>
        </pc:sldMkLst>
        <pc:spChg chg="add mod">
          <ac:chgData name="Aastha Kumar" userId="f94225b3-263d-47de-91f3-c17c89a7eef3" providerId="ADAL" clId="{153AE379-1A57-4CB8-9694-8E23ED869163}" dt="2024-02-16T16:22:54.944" v="87" actId="20577"/>
          <ac:spMkLst>
            <pc:docMk/>
            <pc:sldMk cId="3062313224" sldId="289"/>
            <ac:spMk id="3" creationId="{762ACA11-0F4B-878E-8C18-DDD68340D8E6}"/>
          </ac:spMkLst>
        </pc:spChg>
        <pc:graphicFrameChg chg="add mod modGraphic">
          <ac:chgData name="Aastha Kumar" userId="f94225b3-263d-47de-91f3-c17c89a7eef3" providerId="ADAL" clId="{153AE379-1A57-4CB8-9694-8E23ED869163}" dt="2024-02-16T16:22:51.594" v="85" actId="1076"/>
          <ac:graphicFrameMkLst>
            <pc:docMk/>
            <pc:sldMk cId="3062313224" sldId="289"/>
            <ac:graphicFrameMk id="2" creationId="{3F0AE2EF-5CC3-DA7D-D240-BE4272D5B6FD}"/>
          </ac:graphicFrameMkLst>
        </pc:graphicFrameChg>
      </pc:sldChg>
      <pc:sldChg chg="addSp modSp new mod">
        <pc:chgData name="Aastha Kumar" userId="f94225b3-263d-47de-91f3-c17c89a7eef3" providerId="ADAL" clId="{153AE379-1A57-4CB8-9694-8E23ED869163}" dt="2024-02-16T16:23:13.592" v="91" actId="14100"/>
        <pc:sldMkLst>
          <pc:docMk/>
          <pc:sldMk cId="254904813" sldId="290"/>
        </pc:sldMkLst>
        <pc:picChg chg="add mod">
          <ac:chgData name="Aastha Kumar" userId="f94225b3-263d-47de-91f3-c17c89a7eef3" providerId="ADAL" clId="{153AE379-1A57-4CB8-9694-8E23ED869163}" dt="2024-02-16T16:23:13.592" v="91" actId="14100"/>
          <ac:picMkLst>
            <pc:docMk/>
            <pc:sldMk cId="254904813" sldId="290"/>
            <ac:picMk id="2" creationId="{C6BBA79E-563D-4115-6258-66024EC72C33}"/>
          </ac:picMkLst>
        </pc:picChg>
      </pc:sldChg>
      <pc:sldChg chg="addSp modSp new mod">
        <pc:chgData name="Aastha Kumar" userId="f94225b3-263d-47de-91f3-c17c89a7eef3" providerId="ADAL" clId="{153AE379-1A57-4CB8-9694-8E23ED869163}" dt="2024-02-16T16:24:21.753" v="114" actId="14734"/>
        <pc:sldMkLst>
          <pc:docMk/>
          <pc:sldMk cId="4219063125" sldId="291"/>
        </pc:sldMkLst>
        <pc:spChg chg="add mod">
          <ac:chgData name="Aastha Kumar" userId="f94225b3-263d-47de-91f3-c17c89a7eef3" providerId="ADAL" clId="{153AE379-1A57-4CB8-9694-8E23ED869163}" dt="2024-02-16T16:24:01.607" v="106" actId="20577"/>
          <ac:spMkLst>
            <pc:docMk/>
            <pc:sldMk cId="4219063125" sldId="291"/>
            <ac:spMk id="3" creationId="{1CBC40FF-7B43-A93A-E197-FB8F94A60ED3}"/>
          </ac:spMkLst>
        </pc:spChg>
        <pc:graphicFrameChg chg="add mod modGraphic">
          <ac:chgData name="Aastha Kumar" userId="f94225b3-263d-47de-91f3-c17c89a7eef3" providerId="ADAL" clId="{153AE379-1A57-4CB8-9694-8E23ED869163}" dt="2024-02-16T16:24:21.753" v="114" actId="14734"/>
          <ac:graphicFrameMkLst>
            <pc:docMk/>
            <pc:sldMk cId="4219063125" sldId="291"/>
            <ac:graphicFrameMk id="2" creationId="{054FBBDB-CA5D-6C66-401A-07B84E0B0E6C}"/>
          </ac:graphicFrameMkLst>
        </pc:graphicFrameChg>
      </pc:sldChg>
      <pc:sldChg chg="addSp modSp new mod">
        <pc:chgData name="Aastha Kumar" userId="f94225b3-263d-47de-91f3-c17c89a7eef3" providerId="ADAL" clId="{153AE379-1A57-4CB8-9694-8E23ED869163}" dt="2024-02-16T16:24:38.095" v="118" actId="14100"/>
        <pc:sldMkLst>
          <pc:docMk/>
          <pc:sldMk cId="92039725" sldId="292"/>
        </pc:sldMkLst>
        <pc:picChg chg="add mod">
          <ac:chgData name="Aastha Kumar" userId="f94225b3-263d-47de-91f3-c17c89a7eef3" providerId="ADAL" clId="{153AE379-1A57-4CB8-9694-8E23ED869163}" dt="2024-02-16T16:24:38.095" v="118" actId="14100"/>
          <ac:picMkLst>
            <pc:docMk/>
            <pc:sldMk cId="92039725" sldId="292"/>
            <ac:picMk id="2" creationId="{A0C6F698-7E1C-82E7-1009-FEF24C6A720E}"/>
          </ac:picMkLst>
        </pc:picChg>
      </pc:sldChg>
      <pc:sldChg chg="addSp modSp new mod">
        <pc:chgData name="Aastha Kumar" userId="f94225b3-263d-47de-91f3-c17c89a7eef3" providerId="ADAL" clId="{153AE379-1A57-4CB8-9694-8E23ED869163}" dt="2024-02-16T16:25:43.317" v="128" actId="1076"/>
        <pc:sldMkLst>
          <pc:docMk/>
          <pc:sldMk cId="1506852106" sldId="293"/>
        </pc:sldMkLst>
        <pc:spChg chg="add mod">
          <ac:chgData name="Aastha Kumar" userId="f94225b3-263d-47de-91f3-c17c89a7eef3" providerId="ADAL" clId="{153AE379-1A57-4CB8-9694-8E23ED869163}" dt="2024-02-16T16:25:03.208" v="122" actId="14100"/>
          <ac:spMkLst>
            <pc:docMk/>
            <pc:sldMk cId="1506852106" sldId="293"/>
            <ac:spMk id="2" creationId="{C5795EFE-6712-4989-16CA-2C49642CC331}"/>
          </ac:spMkLst>
        </pc:spChg>
        <pc:spChg chg="add mod">
          <ac:chgData name="Aastha Kumar" userId="f94225b3-263d-47de-91f3-c17c89a7eef3" providerId="ADAL" clId="{153AE379-1A57-4CB8-9694-8E23ED869163}" dt="2024-02-16T16:25:03.208" v="122" actId="14100"/>
          <ac:spMkLst>
            <pc:docMk/>
            <pc:sldMk cId="1506852106" sldId="293"/>
            <ac:spMk id="3" creationId="{2D6A8191-37DD-F5DD-5FAA-7713423A5EEF}"/>
          </ac:spMkLst>
        </pc:spChg>
        <pc:spChg chg="add mod">
          <ac:chgData name="Aastha Kumar" userId="f94225b3-263d-47de-91f3-c17c89a7eef3" providerId="ADAL" clId="{153AE379-1A57-4CB8-9694-8E23ED869163}" dt="2024-02-16T16:25:03.208" v="122" actId="14100"/>
          <ac:spMkLst>
            <pc:docMk/>
            <pc:sldMk cId="1506852106" sldId="293"/>
            <ac:spMk id="4" creationId="{1085BFB1-ABAD-284C-139C-9A7F76B7DF2F}"/>
          </ac:spMkLst>
        </pc:spChg>
        <pc:spChg chg="add mod">
          <ac:chgData name="Aastha Kumar" userId="f94225b3-263d-47de-91f3-c17c89a7eef3" providerId="ADAL" clId="{153AE379-1A57-4CB8-9694-8E23ED869163}" dt="2024-02-16T16:25:03.208" v="122" actId="14100"/>
          <ac:spMkLst>
            <pc:docMk/>
            <pc:sldMk cId="1506852106" sldId="293"/>
            <ac:spMk id="5" creationId="{0FD14587-EE16-6EF7-2998-B6FA96DD5AA4}"/>
          </ac:spMkLst>
        </pc:spChg>
        <pc:spChg chg="add mod">
          <ac:chgData name="Aastha Kumar" userId="f94225b3-263d-47de-91f3-c17c89a7eef3" providerId="ADAL" clId="{153AE379-1A57-4CB8-9694-8E23ED869163}" dt="2024-02-16T16:25:03.208" v="122" actId="14100"/>
          <ac:spMkLst>
            <pc:docMk/>
            <pc:sldMk cId="1506852106" sldId="293"/>
            <ac:spMk id="6" creationId="{24E292C4-92D9-4620-FDF6-4E13B032D648}"/>
          </ac:spMkLst>
        </pc:spChg>
        <pc:spChg chg="add mod">
          <ac:chgData name="Aastha Kumar" userId="f94225b3-263d-47de-91f3-c17c89a7eef3" providerId="ADAL" clId="{153AE379-1A57-4CB8-9694-8E23ED869163}" dt="2024-02-16T16:25:03.208" v="122" actId="14100"/>
          <ac:spMkLst>
            <pc:docMk/>
            <pc:sldMk cId="1506852106" sldId="293"/>
            <ac:spMk id="7" creationId="{FF9AFB95-C2F0-B579-A658-9FD444429C2B}"/>
          </ac:spMkLst>
        </pc:spChg>
        <pc:picChg chg="add mod modCrop">
          <ac:chgData name="Aastha Kumar" userId="f94225b3-263d-47de-91f3-c17c89a7eef3" providerId="ADAL" clId="{153AE379-1A57-4CB8-9694-8E23ED869163}" dt="2024-02-16T16:25:43.317" v="128" actId="1076"/>
          <ac:picMkLst>
            <pc:docMk/>
            <pc:sldMk cId="1506852106" sldId="293"/>
            <ac:picMk id="9" creationId="{D5E2DFF4-4E87-D37F-6E3C-06DAACE6D592}"/>
          </ac:picMkLst>
        </pc:picChg>
        <pc:picChg chg="add mod">
          <ac:chgData name="Aastha Kumar" userId="f94225b3-263d-47de-91f3-c17c89a7eef3" providerId="ADAL" clId="{153AE379-1A57-4CB8-9694-8E23ED869163}" dt="2024-02-16T16:25:03.208" v="122" actId="14100"/>
          <ac:picMkLst>
            <pc:docMk/>
            <pc:sldMk cId="1506852106" sldId="293"/>
            <ac:picMk id="3073" creationId="{CD311931-E5A0-84B0-FE38-280EAC481D2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693CC-04EF-4FB0-BCB6-0E5168F7EAA3}" type="datetimeFigureOut">
              <a:rPr lang="en-IN" smtClean="0"/>
              <a:t>18-05-2024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39DF6-8914-4033-A843-2506D8383094}" type="slidenum">
              <a:rPr lang="en-IN" smtClean="0"/>
              <a:t>‹#›</a:t>
            </a:fld>
            <a:endParaRPr lang="en-IN"/>
          </a:p>
        </p:txBody>
      </p:sp>
    </p:spTree>
    <p:extLst>
      <p:ext uri="{BB962C8B-B14F-4D97-AF65-F5344CB8AC3E}">
        <p14:creationId xmlns:p14="http://schemas.microsoft.com/office/powerpoint/2010/main" val="214033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Arial" panose="020B0604020202020204" pitchFamily="34" charset="0"/>
              </a:defRPr>
            </a:lvl1pPr>
            <a:lvl2pPr marL="742950" indent="-285750" defTabSz="965200">
              <a:defRPr>
                <a:solidFill>
                  <a:schemeClr val="tx1"/>
                </a:solidFill>
                <a:latin typeface="Arial" panose="020B0604020202020204" pitchFamily="34" charset="0"/>
              </a:defRPr>
            </a:lvl2pPr>
            <a:lvl3pPr marL="1143000" indent="-228600" defTabSz="965200">
              <a:defRPr>
                <a:solidFill>
                  <a:schemeClr val="tx1"/>
                </a:solidFill>
                <a:latin typeface="Arial" panose="020B0604020202020204" pitchFamily="34" charset="0"/>
              </a:defRPr>
            </a:lvl3pPr>
            <a:lvl4pPr marL="1600200" indent="-228600" defTabSz="965200">
              <a:defRPr>
                <a:solidFill>
                  <a:schemeClr val="tx1"/>
                </a:solidFill>
                <a:latin typeface="Arial" panose="020B0604020202020204" pitchFamily="34" charset="0"/>
              </a:defRPr>
            </a:lvl4pPr>
            <a:lvl5pPr marL="2057400" indent="-228600" defTabSz="965200">
              <a:defRPr>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defRPr>
            </a:lvl9pPr>
          </a:lstStyle>
          <a:p>
            <a:fld id="{57904D58-FE99-44E5-821B-C692F1F69486}" type="slidenum">
              <a:rPr lang="en-US" altLang="en-US" smtClean="0"/>
              <a:pPr/>
              <a:t>1</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2980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81755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33096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69137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328045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150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AC1C0B5-D7E1-4E15-BE6A-E552FDC20FA2}"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75757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AC1C0B5-D7E1-4E15-BE6A-E552FDC20FA2}" type="datetimeFigureOut">
              <a:rPr lang="en-IN" smtClean="0"/>
              <a:t>18-05-2024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92617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AC1C0B5-D7E1-4E15-BE6A-E552FDC20FA2}" type="datetimeFigureOut">
              <a:rPr lang="en-IN" smtClean="0"/>
              <a:t>18-05-2024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96063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1C0B5-D7E1-4E15-BE6A-E552FDC20FA2}" type="datetimeFigureOut">
              <a:rPr lang="en-IN" smtClean="0"/>
              <a:t>18-05-2024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131410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1C0B5-D7E1-4E15-BE6A-E552FDC20FA2}"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05905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1C0B5-D7E1-4E15-BE6A-E552FDC20FA2}"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234986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1C0B5-D7E1-4E15-BE6A-E552FDC20FA2}" type="datetimeFigureOut">
              <a:rPr lang="en-IN" smtClean="0"/>
              <a:t>18-05-2024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37FA-DB83-4875-8230-0C970249CD54}" type="slidenum">
              <a:rPr lang="en-IN" smtClean="0"/>
              <a:t>‹#›</a:t>
            </a:fld>
            <a:endParaRPr lang="en-IN"/>
          </a:p>
        </p:txBody>
      </p:sp>
    </p:spTree>
    <p:extLst>
      <p:ext uri="{BB962C8B-B14F-4D97-AF65-F5344CB8AC3E}">
        <p14:creationId xmlns:p14="http://schemas.microsoft.com/office/powerpoint/2010/main" val="353789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26961"/>
          <a:stretch/>
        </p:blipFill>
        <p:spPr>
          <a:xfrm>
            <a:off x="1141252" y="1"/>
            <a:ext cx="9312933" cy="4914900"/>
          </a:xfrm>
          <a:prstGeom prst="rect">
            <a:avLst/>
          </a:prstGeom>
        </p:spPr>
      </p:pic>
    </p:spTree>
    <p:extLst>
      <p:ext uri="{BB962C8B-B14F-4D97-AF65-F5344CB8AC3E}">
        <p14:creationId xmlns:p14="http://schemas.microsoft.com/office/powerpoint/2010/main" val="2399378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54FBBDB-CA5D-6C66-401A-07B84E0B0E6C}"/>
              </a:ext>
            </a:extLst>
          </p:cNvPr>
          <p:cNvGraphicFramePr>
            <a:graphicFrameLocks noGrp="1"/>
          </p:cNvGraphicFramePr>
          <p:nvPr>
            <p:extLst>
              <p:ext uri="{D42A27DB-BD31-4B8C-83A1-F6EECF244321}">
                <p14:modId xmlns:p14="http://schemas.microsoft.com/office/powerpoint/2010/main" val="2382829017"/>
              </p:ext>
            </p:extLst>
          </p:nvPr>
        </p:nvGraphicFramePr>
        <p:xfrm>
          <a:off x="1962151" y="2314576"/>
          <a:ext cx="9134475" cy="3538658"/>
        </p:xfrm>
        <a:graphic>
          <a:graphicData uri="http://schemas.openxmlformats.org/drawingml/2006/table">
            <a:tbl>
              <a:tblPr firstRow="1" firstCol="1" bandRow="1">
                <a:tableStyleId>{5C22544A-7EE6-4342-B048-85BDC9FD1C3A}</a:tableStyleId>
              </a:tblPr>
              <a:tblGrid>
                <a:gridCol w="2828522">
                  <a:extLst>
                    <a:ext uri="{9D8B030D-6E8A-4147-A177-3AD203B41FA5}">
                      <a16:colId xmlns:a16="http://schemas.microsoft.com/office/drawing/2014/main" val="3537914086"/>
                    </a:ext>
                  </a:extLst>
                </a:gridCol>
                <a:gridCol w="2299972">
                  <a:extLst>
                    <a:ext uri="{9D8B030D-6E8A-4147-A177-3AD203B41FA5}">
                      <a16:colId xmlns:a16="http://schemas.microsoft.com/office/drawing/2014/main" val="2550820817"/>
                    </a:ext>
                  </a:extLst>
                </a:gridCol>
                <a:gridCol w="2150827">
                  <a:extLst>
                    <a:ext uri="{9D8B030D-6E8A-4147-A177-3AD203B41FA5}">
                      <a16:colId xmlns:a16="http://schemas.microsoft.com/office/drawing/2014/main" val="1644913497"/>
                    </a:ext>
                  </a:extLst>
                </a:gridCol>
                <a:gridCol w="1855154">
                  <a:extLst>
                    <a:ext uri="{9D8B030D-6E8A-4147-A177-3AD203B41FA5}">
                      <a16:colId xmlns:a16="http://schemas.microsoft.com/office/drawing/2014/main" val="3978573214"/>
                    </a:ext>
                  </a:extLst>
                </a:gridCol>
              </a:tblGrid>
              <a:tr h="752474">
                <a:tc>
                  <a:txBody>
                    <a:bodyPr/>
                    <a:lstStyle/>
                    <a:p>
                      <a:pPr>
                        <a:lnSpc>
                          <a:spcPct val="107000"/>
                        </a:lnSpc>
                      </a:pPr>
                      <a:r>
                        <a:rPr lang="en-IN" sz="1800" dirty="0">
                          <a:effectLst/>
                        </a:rPr>
                        <a:t>Written Test Score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dirty="0">
                          <a:effectLst/>
                        </a:rPr>
                        <a:t>Technical Round 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Technical Round 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Selection for Next Round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77806148"/>
                  </a:ext>
                </a:extLst>
              </a:tr>
              <a:tr h="348273">
                <a:tc>
                  <a:txBody>
                    <a:bodyPr/>
                    <a:lstStyle/>
                    <a:p>
                      <a:pPr algn="ctr">
                        <a:lnSpc>
                          <a:spcPct val="107000"/>
                        </a:lnSpc>
                      </a:pPr>
                      <a:r>
                        <a:rPr lang="en-IN" sz="1800">
                          <a:effectLst/>
                        </a:rPr>
                        <a:t>80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Good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Good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No</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05358316"/>
                  </a:ext>
                </a:extLst>
              </a:tr>
              <a:tr h="348273">
                <a:tc>
                  <a:txBody>
                    <a:bodyPr/>
                    <a:lstStyle/>
                    <a:p>
                      <a:pPr algn="ctr">
                        <a:lnSpc>
                          <a:spcPct val="107000"/>
                        </a:lnSpc>
                      </a:pPr>
                      <a:r>
                        <a:rPr lang="en-IN" sz="1800">
                          <a:effectLst/>
                        </a:rPr>
                        <a:t>70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Okay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dirty="0">
                          <a:effectLst/>
                        </a:rPr>
                        <a:t>Okay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Yes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01738745"/>
                  </a:ext>
                </a:extLst>
              </a:tr>
              <a:tr h="348273">
                <a:tc>
                  <a:txBody>
                    <a:bodyPr/>
                    <a:lstStyle/>
                    <a:p>
                      <a:pPr algn="ctr">
                        <a:lnSpc>
                          <a:spcPct val="107000"/>
                        </a:lnSpc>
                      </a:pPr>
                      <a:r>
                        <a:rPr lang="en-IN" sz="1800">
                          <a:effectLst/>
                        </a:rPr>
                        <a:t>65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Okay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Good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No</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25940628"/>
                  </a:ext>
                </a:extLst>
              </a:tr>
              <a:tr h="348273">
                <a:tc>
                  <a:txBody>
                    <a:bodyPr/>
                    <a:lstStyle/>
                    <a:p>
                      <a:pPr algn="ctr">
                        <a:lnSpc>
                          <a:spcPct val="107000"/>
                        </a:lnSpc>
                      </a:pPr>
                      <a:r>
                        <a:rPr lang="en-IN" sz="1800">
                          <a:effectLst/>
                        </a:rPr>
                        <a:t>68</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Okay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Okay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Yes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42213735"/>
                  </a:ext>
                </a:extLst>
              </a:tr>
              <a:tr h="348273">
                <a:tc>
                  <a:txBody>
                    <a:bodyPr/>
                    <a:lstStyle/>
                    <a:p>
                      <a:pPr algn="ctr">
                        <a:lnSpc>
                          <a:spcPct val="107000"/>
                        </a:lnSpc>
                      </a:pPr>
                      <a:r>
                        <a:rPr lang="en-IN" sz="1800">
                          <a:effectLst/>
                        </a:rPr>
                        <a:t>72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Good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Okay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No</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70815163"/>
                  </a:ext>
                </a:extLst>
              </a:tr>
              <a:tr h="348273">
                <a:tc>
                  <a:txBody>
                    <a:bodyPr/>
                    <a:lstStyle/>
                    <a:p>
                      <a:pPr algn="ctr">
                        <a:lnSpc>
                          <a:spcPct val="107000"/>
                        </a:lnSpc>
                      </a:pPr>
                      <a:r>
                        <a:rPr lang="en-IN" sz="1800">
                          <a:effectLst/>
                        </a:rPr>
                        <a:t>69</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Good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Okay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Yes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323721057"/>
                  </a:ext>
                </a:extLst>
              </a:tr>
              <a:tr h="348273">
                <a:tc>
                  <a:txBody>
                    <a:bodyPr/>
                    <a:lstStyle/>
                    <a:p>
                      <a:pPr algn="ctr">
                        <a:lnSpc>
                          <a:spcPct val="107000"/>
                        </a:lnSpc>
                      </a:pPr>
                      <a:r>
                        <a:rPr lang="en-IN" sz="1800">
                          <a:effectLst/>
                        </a:rPr>
                        <a:t>75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Okay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Okay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Yes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69887650"/>
                  </a:ext>
                </a:extLst>
              </a:tr>
              <a:tr h="348273">
                <a:tc>
                  <a:txBody>
                    <a:bodyPr/>
                    <a:lstStyle/>
                    <a:p>
                      <a:pPr algn="ctr">
                        <a:lnSpc>
                          <a:spcPct val="107000"/>
                        </a:lnSpc>
                      </a:pPr>
                      <a:r>
                        <a:rPr lang="en-IN" sz="1800">
                          <a:effectLst/>
                        </a:rPr>
                        <a:t>75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Good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a:effectLst/>
                        </a:rPr>
                        <a:t>Good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nSpc>
                          <a:spcPct val="107000"/>
                        </a:lnSpc>
                      </a:pPr>
                      <a:r>
                        <a:rPr lang="en-IN" sz="1800" dirty="0">
                          <a:effectLst/>
                        </a:rPr>
                        <a:t>Yes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863381680"/>
                  </a:ext>
                </a:extLst>
              </a:tr>
            </a:tbl>
          </a:graphicData>
        </a:graphic>
      </p:graphicFrame>
      <p:sp>
        <p:nvSpPr>
          <p:cNvPr id="3" name="Rectangle 1">
            <a:extLst>
              <a:ext uri="{FF2B5EF4-FFF2-40B4-BE49-F238E27FC236}">
                <a16:creationId xmlns:a16="http://schemas.microsoft.com/office/drawing/2014/main" id="{1CBC40FF-7B43-A93A-E197-FB8F94A60ED3}"/>
              </a:ext>
            </a:extLst>
          </p:cNvPr>
          <p:cNvSpPr>
            <a:spLocks noChangeArrowheads="1"/>
          </p:cNvSpPr>
          <p:nvPr/>
        </p:nvSpPr>
        <p:spPr bwMode="auto">
          <a:xfrm>
            <a:off x="200025" y="203751"/>
            <a:ext cx="117729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ea typeface="Times New Roman" panose="02020603050405020304" pitchFamily="18" charset="0"/>
              </a:rPr>
              <a:t>2.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Rohan is trying for an data science engineer position in ‘DataMart‘ Company.  He has already written a test and attended two rounds of Technical interviews. John’s performance is: &lt;Written Test Score = 66, Technical Round1 = Good, Technical Round2 = Good&gt; .</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Use a suitable machine learning algorithm to predict whether he will be selected or not for the Next Round of the Interview using the past data collected from social media for the same position. </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9063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C6F698-7E1C-82E7-1009-FEF24C6A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135049" y="-1478666"/>
            <a:ext cx="5792167" cy="9738166"/>
          </a:xfrm>
          <a:prstGeom prst="rect">
            <a:avLst/>
          </a:prstGeom>
        </p:spPr>
      </p:pic>
    </p:spTree>
    <p:extLst>
      <p:ext uri="{BB962C8B-B14F-4D97-AF65-F5344CB8AC3E}">
        <p14:creationId xmlns:p14="http://schemas.microsoft.com/office/powerpoint/2010/main" val="92039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E2DFF4-4E87-D37F-6E3C-06DAACE6D592}"/>
              </a:ext>
            </a:extLst>
          </p:cNvPr>
          <p:cNvPicPr>
            <a:picLocks noChangeAspect="1"/>
          </p:cNvPicPr>
          <p:nvPr/>
        </p:nvPicPr>
        <p:blipFill rotWithShape="1">
          <a:blip r:embed="rId2"/>
          <a:srcRect l="53594" t="24306" r="21875" b="12778"/>
          <a:stretch/>
        </p:blipFill>
        <p:spPr>
          <a:xfrm>
            <a:off x="3581400" y="76078"/>
            <a:ext cx="4648200" cy="6705844"/>
          </a:xfrm>
          <a:prstGeom prst="rect">
            <a:avLst/>
          </a:prstGeom>
        </p:spPr>
      </p:pic>
    </p:spTree>
    <p:extLst>
      <p:ext uri="{BB962C8B-B14F-4D97-AF65-F5344CB8AC3E}">
        <p14:creationId xmlns:p14="http://schemas.microsoft.com/office/powerpoint/2010/main" val="150685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821" y="406068"/>
            <a:ext cx="10515600" cy="1325563"/>
          </a:xfrm>
        </p:spPr>
        <p:txBody>
          <a:bodyPr/>
          <a:lstStyle/>
          <a:p>
            <a:r>
              <a:rPr lang="en-IN" dirty="0"/>
              <a:t>Example-1</a:t>
            </a:r>
          </a:p>
        </p:txBody>
      </p:sp>
      <p:sp>
        <p:nvSpPr>
          <p:cNvPr id="3" name="Content Placeholder 2"/>
          <p:cNvSpPr>
            <a:spLocks noGrp="1"/>
          </p:cNvSpPr>
          <p:nvPr>
            <p:ph idx="1"/>
          </p:nvPr>
        </p:nvSpPr>
        <p:spPr>
          <a:xfrm>
            <a:off x="710821" y="1866568"/>
            <a:ext cx="4716439" cy="4351338"/>
          </a:xfrm>
        </p:spPr>
        <p:txBody>
          <a:bodyPr/>
          <a:lstStyle/>
          <a:p>
            <a:r>
              <a:rPr lang="en-IN" dirty="0"/>
              <a:t>Predict whether a person buys computer or not based on attributes such as age, income, student and </a:t>
            </a:r>
            <a:r>
              <a:rPr lang="en-IN" dirty="0" err="1"/>
              <a:t>credit_rating</a:t>
            </a:r>
            <a:r>
              <a:rPr lang="en-IN" dirty="0"/>
              <a:t>.</a:t>
            </a:r>
          </a:p>
        </p:txBody>
      </p:sp>
      <p:graphicFrame>
        <p:nvGraphicFramePr>
          <p:cNvPr id="4" name="Object 3"/>
          <p:cNvGraphicFramePr>
            <a:graphicFrameLocks/>
          </p:cNvGraphicFramePr>
          <p:nvPr>
            <p:extLst>
              <p:ext uri="{D42A27DB-BD31-4B8C-83A1-F6EECF244321}">
                <p14:modId xmlns:p14="http://schemas.microsoft.com/office/powerpoint/2010/main" val="15336811"/>
              </p:ext>
            </p:extLst>
          </p:nvPr>
        </p:nvGraphicFramePr>
        <p:xfrm>
          <a:off x="5427260" y="826648"/>
          <a:ext cx="5799161" cy="5166360"/>
        </p:xfrm>
        <a:graphic>
          <a:graphicData uri="http://schemas.openxmlformats.org/presentationml/2006/ole">
            <mc:AlternateContent xmlns:mc="http://schemas.openxmlformats.org/markup-compatibility/2006">
              <mc:Choice xmlns:v="urn:schemas-microsoft-com:vml" Requires="v">
                <p:oleObj name="Worksheet" r:id="rId2" imgW="4324288" imgH="4457700" progId="Excel.Sheet.8">
                  <p:embed/>
                </p:oleObj>
              </mc:Choice>
              <mc:Fallback>
                <p:oleObj name="Worksheet" r:id="rId2" imgW="4324288" imgH="4457700" progId="Excel.Sheet.8">
                  <p:embed/>
                  <p:pic>
                    <p:nvPicPr>
                      <p:cNvPr id="4" name="Object 3"/>
                      <p:cNvPicPr>
                        <a:picLocks noChangeArrowheads="1"/>
                      </p:cNvPicPr>
                      <p:nvPr/>
                    </p:nvPicPr>
                    <p:blipFill>
                      <a:blip r:embed="rId3"/>
                      <a:srcRect/>
                      <a:stretch>
                        <a:fillRect/>
                      </a:stretch>
                    </p:blipFill>
                    <p:spPr bwMode="auto">
                      <a:xfrm>
                        <a:off x="5427260" y="826648"/>
                        <a:ext cx="5799161" cy="5166360"/>
                      </a:xfrm>
                      <a:prstGeom prst="rect">
                        <a:avLst/>
                      </a:prstGeom>
                      <a:noFill/>
                      <a:ln>
                        <a:noFill/>
                      </a:ln>
                      <a:effectLst/>
                    </p:spPr>
                  </p:pic>
                </p:oleObj>
              </mc:Fallback>
            </mc:AlternateContent>
          </a:graphicData>
        </a:graphic>
      </p:graphicFrame>
      <p:sp>
        <p:nvSpPr>
          <p:cNvPr id="5" name="Rectangle 4"/>
          <p:cNvSpPr/>
          <p:nvPr/>
        </p:nvSpPr>
        <p:spPr>
          <a:xfrm>
            <a:off x="532263" y="4163283"/>
            <a:ext cx="4239904" cy="478272"/>
          </a:xfrm>
          <a:prstGeom prst="rect">
            <a:avLst/>
          </a:prstGeom>
        </p:spPr>
        <p:txBody>
          <a:bodyPr wrap="square">
            <a:spAutoFit/>
          </a:bodyPr>
          <a:lstStyle/>
          <a:p>
            <a:pPr>
              <a:lnSpc>
                <a:spcPct val="110000"/>
              </a:lnSpc>
            </a:pPr>
            <a:r>
              <a:rPr lang="en-US" altLang="zh-TW" sz="2400" dirty="0">
                <a:solidFill>
                  <a:srgbClr val="0B5ED7"/>
                </a:solidFill>
                <a:ea typeface="新細明體" charset="-120"/>
              </a:rPr>
              <a:t>Test Data instance </a:t>
            </a:r>
          </a:p>
        </p:txBody>
      </p:sp>
      <p:graphicFrame>
        <p:nvGraphicFramePr>
          <p:cNvPr id="6" name="Table 5"/>
          <p:cNvGraphicFramePr>
            <a:graphicFrameLocks noGrp="1"/>
          </p:cNvGraphicFramePr>
          <p:nvPr>
            <p:extLst>
              <p:ext uri="{D42A27DB-BD31-4B8C-83A1-F6EECF244321}">
                <p14:modId xmlns:p14="http://schemas.microsoft.com/office/powerpoint/2010/main" val="1463308613"/>
              </p:ext>
            </p:extLst>
          </p:nvPr>
        </p:nvGraphicFramePr>
        <p:xfrm>
          <a:off x="388677" y="4641555"/>
          <a:ext cx="4383490" cy="318610"/>
        </p:xfrm>
        <a:graphic>
          <a:graphicData uri="http://schemas.openxmlformats.org/drawingml/2006/table">
            <a:tbl>
              <a:tblPr firstRow="1" bandRow="1">
                <a:tableStyleId>{5C22544A-7EE6-4342-B048-85BDC9FD1C3A}</a:tableStyleId>
              </a:tblPr>
              <a:tblGrid>
                <a:gridCol w="876698">
                  <a:extLst>
                    <a:ext uri="{9D8B030D-6E8A-4147-A177-3AD203B41FA5}">
                      <a16:colId xmlns:a16="http://schemas.microsoft.com/office/drawing/2014/main" val="20000"/>
                    </a:ext>
                  </a:extLst>
                </a:gridCol>
                <a:gridCol w="876698">
                  <a:extLst>
                    <a:ext uri="{9D8B030D-6E8A-4147-A177-3AD203B41FA5}">
                      <a16:colId xmlns:a16="http://schemas.microsoft.com/office/drawing/2014/main" val="20001"/>
                    </a:ext>
                  </a:extLst>
                </a:gridCol>
                <a:gridCol w="876698">
                  <a:extLst>
                    <a:ext uri="{9D8B030D-6E8A-4147-A177-3AD203B41FA5}">
                      <a16:colId xmlns:a16="http://schemas.microsoft.com/office/drawing/2014/main" val="20002"/>
                    </a:ext>
                  </a:extLst>
                </a:gridCol>
                <a:gridCol w="876698">
                  <a:extLst>
                    <a:ext uri="{9D8B030D-6E8A-4147-A177-3AD203B41FA5}">
                      <a16:colId xmlns:a16="http://schemas.microsoft.com/office/drawing/2014/main" val="20003"/>
                    </a:ext>
                  </a:extLst>
                </a:gridCol>
                <a:gridCol w="876698">
                  <a:extLst>
                    <a:ext uri="{9D8B030D-6E8A-4147-A177-3AD203B41FA5}">
                      <a16:colId xmlns:a16="http://schemas.microsoft.com/office/drawing/2014/main" val="20004"/>
                    </a:ext>
                  </a:extLst>
                </a:gridCol>
              </a:tblGrid>
              <a:tr h="318610">
                <a:tc>
                  <a:txBody>
                    <a:bodyPr/>
                    <a:lstStyle/>
                    <a:p>
                      <a:pPr marL="0" algn="l" defTabSz="914400" rtl="0" eaLnBrk="1" latinLnBrk="0" hangingPunct="1"/>
                      <a:r>
                        <a:rPr lang="en-US" sz="1400" b="1" kern="1200" dirty="0">
                          <a:solidFill>
                            <a:schemeClr val="lt1"/>
                          </a:solidFill>
                          <a:latin typeface="+mn-lt"/>
                          <a:ea typeface="+mn-ea"/>
                          <a:cs typeface="+mn-cs"/>
                        </a:rPr>
                        <a:t>&lt;=30</a:t>
                      </a:r>
                      <a:endParaRPr lang="en-IN" sz="1400" b="1" kern="1200" dirty="0">
                        <a:solidFill>
                          <a:schemeClr val="lt1"/>
                        </a:solidFill>
                        <a:latin typeface="+mn-lt"/>
                        <a:ea typeface="+mn-ea"/>
                        <a:cs typeface="+mn-cs"/>
                      </a:endParaRPr>
                    </a:p>
                  </a:txBody>
                  <a:tcPr/>
                </a:tc>
                <a:tc>
                  <a:txBody>
                    <a:bodyPr/>
                    <a:lstStyle/>
                    <a:p>
                      <a:pPr marL="0" algn="l" defTabSz="914400" rtl="0" eaLnBrk="1" latinLnBrk="0" hangingPunct="1"/>
                      <a:r>
                        <a:rPr lang="en-US" sz="1400" b="1" kern="1200" dirty="0">
                          <a:solidFill>
                            <a:schemeClr val="lt1"/>
                          </a:solidFill>
                          <a:latin typeface="+mn-lt"/>
                          <a:ea typeface="+mn-ea"/>
                          <a:cs typeface="+mn-cs"/>
                        </a:rPr>
                        <a:t>medium</a:t>
                      </a:r>
                      <a:endParaRPr lang="en-IN" sz="1400" b="1" kern="1200" dirty="0">
                        <a:solidFill>
                          <a:schemeClr val="lt1"/>
                        </a:solidFill>
                        <a:latin typeface="+mn-lt"/>
                        <a:ea typeface="+mn-ea"/>
                        <a:cs typeface="+mn-cs"/>
                      </a:endParaRPr>
                    </a:p>
                  </a:txBody>
                  <a:tcPr/>
                </a:tc>
                <a:tc>
                  <a:txBody>
                    <a:bodyPr/>
                    <a:lstStyle/>
                    <a:p>
                      <a:r>
                        <a:rPr lang="en-US" sz="1400" dirty="0"/>
                        <a:t>yes</a:t>
                      </a:r>
                      <a:endParaRPr lang="en-IN" sz="1400" dirty="0"/>
                    </a:p>
                  </a:txBody>
                  <a:tcPr/>
                </a:tc>
                <a:tc>
                  <a:txBody>
                    <a:bodyPr/>
                    <a:lstStyle/>
                    <a:p>
                      <a:r>
                        <a:rPr lang="en-US" sz="1400" dirty="0"/>
                        <a:t>fair</a:t>
                      </a:r>
                      <a:endParaRPr lang="en-IN" sz="1400" dirty="0"/>
                    </a:p>
                  </a:txBody>
                  <a:tcPr/>
                </a:tc>
                <a:tc>
                  <a:txBody>
                    <a:bodyPr/>
                    <a:lstStyle/>
                    <a:p>
                      <a:r>
                        <a:rPr lang="en-US" sz="1400" dirty="0"/>
                        <a:t>?</a:t>
                      </a:r>
                      <a:endParaRPr lang="en-IN" sz="1400" dirty="0"/>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5427260" y="357503"/>
            <a:ext cx="5213445" cy="400110"/>
          </a:xfrm>
          <a:prstGeom prst="rect">
            <a:avLst/>
          </a:prstGeom>
          <a:noFill/>
        </p:spPr>
        <p:txBody>
          <a:bodyPr wrap="square" rtlCol="0">
            <a:spAutoFit/>
          </a:bodyPr>
          <a:lstStyle/>
          <a:p>
            <a:r>
              <a:rPr lang="en-US" sz="2000" dirty="0">
                <a:solidFill>
                  <a:srgbClr val="C00000"/>
                </a:solidFill>
              </a:rPr>
              <a:t>Here all features are discrete</a:t>
            </a:r>
            <a:endParaRPr lang="en-IN" sz="2000" dirty="0">
              <a:solidFill>
                <a:srgbClr val="C00000"/>
              </a:solidFill>
            </a:endParaRPr>
          </a:p>
        </p:txBody>
      </p:sp>
    </p:spTree>
    <p:extLst>
      <p:ext uri="{BB962C8B-B14F-4D97-AF65-F5344CB8AC3E}">
        <p14:creationId xmlns:p14="http://schemas.microsoft.com/office/powerpoint/2010/main" val="307147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65988" y="228596"/>
            <a:ext cx="11811712"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110000"/>
              </a:lnSpc>
            </a:pPr>
            <a:r>
              <a:rPr lang="en-US" altLang="zh-TW" u="sng" dirty="0">
                <a:solidFill>
                  <a:srgbClr val="0B5ED7"/>
                </a:solidFill>
                <a:ea typeface="新細明體" charset="-120"/>
              </a:rPr>
              <a:t>Class prior probabilities </a:t>
            </a:r>
            <a:r>
              <a:rPr lang="en-US" altLang="zh-TW" dirty="0">
                <a:solidFill>
                  <a:srgbClr val="0B5ED7"/>
                </a:solidFill>
                <a:ea typeface="新細明體" charset="-120"/>
              </a:rPr>
              <a:t>P(C</a:t>
            </a:r>
            <a:r>
              <a:rPr lang="en-US" altLang="zh-TW" baseline="-25000" dirty="0">
                <a:solidFill>
                  <a:srgbClr val="0B5ED7"/>
                </a:solidFill>
                <a:ea typeface="新細明體" charset="-120"/>
              </a:rPr>
              <a:t>i</a:t>
            </a:r>
            <a:r>
              <a:rPr lang="en-US" altLang="zh-TW" dirty="0">
                <a:solidFill>
                  <a:srgbClr val="0B5ED7"/>
                </a:solidFill>
                <a:ea typeface="新細明體" charset="-120"/>
              </a:rPr>
              <a:t>):</a:t>
            </a:r>
          </a:p>
          <a:p>
            <a:pPr>
              <a:lnSpc>
                <a:spcPct val="80000"/>
              </a:lnSpc>
            </a:pPr>
            <a:endParaRPr lang="en-US" altLang="zh-TW" dirty="0">
              <a:solidFill>
                <a:srgbClr val="0B5ED7"/>
              </a:solidFill>
              <a:ea typeface="新細明體" charset="-120"/>
            </a:endParaRPr>
          </a:p>
          <a:p>
            <a:pPr>
              <a:lnSpc>
                <a:spcPct val="80000"/>
              </a:lnSpc>
            </a:pPr>
            <a:r>
              <a:rPr lang="en-US" altLang="zh-TW" dirty="0">
                <a:solidFill>
                  <a:srgbClr val="0B5ED7"/>
                </a:solidFill>
                <a:ea typeface="新細明體" charset="-120"/>
              </a:rPr>
              <a:t>P(</a:t>
            </a:r>
            <a:r>
              <a:rPr lang="en-US" altLang="zh-TW" dirty="0" err="1">
                <a:solidFill>
                  <a:srgbClr val="0B5ED7"/>
                </a:solidFill>
                <a:ea typeface="新細明體" charset="-120"/>
              </a:rPr>
              <a:t>buys_computer</a:t>
            </a:r>
            <a:r>
              <a:rPr lang="en-US" altLang="zh-TW" dirty="0">
                <a:solidFill>
                  <a:srgbClr val="0B5ED7"/>
                </a:solidFill>
                <a:ea typeface="新細明體" charset="-120"/>
              </a:rPr>
              <a:t> = “yes”)  = 9/14 = 0.643			P(</a:t>
            </a:r>
            <a:r>
              <a:rPr lang="en-US" altLang="zh-TW" dirty="0" err="1">
                <a:solidFill>
                  <a:srgbClr val="0B5ED7"/>
                </a:solidFill>
                <a:ea typeface="新細明體" charset="-120"/>
              </a:rPr>
              <a:t>buys_computer</a:t>
            </a:r>
            <a:r>
              <a:rPr lang="en-US" altLang="zh-TW" dirty="0">
                <a:solidFill>
                  <a:srgbClr val="0B5ED7"/>
                </a:solidFill>
                <a:ea typeface="新細明體" charset="-120"/>
              </a:rPr>
              <a:t> = “no”) = 5/14= 0.357</a:t>
            </a:r>
          </a:p>
        </p:txBody>
      </p:sp>
      <p:sp>
        <p:nvSpPr>
          <p:cNvPr id="7" name="Rectangle 6"/>
          <p:cNvSpPr/>
          <p:nvPr/>
        </p:nvSpPr>
        <p:spPr>
          <a:xfrm>
            <a:off x="265988" y="1164811"/>
            <a:ext cx="11373562" cy="686470"/>
          </a:xfrm>
          <a:prstGeom prst="rect">
            <a:avLst/>
          </a:prstGeom>
        </p:spPr>
        <p:txBody>
          <a:bodyPr wrap="square">
            <a:spAutoFit/>
          </a:bodyPr>
          <a:lstStyle/>
          <a:p>
            <a:pPr>
              <a:lnSpc>
                <a:spcPct val="110000"/>
              </a:lnSpc>
            </a:pPr>
            <a:r>
              <a:rPr lang="en-US" altLang="zh-TW" b="1" dirty="0">
                <a:solidFill>
                  <a:srgbClr val="00B050"/>
                </a:solidFill>
                <a:ea typeface="新細明體" charset="-120"/>
              </a:rPr>
              <a:t>Test Data instance : X = (age &lt;=30, Income = medium, Student = yes, </a:t>
            </a:r>
            <a:r>
              <a:rPr lang="en-US" altLang="zh-TW" b="1" dirty="0" err="1">
                <a:solidFill>
                  <a:srgbClr val="00B050"/>
                </a:solidFill>
                <a:ea typeface="新細明體" charset="-120"/>
              </a:rPr>
              <a:t>Credit_rating</a:t>
            </a:r>
            <a:r>
              <a:rPr lang="en-US" altLang="zh-TW" b="1" dirty="0">
                <a:solidFill>
                  <a:srgbClr val="00B050"/>
                </a:solidFill>
                <a:ea typeface="新細明體" charset="-120"/>
              </a:rPr>
              <a:t> = fair)</a:t>
            </a:r>
          </a:p>
          <a:p>
            <a:pPr>
              <a:lnSpc>
                <a:spcPct val="110000"/>
              </a:lnSpc>
            </a:pPr>
            <a:r>
              <a:rPr lang="en-US" altLang="zh-TW" b="1" dirty="0">
                <a:solidFill>
                  <a:srgbClr val="00B050"/>
                </a:solidFill>
                <a:ea typeface="新細明體" charset="-120"/>
              </a:rPr>
              <a:t>Only calculate P(</a:t>
            </a:r>
            <a:r>
              <a:rPr lang="en-US" altLang="zh-TW" b="1" dirty="0" err="1">
                <a:solidFill>
                  <a:srgbClr val="00B050"/>
                </a:solidFill>
                <a:ea typeface="新細明體" charset="-120"/>
              </a:rPr>
              <a:t>X|Ci</a:t>
            </a:r>
            <a:r>
              <a:rPr lang="en-US" altLang="zh-TW" b="1" dirty="0">
                <a:solidFill>
                  <a:srgbClr val="00B050"/>
                </a:solidFill>
                <a:ea typeface="新細明體" charset="-120"/>
              </a:rPr>
              <a:t>) for above mentioned criteria</a:t>
            </a:r>
          </a:p>
        </p:txBody>
      </p:sp>
      <p:sp>
        <p:nvSpPr>
          <p:cNvPr id="8" name="Content Placeholder 2"/>
          <p:cNvSpPr>
            <a:spLocks noGrp="1"/>
          </p:cNvSpPr>
          <p:nvPr>
            <p:ph idx="1"/>
          </p:nvPr>
        </p:nvSpPr>
        <p:spPr>
          <a:xfrm>
            <a:off x="190499" y="1947266"/>
            <a:ext cx="8086725" cy="4610326"/>
          </a:xfrm>
        </p:spPr>
        <p:txBody>
          <a:bodyPr>
            <a:noAutofit/>
          </a:bodyPr>
          <a:lstStyle/>
          <a:p>
            <a:pPr marL="0" indent="0">
              <a:lnSpc>
                <a:spcPct val="150000"/>
              </a:lnSpc>
              <a:buNone/>
            </a:pPr>
            <a:r>
              <a:rPr lang="en-US" altLang="zh-TW" sz="2000" dirty="0">
                <a:solidFill>
                  <a:srgbClr val="0B5ED7"/>
                </a:solidFill>
                <a:ea typeface="新細明體" charset="-120"/>
              </a:rPr>
              <a:t> </a:t>
            </a:r>
            <a:r>
              <a:rPr lang="en-US" altLang="zh-TW" sz="2000" u="sng" dirty="0">
                <a:solidFill>
                  <a:srgbClr val="0B5ED7"/>
                </a:solidFill>
                <a:ea typeface="新細明體" charset="-120"/>
              </a:rPr>
              <a:t>Class conditional probabilities </a:t>
            </a:r>
            <a:r>
              <a:rPr lang="en-US" altLang="zh-TW" sz="2000" dirty="0">
                <a:solidFill>
                  <a:srgbClr val="0B5ED7"/>
                </a:solidFill>
                <a:ea typeface="新細明體" charset="-120"/>
              </a:rPr>
              <a:t>P(</a:t>
            </a:r>
            <a:r>
              <a:rPr lang="en-US" altLang="zh-TW" sz="2000" dirty="0" err="1">
                <a:solidFill>
                  <a:srgbClr val="0B5ED7"/>
                </a:solidFill>
                <a:ea typeface="新細明體" charset="-120"/>
              </a:rPr>
              <a:t>X|C</a:t>
            </a:r>
            <a:r>
              <a:rPr lang="en-US" altLang="zh-TW" sz="2000" baseline="-25000" dirty="0" err="1">
                <a:solidFill>
                  <a:srgbClr val="0B5ED7"/>
                </a:solidFill>
                <a:ea typeface="新細明體" charset="-120"/>
              </a:rPr>
              <a:t>i</a:t>
            </a:r>
            <a:r>
              <a:rPr lang="en-US" altLang="zh-TW" sz="2000" dirty="0">
                <a:solidFill>
                  <a:srgbClr val="0B5ED7"/>
                </a:solidFill>
                <a:ea typeface="新細明體" charset="-120"/>
              </a:rPr>
              <a:t>):</a:t>
            </a:r>
          </a:p>
          <a:p>
            <a:pPr marL="0" indent="0">
              <a:lnSpc>
                <a:spcPct val="150000"/>
              </a:lnSpc>
              <a:buNone/>
            </a:pPr>
            <a:r>
              <a:rPr lang="en-US" altLang="zh-TW" sz="2000" dirty="0">
                <a:solidFill>
                  <a:srgbClr val="0B5ED7"/>
                </a:solidFill>
                <a:ea typeface="新細明體" charset="-120"/>
              </a:rPr>
              <a:t>P(age = “&lt;=30”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“yes”)  = </a:t>
            </a:r>
            <a:r>
              <a:rPr lang="en-US" altLang="zh-TW" sz="2000" b="1" dirty="0">
                <a:solidFill>
                  <a:srgbClr val="0B5ED7"/>
                </a:solidFill>
                <a:ea typeface="新細明體" charset="-120"/>
              </a:rPr>
              <a:t>2/9</a:t>
            </a:r>
            <a:r>
              <a:rPr lang="en-US" altLang="zh-TW" sz="2000" dirty="0">
                <a:solidFill>
                  <a:srgbClr val="0B5ED7"/>
                </a:solidFill>
                <a:ea typeface="新細明體" charset="-120"/>
              </a:rPr>
              <a:t> = 0.222</a:t>
            </a:r>
          </a:p>
          <a:p>
            <a:pPr>
              <a:lnSpc>
                <a:spcPct val="80000"/>
              </a:lnSpc>
              <a:buFont typeface="Wingdings" pitchFamily="2" charset="2"/>
              <a:buNone/>
            </a:pPr>
            <a:r>
              <a:rPr lang="en-US" altLang="zh-TW" sz="2000" dirty="0">
                <a:solidFill>
                  <a:srgbClr val="0B5ED7"/>
                </a:solidFill>
                <a:ea typeface="新細明體" charset="-120"/>
              </a:rPr>
              <a:t>P(age = “&lt;= 30”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“no”) = </a:t>
            </a:r>
            <a:r>
              <a:rPr lang="en-US" altLang="zh-TW" sz="2000" b="1" dirty="0">
                <a:solidFill>
                  <a:srgbClr val="0B5ED7"/>
                </a:solidFill>
                <a:ea typeface="新細明體" charset="-120"/>
              </a:rPr>
              <a:t>3/5</a:t>
            </a:r>
            <a:r>
              <a:rPr lang="en-US" altLang="zh-TW" sz="2000" dirty="0">
                <a:solidFill>
                  <a:srgbClr val="0B5ED7"/>
                </a:solidFill>
                <a:ea typeface="新細明體" charset="-120"/>
              </a:rPr>
              <a:t> = 0.6</a:t>
            </a:r>
          </a:p>
          <a:p>
            <a:pPr>
              <a:lnSpc>
                <a:spcPct val="80000"/>
              </a:lnSpc>
              <a:buFont typeface="Wingdings" pitchFamily="2" charset="2"/>
              <a:buNone/>
            </a:pPr>
            <a:endParaRPr lang="en-US" altLang="zh-TW" sz="2000" dirty="0">
              <a:solidFill>
                <a:srgbClr val="0B5ED7"/>
              </a:solidFill>
              <a:ea typeface="新細明體" charset="-120"/>
            </a:endParaRPr>
          </a:p>
          <a:p>
            <a:pPr>
              <a:lnSpc>
                <a:spcPct val="80000"/>
              </a:lnSpc>
              <a:buFont typeface="Wingdings" pitchFamily="2" charset="2"/>
              <a:buNone/>
            </a:pPr>
            <a:r>
              <a:rPr lang="en-US" altLang="zh-TW" sz="2000" dirty="0">
                <a:solidFill>
                  <a:srgbClr val="0B5ED7"/>
                </a:solidFill>
                <a:ea typeface="新細明體" charset="-120"/>
              </a:rPr>
              <a:t>P(income = “medium”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“yes”) = </a:t>
            </a:r>
            <a:r>
              <a:rPr lang="en-US" altLang="zh-TW" sz="2000" b="1" dirty="0">
                <a:solidFill>
                  <a:srgbClr val="0B5ED7"/>
                </a:solidFill>
                <a:ea typeface="新細明體" charset="-120"/>
              </a:rPr>
              <a:t>4/9</a:t>
            </a:r>
            <a:r>
              <a:rPr lang="en-US" altLang="zh-TW" sz="2000" dirty="0">
                <a:solidFill>
                  <a:srgbClr val="0B5ED7"/>
                </a:solidFill>
                <a:ea typeface="新細明體" charset="-120"/>
              </a:rPr>
              <a:t> = 0.444</a:t>
            </a:r>
          </a:p>
          <a:p>
            <a:pPr>
              <a:lnSpc>
                <a:spcPct val="80000"/>
              </a:lnSpc>
              <a:buFont typeface="Wingdings" pitchFamily="2" charset="2"/>
              <a:buNone/>
            </a:pPr>
            <a:r>
              <a:rPr lang="en-US" altLang="zh-TW" sz="2000" dirty="0">
                <a:solidFill>
                  <a:srgbClr val="0B5ED7"/>
                </a:solidFill>
                <a:ea typeface="新細明體" charset="-120"/>
              </a:rPr>
              <a:t>P(income = “medium”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“no”) = </a:t>
            </a:r>
            <a:r>
              <a:rPr lang="en-US" altLang="zh-TW" sz="2000" b="1" dirty="0">
                <a:solidFill>
                  <a:srgbClr val="0B5ED7"/>
                </a:solidFill>
                <a:ea typeface="新細明體" charset="-120"/>
              </a:rPr>
              <a:t>2/5</a:t>
            </a:r>
            <a:r>
              <a:rPr lang="en-US" altLang="zh-TW" sz="2000" dirty="0">
                <a:solidFill>
                  <a:srgbClr val="0B5ED7"/>
                </a:solidFill>
                <a:ea typeface="新細明體" charset="-120"/>
              </a:rPr>
              <a:t> = 0.4</a:t>
            </a:r>
          </a:p>
          <a:p>
            <a:pPr>
              <a:lnSpc>
                <a:spcPct val="80000"/>
              </a:lnSpc>
              <a:buFont typeface="Wingdings" pitchFamily="2" charset="2"/>
              <a:buNone/>
            </a:pPr>
            <a:endParaRPr lang="en-US" altLang="zh-TW" sz="2000" dirty="0">
              <a:solidFill>
                <a:srgbClr val="0B5ED7"/>
              </a:solidFill>
              <a:ea typeface="新細明體" charset="-120"/>
            </a:endParaRPr>
          </a:p>
          <a:p>
            <a:pPr>
              <a:lnSpc>
                <a:spcPct val="80000"/>
              </a:lnSpc>
              <a:buFont typeface="Wingdings" pitchFamily="2" charset="2"/>
              <a:buNone/>
            </a:pPr>
            <a:r>
              <a:rPr lang="en-US" altLang="zh-TW" sz="2000" dirty="0">
                <a:solidFill>
                  <a:srgbClr val="0B5ED7"/>
                </a:solidFill>
                <a:ea typeface="新細明體" charset="-120"/>
              </a:rPr>
              <a:t>P(student = “yes”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“yes) = </a:t>
            </a:r>
            <a:r>
              <a:rPr lang="en-US" altLang="zh-TW" sz="2000" b="1" dirty="0">
                <a:solidFill>
                  <a:srgbClr val="0B5ED7"/>
                </a:solidFill>
                <a:ea typeface="新細明體" charset="-120"/>
              </a:rPr>
              <a:t>6/9</a:t>
            </a:r>
            <a:r>
              <a:rPr lang="en-US" altLang="zh-TW" sz="2000" dirty="0">
                <a:solidFill>
                  <a:srgbClr val="0B5ED7"/>
                </a:solidFill>
                <a:ea typeface="新細明體" charset="-120"/>
              </a:rPr>
              <a:t> = 0.667</a:t>
            </a:r>
          </a:p>
          <a:p>
            <a:pPr>
              <a:lnSpc>
                <a:spcPct val="80000"/>
              </a:lnSpc>
              <a:buFont typeface="Wingdings" pitchFamily="2" charset="2"/>
              <a:buNone/>
            </a:pPr>
            <a:r>
              <a:rPr lang="en-US" altLang="zh-TW" sz="2000" dirty="0">
                <a:solidFill>
                  <a:srgbClr val="0B5ED7"/>
                </a:solidFill>
                <a:ea typeface="新細明體" charset="-120"/>
              </a:rPr>
              <a:t>P(student = “yes”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“no”) = </a:t>
            </a:r>
            <a:r>
              <a:rPr lang="en-US" altLang="zh-TW" sz="2000" b="1" dirty="0">
                <a:solidFill>
                  <a:srgbClr val="0B5ED7"/>
                </a:solidFill>
                <a:ea typeface="新細明體" charset="-120"/>
              </a:rPr>
              <a:t>1/5</a:t>
            </a:r>
            <a:r>
              <a:rPr lang="en-US" altLang="zh-TW" sz="2000" dirty="0">
                <a:solidFill>
                  <a:srgbClr val="0B5ED7"/>
                </a:solidFill>
                <a:ea typeface="新細明體" charset="-120"/>
              </a:rPr>
              <a:t> = 0.2</a:t>
            </a:r>
          </a:p>
          <a:p>
            <a:pPr>
              <a:lnSpc>
                <a:spcPct val="80000"/>
              </a:lnSpc>
              <a:buFont typeface="Wingdings" pitchFamily="2" charset="2"/>
              <a:buNone/>
            </a:pPr>
            <a:endParaRPr lang="en-US" altLang="zh-TW" sz="2000" dirty="0">
              <a:solidFill>
                <a:srgbClr val="0B5ED7"/>
              </a:solidFill>
              <a:ea typeface="新細明體" charset="-120"/>
            </a:endParaRPr>
          </a:p>
          <a:p>
            <a:pPr>
              <a:lnSpc>
                <a:spcPct val="80000"/>
              </a:lnSpc>
              <a:buFont typeface="Wingdings" pitchFamily="2" charset="2"/>
              <a:buNone/>
            </a:pPr>
            <a:r>
              <a:rPr lang="en-US" altLang="zh-TW" sz="2000" dirty="0">
                <a:solidFill>
                  <a:srgbClr val="0B5ED7"/>
                </a:solidFill>
                <a:ea typeface="新細明體" charset="-120"/>
              </a:rPr>
              <a:t>P(</a:t>
            </a:r>
            <a:r>
              <a:rPr lang="en-US" altLang="zh-TW" sz="2000" dirty="0" err="1">
                <a:solidFill>
                  <a:srgbClr val="0B5ED7"/>
                </a:solidFill>
                <a:ea typeface="新細明體" charset="-120"/>
              </a:rPr>
              <a:t>credit_rating</a:t>
            </a:r>
            <a:r>
              <a:rPr lang="en-US" altLang="zh-TW" sz="2000" dirty="0">
                <a:solidFill>
                  <a:srgbClr val="0B5ED7"/>
                </a:solidFill>
                <a:ea typeface="新細明體" charset="-120"/>
              </a:rPr>
              <a:t> = “fair”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“yes”) = </a:t>
            </a:r>
            <a:r>
              <a:rPr lang="en-US" altLang="zh-TW" sz="2000" b="1" dirty="0">
                <a:solidFill>
                  <a:srgbClr val="0B5ED7"/>
                </a:solidFill>
                <a:ea typeface="新細明體" charset="-120"/>
              </a:rPr>
              <a:t>6/9 </a:t>
            </a:r>
            <a:r>
              <a:rPr lang="en-US" altLang="zh-TW" sz="2000" dirty="0">
                <a:solidFill>
                  <a:srgbClr val="0B5ED7"/>
                </a:solidFill>
                <a:ea typeface="新細明體" charset="-120"/>
              </a:rPr>
              <a:t>= 0.667</a:t>
            </a:r>
          </a:p>
          <a:p>
            <a:pPr>
              <a:lnSpc>
                <a:spcPct val="80000"/>
              </a:lnSpc>
              <a:buFont typeface="Wingdings" pitchFamily="2" charset="2"/>
              <a:buNone/>
            </a:pPr>
            <a:r>
              <a:rPr lang="en-US" altLang="zh-TW" sz="2000" dirty="0">
                <a:solidFill>
                  <a:srgbClr val="0B5ED7"/>
                </a:solidFill>
                <a:ea typeface="新細明體" charset="-120"/>
              </a:rPr>
              <a:t>P(</a:t>
            </a:r>
            <a:r>
              <a:rPr lang="en-US" altLang="zh-TW" sz="2000" dirty="0" err="1">
                <a:solidFill>
                  <a:srgbClr val="0B5ED7"/>
                </a:solidFill>
                <a:ea typeface="新細明體" charset="-120"/>
              </a:rPr>
              <a:t>credit_rating</a:t>
            </a:r>
            <a:r>
              <a:rPr lang="en-US" altLang="zh-TW" sz="2000" dirty="0">
                <a:solidFill>
                  <a:srgbClr val="0B5ED7"/>
                </a:solidFill>
                <a:ea typeface="新細明體" charset="-120"/>
              </a:rPr>
              <a:t> = “fair” | </a:t>
            </a:r>
            <a:r>
              <a:rPr lang="en-US" altLang="zh-TW" sz="2000" dirty="0" err="1">
                <a:solidFill>
                  <a:srgbClr val="0B5ED7"/>
                </a:solidFill>
                <a:ea typeface="新細明體" charset="-120"/>
              </a:rPr>
              <a:t>buys_computer</a:t>
            </a:r>
            <a:r>
              <a:rPr lang="en-US" altLang="zh-TW" sz="2000" dirty="0">
                <a:solidFill>
                  <a:srgbClr val="0B5ED7"/>
                </a:solidFill>
                <a:ea typeface="新細明體" charset="-120"/>
              </a:rPr>
              <a:t> = “no”) = </a:t>
            </a:r>
            <a:r>
              <a:rPr lang="en-US" altLang="zh-TW" sz="2000" b="1" dirty="0">
                <a:solidFill>
                  <a:srgbClr val="0B5ED7"/>
                </a:solidFill>
                <a:ea typeface="新細明體" charset="-120"/>
              </a:rPr>
              <a:t>2/5</a:t>
            </a:r>
            <a:r>
              <a:rPr lang="en-US" altLang="zh-TW" sz="2000" dirty="0">
                <a:solidFill>
                  <a:srgbClr val="0B5ED7"/>
                </a:solidFill>
                <a:ea typeface="新細明體" charset="-120"/>
              </a:rPr>
              <a:t> = 0.4</a:t>
            </a:r>
          </a:p>
        </p:txBody>
      </p:sp>
      <p:sp>
        <p:nvSpPr>
          <p:cNvPr id="10" name="Rectangle 3"/>
          <p:cNvSpPr txBox="1">
            <a:spLocks noChangeArrowheads="1"/>
          </p:cNvSpPr>
          <p:nvPr/>
        </p:nvSpPr>
        <p:spPr>
          <a:xfrm>
            <a:off x="8143876" y="2219093"/>
            <a:ext cx="3695699" cy="4434484"/>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80000"/>
              </a:lnSpc>
              <a:buNone/>
            </a:pPr>
            <a:r>
              <a:rPr lang="en-US" altLang="zh-TW" sz="2400" u="sng" dirty="0">
                <a:solidFill>
                  <a:srgbClr val="0B5ED7"/>
                </a:solidFill>
                <a:ea typeface="新細明體" charset="-120"/>
              </a:rPr>
              <a:t>Posterior probabilities </a:t>
            </a:r>
          </a:p>
          <a:p>
            <a:pPr>
              <a:lnSpc>
                <a:spcPct val="80000"/>
              </a:lnSpc>
              <a:buNone/>
            </a:pPr>
            <a:r>
              <a:rPr lang="it-IT" altLang="zh-TW" sz="2400" dirty="0">
                <a:solidFill>
                  <a:srgbClr val="0B5ED7"/>
                </a:solidFill>
                <a:ea typeface="新細明體" charset="-120"/>
              </a:rPr>
              <a:t>P(Ci |X) = P(X|Ci)*P(Ci) :</a:t>
            </a:r>
            <a:endParaRPr lang="en-US" altLang="zh-TW" sz="2200" dirty="0">
              <a:solidFill>
                <a:srgbClr val="0B5ED7"/>
              </a:solidFill>
              <a:ea typeface="新細明體" charset="-120"/>
            </a:endParaRPr>
          </a:p>
          <a:p>
            <a:pPr>
              <a:lnSpc>
                <a:spcPct val="80000"/>
              </a:lnSpc>
              <a:buNone/>
            </a:pPr>
            <a:endParaRPr lang="en-US" altLang="zh-TW" sz="2200" dirty="0">
              <a:solidFill>
                <a:srgbClr val="0B5ED7"/>
              </a:solidFill>
              <a:ea typeface="新細明體" charset="-120"/>
            </a:endParaRPr>
          </a:p>
          <a:p>
            <a:pPr>
              <a:lnSpc>
                <a:spcPct val="80000"/>
              </a:lnSpc>
              <a:buNone/>
            </a:pPr>
            <a:r>
              <a:rPr lang="en-US" altLang="zh-TW" sz="2200" dirty="0">
                <a:solidFill>
                  <a:srgbClr val="0B5ED7"/>
                </a:solidFill>
                <a:ea typeface="新細明體" charset="-120"/>
              </a:rPr>
              <a:t>P(</a:t>
            </a:r>
            <a:r>
              <a:rPr lang="en-US" altLang="zh-TW" sz="2200" dirty="0" err="1">
                <a:solidFill>
                  <a:srgbClr val="0B5ED7"/>
                </a:solidFill>
                <a:ea typeface="新細明體" charset="-120"/>
              </a:rPr>
              <a:t>X|buys_computer</a:t>
            </a:r>
            <a:r>
              <a:rPr lang="en-US" altLang="zh-TW" sz="2200" dirty="0">
                <a:solidFill>
                  <a:srgbClr val="0B5ED7"/>
                </a:solidFill>
                <a:ea typeface="新細明體" charset="-120"/>
              </a:rPr>
              <a:t> = “yes”) * P(</a:t>
            </a:r>
            <a:r>
              <a:rPr lang="en-US" altLang="zh-TW" sz="2200" dirty="0" err="1">
                <a:solidFill>
                  <a:srgbClr val="0B5ED7"/>
                </a:solidFill>
                <a:ea typeface="新細明體" charset="-120"/>
              </a:rPr>
              <a:t>buys_computer</a:t>
            </a:r>
            <a:r>
              <a:rPr lang="en-US" altLang="zh-TW" sz="2200" dirty="0">
                <a:solidFill>
                  <a:srgbClr val="0B5ED7"/>
                </a:solidFill>
                <a:ea typeface="新細明體" charset="-120"/>
              </a:rPr>
              <a:t> = “yes”) </a:t>
            </a:r>
          </a:p>
          <a:p>
            <a:pPr>
              <a:lnSpc>
                <a:spcPct val="80000"/>
              </a:lnSpc>
              <a:buNone/>
            </a:pPr>
            <a:r>
              <a:rPr lang="en-US" altLang="zh-TW" sz="2200" dirty="0">
                <a:solidFill>
                  <a:srgbClr val="0B5ED7"/>
                </a:solidFill>
                <a:ea typeface="新細明體" charset="-120"/>
              </a:rPr>
              <a:t>=  </a:t>
            </a:r>
            <a:r>
              <a:rPr lang="en-US" altLang="zh-TW" sz="2200" dirty="0">
                <a:solidFill>
                  <a:srgbClr val="00B050"/>
                </a:solidFill>
                <a:ea typeface="新細明體" charset="-120"/>
              </a:rPr>
              <a:t>0.222 x 0.444 x 0.667 x 0.667 </a:t>
            </a:r>
            <a:r>
              <a:rPr lang="en-US" altLang="zh-TW" sz="2200" dirty="0">
                <a:solidFill>
                  <a:srgbClr val="0B5ED7"/>
                </a:solidFill>
                <a:ea typeface="新細明體" charset="-120"/>
              </a:rPr>
              <a:t>x</a:t>
            </a:r>
            <a:r>
              <a:rPr lang="en-US" altLang="zh-TW" sz="2200" dirty="0">
                <a:solidFill>
                  <a:srgbClr val="00B050"/>
                </a:solidFill>
                <a:ea typeface="新細明體" charset="-120"/>
              </a:rPr>
              <a:t> </a:t>
            </a:r>
            <a:r>
              <a:rPr lang="en-US" altLang="zh-TW" sz="2200" dirty="0">
                <a:solidFill>
                  <a:srgbClr val="0B5ED7"/>
                </a:solidFill>
                <a:ea typeface="新細明體" charset="-120"/>
              </a:rPr>
              <a:t>0.643</a:t>
            </a:r>
            <a:r>
              <a:rPr lang="en-US" altLang="zh-TW" sz="2400" dirty="0">
                <a:solidFill>
                  <a:srgbClr val="0B5ED7"/>
                </a:solidFill>
                <a:ea typeface="新細明體" charset="-120"/>
              </a:rPr>
              <a:t> </a:t>
            </a:r>
            <a:r>
              <a:rPr lang="en-US" altLang="zh-TW" sz="2200" dirty="0">
                <a:solidFill>
                  <a:srgbClr val="00B050"/>
                </a:solidFill>
                <a:ea typeface="新細明體" charset="-120"/>
              </a:rPr>
              <a:t> </a:t>
            </a:r>
            <a:r>
              <a:rPr lang="en-US" altLang="zh-TW" sz="2200" b="1" dirty="0">
                <a:solidFill>
                  <a:srgbClr val="0B5ED7"/>
                </a:solidFill>
                <a:ea typeface="新細明體" charset="-120"/>
              </a:rPr>
              <a:t>=  </a:t>
            </a:r>
            <a:r>
              <a:rPr lang="en-US" altLang="zh-TW" sz="2200" b="1" dirty="0">
                <a:solidFill>
                  <a:srgbClr val="FF0000"/>
                </a:solidFill>
                <a:ea typeface="新細明體" charset="-120"/>
              </a:rPr>
              <a:t>0.028</a:t>
            </a:r>
          </a:p>
          <a:p>
            <a:pPr>
              <a:lnSpc>
                <a:spcPct val="80000"/>
              </a:lnSpc>
              <a:buFont typeface="Wingdings" pitchFamily="2" charset="2"/>
              <a:buNone/>
            </a:pPr>
            <a:endParaRPr lang="en-US" altLang="zh-TW" sz="2200" dirty="0">
              <a:solidFill>
                <a:srgbClr val="0B5ED7"/>
              </a:solidFill>
              <a:ea typeface="新細明體" charset="-120"/>
            </a:endParaRPr>
          </a:p>
          <a:p>
            <a:pPr>
              <a:lnSpc>
                <a:spcPct val="80000"/>
              </a:lnSpc>
              <a:buNone/>
            </a:pPr>
            <a:r>
              <a:rPr lang="en-US" altLang="zh-TW" sz="2200" dirty="0">
                <a:solidFill>
                  <a:srgbClr val="0B5ED7"/>
                </a:solidFill>
                <a:ea typeface="新細明體" charset="-120"/>
              </a:rPr>
              <a:t>P(</a:t>
            </a:r>
            <a:r>
              <a:rPr lang="en-US" altLang="zh-TW" sz="2200" dirty="0" err="1">
                <a:solidFill>
                  <a:srgbClr val="0B5ED7"/>
                </a:solidFill>
                <a:ea typeface="新細明體" charset="-120"/>
              </a:rPr>
              <a:t>X|buys_computer</a:t>
            </a:r>
            <a:r>
              <a:rPr lang="en-US" altLang="zh-TW" sz="2200" dirty="0">
                <a:solidFill>
                  <a:srgbClr val="0B5ED7"/>
                </a:solidFill>
                <a:ea typeface="新細明體" charset="-120"/>
              </a:rPr>
              <a:t> = “no”) * P(</a:t>
            </a:r>
            <a:r>
              <a:rPr lang="en-US" altLang="zh-TW" sz="2200" dirty="0" err="1">
                <a:solidFill>
                  <a:srgbClr val="0B5ED7"/>
                </a:solidFill>
                <a:ea typeface="新細明體" charset="-120"/>
              </a:rPr>
              <a:t>buys_computer</a:t>
            </a:r>
            <a:r>
              <a:rPr lang="en-US" altLang="zh-TW" sz="2200" dirty="0">
                <a:solidFill>
                  <a:srgbClr val="0B5ED7"/>
                </a:solidFill>
                <a:ea typeface="新細明體" charset="-120"/>
              </a:rPr>
              <a:t> = “no”) </a:t>
            </a:r>
          </a:p>
          <a:p>
            <a:pPr>
              <a:lnSpc>
                <a:spcPct val="80000"/>
              </a:lnSpc>
              <a:buNone/>
            </a:pPr>
            <a:r>
              <a:rPr lang="en-US" altLang="zh-TW" sz="2200" dirty="0">
                <a:solidFill>
                  <a:srgbClr val="0B5ED7"/>
                </a:solidFill>
                <a:ea typeface="新細明體" charset="-120"/>
              </a:rPr>
              <a:t>= </a:t>
            </a:r>
            <a:r>
              <a:rPr lang="en-US" altLang="zh-TW" sz="2200" dirty="0">
                <a:solidFill>
                  <a:srgbClr val="00B050"/>
                </a:solidFill>
                <a:ea typeface="新細明體" charset="-120"/>
              </a:rPr>
              <a:t>0.6 x 0.4 x 0.2 x 0.4  </a:t>
            </a:r>
            <a:r>
              <a:rPr lang="en-US" altLang="zh-TW" sz="2200" dirty="0">
                <a:solidFill>
                  <a:srgbClr val="0B5ED7"/>
                </a:solidFill>
                <a:ea typeface="新細明體" charset="-120"/>
              </a:rPr>
              <a:t>x 0.357 =  </a:t>
            </a:r>
            <a:r>
              <a:rPr lang="en-US" altLang="zh-TW" sz="2200" b="1" dirty="0">
                <a:solidFill>
                  <a:srgbClr val="FF0000"/>
                </a:solidFill>
                <a:ea typeface="新細明體" charset="-120"/>
              </a:rPr>
              <a:t>0.007</a:t>
            </a:r>
          </a:p>
          <a:p>
            <a:pPr>
              <a:lnSpc>
                <a:spcPct val="80000"/>
              </a:lnSpc>
              <a:buFont typeface="Wingdings" pitchFamily="2" charset="2"/>
              <a:buNone/>
            </a:pPr>
            <a:endParaRPr lang="en-US" altLang="zh-TW" sz="2200" b="1" dirty="0">
              <a:solidFill>
                <a:srgbClr val="0B5ED7"/>
              </a:solidFill>
              <a:ea typeface="新細明體" charset="-120"/>
            </a:endParaRPr>
          </a:p>
          <a:p>
            <a:pPr>
              <a:lnSpc>
                <a:spcPct val="80000"/>
              </a:lnSpc>
              <a:buFont typeface="Wingdings" pitchFamily="2" charset="2"/>
              <a:buNone/>
            </a:pPr>
            <a:r>
              <a:rPr lang="en-US" altLang="zh-TW" sz="2200" b="1" dirty="0">
                <a:solidFill>
                  <a:srgbClr val="0B5ED7"/>
                </a:solidFill>
                <a:ea typeface="新細明體" charset="-120"/>
              </a:rPr>
              <a:t>Therefore,  X belongs to class (“</a:t>
            </a:r>
            <a:r>
              <a:rPr lang="en-US" altLang="zh-TW" sz="2200" b="1" dirty="0" err="1">
                <a:solidFill>
                  <a:srgbClr val="0B5ED7"/>
                </a:solidFill>
                <a:ea typeface="新細明體" charset="-120"/>
              </a:rPr>
              <a:t>buys_computer</a:t>
            </a:r>
            <a:r>
              <a:rPr lang="en-US" altLang="zh-TW" sz="2200" b="1" dirty="0">
                <a:solidFill>
                  <a:srgbClr val="0B5ED7"/>
                </a:solidFill>
                <a:ea typeface="新細明體" charset="-120"/>
              </a:rPr>
              <a:t> = yes”</a:t>
            </a:r>
            <a:endParaRPr lang="en-US" altLang="zh-TW" sz="2200" b="1" dirty="0">
              <a:ea typeface="新細明體" charset="-120"/>
            </a:endParaRPr>
          </a:p>
        </p:txBody>
      </p:sp>
    </p:spTree>
    <p:extLst>
      <p:ext uri="{BB962C8B-B14F-4D97-AF65-F5344CB8AC3E}">
        <p14:creationId xmlns:p14="http://schemas.microsoft.com/office/powerpoint/2010/main" val="251066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990"/>
            <a:ext cx="10515600" cy="777875"/>
          </a:xfrm>
        </p:spPr>
        <p:txBody>
          <a:bodyPr/>
          <a:lstStyle/>
          <a:p>
            <a:r>
              <a:rPr lang="en-US" b="1" dirty="0"/>
              <a:t>Gaussian Naïve Bayes</a:t>
            </a:r>
            <a:endParaRPr lang="en-IN" dirty="0"/>
          </a:p>
        </p:txBody>
      </p:sp>
      <p:sp>
        <p:nvSpPr>
          <p:cNvPr id="3" name="Content Placeholder 2"/>
          <p:cNvSpPr>
            <a:spLocks noGrp="1"/>
          </p:cNvSpPr>
          <p:nvPr>
            <p:ph idx="1"/>
          </p:nvPr>
        </p:nvSpPr>
        <p:spPr>
          <a:xfrm>
            <a:off x="152400" y="1020694"/>
            <a:ext cx="11715750" cy="4351338"/>
          </a:xfrm>
        </p:spPr>
        <p:txBody>
          <a:bodyPr>
            <a:normAutofit/>
          </a:bodyPr>
          <a:lstStyle/>
          <a:p>
            <a:pPr marL="0" indent="0" fontAlgn="base">
              <a:buNone/>
            </a:pPr>
            <a:r>
              <a:rPr lang="en-US" dirty="0"/>
              <a:t>This is a variant of the Naïve Bayes classifier, which is used with Gaussian distributions—i.e. normal distributions—and continuous variables. This model is fitted by finding the mean and standard deviation of each class.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7A3B87B-0AFA-846E-5773-6257350FA570}"/>
                  </a:ext>
                </a:extLst>
              </p:cNvPr>
              <p:cNvSpPr txBox="1"/>
              <p:nvPr/>
            </p:nvSpPr>
            <p:spPr>
              <a:xfrm>
                <a:off x="704851" y="2313328"/>
                <a:ext cx="6096000" cy="10374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smtClean="0">
                          <a:solidFill>
                            <a:srgbClr val="A50021"/>
                          </a:solidFill>
                          <a:latin typeface="Cambria Math" panose="02040503050406030204" pitchFamily="18" charset="0"/>
                          <a:ea typeface="Cambria Math" panose="02040503050406030204" pitchFamily="18" charset="0"/>
                        </a:rPr>
                        <m:t>P</m:t>
                      </m:r>
                      <m:d>
                        <m:dPr>
                          <m:ctrlPr>
                            <a:rPr lang="en-US" sz="2800" i="1">
                              <a:solidFill>
                                <a:srgbClr val="A50021"/>
                              </a:solidFill>
                              <a:latin typeface="Cambria Math" panose="02040503050406030204" pitchFamily="18" charset="0"/>
                              <a:ea typeface="Cambria Math" panose="02040503050406030204" pitchFamily="18" charset="0"/>
                            </a:rPr>
                          </m:ctrlPr>
                        </m:dPr>
                        <m:e>
                          <m:r>
                            <m:rPr>
                              <m:sty m:val="p"/>
                            </m:rPr>
                            <a:rPr lang="en-US" sz="2800">
                              <a:solidFill>
                                <a:srgbClr val="A50021"/>
                              </a:solidFill>
                              <a:latin typeface="Cambria Math" panose="02040503050406030204" pitchFamily="18" charset="0"/>
                              <a:ea typeface="Cambria Math" panose="02040503050406030204" pitchFamily="18" charset="0"/>
                            </a:rPr>
                            <m:t>x</m:t>
                          </m:r>
                          <m:r>
                            <a:rPr lang="en-US" sz="2800">
                              <a:solidFill>
                                <a:srgbClr val="A50021"/>
                              </a:solidFill>
                              <a:latin typeface="Cambria Math" panose="02040503050406030204" pitchFamily="18" charset="0"/>
                              <a:ea typeface="Cambria Math" panose="02040503050406030204" pitchFamily="18" charset="0"/>
                            </a:rPr>
                            <m:t>:</m:t>
                          </m:r>
                          <m:r>
                            <m:rPr>
                              <m:sty m:val="p"/>
                            </m:rPr>
                            <a:rPr lang="en-US" sz="2800">
                              <a:solidFill>
                                <a:srgbClr val="A50021"/>
                              </a:solidFill>
                              <a:latin typeface="Cambria Math" panose="02040503050406030204" pitchFamily="18" charset="0"/>
                              <a:ea typeface="Cambria Math" panose="02040503050406030204" pitchFamily="18" charset="0"/>
                            </a:rPr>
                            <m:t>μ</m:t>
                          </m:r>
                          <m:r>
                            <a:rPr lang="en-US" sz="2800">
                              <a:solidFill>
                                <a:srgbClr val="A50021"/>
                              </a:solidFill>
                              <a:latin typeface="Cambria Math" panose="02040503050406030204" pitchFamily="18" charset="0"/>
                              <a:ea typeface="Cambria Math" panose="02040503050406030204" pitchFamily="18" charset="0"/>
                            </a:rPr>
                            <m:t>,</m:t>
                          </m:r>
                          <m:sSup>
                            <m:sSupPr>
                              <m:ctrlPr>
                                <a:rPr lang="en-US" sz="2800" i="1">
                                  <a:solidFill>
                                    <a:srgbClr val="A50021"/>
                                  </a:solidFill>
                                  <a:latin typeface="Cambria Math" panose="02040503050406030204" pitchFamily="18" charset="0"/>
                                  <a:ea typeface="Cambria Math" panose="02040503050406030204" pitchFamily="18" charset="0"/>
                                </a:rPr>
                              </m:ctrlPr>
                            </m:sSupPr>
                            <m:e>
                              <m:r>
                                <m:rPr>
                                  <m:sty m:val="p"/>
                                </m:rPr>
                                <a:rPr lang="en-US" sz="2800">
                                  <a:solidFill>
                                    <a:srgbClr val="A50021"/>
                                  </a:solidFill>
                                  <a:latin typeface="Cambria Math" panose="02040503050406030204" pitchFamily="18" charset="0"/>
                                  <a:ea typeface="Cambria Math" panose="02040503050406030204" pitchFamily="18" charset="0"/>
                                </a:rPr>
                                <m:t>σ</m:t>
                              </m:r>
                            </m:e>
                            <m:sup>
                              <m:r>
                                <a:rPr lang="en-US" sz="2800">
                                  <a:solidFill>
                                    <a:srgbClr val="A50021"/>
                                  </a:solidFill>
                                  <a:latin typeface="Cambria Math" panose="02040503050406030204" pitchFamily="18" charset="0"/>
                                  <a:ea typeface="Cambria Math" panose="02040503050406030204" pitchFamily="18" charset="0"/>
                                </a:rPr>
                                <m:t>2</m:t>
                              </m:r>
                            </m:sup>
                          </m:sSup>
                        </m:e>
                      </m:d>
                      <m:r>
                        <a:rPr lang="en-US" sz="2800">
                          <a:solidFill>
                            <a:srgbClr val="A50021"/>
                          </a:solidFill>
                          <a:latin typeface="Cambria Math" panose="02040503050406030204" pitchFamily="18" charset="0"/>
                          <a:ea typeface="Cambria Math" panose="02040503050406030204" pitchFamily="18" charset="0"/>
                        </a:rPr>
                        <m:t>=</m:t>
                      </m:r>
                      <m:f>
                        <m:fPr>
                          <m:ctrlPr>
                            <a:rPr lang="en-US" sz="2800" i="1">
                              <a:solidFill>
                                <a:srgbClr val="A50021"/>
                              </a:solidFill>
                              <a:latin typeface="Cambria Math" panose="02040503050406030204" pitchFamily="18" charset="0"/>
                              <a:ea typeface="Cambria Math" panose="02040503050406030204" pitchFamily="18" charset="0"/>
                            </a:rPr>
                          </m:ctrlPr>
                        </m:fPr>
                        <m:num>
                          <m:r>
                            <a:rPr lang="en-US" sz="2800">
                              <a:solidFill>
                                <a:srgbClr val="A50021"/>
                              </a:solidFill>
                              <a:latin typeface="Cambria Math" panose="02040503050406030204" pitchFamily="18" charset="0"/>
                              <a:ea typeface="Cambria Math" panose="02040503050406030204" pitchFamily="18" charset="0"/>
                            </a:rPr>
                            <m:t>1</m:t>
                          </m:r>
                        </m:num>
                        <m:den>
                          <m:rad>
                            <m:radPr>
                              <m:degHide m:val="on"/>
                              <m:ctrlPr>
                                <a:rPr lang="en-US" sz="2800" i="1">
                                  <a:solidFill>
                                    <a:srgbClr val="A50021"/>
                                  </a:solidFill>
                                  <a:latin typeface="Cambria Math" panose="02040503050406030204" pitchFamily="18" charset="0"/>
                                  <a:ea typeface="Cambria Math" panose="02040503050406030204" pitchFamily="18" charset="0"/>
                                </a:rPr>
                              </m:ctrlPr>
                            </m:radPr>
                            <m:deg/>
                            <m:e>
                              <m:r>
                                <a:rPr lang="en-US" sz="2800">
                                  <a:solidFill>
                                    <a:srgbClr val="A50021"/>
                                  </a:solidFill>
                                  <a:latin typeface="Cambria Math" panose="02040503050406030204" pitchFamily="18" charset="0"/>
                                  <a:ea typeface="Cambria Math" panose="02040503050406030204" pitchFamily="18" charset="0"/>
                                </a:rPr>
                                <m:t>2</m:t>
                              </m:r>
                              <m:r>
                                <m:rPr>
                                  <m:sty m:val="p"/>
                                </m:rPr>
                                <a:rPr lang="en-US" sz="2800">
                                  <a:solidFill>
                                    <a:srgbClr val="A50021"/>
                                  </a:solidFill>
                                  <a:latin typeface="Cambria Math" panose="02040503050406030204" pitchFamily="18" charset="0"/>
                                  <a:ea typeface="Cambria Math" panose="02040503050406030204" pitchFamily="18" charset="0"/>
                                </a:rPr>
                                <m:t>π</m:t>
                              </m:r>
                            </m:e>
                          </m:rad>
                          <m:r>
                            <m:rPr>
                              <m:sty m:val="p"/>
                            </m:rPr>
                            <a:rPr lang="el-GR" sz="2800" i="1">
                              <a:solidFill>
                                <a:srgbClr val="A50021"/>
                              </a:solidFill>
                              <a:latin typeface="Cambria Math" panose="02040503050406030204" pitchFamily="18" charset="0"/>
                              <a:ea typeface="Cambria Math" panose="02040503050406030204" pitchFamily="18" charset="0"/>
                            </a:rPr>
                            <m:t>σ</m:t>
                          </m:r>
                        </m:den>
                      </m:f>
                      <m:sSup>
                        <m:sSupPr>
                          <m:ctrlPr>
                            <a:rPr lang="en-US" sz="2800" i="1">
                              <a:solidFill>
                                <a:srgbClr val="A50021"/>
                              </a:solidFill>
                              <a:latin typeface="Cambria Math" panose="02040503050406030204" pitchFamily="18" charset="0"/>
                              <a:ea typeface="Cambria Math" panose="02040503050406030204" pitchFamily="18" charset="0"/>
                            </a:rPr>
                          </m:ctrlPr>
                        </m:sSupPr>
                        <m:e>
                          <m:r>
                            <m:rPr>
                              <m:sty m:val="p"/>
                            </m:rPr>
                            <a:rPr lang="en-US" sz="2800">
                              <a:solidFill>
                                <a:srgbClr val="A50021"/>
                              </a:solidFill>
                              <a:latin typeface="Cambria Math" panose="02040503050406030204" pitchFamily="18" charset="0"/>
                              <a:ea typeface="Cambria Math" panose="02040503050406030204" pitchFamily="18" charset="0"/>
                            </a:rPr>
                            <m:t>e</m:t>
                          </m:r>
                        </m:e>
                        <m:sup>
                          <m:r>
                            <a:rPr lang="en-US" sz="2800">
                              <a:solidFill>
                                <a:srgbClr val="A50021"/>
                              </a:solidFill>
                              <a:latin typeface="Cambria Math" panose="02040503050406030204" pitchFamily="18" charset="0"/>
                              <a:ea typeface="Cambria Math" panose="02040503050406030204" pitchFamily="18" charset="0"/>
                            </a:rPr>
                            <m:t>−</m:t>
                          </m:r>
                        </m:sup>
                      </m:sSup>
                      <m:f>
                        <m:fPr>
                          <m:ctrlPr>
                            <a:rPr lang="en-US" sz="2800" i="1">
                              <a:solidFill>
                                <a:srgbClr val="A50021"/>
                              </a:solidFill>
                              <a:latin typeface="Cambria Math" panose="02040503050406030204" pitchFamily="18" charset="0"/>
                              <a:ea typeface="Cambria Math" panose="02040503050406030204" pitchFamily="18" charset="0"/>
                            </a:rPr>
                          </m:ctrlPr>
                        </m:fPr>
                        <m:num>
                          <m:sSup>
                            <m:sSupPr>
                              <m:ctrlPr>
                                <a:rPr lang="en-US" sz="2800" i="1">
                                  <a:solidFill>
                                    <a:srgbClr val="A50021"/>
                                  </a:solidFill>
                                  <a:latin typeface="Cambria Math" panose="02040503050406030204" pitchFamily="18" charset="0"/>
                                  <a:ea typeface="Cambria Math" panose="02040503050406030204" pitchFamily="18" charset="0"/>
                                </a:rPr>
                              </m:ctrlPr>
                            </m:sSupPr>
                            <m:e>
                              <m:d>
                                <m:dPr>
                                  <m:ctrlPr>
                                    <a:rPr lang="en-US" sz="2800" i="1">
                                      <a:solidFill>
                                        <a:srgbClr val="A50021"/>
                                      </a:solidFill>
                                      <a:latin typeface="Cambria Math" panose="02040503050406030204" pitchFamily="18" charset="0"/>
                                      <a:ea typeface="Cambria Math" panose="02040503050406030204" pitchFamily="18" charset="0"/>
                                    </a:rPr>
                                  </m:ctrlPr>
                                </m:dPr>
                                <m:e>
                                  <m:r>
                                    <m:rPr>
                                      <m:sty m:val="p"/>
                                    </m:rPr>
                                    <a:rPr lang="en-US" sz="2800">
                                      <a:solidFill>
                                        <a:srgbClr val="A50021"/>
                                      </a:solidFill>
                                      <a:latin typeface="Cambria Math" panose="02040503050406030204" pitchFamily="18" charset="0"/>
                                      <a:ea typeface="Cambria Math" panose="02040503050406030204" pitchFamily="18" charset="0"/>
                                    </a:rPr>
                                    <m:t>x</m:t>
                                  </m:r>
                                  <m:r>
                                    <a:rPr lang="en-US" sz="2800">
                                      <a:solidFill>
                                        <a:srgbClr val="A50021"/>
                                      </a:solidFill>
                                      <a:latin typeface="Cambria Math" panose="02040503050406030204" pitchFamily="18" charset="0"/>
                                      <a:ea typeface="Cambria Math" panose="02040503050406030204" pitchFamily="18" charset="0"/>
                                    </a:rPr>
                                    <m:t>−</m:t>
                                  </m:r>
                                  <m:r>
                                    <m:rPr>
                                      <m:sty m:val="p"/>
                                    </m:rPr>
                                    <a:rPr lang="en-US" sz="2800">
                                      <a:solidFill>
                                        <a:srgbClr val="A50021"/>
                                      </a:solidFill>
                                      <a:latin typeface="Cambria Math" panose="02040503050406030204" pitchFamily="18" charset="0"/>
                                      <a:ea typeface="Cambria Math" panose="02040503050406030204" pitchFamily="18" charset="0"/>
                                    </a:rPr>
                                    <m:t>μ</m:t>
                                  </m:r>
                                </m:e>
                              </m:d>
                            </m:e>
                            <m:sup>
                              <m:r>
                                <a:rPr lang="en-US" sz="2800">
                                  <a:solidFill>
                                    <a:srgbClr val="A50021"/>
                                  </a:solidFill>
                                  <a:latin typeface="Cambria Math" panose="02040503050406030204" pitchFamily="18" charset="0"/>
                                  <a:ea typeface="Cambria Math" panose="02040503050406030204" pitchFamily="18" charset="0"/>
                                </a:rPr>
                                <m:t>2</m:t>
                              </m:r>
                            </m:sup>
                          </m:sSup>
                        </m:num>
                        <m:den>
                          <m:r>
                            <a:rPr lang="en-US" sz="2800">
                              <a:solidFill>
                                <a:srgbClr val="A50021"/>
                              </a:solidFill>
                              <a:latin typeface="Cambria Math" panose="02040503050406030204" pitchFamily="18" charset="0"/>
                              <a:ea typeface="Cambria Math" panose="02040503050406030204" pitchFamily="18" charset="0"/>
                            </a:rPr>
                            <m:t>2</m:t>
                          </m:r>
                          <m:sSup>
                            <m:sSupPr>
                              <m:ctrlPr>
                                <a:rPr lang="en-US" sz="2800" i="1">
                                  <a:solidFill>
                                    <a:srgbClr val="A50021"/>
                                  </a:solidFill>
                                  <a:latin typeface="Cambria Math" panose="02040503050406030204" pitchFamily="18" charset="0"/>
                                  <a:ea typeface="Cambria Math" panose="02040503050406030204" pitchFamily="18" charset="0"/>
                                </a:rPr>
                              </m:ctrlPr>
                            </m:sSupPr>
                            <m:e>
                              <m:r>
                                <m:rPr>
                                  <m:sty m:val="p"/>
                                </m:rPr>
                                <a:rPr lang="en-US" sz="2800">
                                  <a:solidFill>
                                    <a:srgbClr val="A50021"/>
                                  </a:solidFill>
                                  <a:latin typeface="Cambria Math" panose="02040503050406030204" pitchFamily="18" charset="0"/>
                                  <a:ea typeface="Cambria Math" panose="02040503050406030204" pitchFamily="18" charset="0"/>
                                </a:rPr>
                                <m:t>σ</m:t>
                              </m:r>
                            </m:e>
                            <m:sup>
                              <m:r>
                                <a:rPr lang="en-US" sz="2800">
                                  <a:solidFill>
                                    <a:srgbClr val="A50021"/>
                                  </a:solidFill>
                                  <a:latin typeface="Cambria Math" panose="02040503050406030204" pitchFamily="18" charset="0"/>
                                  <a:ea typeface="Cambria Math" panose="02040503050406030204" pitchFamily="18" charset="0"/>
                                </a:rPr>
                                <m:t>2</m:t>
                              </m:r>
                            </m:sup>
                          </m:sSup>
                        </m:den>
                      </m:f>
                    </m:oMath>
                  </m:oMathPara>
                </a14:m>
                <a:endParaRPr lang="en-IN" sz="2800" dirty="0"/>
              </a:p>
            </p:txBody>
          </p:sp>
        </mc:Choice>
        <mc:Fallback xmlns="">
          <p:sp>
            <p:nvSpPr>
              <p:cNvPr id="5" name="TextBox 4">
                <a:extLst>
                  <a:ext uri="{FF2B5EF4-FFF2-40B4-BE49-F238E27FC236}">
                    <a16:creationId xmlns:a16="http://schemas.microsoft.com/office/drawing/2014/main" id="{D7A3B87B-0AFA-846E-5773-6257350FA570}"/>
                  </a:ext>
                </a:extLst>
              </p:cNvPr>
              <p:cNvSpPr txBox="1">
                <a:spLocks noRot="1" noChangeAspect="1" noMove="1" noResize="1" noEditPoints="1" noAdjustHandles="1" noChangeArrowheads="1" noChangeShapeType="1" noTextEdit="1"/>
              </p:cNvSpPr>
              <p:nvPr/>
            </p:nvSpPr>
            <p:spPr>
              <a:xfrm>
                <a:off x="704851" y="2313328"/>
                <a:ext cx="6096000" cy="1037463"/>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FFAF05-1262-84C0-06BF-3CEB75116004}"/>
                  </a:ext>
                </a:extLst>
              </p:cNvPr>
              <p:cNvSpPr txBox="1"/>
              <p:nvPr/>
            </p:nvSpPr>
            <p:spPr>
              <a:xfrm>
                <a:off x="7215187" y="2447180"/>
                <a:ext cx="3495675" cy="707886"/>
              </a:xfrm>
              <a:prstGeom prst="rect">
                <a:avLst/>
              </a:prstGeom>
              <a:noFill/>
            </p:spPr>
            <p:txBody>
              <a:bodyPr wrap="square">
                <a:spAutoFit/>
              </a:bodyPr>
              <a:lstStyle/>
              <a:p>
                <a:pPr marL="53975" indent="0">
                  <a:buNone/>
                </a:pPr>
                <a:r>
                  <a:rPr lang="en-US" sz="2000" dirty="0">
                    <a:ea typeface="Cambria Math" panose="02040503050406030204" pitchFamily="18" charset="0"/>
                  </a:rPr>
                  <a:t>where, </a:t>
                </a:r>
                <a14:m>
                  <m:oMath xmlns:m="http://schemas.openxmlformats.org/officeDocument/2006/math">
                    <m:r>
                      <m:rPr>
                        <m:sty m:val="p"/>
                      </m:rPr>
                      <a:rPr lang="en-US" sz="2000">
                        <a:latin typeface="Cambria Math" panose="02040503050406030204" pitchFamily="18" charset="0"/>
                        <a:ea typeface="Cambria Math" panose="02040503050406030204" pitchFamily="18" charset="0"/>
                      </a:rPr>
                      <m:t>μ</m:t>
                    </m:r>
                    <m:r>
                      <a:rPr lang="en-US" sz="2000">
                        <a:latin typeface="Cambria Math" panose="02040503050406030204" pitchFamily="18" charset="0"/>
                        <a:ea typeface="Cambria Math" panose="02040503050406030204" pitchFamily="18" charset="0"/>
                      </a:rPr>
                      <m:t> </m:t>
                    </m:r>
                    <m:r>
                      <m:rPr>
                        <m:sty m:val="p"/>
                      </m:rPr>
                      <a:rPr lang="en-US" sz="2000">
                        <a:latin typeface="Cambria Math" panose="02040503050406030204" pitchFamily="18" charset="0"/>
                        <a:ea typeface="Cambria Math" panose="02040503050406030204" pitchFamily="18" charset="0"/>
                      </a:rPr>
                      <m:t>and</m:t>
                    </m:r>
                    <m:r>
                      <a:rPr lang="en-US" sz="200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ea typeface="Cambria Math" panose="02040503050406030204" pitchFamily="18" charset="0"/>
                          </a:rPr>
                        </m:ctrlPr>
                      </m:sSupPr>
                      <m:e>
                        <m:r>
                          <m:rPr>
                            <m:sty m:val="p"/>
                          </m:rPr>
                          <a:rPr lang="en-US" sz="2000">
                            <a:latin typeface="Cambria Math" panose="02040503050406030204" pitchFamily="18" charset="0"/>
                            <a:ea typeface="Cambria Math" panose="02040503050406030204" pitchFamily="18" charset="0"/>
                          </a:rPr>
                          <m:t>σ</m:t>
                        </m:r>
                      </m:e>
                      <m:sup>
                        <m:r>
                          <a:rPr lang="en-US" sz="2000">
                            <a:latin typeface="Cambria Math" panose="02040503050406030204" pitchFamily="18" charset="0"/>
                            <a:ea typeface="Cambria Math" panose="02040503050406030204" pitchFamily="18" charset="0"/>
                          </a:rPr>
                          <m:t>2</m:t>
                        </m:r>
                      </m:sup>
                    </m:sSup>
                  </m:oMath>
                </a14:m>
                <a:r>
                  <a:rPr lang="en-US" sz="2000" dirty="0">
                    <a:ea typeface="Cambria Math" panose="02040503050406030204" pitchFamily="18" charset="0"/>
                  </a:rPr>
                  <a:t> denote </a:t>
                </a:r>
                <a:r>
                  <a:rPr lang="en-US" sz="2000" dirty="0">
                    <a:solidFill>
                      <a:srgbClr val="0B5ED7"/>
                    </a:solidFill>
                    <a:ea typeface="Cambria Math" panose="02040503050406030204" pitchFamily="18" charset="0"/>
                  </a:rPr>
                  <a:t>mean</a:t>
                </a:r>
                <a:r>
                  <a:rPr lang="en-US" sz="2000" dirty="0">
                    <a:ea typeface="Cambria Math" panose="02040503050406030204" pitchFamily="18" charset="0"/>
                  </a:rPr>
                  <a:t> and </a:t>
                </a:r>
                <a:r>
                  <a:rPr lang="en-US" sz="2000" dirty="0">
                    <a:solidFill>
                      <a:srgbClr val="0B5ED7"/>
                    </a:solidFill>
                    <a:ea typeface="Cambria Math" panose="02040503050406030204" pitchFamily="18" charset="0"/>
                  </a:rPr>
                  <a:t>variance</a:t>
                </a:r>
                <a:r>
                  <a:rPr lang="en-US" sz="2000" dirty="0">
                    <a:ea typeface="Cambria Math" panose="02040503050406030204" pitchFamily="18" charset="0"/>
                  </a:rPr>
                  <a:t>, respectively.</a:t>
                </a:r>
              </a:p>
            </p:txBody>
          </p:sp>
        </mc:Choice>
        <mc:Fallback xmlns="">
          <p:sp>
            <p:nvSpPr>
              <p:cNvPr id="7" name="TextBox 6">
                <a:extLst>
                  <a:ext uri="{FF2B5EF4-FFF2-40B4-BE49-F238E27FC236}">
                    <a16:creationId xmlns:a16="http://schemas.microsoft.com/office/drawing/2014/main" id="{BFFFAF05-1262-84C0-06BF-3CEB75116004}"/>
                  </a:ext>
                </a:extLst>
              </p:cNvPr>
              <p:cNvSpPr txBox="1">
                <a:spLocks noRot="1" noChangeAspect="1" noMove="1" noResize="1" noEditPoints="1" noAdjustHandles="1" noChangeArrowheads="1" noChangeShapeType="1" noTextEdit="1"/>
              </p:cNvSpPr>
              <p:nvPr/>
            </p:nvSpPr>
            <p:spPr>
              <a:xfrm>
                <a:off x="7215187" y="2447180"/>
                <a:ext cx="3495675" cy="707886"/>
              </a:xfrm>
              <a:prstGeom prst="rect">
                <a:avLst/>
              </a:prstGeom>
              <a:blipFill>
                <a:blip r:embed="rId3"/>
                <a:stretch>
                  <a:fillRect l="-349" t="-4274" b="-13675"/>
                </a:stretch>
              </a:blipFill>
            </p:spPr>
            <p:txBody>
              <a:bodyPr/>
              <a:lstStyle/>
              <a:p>
                <a:r>
                  <a:rPr lang="en-IN">
                    <a:noFill/>
                  </a:rPr>
                  <a:t> </a:t>
                </a:r>
              </a:p>
            </p:txBody>
          </p:sp>
        </mc:Fallback>
      </mc:AlternateContent>
      <p:sp>
        <p:nvSpPr>
          <p:cNvPr id="584" name="Google Shape;584;p80"/>
          <p:cNvSpPr txBox="1">
            <a:spLocks noGrp="1"/>
          </p:cNvSpPr>
          <p:nvPr>
            <p:ph type="sldNum" idx="12"/>
          </p:nvPr>
        </p:nvSpPr>
        <p:spPr>
          <a:xfrm>
            <a:off x="7639050" y="9006467"/>
            <a:ext cx="1905000" cy="381000"/>
          </a:xfrm>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n-US">
                <a:solidFill>
                  <a:srgbClr val="000000"/>
                </a:solidFill>
              </a:rPr>
              <a:pPr/>
              <a:t>4</a:t>
            </a:fld>
            <a:endParaRPr>
              <a:solidFill>
                <a:srgbClr val="000000"/>
              </a:solidFill>
            </a:endParaRPr>
          </a:p>
        </p:txBody>
      </p:sp>
      <p:sp>
        <p:nvSpPr>
          <p:cNvPr id="8" name="Title 1"/>
          <p:cNvSpPr txBox="1">
            <a:spLocks/>
          </p:cNvSpPr>
          <p:nvPr/>
        </p:nvSpPr>
        <p:spPr>
          <a:xfrm>
            <a:off x="304800" y="3187541"/>
            <a:ext cx="10515600" cy="1325563"/>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IN" dirty="0"/>
            </a:br>
            <a:br>
              <a:rPr lang="en-IN" dirty="0"/>
            </a:br>
            <a:r>
              <a:rPr lang="en-IN" sz="7300" b="1" dirty="0"/>
              <a:t>Laplace Smoothing </a:t>
            </a:r>
            <a:br>
              <a:rPr lang="en-IN" dirty="0"/>
            </a:br>
            <a:endParaRPr lang="en-IN" dirty="0"/>
          </a:p>
        </p:txBody>
      </p:sp>
      <p:pic>
        <p:nvPicPr>
          <p:cNvPr id="9" name="Picture 8"/>
          <p:cNvPicPr>
            <a:picLocks noChangeAspect="1"/>
          </p:cNvPicPr>
          <p:nvPr/>
        </p:nvPicPr>
        <p:blipFill>
          <a:blip r:embed="rId4"/>
          <a:stretch>
            <a:fillRect/>
          </a:stretch>
        </p:blipFill>
        <p:spPr>
          <a:xfrm>
            <a:off x="6296459" y="3762912"/>
            <a:ext cx="5895541" cy="2985600"/>
          </a:xfrm>
          <a:prstGeom prst="rect">
            <a:avLst/>
          </a:prstGeom>
        </p:spPr>
      </p:pic>
      <p:pic>
        <p:nvPicPr>
          <p:cNvPr id="10" name="Picture 9"/>
          <p:cNvPicPr>
            <a:picLocks noChangeAspect="1"/>
          </p:cNvPicPr>
          <p:nvPr/>
        </p:nvPicPr>
        <p:blipFill>
          <a:blip r:embed="rId5"/>
          <a:stretch>
            <a:fillRect/>
          </a:stretch>
        </p:blipFill>
        <p:spPr>
          <a:xfrm>
            <a:off x="605049" y="4467633"/>
            <a:ext cx="3801005" cy="1200318"/>
          </a:xfrm>
          <a:prstGeom prst="rect">
            <a:avLst/>
          </a:prstGeom>
        </p:spPr>
      </p:pic>
      <p:sp>
        <p:nvSpPr>
          <p:cNvPr id="11" name="Rectangle 10"/>
          <p:cNvSpPr/>
          <p:nvPr/>
        </p:nvSpPr>
        <p:spPr>
          <a:xfrm>
            <a:off x="605049" y="5646080"/>
            <a:ext cx="6096000" cy="830997"/>
          </a:xfrm>
          <a:prstGeom prst="rect">
            <a:avLst/>
          </a:prstGeom>
        </p:spPr>
        <p:txBody>
          <a:bodyPr>
            <a:spAutoFit/>
          </a:bodyPr>
          <a:lstStyle/>
          <a:p>
            <a:r>
              <a:rPr lang="en-US" sz="2400" dirty="0">
                <a:latin typeface="Cambria Math" panose="02040503050406030204" pitchFamily="18" charset="0"/>
              </a:rPr>
              <a:t>𝑁𝑐</a:t>
            </a:r>
            <a:r>
              <a:rPr lang="en-US" sz="2400" dirty="0">
                <a:latin typeface="Arial" panose="020B0604020202020204" pitchFamily="34" charset="0"/>
              </a:rPr>
              <a:t>: number of instances of</a:t>
            </a:r>
          </a:p>
          <a:p>
            <a:r>
              <a:rPr lang="en-US" sz="2400" dirty="0">
                <a:latin typeface="Arial" panose="020B0604020202020204" pitchFamily="34" charset="0"/>
              </a:rPr>
              <a:t> class </a:t>
            </a:r>
            <a:r>
              <a:rPr lang="en-US" sz="2400" dirty="0">
                <a:latin typeface="Cambria Math" panose="02040503050406030204" pitchFamily="18" charset="0"/>
              </a:rPr>
              <a:t>𝑐 </a:t>
            </a:r>
            <a:endParaRPr lang="en-IN" sz="2400" dirty="0"/>
          </a:p>
        </p:txBody>
      </p:sp>
    </p:spTree>
    <p:extLst>
      <p:ext uri="{BB962C8B-B14F-4D97-AF65-F5344CB8AC3E}">
        <p14:creationId xmlns:p14="http://schemas.microsoft.com/office/powerpoint/2010/main" val="2601666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pic>
        <p:nvPicPr>
          <p:cNvPr id="5" name="Picture 4"/>
          <p:cNvPicPr>
            <a:picLocks noChangeAspect="1"/>
          </p:cNvPicPr>
          <p:nvPr/>
        </p:nvPicPr>
        <p:blipFill>
          <a:blip r:embed="rId2"/>
          <a:stretch>
            <a:fillRect/>
          </a:stretch>
        </p:blipFill>
        <p:spPr>
          <a:xfrm>
            <a:off x="3273069" y="6105814"/>
            <a:ext cx="6792273" cy="562053"/>
          </a:xfrm>
          <a:prstGeom prst="rect">
            <a:avLst/>
          </a:prstGeom>
        </p:spPr>
      </p:pic>
      <p:pic>
        <p:nvPicPr>
          <p:cNvPr id="6" name="Picture 5"/>
          <p:cNvPicPr>
            <a:picLocks noChangeAspect="1"/>
          </p:cNvPicPr>
          <p:nvPr/>
        </p:nvPicPr>
        <p:blipFill>
          <a:blip r:embed="rId3"/>
          <a:stretch>
            <a:fillRect/>
          </a:stretch>
        </p:blipFill>
        <p:spPr>
          <a:xfrm>
            <a:off x="3992186" y="216758"/>
            <a:ext cx="5682938" cy="5889056"/>
          </a:xfrm>
          <a:prstGeom prst="rect">
            <a:avLst/>
          </a:prstGeom>
        </p:spPr>
      </p:pic>
    </p:spTree>
    <p:extLst>
      <p:ext uri="{BB962C8B-B14F-4D97-AF65-F5344CB8AC3E}">
        <p14:creationId xmlns:p14="http://schemas.microsoft.com/office/powerpoint/2010/main" val="231009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1DF956-01E5-14F5-6C5B-8D570EE89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382313"/>
            <a:ext cx="12192000" cy="4436023"/>
          </a:xfrm>
          <a:prstGeom prst="rect">
            <a:avLst/>
          </a:prstGeom>
        </p:spPr>
      </p:pic>
    </p:spTree>
    <p:extLst>
      <p:ext uri="{BB962C8B-B14F-4D97-AF65-F5344CB8AC3E}">
        <p14:creationId xmlns:p14="http://schemas.microsoft.com/office/powerpoint/2010/main" val="39125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E0721-87C8-6A2A-8691-B12EC65F09B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AE26F64-3BCD-3D0D-6FA3-95A370E777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6719" y="0"/>
            <a:ext cx="6063111" cy="6858000"/>
          </a:xfrm>
          <a:prstGeom prst="rect">
            <a:avLst/>
          </a:prstGeom>
        </p:spPr>
      </p:pic>
      <p:pic>
        <p:nvPicPr>
          <p:cNvPr id="5" name="Picture 4">
            <a:extLst>
              <a:ext uri="{FF2B5EF4-FFF2-40B4-BE49-F238E27FC236}">
                <a16:creationId xmlns:a16="http://schemas.microsoft.com/office/drawing/2014/main" id="{36CA82CC-5116-3F7A-BB08-A7085C750A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70" y="0"/>
            <a:ext cx="5754029" cy="6858000"/>
          </a:xfrm>
          <a:prstGeom prst="rect">
            <a:avLst/>
          </a:prstGeom>
        </p:spPr>
      </p:pic>
    </p:spTree>
    <p:extLst>
      <p:ext uri="{BB962C8B-B14F-4D97-AF65-F5344CB8AC3E}">
        <p14:creationId xmlns:p14="http://schemas.microsoft.com/office/powerpoint/2010/main" val="320094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0AE2EF-5CC3-DA7D-D240-BE4272D5B6FD}"/>
              </a:ext>
            </a:extLst>
          </p:cNvPr>
          <p:cNvGraphicFramePr>
            <a:graphicFrameLocks noGrp="1"/>
          </p:cNvGraphicFramePr>
          <p:nvPr>
            <p:extLst>
              <p:ext uri="{D42A27DB-BD31-4B8C-83A1-F6EECF244321}">
                <p14:modId xmlns:p14="http://schemas.microsoft.com/office/powerpoint/2010/main" val="132327299"/>
              </p:ext>
            </p:extLst>
          </p:nvPr>
        </p:nvGraphicFramePr>
        <p:xfrm>
          <a:off x="2861685" y="1917224"/>
          <a:ext cx="5507578" cy="4351334"/>
        </p:xfrm>
        <a:graphic>
          <a:graphicData uri="http://schemas.openxmlformats.org/drawingml/2006/table">
            <a:tbl>
              <a:tblPr firstRow="1" firstCol="1" bandRow="1">
                <a:tableStyleId>{5C22544A-7EE6-4342-B048-85BDC9FD1C3A}</a:tableStyleId>
              </a:tblPr>
              <a:tblGrid>
                <a:gridCol w="1499879">
                  <a:extLst>
                    <a:ext uri="{9D8B030D-6E8A-4147-A177-3AD203B41FA5}">
                      <a16:colId xmlns:a16="http://schemas.microsoft.com/office/drawing/2014/main" val="122539715"/>
                    </a:ext>
                  </a:extLst>
                </a:gridCol>
                <a:gridCol w="1381605">
                  <a:extLst>
                    <a:ext uri="{9D8B030D-6E8A-4147-A177-3AD203B41FA5}">
                      <a16:colId xmlns:a16="http://schemas.microsoft.com/office/drawing/2014/main" val="3605748231"/>
                    </a:ext>
                  </a:extLst>
                </a:gridCol>
                <a:gridCol w="1381605">
                  <a:extLst>
                    <a:ext uri="{9D8B030D-6E8A-4147-A177-3AD203B41FA5}">
                      <a16:colId xmlns:a16="http://schemas.microsoft.com/office/drawing/2014/main" val="2454481566"/>
                    </a:ext>
                  </a:extLst>
                </a:gridCol>
                <a:gridCol w="1244489">
                  <a:extLst>
                    <a:ext uri="{9D8B030D-6E8A-4147-A177-3AD203B41FA5}">
                      <a16:colId xmlns:a16="http://schemas.microsoft.com/office/drawing/2014/main" val="1326935431"/>
                    </a:ext>
                  </a:extLst>
                </a:gridCol>
              </a:tblGrid>
              <a:tr h="334718">
                <a:tc>
                  <a:txBody>
                    <a:bodyPr/>
                    <a:lstStyle/>
                    <a:p>
                      <a:pPr algn="just"/>
                      <a:r>
                        <a:rPr lang="en-US" sz="1800">
                          <a:effectLst/>
                        </a:rPr>
                        <a:t>Weight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Eye Color</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IQ level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Status</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4037143736"/>
                  </a:ext>
                </a:extLst>
              </a:tr>
              <a:tr h="334718">
                <a:tc>
                  <a:txBody>
                    <a:bodyPr/>
                    <a:lstStyle/>
                    <a:p>
                      <a:pPr algn="just"/>
                      <a:r>
                        <a:rPr lang="en-US" sz="1800">
                          <a:effectLst/>
                        </a:rPr>
                        <a:t>Normal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Black</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Average</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Lazy</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1746460774"/>
                  </a:ext>
                </a:extLst>
              </a:tr>
              <a:tr h="334718">
                <a:tc>
                  <a:txBody>
                    <a:bodyPr/>
                    <a:lstStyle/>
                    <a:p>
                      <a:pPr algn="just"/>
                      <a:r>
                        <a:rPr lang="en-US" sz="1800">
                          <a:effectLst/>
                        </a:rPr>
                        <a:t>Normal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Black</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Average</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Lazy</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38311364"/>
                  </a:ext>
                </a:extLst>
              </a:tr>
              <a:tr h="334718">
                <a:tc>
                  <a:txBody>
                    <a:bodyPr/>
                    <a:lstStyle/>
                    <a:p>
                      <a:pPr algn="just"/>
                      <a:r>
                        <a:rPr lang="en-US" sz="1800">
                          <a:effectLst/>
                        </a:rPr>
                        <a:t>Normal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Amber</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dirty="0">
                          <a:effectLst/>
                        </a:rPr>
                        <a:t>Average</a:t>
                      </a:r>
                      <a:endParaRPr lang="en-IN" sz="1400" dirty="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dirty="0">
                          <a:effectLst/>
                        </a:rPr>
                        <a:t>Lazy</a:t>
                      </a:r>
                      <a:endParaRPr lang="en-IN" sz="1400" dirty="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3860019531"/>
                  </a:ext>
                </a:extLst>
              </a:tr>
              <a:tr h="334718">
                <a:tc>
                  <a:txBody>
                    <a:bodyPr/>
                    <a:lstStyle/>
                    <a:p>
                      <a:pPr algn="just"/>
                      <a:r>
                        <a:rPr lang="en-US" sz="1800">
                          <a:effectLst/>
                        </a:rPr>
                        <a:t>Underweight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Black</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Good</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Lazy</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4180594785"/>
                  </a:ext>
                </a:extLst>
              </a:tr>
              <a:tr h="334718">
                <a:tc>
                  <a:txBody>
                    <a:bodyPr/>
                    <a:lstStyle/>
                    <a:p>
                      <a:pPr algn="just"/>
                      <a:r>
                        <a:rPr lang="en-US" sz="1800">
                          <a:effectLst/>
                        </a:rPr>
                        <a:t>Underweight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Amber</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Good</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Lazy</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1123224619"/>
                  </a:ext>
                </a:extLst>
              </a:tr>
              <a:tr h="334718">
                <a:tc>
                  <a:txBody>
                    <a:bodyPr/>
                    <a:lstStyle/>
                    <a:p>
                      <a:pPr algn="just"/>
                      <a:r>
                        <a:rPr lang="en-US" sz="1800">
                          <a:effectLst/>
                        </a:rPr>
                        <a:t>Normal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Black</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Good</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Diligent</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3304911124"/>
                  </a:ext>
                </a:extLst>
              </a:tr>
              <a:tr h="334718">
                <a:tc>
                  <a:txBody>
                    <a:bodyPr/>
                    <a:lstStyle/>
                    <a:p>
                      <a:pPr algn="just"/>
                      <a:r>
                        <a:rPr lang="en-US" sz="1800">
                          <a:effectLst/>
                        </a:rPr>
                        <a:t>Underweight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Black</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Excellent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Diligent</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1446554133"/>
                  </a:ext>
                </a:extLst>
              </a:tr>
              <a:tr h="334718">
                <a:tc>
                  <a:txBody>
                    <a:bodyPr/>
                    <a:lstStyle/>
                    <a:p>
                      <a:pPr algn="just"/>
                      <a:r>
                        <a:rPr lang="en-US" sz="1800">
                          <a:effectLst/>
                        </a:rPr>
                        <a:t>Normal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Black</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Excellent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Diligent</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2848866977"/>
                  </a:ext>
                </a:extLst>
              </a:tr>
              <a:tr h="334718">
                <a:tc>
                  <a:txBody>
                    <a:bodyPr/>
                    <a:lstStyle/>
                    <a:p>
                      <a:pPr algn="just"/>
                      <a:r>
                        <a:rPr lang="en-US" sz="1800">
                          <a:effectLst/>
                        </a:rPr>
                        <a:t>Normal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Amber</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Excellent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Diligent</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407987847"/>
                  </a:ext>
                </a:extLst>
              </a:tr>
              <a:tr h="334718">
                <a:tc>
                  <a:txBody>
                    <a:bodyPr/>
                    <a:lstStyle/>
                    <a:p>
                      <a:pPr algn="just"/>
                      <a:r>
                        <a:rPr lang="en-US" sz="1800">
                          <a:effectLst/>
                        </a:rPr>
                        <a:t>Underweight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Amber</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Good</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Diligent</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4211870939"/>
                  </a:ext>
                </a:extLst>
              </a:tr>
              <a:tr h="334718">
                <a:tc>
                  <a:txBody>
                    <a:bodyPr/>
                    <a:lstStyle/>
                    <a:p>
                      <a:pPr algn="just"/>
                      <a:r>
                        <a:rPr lang="en-US" sz="1800">
                          <a:effectLst/>
                        </a:rPr>
                        <a:t>Normal</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Amber</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Average</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Diligent</a:t>
                      </a:r>
                      <a:endParaRPr lang="en-IN" sz="140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839802433"/>
                  </a:ext>
                </a:extLst>
              </a:tr>
              <a:tr h="334718">
                <a:tc>
                  <a:txBody>
                    <a:bodyPr/>
                    <a:lstStyle/>
                    <a:p>
                      <a:pPr algn="just"/>
                      <a:r>
                        <a:rPr lang="en-US" sz="1800">
                          <a:effectLst/>
                        </a:rPr>
                        <a:t>Underweight</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Black</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a:effectLst/>
                        </a:rPr>
                        <a:t>Good</a:t>
                      </a:r>
                      <a:endParaRPr lang="en-IN" sz="1400">
                        <a:effectLst/>
                        <a:latin typeface="Times New Roman" panose="02020603050405020304" pitchFamily="18" charset="0"/>
                        <a:ea typeface="Times New Roman" panose="02020603050405020304" pitchFamily="18" charset="0"/>
                      </a:endParaRPr>
                    </a:p>
                  </a:txBody>
                  <a:tcPr marL="68465" marR="68465" marT="0" marB="0"/>
                </a:tc>
                <a:tc>
                  <a:txBody>
                    <a:bodyPr/>
                    <a:lstStyle/>
                    <a:p>
                      <a:pPr algn="just"/>
                      <a:r>
                        <a:rPr lang="en-US" sz="1800" dirty="0">
                          <a:effectLst/>
                        </a:rPr>
                        <a:t>Diligent</a:t>
                      </a:r>
                      <a:endParaRPr lang="en-IN" sz="1400" dirty="0">
                        <a:effectLst/>
                        <a:latin typeface="Times New Roman" panose="02020603050405020304" pitchFamily="18" charset="0"/>
                        <a:ea typeface="Times New Roman" panose="02020603050405020304" pitchFamily="18" charset="0"/>
                      </a:endParaRPr>
                    </a:p>
                  </a:txBody>
                  <a:tcPr marL="68465" marR="68465" marT="0" marB="0"/>
                </a:tc>
                <a:extLst>
                  <a:ext uri="{0D108BD9-81ED-4DB2-BD59-A6C34878D82A}">
                    <a16:rowId xmlns:a16="http://schemas.microsoft.com/office/drawing/2014/main" val="1625115919"/>
                  </a:ext>
                </a:extLst>
              </a:tr>
            </a:tbl>
          </a:graphicData>
        </a:graphic>
      </p:graphicFrame>
      <p:sp>
        <p:nvSpPr>
          <p:cNvPr id="3" name="Rectangle 1">
            <a:extLst>
              <a:ext uri="{FF2B5EF4-FFF2-40B4-BE49-F238E27FC236}">
                <a16:creationId xmlns:a16="http://schemas.microsoft.com/office/drawing/2014/main" id="{762ACA11-0F4B-878E-8C18-DDD68340D8E6}"/>
              </a:ext>
            </a:extLst>
          </p:cNvPr>
          <p:cNvSpPr>
            <a:spLocks noChangeArrowheads="1"/>
          </p:cNvSpPr>
          <p:nvPr/>
        </p:nvSpPr>
        <p:spPr bwMode="auto">
          <a:xfrm>
            <a:off x="191474" y="228041"/>
            <a:ext cx="108480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ea typeface="Times New Roman" panose="02020603050405020304" pitchFamily="18" charset="0"/>
              </a:rPr>
              <a:t>1</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Consider the following Employee dataset. In the given dataset </a:t>
            </a:r>
            <a:r>
              <a:rPr kumimoji="0" lang="en-US" altLang="en-US"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Status</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is the target variable and it indicates whether an Employee is Lazy or Diligent.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Using Naïve Bayes Learning predict the class of an instance with the feature values: &lt;</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Weight</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Normal, </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Eye Color</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Black, </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IQ level: Excellent</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&gt;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231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BBA79E-563D-4115-6258-66024EC72C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5126" y="128321"/>
            <a:ext cx="6410324" cy="6630916"/>
          </a:xfrm>
          <a:prstGeom prst="rect">
            <a:avLst/>
          </a:prstGeom>
        </p:spPr>
      </p:pic>
    </p:spTree>
    <p:extLst>
      <p:ext uri="{BB962C8B-B14F-4D97-AF65-F5344CB8AC3E}">
        <p14:creationId xmlns:p14="http://schemas.microsoft.com/office/powerpoint/2010/main" val="254904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6" ma:contentTypeDescription="Create a new document." ma:contentTypeScope="" ma:versionID="afbf432bb8bf20b866746352fa91f77e">
  <xsd:schema xmlns:xsd="http://www.w3.org/2001/XMLSchema" xmlns:xs="http://www.w3.org/2001/XMLSchema" xmlns:p="http://schemas.microsoft.com/office/2006/metadata/properties" xmlns:ns2="5c9723bf-e2da-41fd-b2fd-04456ba7cba0" xmlns:ns3="1a80a837-91c1-4480-9cf9-33b82e620694" targetNamespace="http://schemas.microsoft.com/office/2006/metadata/properties" ma:root="true" ma:fieldsID="94af8324b03f66d257b2f85875bcc144" ns2:_="" ns3:_="">
    <xsd:import namespace="5c9723bf-e2da-41fd-b2fd-04456ba7cba0"/>
    <xsd:import namespace="1a80a837-91c1-4480-9cf9-33b82e6206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723bf-e2da-41fd-b2fd-04456ba7c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80a837-91c1-4480-9cf9-33b82e6206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AFF5C2-1BFC-40F6-8F98-EE5116D43018}">
  <ds:schemaRefs>
    <ds:schemaRef ds:uri="http://schemas.microsoft.com/sharepoint/v3/contenttype/forms"/>
  </ds:schemaRefs>
</ds:datastoreItem>
</file>

<file path=customXml/itemProps2.xml><?xml version="1.0" encoding="utf-8"?>
<ds:datastoreItem xmlns:ds="http://schemas.openxmlformats.org/officeDocument/2006/customXml" ds:itemID="{E37BD28B-94BA-4FD4-A45E-02C51E9E16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723bf-e2da-41fd-b2fd-04456ba7cba0"/>
    <ds:schemaRef ds:uri="1a80a837-91c1-4480-9cf9-33b82e6206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4178</TotalTime>
  <Words>702</Words>
  <Application>Microsoft Office PowerPoint</Application>
  <PresentationFormat>Widescreen</PresentationFormat>
  <Paragraphs>138</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新細明體</vt:lpstr>
      <vt:lpstr>Arial</vt:lpstr>
      <vt:lpstr>Calibri</vt:lpstr>
      <vt:lpstr>Calibri Light</vt:lpstr>
      <vt:lpstr>Cambria Math</vt:lpstr>
      <vt:lpstr>Times New Roman</vt:lpstr>
      <vt:lpstr>Wingdings</vt:lpstr>
      <vt:lpstr>Office Theme</vt:lpstr>
      <vt:lpstr>Worksheet</vt:lpstr>
      <vt:lpstr>PowerPoint Presentation</vt:lpstr>
      <vt:lpstr>Example-1</vt:lpstr>
      <vt:lpstr>PowerPoint Presentation</vt:lpstr>
      <vt:lpstr>Gaussian Naïve Bayes</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Aastha Kumar</cp:lastModifiedBy>
  <cp:revision>117</cp:revision>
  <dcterms:created xsi:type="dcterms:W3CDTF">2023-04-26T08:19:37Z</dcterms:created>
  <dcterms:modified xsi:type="dcterms:W3CDTF">2024-05-18T17:37:20Z</dcterms:modified>
</cp:coreProperties>
</file>