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3"/>
  </p:notesMasterIdLst>
  <p:sldIdLst>
    <p:sldId id="258" r:id="rId4"/>
    <p:sldId id="265" r:id="rId5"/>
    <p:sldId id="262" r:id="rId6"/>
    <p:sldId id="267" r:id="rId7"/>
    <p:sldId id="269" r:id="rId8"/>
    <p:sldId id="270" r:id="rId9"/>
    <p:sldId id="305" r:id="rId10"/>
    <p:sldId id="307"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663EB45C-BCFA-4DB4-9F36-574E49E072B0}"/>
    <pc:docChg chg="undo custSel addSld delSld modSld sldOrd">
      <pc:chgData name="Aastha Kumar" userId="f94225b3-263d-47de-91f3-c17c89a7eef3" providerId="ADAL" clId="{663EB45C-BCFA-4DB4-9F36-574E49E072B0}" dt="2024-02-16T16:49:07.871" v="65"/>
      <pc:docMkLst>
        <pc:docMk/>
      </pc:docMkLst>
      <pc:sldChg chg="addSp modSp mod">
        <pc:chgData name="Aastha Kumar" userId="f94225b3-263d-47de-91f3-c17c89a7eef3" providerId="ADAL" clId="{663EB45C-BCFA-4DB4-9F36-574E49E072B0}" dt="2024-02-16T16:47:15.303" v="33" actId="20577"/>
        <pc:sldMkLst>
          <pc:docMk/>
          <pc:sldMk cId="1865317438" sldId="258"/>
        </pc:sldMkLst>
        <pc:spChg chg="add mod">
          <ac:chgData name="Aastha Kumar" userId="f94225b3-263d-47de-91f3-c17c89a7eef3" providerId="ADAL" clId="{663EB45C-BCFA-4DB4-9F36-574E49E072B0}" dt="2024-02-16T16:47:15.303" v="33" actId="20577"/>
          <ac:spMkLst>
            <pc:docMk/>
            <pc:sldMk cId="1865317438" sldId="258"/>
            <ac:spMk id="3" creationId="{00000000-0000-0000-0000-000000000000}"/>
          </ac:spMkLst>
        </pc:spChg>
        <pc:spChg chg="add mod">
          <ac:chgData name="Aastha Kumar" userId="f94225b3-263d-47de-91f3-c17c89a7eef3" providerId="ADAL" clId="{663EB45C-BCFA-4DB4-9F36-574E49E072B0}" dt="2024-02-16T16:46:10.695" v="8" actId="1076"/>
          <ac:spMkLst>
            <pc:docMk/>
            <pc:sldMk cId="1865317438" sldId="258"/>
            <ac:spMk id="6" creationId="{00000000-0000-0000-0000-000000000000}"/>
          </ac:spMkLst>
        </pc:spChg>
        <pc:grpChg chg="mod">
          <ac:chgData name="Aastha Kumar" userId="f94225b3-263d-47de-91f3-c17c89a7eef3" providerId="ADAL" clId="{663EB45C-BCFA-4DB4-9F36-574E49E072B0}" dt="2024-02-16T16:46:51.522" v="19"/>
          <ac:grpSpMkLst>
            <pc:docMk/>
            <pc:sldMk cId="1865317438" sldId="258"/>
            <ac:grpSpMk id="16" creationId="{F6B29E1B-7725-9408-C30A-9C0DD6A462B4}"/>
          </ac:grpSpMkLst>
        </pc:grpChg>
        <pc:inkChg chg="add">
          <ac:chgData name="Aastha Kumar" userId="f94225b3-263d-47de-91f3-c17c89a7eef3" providerId="ADAL" clId="{663EB45C-BCFA-4DB4-9F36-574E49E072B0}" dt="2024-02-16T16:46:44.714" v="13" actId="9405"/>
          <ac:inkMkLst>
            <pc:docMk/>
            <pc:sldMk cId="1865317438" sldId="258"/>
            <ac:inkMk id="7" creationId="{9C3468BB-6CD7-7BFD-641B-DD3C497CCC86}"/>
          </ac:inkMkLst>
        </pc:inkChg>
        <pc:inkChg chg="add">
          <ac:chgData name="Aastha Kumar" userId="f94225b3-263d-47de-91f3-c17c89a7eef3" providerId="ADAL" clId="{663EB45C-BCFA-4DB4-9F36-574E49E072B0}" dt="2024-02-16T16:46:45.657" v="14" actId="9405"/>
          <ac:inkMkLst>
            <pc:docMk/>
            <pc:sldMk cId="1865317438" sldId="258"/>
            <ac:inkMk id="8" creationId="{31B13B7A-95D7-35C6-7589-6B3890BB8CD5}"/>
          </ac:inkMkLst>
        </pc:inkChg>
        <pc:inkChg chg="add">
          <ac:chgData name="Aastha Kumar" userId="f94225b3-263d-47de-91f3-c17c89a7eef3" providerId="ADAL" clId="{663EB45C-BCFA-4DB4-9F36-574E49E072B0}" dt="2024-02-16T16:46:47.589" v="15" actId="9405"/>
          <ac:inkMkLst>
            <pc:docMk/>
            <pc:sldMk cId="1865317438" sldId="258"/>
            <ac:inkMk id="12" creationId="{15ECA9C8-B4A4-6185-B58D-A75363FFA813}"/>
          </ac:inkMkLst>
        </pc:inkChg>
        <pc:inkChg chg="add">
          <ac:chgData name="Aastha Kumar" userId="f94225b3-263d-47de-91f3-c17c89a7eef3" providerId="ADAL" clId="{663EB45C-BCFA-4DB4-9F36-574E49E072B0}" dt="2024-02-16T16:46:48.854" v="16" actId="9405"/>
          <ac:inkMkLst>
            <pc:docMk/>
            <pc:sldMk cId="1865317438" sldId="258"/>
            <ac:inkMk id="13" creationId="{E132C097-FD70-00E5-E0B8-7D383D78373F}"/>
          </ac:inkMkLst>
        </pc:inkChg>
        <pc:inkChg chg="add mod">
          <ac:chgData name="Aastha Kumar" userId="f94225b3-263d-47de-91f3-c17c89a7eef3" providerId="ADAL" clId="{663EB45C-BCFA-4DB4-9F36-574E49E072B0}" dt="2024-02-16T16:46:51.522" v="19"/>
          <ac:inkMkLst>
            <pc:docMk/>
            <pc:sldMk cId="1865317438" sldId="258"/>
            <ac:inkMk id="14" creationId="{55010993-BD60-4A6F-64D2-33022E013CF9}"/>
          </ac:inkMkLst>
        </pc:inkChg>
        <pc:inkChg chg="add mod">
          <ac:chgData name="Aastha Kumar" userId="f94225b3-263d-47de-91f3-c17c89a7eef3" providerId="ADAL" clId="{663EB45C-BCFA-4DB4-9F36-574E49E072B0}" dt="2024-02-16T16:46:51.522" v="19"/>
          <ac:inkMkLst>
            <pc:docMk/>
            <pc:sldMk cId="1865317438" sldId="258"/>
            <ac:inkMk id="15" creationId="{7A70495C-D6BD-0CD3-7E02-2159D67C7236}"/>
          </ac:inkMkLst>
        </pc:inkChg>
      </pc:sldChg>
      <pc:sldChg chg="addSp modSp mod ord">
        <pc:chgData name="Aastha Kumar" userId="f94225b3-263d-47de-91f3-c17c89a7eef3" providerId="ADAL" clId="{663EB45C-BCFA-4DB4-9F36-574E49E072B0}" dt="2024-02-16T16:45:12.238" v="4"/>
        <pc:sldMkLst>
          <pc:docMk/>
          <pc:sldMk cId="3678172032" sldId="262"/>
        </pc:sldMkLst>
        <pc:spChg chg="add mod">
          <ac:chgData name="Aastha Kumar" userId="f94225b3-263d-47de-91f3-c17c89a7eef3" providerId="ADAL" clId="{663EB45C-BCFA-4DB4-9F36-574E49E072B0}" dt="2024-02-16T16:44:54.231" v="2" actId="208"/>
          <ac:spMkLst>
            <pc:docMk/>
            <pc:sldMk cId="3678172032" sldId="262"/>
            <ac:spMk id="3" creationId="{B58CA8FC-C018-BFA7-95BD-B608963574DA}"/>
          </ac:spMkLst>
        </pc:spChg>
      </pc:sldChg>
      <pc:sldChg chg="addSp delSp modSp del mod">
        <pc:chgData name="Aastha Kumar" userId="f94225b3-263d-47de-91f3-c17c89a7eef3" providerId="ADAL" clId="{663EB45C-BCFA-4DB4-9F36-574E49E072B0}" dt="2024-02-16T16:48:46.737" v="64" actId="47"/>
        <pc:sldMkLst>
          <pc:docMk/>
          <pc:sldMk cId="4198286215" sldId="263"/>
        </pc:sldMkLst>
        <pc:spChg chg="add del">
          <ac:chgData name="Aastha Kumar" userId="f94225b3-263d-47de-91f3-c17c89a7eef3" providerId="ADAL" clId="{663EB45C-BCFA-4DB4-9F36-574E49E072B0}" dt="2024-02-16T16:46:24.639" v="10" actId="21"/>
          <ac:spMkLst>
            <pc:docMk/>
            <pc:sldMk cId="4198286215" sldId="263"/>
            <ac:spMk id="6" creationId="{00000000-0000-0000-0000-000000000000}"/>
          </ac:spMkLst>
        </pc:spChg>
        <pc:picChg chg="del mod modCrop">
          <ac:chgData name="Aastha Kumar" userId="f94225b3-263d-47de-91f3-c17c89a7eef3" providerId="ADAL" clId="{663EB45C-BCFA-4DB4-9F36-574E49E072B0}" dt="2024-02-16T16:48:36.226" v="59" actId="21"/>
          <ac:picMkLst>
            <pc:docMk/>
            <pc:sldMk cId="4198286215" sldId="263"/>
            <ac:picMk id="4" creationId="{00000000-0000-0000-0000-000000000000}"/>
          </ac:picMkLst>
        </pc:picChg>
      </pc:sldChg>
      <pc:sldChg chg="addSp delSp modSp mod">
        <pc:chgData name="Aastha Kumar" userId="f94225b3-263d-47de-91f3-c17c89a7eef3" providerId="ADAL" clId="{663EB45C-BCFA-4DB4-9F36-574E49E072B0}" dt="2024-02-16T16:48:45.172" v="63" actId="1076"/>
        <pc:sldMkLst>
          <pc:docMk/>
          <pc:sldMk cId="324453975" sldId="265"/>
        </pc:sldMkLst>
        <pc:spChg chg="mod">
          <ac:chgData name="Aastha Kumar" userId="f94225b3-263d-47de-91f3-c17c89a7eef3" providerId="ADAL" clId="{663EB45C-BCFA-4DB4-9F36-574E49E072B0}" dt="2024-02-16T16:48:02.628" v="52" actId="122"/>
          <ac:spMkLst>
            <pc:docMk/>
            <pc:sldMk cId="324453975" sldId="265"/>
            <ac:spMk id="2" creationId="{00000000-0000-0000-0000-000000000000}"/>
          </ac:spMkLst>
        </pc:spChg>
        <pc:spChg chg="del mod">
          <ac:chgData name="Aastha Kumar" userId="f94225b3-263d-47de-91f3-c17c89a7eef3" providerId="ADAL" clId="{663EB45C-BCFA-4DB4-9F36-574E49E072B0}" dt="2024-02-16T16:48:23.624" v="56" actId="478"/>
          <ac:spMkLst>
            <pc:docMk/>
            <pc:sldMk cId="324453975" sldId="265"/>
            <ac:spMk id="3" creationId="{00000000-0000-0000-0000-000000000000}"/>
          </ac:spMkLst>
        </pc:spChg>
        <pc:spChg chg="add del mod">
          <ac:chgData name="Aastha Kumar" userId="f94225b3-263d-47de-91f3-c17c89a7eef3" providerId="ADAL" clId="{663EB45C-BCFA-4DB4-9F36-574E49E072B0}" dt="2024-02-16T16:48:26.618" v="57" actId="478"/>
          <ac:spMkLst>
            <pc:docMk/>
            <pc:sldMk cId="324453975" sldId="265"/>
            <ac:spMk id="6" creationId="{AF34A5BC-1A3A-EAE5-993C-4447EE0912C4}"/>
          </ac:spMkLst>
        </pc:spChg>
        <pc:spChg chg="mod">
          <ac:chgData name="Aastha Kumar" userId="f94225b3-263d-47de-91f3-c17c89a7eef3" providerId="ADAL" clId="{663EB45C-BCFA-4DB4-9F36-574E49E072B0}" dt="2024-02-16T16:48:33.841" v="58" actId="1076"/>
          <ac:spMkLst>
            <pc:docMk/>
            <pc:sldMk cId="324453975" sldId="265"/>
            <ac:spMk id="7" creationId="{FD66304B-BD1E-6703-403C-44992B739ACE}"/>
          </ac:spMkLst>
        </pc:spChg>
        <pc:spChg chg="mod">
          <ac:chgData name="Aastha Kumar" userId="f94225b3-263d-47de-91f3-c17c89a7eef3" providerId="ADAL" clId="{663EB45C-BCFA-4DB4-9F36-574E49E072B0}" dt="2024-02-16T16:48:33.841" v="58" actId="1076"/>
          <ac:spMkLst>
            <pc:docMk/>
            <pc:sldMk cId="324453975" sldId="265"/>
            <ac:spMk id="9" creationId="{1E36D6DB-D6C9-E14B-5CA7-5E04356038A1}"/>
          </ac:spMkLst>
        </pc:spChg>
        <pc:picChg chg="mod">
          <ac:chgData name="Aastha Kumar" userId="f94225b3-263d-47de-91f3-c17c89a7eef3" providerId="ADAL" clId="{663EB45C-BCFA-4DB4-9F36-574E49E072B0}" dt="2024-02-16T16:48:33.841" v="58" actId="1076"/>
          <ac:picMkLst>
            <pc:docMk/>
            <pc:sldMk cId="324453975" sldId="265"/>
            <ac:picMk id="5" creationId="{0C5A1623-14ED-E550-F018-06A8DAB407E7}"/>
          </ac:picMkLst>
        </pc:picChg>
        <pc:picChg chg="mod">
          <ac:chgData name="Aastha Kumar" userId="f94225b3-263d-47de-91f3-c17c89a7eef3" providerId="ADAL" clId="{663EB45C-BCFA-4DB4-9F36-574E49E072B0}" dt="2024-02-16T16:48:33.841" v="58" actId="1076"/>
          <ac:picMkLst>
            <pc:docMk/>
            <pc:sldMk cId="324453975" sldId="265"/>
            <ac:picMk id="8" creationId="{0BD8D784-C93C-BBA5-E253-640E4D63A605}"/>
          </ac:picMkLst>
        </pc:picChg>
        <pc:picChg chg="add mod">
          <ac:chgData name="Aastha Kumar" userId="f94225b3-263d-47de-91f3-c17c89a7eef3" providerId="ADAL" clId="{663EB45C-BCFA-4DB4-9F36-574E49E072B0}" dt="2024-02-16T16:48:45.172" v="63" actId="1076"/>
          <ac:picMkLst>
            <pc:docMk/>
            <pc:sldMk cId="324453975" sldId="265"/>
            <ac:picMk id="10" creationId="{00000000-0000-0000-0000-000000000000}"/>
          </ac:picMkLst>
        </pc:picChg>
      </pc:sldChg>
      <pc:sldChg chg="add">
        <pc:chgData name="Aastha Kumar" userId="f94225b3-263d-47de-91f3-c17c89a7eef3" providerId="ADAL" clId="{663EB45C-BCFA-4DB4-9F36-574E49E072B0}" dt="2024-02-16T16:49:07.871" v="65"/>
        <pc:sldMkLst>
          <pc:docMk/>
          <pc:sldMk cId="3680924030" sldId="269"/>
        </pc:sldMkLst>
      </pc:sldChg>
      <pc:sldChg chg="add">
        <pc:chgData name="Aastha Kumar" userId="f94225b3-263d-47de-91f3-c17c89a7eef3" providerId="ADAL" clId="{663EB45C-BCFA-4DB4-9F36-574E49E072B0}" dt="2024-02-16T16:49:07.871" v="65"/>
        <pc:sldMkLst>
          <pc:docMk/>
          <pc:sldMk cId="867392869" sldId="270"/>
        </pc:sldMkLst>
      </pc:sldChg>
      <pc:sldChg chg="add">
        <pc:chgData name="Aastha Kumar" userId="f94225b3-263d-47de-91f3-c17c89a7eef3" providerId="ADAL" clId="{663EB45C-BCFA-4DB4-9F36-574E49E072B0}" dt="2024-02-16T16:49:07.871" v="65"/>
        <pc:sldMkLst>
          <pc:docMk/>
          <pc:sldMk cId="3002377467" sldId="305"/>
        </pc:sldMkLst>
      </pc:sldChg>
      <pc:sldChg chg="add">
        <pc:chgData name="Aastha Kumar" userId="f94225b3-263d-47de-91f3-c17c89a7eef3" providerId="ADAL" clId="{663EB45C-BCFA-4DB4-9F36-574E49E072B0}" dt="2024-02-16T16:49:07.871" v="65"/>
        <pc:sldMkLst>
          <pc:docMk/>
          <pc:sldMk cId="1730384717" sldId="307"/>
        </pc:sldMkLst>
      </pc:sldChg>
      <pc:sldChg chg="add">
        <pc:chgData name="Aastha Kumar" userId="f94225b3-263d-47de-91f3-c17c89a7eef3" providerId="ADAL" clId="{663EB45C-BCFA-4DB4-9F36-574E49E072B0}" dt="2024-02-16T16:49:07.871" v="65"/>
        <pc:sldMkLst>
          <pc:docMk/>
          <pc:sldMk cId="3702942397" sldId="311"/>
        </pc:sldMkLst>
      </pc:sldChg>
    </pc:docChg>
  </pc:docChgLst>
  <pc:docChgLst>
    <pc:chgData name="Sudhanshu Sharma" userId="S::sudhanshu.sharma2021@vitstudent.ac.in::436a154b-aa62-4a0f-90b4-80ffa1522ebe" providerId="AD" clId="Web-{4933FD67-79E8-91A5-0C92-3EBA33692568}"/>
    <pc:docChg chg="modSld">
      <pc:chgData name="Sudhanshu Sharma" userId="S::sudhanshu.sharma2021@vitstudent.ac.in::436a154b-aa62-4a0f-90b4-80ffa1522ebe" providerId="AD" clId="Web-{4933FD67-79E8-91A5-0C92-3EBA33692568}" dt="2024-02-09T15:54:29.490" v="1" actId="1076"/>
      <pc:docMkLst>
        <pc:docMk/>
      </pc:docMkLst>
      <pc:sldChg chg="modSp">
        <pc:chgData name="Sudhanshu Sharma" userId="S::sudhanshu.sharma2021@vitstudent.ac.in::436a154b-aa62-4a0f-90b4-80ffa1522ebe" providerId="AD" clId="Web-{4933FD67-79E8-91A5-0C92-3EBA33692568}" dt="2024-02-09T15:54:29.490" v="1" actId="1076"/>
        <pc:sldMkLst>
          <pc:docMk/>
          <pc:sldMk cId="1865317438" sldId="258"/>
        </pc:sldMkLst>
        <pc:picChg chg="mod">
          <ac:chgData name="Sudhanshu Sharma" userId="S::sudhanshu.sharma2021@vitstudent.ac.in::436a154b-aa62-4a0f-90b4-80ffa1522ebe" providerId="AD" clId="Web-{4933FD67-79E8-91A5-0C92-3EBA33692568}" dt="2024-02-09T15:54:29.490" v="1" actId="1076"/>
          <ac:picMkLst>
            <pc:docMk/>
            <pc:sldMk cId="1865317438" sldId="258"/>
            <ac:picMk id="4" creationId="{00000000-0000-0000-0000-000000000000}"/>
          </ac:picMkLst>
        </pc:picChg>
      </pc:sldChg>
    </pc:docChg>
  </pc:docChgLst>
  <pc:docChgLst>
    <pc:chgData name="Aastha Kumar" userId="f94225b3-263d-47de-91f3-c17c89a7eef3" providerId="ADAL" clId="{D10158F4-0D76-45DE-A584-673D8EC2D434}"/>
    <pc:docChg chg="delSld">
      <pc:chgData name="Aastha Kumar" userId="f94225b3-263d-47de-91f3-c17c89a7eef3" providerId="ADAL" clId="{D10158F4-0D76-45DE-A584-673D8EC2D434}" dt="2024-05-18T18:04:12.151" v="1" actId="47"/>
      <pc:docMkLst>
        <pc:docMk/>
      </pc:docMkLst>
      <pc:sldChg chg="del">
        <pc:chgData name="Aastha Kumar" userId="f94225b3-263d-47de-91f3-c17c89a7eef3" providerId="ADAL" clId="{D10158F4-0D76-45DE-A584-673D8EC2D434}" dt="2024-05-18T18:02:59.759" v="0" actId="47"/>
        <pc:sldMkLst>
          <pc:docMk/>
          <pc:sldMk cId="2072085134" sldId="266"/>
        </pc:sldMkLst>
      </pc:sldChg>
      <pc:sldChg chg="del">
        <pc:chgData name="Aastha Kumar" userId="f94225b3-263d-47de-91f3-c17c89a7eef3" providerId="ADAL" clId="{D10158F4-0D76-45DE-A584-673D8EC2D434}" dt="2024-05-18T18:04:12.151" v="1" actId="47"/>
        <pc:sldMkLst>
          <pc:docMk/>
          <pc:sldMk cId="901101419" sldId="268"/>
        </pc:sldMkLst>
      </pc:sldChg>
    </pc:docChg>
  </pc:docChgLst>
  <pc:docChgLst>
    <pc:chgData name="Aastha Kumar" userId="f94225b3-263d-47de-91f3-c17c89a7eef3" providerId="ADAL" clId="{913087FD-B767-4C26-8BA5-F8E693395995}"/>
    <pc:docChg chg="custSel modSld">
      <pc:chgData name="Aastha Kumar" userId="f94225b3-263d-47de-91f3-c17c89a7eef3" providerId="ADAL" clId="{913087FD-B767-4C26-8BA5-F8E693395995}" dt="2024-03-26T19:19:53.478" v="13" actId="20577"/>
      <pc:docMkLst>
        <pc:docMk/>
      </pc:docMkLst>
      <pc:sldChg chg="modSp mod">
        <pc:chgData name="Aastha Kumar" userId="f94225b3-263d-47de-91f3-c17c89a7eef3" providerId="ADAL" clId="{913087FD-B767-4C26-8BA5-F8E693395995}" dt="2024-03-26T19:19:15.747" v="8" actId="207"/>
        <pc:sldMkLst>
          <pc:docMk/>
          <pc:sldMk cId="3002377467" sldId="305"/>
        </pc:sldMkLst>
        <pc:spChg chg="mod">
          <ac:chgData name="Aastha Kumar" userId="f94225b3-263d-47de-91f3-c17c89a7eef3" providerId="ADAL" clId="{913087FD-B767-4C26-8BA5-F8E693395995}" dt="2024-03-26T19:19:15.747" v="8" actId="207"/>
          <ac:spMkLst>
            <pc:docMk/>
            <pc:sldMk cId="3002377467" sldId="305"/>
            <ac:spMk id="3" creationId="{00000000-0000-0000-0000-000000000000}"/>
          </ac:spMkLst>
        </pc:spChg>
      </pc:sldChg>
      <pc:sldChg chg="modSp mod">
        <pc:chgData name="Aastha Kumar" userId="f94225b3-263d-47de-91f3-c17c89a7eef3" providerId="ADAL" clId="{913087FD-B767-4C26-8BA5-F8E693395995}" dt="2024-03-26T19:19:53.478" v="13" actId="20577"/>
        <pc:sldMkLst>
          <pc:docMk/>
          <pc:sldMk cId="1730384717" sldId="307"/>
        </pc:sldMkLst>
        <pc:spChg chg="mod">
          <ac:chgData name="Aastha Kumar" userId="f94225b3-263d-47de-91f3-c17c89a7eef3" providerId="ADAL" clId="{913087FD-B767-4C26-8BA5-F8E693395995}" dt="2024-03-26T19:19:53.478" v="13" actId="20577"/>
          <ac:spMkLst>
            <pc:docMk/>
            <pc:sldMk cId="1730384717" sldId="307"/>
            <ac:spMk id="8" creationId="{E510CB42-87A5-CD94-C4D9-E05ECC2CC29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6T16:46:44.713"/>
    </inkml:context>
    <inkml:brush xml:id="br0">
      <inkml:brushProperty name="width" value="0.025" units="cm"/>
      <inkml:brushProperty name="height" value="0.025" units="cm"/>
      <inkml:brushProperty name="color" value="#E71224"/>
    </inkml:brush>
  </inkml:definitions>
  <inkml:trace contextRef="#ctx0" brushRef="#br0">0 1 24575,'0'4'0,"0"13"0,0 11 0,0 12 0,5 8 0,1 1 0,0 1 0,-1-2 0,-2 4 0,4 4 0,1-9-8191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6T16:46:45.656"/>
    </inkml:context>
    <inkml:brush xml:id="br0">
      <inkml:brushProperty name="width" value="0.025" units="cm"/>
      <inkml:brushProperty name="height" value="0.025" units="cm"/>
      <inkml:brushProperty name="color" value="#E71224"/>
    </inkml:brush>
  </inkml:definitions>
  <inkml:trace contextRef="#ctx0" brushRef="#br0">0 0 24575,'5'10'0,"1"12"0,1 12 0,-2 6 0,-2 5 0,-1 4 0,4-1 0,1-3 0,-1-6 0,-2-4 0,-1-3 0,-1-2 0,-1-7-8191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6T16:46:47.588"/>
    </inkml:context>
    <inkml:brush xml:id="br0">
      <inkml:brushProperty name="width" value="0.025" units="cm"/>
      <inkml:brushProperty name="height" value="0.025" units="cm"/>
      <inkml:brushProperty name="color" value="#E71224"/>
    </inkml:brush>
  </inkml:definitions>
  <inkml:trace contextRef="#ctx0" brushRef="#br0">85 35 24575,'-1'0'0,"-1"1"0,0-1 0,0 1 0,0-1 0,1 1 0,-1 0 0,0 0 0,1 0 0,-1 0 0,1 0 0,-1 0 0,1 0 0,-1 0 0,1 0 0,0 1 0,-1-1 0,1 0 0,0 1 0,0 0 0,-1 1 0,-1 2 0,0 0 0,1 0 0,-1 0 0,1 1 0,-2 5 0,-27 155 0,31-165 0,-2 13 0,0 1 0,1-1 0,1 0 0,2 27 0,-1-38 0,-1 0 0,1 1 0,0-1 0,0 0 0,0 0 0,1 1 0,-1-1 0,1 0 0,-1 0 0,1-1 0,0 1 0,0 0 0,1 0 0,-1-1 0,0 0 0,1 1 0,-1-1 0,1 0 0,0 0 0,0 0 0,0-1 0,0 1 0,0-1 0,0 1 0,6 1 0,13 1 0,1-1 0,-1-1 0,0 0 0,1-2 0,29-3 0,-10 1 0,-34 2 0,0 0 0,-1-1 0,1 0 0,0 0 0,0-1 0,10-4 0,-15 5 0,1-1 0,-1 0 0,0 0 0,0 0 0,0 0 0,0-1 0,-1 1 0,1-1 0,-1 1 0,1-1 0,-1 0 0,0 0 0,0 0 0,0 0 0,0-1 0,1-3 0,2-6 0,-1 1 0,0-1 0,-1 0 0,-1 0 0,0 0 0,0 0 0,-1 0 0,-1-1 0,0 1 0,-3-15 0,-1 3 0,-1 1 0,-1 0 0,-1 1 0,-15-35 0,20 54 0,0 0 0,0 0 0,0 1 0,-1-1 0,1 1 0,-1-1 0,0 1 0,0 0 0,0 0 0,-1 0 0,1 1 0,-1-1 0,0 1 0,1 0 0,-1 0 0,0 0 0,0 0 0,0 1 0,0-1 0,-1 1 0,-5-1 0,-4 1 0,0-1 0,0 2 0,-1 0 0,1 0 0,-18 4 0,27-3-170,0 0-1,0 0 0,0 1 1,0-1-1,1 1 0,-1 0 1,-8 5-1,-5 6-6655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6T16:46:48.853"/>
    </inkml:context>
    <inkml:brush xml:id="br0">
      <inkml:brushProperty name="width" value="0.025" units="cm"/>
      <inkml:brushProperty name="height" value="0.025" units="cm"/>
      <inkml:brushProperty name="color" value="#E71224"/>
    </inkml:brush>
  </inkml:definitions>
  <inkml:trace contextRef="#ctx0" brushRef="#br0">0 0 24575,'0'5'0,"0"6"0,0 6 0,0 10 0,0 5 0,5-3 0,1 3 0,1 1 0,-2 0 0,-2 3 0,-1 2 0,4-2 0,1-2 0,0-2 0,-3-7-8191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6T16:46:50.076"/>
    </inkml:context>
    <inkml:brush xml:id="br0">
      <inkml:brushProperty name="width" value="0.025" units="cm"/>
      <inkml:brushProperty name="height" value="0.025" units="cm"/>
      <inkml:brushProperty name="color" value="#E71224"/>
    </inkml:brush>
  </inkml:definitions>
  <inkml:trace contextRef="#ctx0" brushRef="#br0">0 0 24575,'0'5'0,"0"7"0,5 19 0,1 20 0,0 11 0,3 4 0,1 0 0,-1-5 0,-3-10 0,3-12 0,-1-14-8191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6T16:46:50.832"/>
    </inkml:context>
    <inkml:brush xml:id="br0">
      <inkml:brushProperty name="width" value="0.025" units="cm"/>
      <inkml:brushProperty name="height" value="0.025" units="cm"/>
      <inkml:brushProperty name="color" value="#E71224"/>
    </inkml:brush>
  </inkml:definitions>
  <inkml:trace contextRef="#ctx0" brushRef="#br0">1 0 24575,'0'5'0,"0"6"0,5 11 0,1 12 0,5 9 0,5 11 0,0 7 0,2-2 0,-2-7 0,1-12 0,-2-8 0,-5-4 0,-2-8-8191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823C8-13AA-43BC-8015-BEFF530C2A3A}"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C1AEB-77EA-4800-B75B-C69C00DEDDF4}" type="slidenum">
              <a:rPr lang="en-IN" smtClean="0"/>
              <a:t>‹#›</a:t>
            </a:fld>
            <a:endParaRPr lang="en-IN"/>
          </a:p>
        </p:txBody>
      </p:sp>
    </p:spTree>
    <p:extLst>
      <p:ext uri="{BB962C8B-B14F-4D97-AF65-F5344CB8AC3E}">
        <p14:creationId xmlns:p14="http://schemas.microsoft.com/office/powerpoint/2010/main" val="128584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Low bias</a:t>
            </a:r>
          </a:p>
        </p:txBody>
      </p:sp>
      <p:sp>
        <p:nvSpPr>
          <p:cNvPr id="4" name="Slide Number Placeholder 3"/>
          <p:cNvSpPr>
            <a:spLocks noGrp="1"/>
          </p:cNvSpPr>
          <p:nvPr>
            <p:ph type="sldNum" sz="quarter" idx="10"/>
          </p:nvPr>
        </p:nvSpPr>
        <p:spPr/>
        <p:txBody>
          <a:bodyPr/>
          <a:lstStyle/>
          <a:p>
            <a:fld id="{3DB2969B-FBAD-41C4-8768-E582C4323481}" type="slidenum">
              <a:rPr lang="en-IN" smtClean="0"/>
              <a:t>7</a:t>
            </a:fld>
            <a:endParaRPr lang="en-IN"/>
          </a:p>
        </p:txBody>
      </p:sp>
    </p:spTree>
    <p:extLst>
      <p:ext uri="{BB962C8B-B14F-4D97-AF65-F5344CB8AC3E}">
        <p14:creationId xmlns:p14="http://schemas.microsoft.com/office/powerpoint/2010/main" val="310007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6BA10B-1DD5-4107-A173-9C514D9925AF}"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59836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6BA10B-1DD5-4107-A173-9C514D9925AF}"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108161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6BA10B-1DD5-4107-A173-9C514D9925AF}"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1725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6BA10B-1DD5-4107-A173-9C514D9925AF}"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415710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BA10B-1DD5-4107-A173-9C514D9925AF}"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33258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6BA10B-1DD5-4107-A173-9C514D9925AF}"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116638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6BA10B-1DD5-4107-A173-9C514D9925AF}"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90631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6BA10B-1DD5-4107-A173-9C514D9925AF}"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89842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BA10B-1DD5-4107-A173-9C514D9925AF}"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266277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BA10B-1DD5-4107-A173-9C514D9925AF}"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408800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BA10B-1DD5-4107-A173-9C514D9925AF}"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16EA3-E48D-4AEE-9065-5019D8DB3EA1}" type="slidenum">
              <a:rPr lang="en-IN" smtClean="0"/>
              <a:t>‹#›</a:t>
            </a:fld>
            <a:endParaRPr lang="en-IN"/>
          </a:p>
        </p:txBody>
      </p:sp>
    </p:spTree>
    <p:extLst>
      <p:ext uri="{BB962C8B-B14F-4D97-AF65-F5344CB8AC3E}">
        <p14:creationId xmlns:p14="http://schemas.microsoft.com/office/powerpoint/2010/main" val="159367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BA10B-1DD5-4107-A173-9C514D9925AF}" type="datetimeFigureOut">
              <a:rPr lang="en-IN" smtClean="0"/>
              <a:t>18-05-2024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6EA3-E48D-4AEE-9065-5019D8DB3EA1}" type="slidenum">
              <a:rPr lang="en-IN" smtClean="0"/>
              <a:t>‹#›</a:t>
            </a:fld>
            <a:endParaRPr lang="en-IN"/>
          </a:p>
        </p:txBody>
      </p:sp>
    </p:spTree>
    <p:extLst>
      <p:ext uri="{BB962C8B-B14F-4D97-AF65-F5344CB8AC3E}">
        <p14:creationId xmlns:p14="http://schemas.microsoft.com/office/powerpoint/2010/main" val="3540630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3" Type="http://schemas.openxmlformats.org/officeDocument/2006/relationships/image" Target="../media/image2.png"/><Relationship Id="rId7" Type="http://schemas.openxmlformats.org/officeDocument/2006/relationships/customXml" Target="../ink/ink2.xml"/><Relationship Id="rId12"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222250"/>
            <a:ext cx="10515600" cy="915035"/>
          </a:xfrm>
        </p:spPr>
        <p:txBody>
          <a:bodyPr/>
          <a:lstStyle/>
          <a:p>
            <a:r>
              <a:rPr lang="en-IN" dirty="0"/>
              <a:t>Accuracy</a:t>
            </a:r>
          </a:p>
        </p:txBody>
      </p:sp>
      <p:pic>
        <p:nvPicPr>
          <p:cNvPr id="4" name="Picture 3"/>
          <p:cNvPicPr>
            <a:picLocks noChangeAspect="1"/>
          </p:cNvPicPr>
          <p:nvPr/>
        </p:nvPicPr>
        <p:blipFill rotWithShape="1">
          <a:blip r:embed="rId2"/>
          <a:srcRect l="30982" t="21984" r="31078" b="61984"/>
          <a:stretch/>
        </p:blipFill>
        <p:spPr>
          <a:xfrm>
            <a:off x="2987040" y="1982364"/>
            <a:ext cx="5030128" cy="874254"/>
          </a:xfrm>
          <a:prstGeom prst="rect">
            <a:avLst/>
          </a:prstGeom>
        </p:spPr>
      </p:pic>
      <p:pic>
        <p:nvPicPr>
          <p:cNvPr id="5" name="Picture 4">
            <a:extLst>
              <a:ext uri="{FF2B5EF4-FFF2-40B4-BE49-F238E27FC236}">
                <a16:creationId xmlns:a16="http://schemas.microsoft.com/office/drawing/2014/main" id="{5095477A-E9C6-3063-9E17-0480D2728C98}"/>
              </a:ext>
            </a:extLst>
          </p:cNvPr>
          <p:cNvPicPr>
            <a:picLocks noChangeAspect="1"/>
          </p:cNvPicPr>
          <p:nvPr/>
        </p:nvPicPr>
        <p:blipFill rotWithShape="1">
          <a:blip r:embed="rId2">
            <a:clrChange>
              <a:clrFrom>
                <a:srgbClr val="FFFFFF"/>
              </a:clrFrom>
              <a:clrTo>
                <a:srgbClr val="FFFFFF">
                  <a:alpha val="0"/>
                </a:srgbClr>
              </a:clrTo>
            </a:clrChange>
          </a:blip>
          <a:srcRect l="4432" t="80174" r="1244" b="2168"/>
          <a:stretch/>
        </p:blipFill>
        <p:spPr>
          <a:xfrm>
            <a:off x="299720" y="1341261"/>
            <a:ext cx="11353800" cy="874254"/>
          </a:xfrm>
          <a:prstGeom prst="rect">
            <a:avLst/>
          </a:prstGeom>
        </p:spPr>
      </p:pic>
      <p:sp>
        <p:nvSpPr>
          <p:cNvPr id="9" name="Title 1">
            <a:extLst>
              <a:ext uri="{FF2B5EF4-FFF2-40B4-BE49-F238E27FC236}">
                <a16:creationId xmlns:a16="http://schemas.microsoft.com/office/drawing/2014/main" id="{8FBACE77-A8A2-959F-1564-A3BE385C46A2}"/>
              </a:ext>
            </a:extLst>
          </p:cNvPr>
          <p:cNvSpPr txBox="1">
            <a:spLocks/>
          </p:cNvSpPr>
          <p:nvPr/>
        </p:nvSpPr>
        <p:spPr>
          <a:xfrm>
            <a:off x="360115" y="30270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Confusion Matrix</a:t>
            </a:r>
            <a:endParaRPr lang="en-IN" dirty="0"/>
          </a:p>
        </p:txBody>
      </p:sp>
      <p:pic>
        <p:nvPicPr>
          <p:cNvPr id="10" name="Picture 9">
            <a:extLst>
              <a:ext uri="{FF2B5EF4-FFF2-40B4-BE49-F238E27FC236}">
                <a16:creationId xmlns:a16="http://schemas.microsoft.com/office/drawing/2014/main" id="{35304EA5-BF19-EDA9-9D70-AEB2CEE951AC}"/>
              </a:ext>
            </a:extLst>
          </p:cNvPr>
          <p:cNvPicPr>
            <a:picLocks noChangeAspect="1"/>
          </p:cNvPicPr>
          <p:nvPr/>
        </p:nvPicPr>
        <p:blipFill rotWithShape="1">
          <a:blip r:embed="rId3"/>
          <a:srcRect b="7024"/>
          <a:stretch/>
        </p:blipFill>
        <p:spPr>
          <a:xfrm>
            <a:off x="5214273" y="3138805"/>
            <a:ext cx="6977727" cy="3719195"/>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00E34B7-0CDB-2A97-F676-3A4EC1BDCAF2}"/>
                  </a:ext>
                </a:extLst>
              </p:cNvPr>
              <p:cNvSpPr/>
              <p:nvPr/>
            </p:nvSpPr>
            <p:spPr>
              <a:xfrm>
                <a:off x="634850" y="4523035"/>
                <a:ext cx="3939027" cy="764505"/>
              </a:xfrm>
              <a:prstGeom prst="rect">
                <a:avLst/>
              </a:prstGeom>
            </p:spPr>
            <p:txBody>
              <a:bodyPr wrap="none">
                <a:spAutoFit/>
              </a:bodyPr>
              <a:lstStyle/>
              <a:p>
                <a:r>
                  <a:rPr lang="en-IN" sz="2800" b="1" dirty="0"/>
                  <a:t>Accuracy = </a:t>
                </a:r>
                <a14:m>
                  <m:oMath xmlns:m="http://schemas.openxmlformats.org/officeDocument/2006/math">
                    <m:f>
                      <m:fPr>
                        <m:ctrlPr>
                          <a:rPr lang="en-IN" sz="2800" b="1" i="1" smtClean="0">
                            <a:latin typeface="Cambria Math" panose="02040503050406030204" pitchFamily="18" charset="0"/>
                          </a:rPr>
                        </m:ctrlPr>
                      </m:fPr>
                      <m:num>
                        <m:r>
                          <m:rPr>
                            <m:nor/>
                          </m:rPr>
                          <a:rPr lang="en-IN" sz="2800" b="1" dirty="0"/>
                          <m:t>TP</m:t>
                        </m:r>
                        <m:r>
                          <m:rPr>
                            <m:nor/>
                          </m:rPr>
                          <a:rPr lang="en-IN" sz="2800" b="1" dirty="0"/>
                          <m:t> +</m:t>
                        </m:r>
                        <m:r>
                          <m:rPr>
                            <m:nor/>
                          </m:rPr>
                          <a:rPr lang="en-IN" sz="2800" b="1" dirty="0"/>
                          <m:t>TN</m:t>
                        </m:r>
                      </m:num>
                      <m:den>
                        <m:r>
                          <m:rPr>
                            <m:nor/>
                          </m:rPr>
                          <a:rPr lang="en-IN" sz="2800" b="1" dirty="0">
                            <a:solidFill>
                              <a:srgbClr val="C00000"/>
                            </a:solidFill>
                          </a:rPr>
                          <m:t>TP</m:t>
                        </m:r>
                        <m:r>
                          <m:rPr>
                            <m:nor/>
                          </m:rPr>
                          <a:rPr lang="en-IN" sz="2800" b="1" dirty="0">
                            <a:solidFill>
                              <a:srgbClr val="C00000"/>
                            </a:solidFill>
                          </a:rPr>
                          <m:t>+</m:t>
                        </m:r>
                        <m:r>
                          <m:rPr>
                            <m:nor/>
                          </m:rPr>
                          <a:rPr lang="en-IN" sz="2800" b="1" dirty="0">
                            <a:solidFill>
                              <a:srgbClr val="C00000"/>
                            </a:solidFill>
                          </a:rPr>
                          <m:t>TN</m:t>
                        </m:r>
                        <m:r>
                          <m:rPr>
                            <m:nor/>
                          </m:rPr>
                          <a:rPr lang="en-IN" sz="2800" b="1" dirty="0">
                            <a:solidFill>
                              <a:srgbClr val="C00000"/>
                            </a:solidFill>
                          </a:rPr>
                          <m:t>+</m:t>
                        </m:r>
                        <m:r>
                          <m:rPr>
                            <m:nor/>
                          </m:rPr>
                          <a:rPr lang="en-IN" sz="2800" b="1" dirty="0">
                            <a:solidFill>
                              <a:srgbClr val="C00000"/>
                            </a:solidFill>
                          </a:rPr>
                          <m:t>FP</m:t>
                        </m:r>
                        <m:r>
                          <m:rPr>
                            <m:nor/>
                          </m:rPr>
                          <a:rPr lang="en-IN" sz="2800" b="1" dirty="0">
                            <a:solidFill>
                              <a:srgbClr val="C00000"/>
                            </a:solidFill>
                          </a:rPr>
                          <m:t>+</m:t>
                        </m:r>
                        <m:r>
                          <m:rPr>
                            <m:nor/>
                          </m:rPr>
                          <a:rPr lang="en-IN" sz="2800" b="1" dirty="0">
                            <a:solidFill>
                              <a:srgbClr val="C00000"/>
                            </a:solidFill>
                          </a:rPr>
                          <m:t>FN</m:t>
                        </m:r>
                      </m:den>
                    </m:f>
                  </m:oMath>
                </a14:m>
                <a:endParaRPr lang="en-IN" sz="2800" b="1" dirty="0"/>
              </a:p>
            </p:txBody>
          </p:sp>
        </mc:Choice>
        <mc:Fallback xmlns="">
          <p:sp>
            <p:nvSpPr>
              <p:cNvPr id="11" name="Rectangle 10">
                <a:extLst>
                  <a:ext uri="{FF2B5EF4-FFF2-40B4-BE49-F238E27FC236}">
                    <a16:creationId xmlns:a16="http://schemas.microsoft.com/office/drawing/2014/main" id="{200E34B7-0CDB-2A97-F676-3A4EC1BDCAF2}"/>
                  </a:ext>
                </a:extLst>
              </p:cNvPr>
              <p:cNvSpPr>
                <a:spLocks noRot="1" noChangeAspect="1" noMove="1" noResize="1" noEditPoints="1" noAdjustHandles="1" noChangeArrowheads="1" noChangeShapeType="1" noTextEdit="1"/>
              </p:cNvSpPr>
              <p:nvPr/>
            </p:nvSpPr>
            <p:spPr>
              <a:xfrm>
                <a:off x="634850" y="4523035"/>
                <a:ext cx="3939027" cy="764505"/>
              </a:xfrm>
              <a:prstGeom prst="rect">
                <a:avLst/>
              </a:prstGeom>
              <a:blipFill>
                <a:blip r:embed="rId4"/>
                <a:stretch>
                  <a:fillRect l="-3096" b="-11200"/>
                </a:stretch>
              </a:blipFill>
            </p:spPr>
            <p:txBody>
              <a:bodyPr/>
              <a:lstStyle/>
              <a:p>
                <a:r>
                  <a:rPr lang="en-IN">
                    <a:noFill/>
                  </a:rPr>
                  <a:t> </a:t>
                </a:r>
              </a:p>
            </p:txBody>
          </p:sp>
        </mc:Fallback>
      </mc:AlternateContent>
      <p:sp>
        <p:nvSpPr>
          <p:cNvPr id="3" name="TextBox 2"/>
          <p:cNvSpPr txBox="1"/>
          <p:nvPr/>
        </p:nvSpPr>
        <p:spPr>
          <a:xfrm>
            <a:off x="1002352" y="5777891"/>
            <a:ext cx="4890448" cy="646331"/>
          </a:xfrm>
          <a:prstGeom prst="rect">
            <a:avLst/>
          </a:prstGeom>
          <a:noFill/>
        </p:spPr>
        <p:txBody>
          <a:bodyPr wrap="square" rtlCol="0">
            <a:spAutoFit/>
          </a:bodyPr>
          <a:lstStyle/>
          <a:p>
            <a:r>
              <a:rPr lang="en-IN" dirty="0"/>
              <a:t>Accuracy = (11+11)/ (11+0+1+11)</a:t>
            </a:r>
          </a:p>
          <a:p>
            <a:r>
              <a:rPr lang="en-IN" dirty="0"/>
              <a:t>                  = 22/ 23 = 95.6 %</a:t>
            </a:r>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C3468BB-6CD7-7BFD-641B-DD3C497CCC86}"/>
                  </a:ext>
                </a:extLst>
              </p14:cNvPr>
              <p14:cNvContentPartPr/>
              <p14:nvPr/>
            </p14:nvContentPartPr>
            <p14:xfrm>
              <a:off x="9316680" y="5312920"/>
              <a:ext cx="14400" cy="158760"/>
            </p14:xfrm>
          </p:contentPart>
        </mc:Choice>
        <mc:Fallback xmlns="">
          <p:pic>
            <p:nvPicPr>
              <p:cNvPr id="7" name="Ink 6">
                <a:extLst>
                  <a:ext uri="{FF2B5EF4-FFF2-40B4-BE49-F238E27FC236}">
                    <a16:creationId xmlns:a16="http://schemas.microsoft.com/office/drawing/2014/main" id="{9C3468BB-6CD7-7BFD-641B-DD3C497CCC86}"/>
                  </a:ext>
                </a:extLst>
              </p:cNvPr>
              <p:cNvPicPr/>
              <p:nvPr/>
            </p:nvPicPr>
            <p:blipFill>
              <a:blip r:embed="rId6"/>
              <a:stretch>
                <a:fillRect/>
              </a:stretch>
            </p:blipFill>
            <p:spPr>
              <a:xfrm>
                <a:off x="9312360" y="5308600"/>
                <a:ext cx="230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1B13B7A-95D7-35C6-7589-6B3890BB8CD5}"/>
                  </a:ext>
                </a:extLst>
              </p14:cNvPr>
              <p14:cNvContentPartPr/>
              <p14:nvPr/>
            </p14:nvContentPartPr>
            <p14:xfrm>
              <a:off x="9418200" y="5333800"/>
              <a:ext cx="20880" cy="163080"/>
            </p14:xfrm>
          </p:contentPart>
        </mc:Choice>
        <mc:Fallback xmlns="">
          <p:pic>
            <p:nvPicPr>
              <p:cNvPr id="8" name="Ink 7">
                <a:extLst>
                  <a:ext uri="{FF2B5EF4-FFF2-40B4-BE49-F238E27FC236}">
                    <a16:creationId xmlns:a16="http://schemas.microsoft.com/office/drawing/2014/main" id="{31B13B7A-95D7-35C6-7589-6B3890BB8CD5}"/>
                  </a:ext>
                </a:extLst>
              </p:cNvPr>
              <p:cNvPicPr/>
              <p:nvPr/>
            </p:nvPicPr>
            <p:blipFill>
              <a:blip r:embed="rId8"/>
              <a:stretch>
                <a:fillRect/>
              </a:stretch>
            </p:blipFill>
            <p:spPr>
              <a:xfrm>
                <a:off x="9413880" y="5329480"/>
                <a:ext cx="295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15ECA9C8-B4A4-6185-B58D-A75363FFA813}"/>
                  </a:ext>
                </a:extLst>
              </p14:cNvPr>
              <p14:cNvContentPartPr/>
              <p14:nvPr/>
            </p14:nvContentPartPr>
            <p14:xfrm>
              <a:off x="11724360" y="5361520"/>
              <a:ext cx="144360" cy="157680"/>
            </p14:xfrm>
          </p:contentPart>
        </mc:Choice>
        <mc:Fallback xmlns="">
          <p:pic>
            <p:nvPicPr>
              <p:cNvPr id="12" name="Ink 11">
                <a:extLst>
                  <a:ext uri="{FF2B5EF4-FFF2-40B4-BE49-F238E27FC236}">
                    <a16:creationId xmlns:a16="http://schemas.microsoft.com/office/drawing/2014/main" id="{15ECA9C8-B4A4-6185-B58D-A75363FFA813}"/>
                  </a:ext>
                </a:extLst>
              </p:cNvPr>
              <p:cNvPicPr/>
              <p:nvPr/>
            </p:nvPicPr>
            <p:blipFill>
              <a:blip r:embed="rId10"/>
              <a:stretch>
                <a:fillRect/>
              </a:stretch>
            </p:blipFill>
            <p:spPr>
              <a:xfrm>
                <a:off x="11720040" y="5357200"/>
                <a:ext cx="1530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132C097-FD70-00E5-E0B8-7D383D78373F}"/>
                  </a:ext>
                </a:extLst>
              </p14:cNvPr>
              <p14:cNvContentPartPr/>
              <p14:nvPr/>
            </p14:nvContentPartPr>
            <p14:xfrm>
              <a:off x="9611160" y="6461680"/>
              <a:ext cx="19080" cy="151560"/>
            </p14:xfrm>
          </p:contentPart>
        </mc:Choice>
        <mc:Fallback xmlns="">
          <p:pic>
            <p:nvPicPr>
              <p:cNvPr id="13" name="Ink 12">
                <a:extLst>
                  <a:ext uri="{FF2B5EF4-FFF2-40B4-BE49-F238E27FC236}">
                    <a16:creationId xmlns:a16="http://schemas.microsoft.com/office/drawing/2014/main" id="{E132C097-FD70-00E5-E0B8-7D383D78373F}"/>
                  </a:ext>
                </a:extLst>
              </p:cNvPr>
              <p:cNvPicPr/>
              <p:nvPr/>
            </p:nvPicPr>
            <p:blipFill>
              <a:blip r:embed="rId12"/>
              <a:stretch>
                <a:fillRect/>
              </a:stretch>
            </p:blipFill>
            <p:spPr>
              <a:xfrm>
                <a:off x="9606840" y="6457360"/>
                <a:ext cx="27720" cy="160200"/>
              </a:xfrm>
              <a:prstGeom prst="rect">
                <a:avLst/>
              </a:prstGeom>
            </p:spPr>
          </p:pic>
        </mc:Fallback>
      </mc:AlternateContent>
      <p:grpSp>
        <p:nvGrpSpPr>
          <p:cNvPr id="16" name="Group 15">
            <a:extLst>
              <a:ext uri="{FF2B5EF4-FFF2-40B4-BE49-F238E27FC236}">
                <a16:creationId xmlns:a16="http://schemas.microsoft.com/office/drawing/2014/main" id="{F6B29E1B-7725-9408-C30A-9C0DD6A462B4}"/>
              </a:ext>
            </a:extLst>
          </p:cNvPr>
          <p:cNvGrpSpPr/>
          <p:nvPr/>
        </p:nvGrpSpPr>
        <p:grpSpPr>
          <a:xfrm>
            <a:off x="11765400" y="6451240"/>
            <a:ext cx="151200" cy="189360"/>
            <a:chOff x="11765400" y="6451240"/>
            <a:chExt cx="151200" cy="189360"/>
          </a:xfrm>
        </p:grpSpPr>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55010993-BD60-4A6F-64D2-33022E013CF9}"/>
                    </a:ext>
                  </a:extLst>
                </p14:cNvPr>
                <p14:cNvContentPartPr/>
                <p14:nvPr/>
              </p14:nvContentPartPr>
              <p14:xfrm>
                <a:off x="11765400" y="6471400"/>
                <a:ext cx="24840" cy="169200"/>
              </p14:xfrm>
            </p:contentPart>
          </mc:Choice>
          <mc:Fallback xmlns="">
            <p:pic>
              <p:nvPicPr>
                <p:cNvPr id="14" name="Ink 13">
                  <a:extLst>
                    <a:ext uri="{FF2B5EF4-FFF2-40B4-BE49-F238E27FC236}">
                      <a16:creationId xmlns:a16="http://schemas.microsoft.com/office/drawing/2014/main" id="{55010993-BD60-4A6F-64D2-33022E013CF9}"/>
                    </a:ext>
                  </a:extLst>
                </p:cNvPr>
                <p:cNvPicPr/>
                <p:nvPr/>
              </p:nvPicPr>
              <p:blipFill>
                <a:blip r:embed="rId14"/>
                <a:stretch>
                  <a:fillRect/>
                </a:stretch>
              </p:blipFill>
              <p:spPr>
                <a:xfrm>
                  <a:off x="11761080" y="6467080"/>
                  <a:ext cx="334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7A70495C-D6BD-0CD3-7E02-2159D67C7236}"/>
                    </a:ext>
                  </a:extLst>
                </p14:cNvPr>
                <p14:cNvContentPartPr/>
                <p14:nvPr/>
              </p14:nvContentPartPr>
              <p14:xfrm>
                <a:off x="11866560" y="6451240"/>
                <a:ext cx="50040" cy="166320"/>
              </p14:xfrm>
            </p:contentPart>
          </mc:Choice>
          <mc:Fallback xmlns="">
            <p:pic>
              <p:nvPicPr>
                <p:cNvPr id="15" name="Ink 14">
                  <a:extLst>
                    <a:ext uri="{FF2B5EF4-FFF2-40B4-BE49-F238E27FC236}">
                      <a16:creationId xmlns:a16="http://schemas.microsoft.com/office/drawing/2014/main" id="{7A70495C-D6BD-0CD3-7E02-2159D67C7236}"/>
                    </a:ext>
                  </a:extLst>
                </p:cNvPr>
                <p:cNvPicPr/>
                <p:nvPr/>
              </p:nvPicPr>
              <p:blipFill>
                <a:blip r:embed="rId16"/>
                <a:stretch>
                  <a:fillRect/>
                </a:stretch>
              </p:blipFill>
              <p:spPr>
                <a:xfrm>
                  <a:off x="11862240" y="6446920"/>
                  <a:ext cx="58680" cy="174960"/>
                </a:xfrm>
                <a:prstGeom prst="rect">
                  <a:avLst/>
                </a:prstGeom>
              </p:spPr>
            </p:pic>
          </mc:Fallback>
        </mc:AlternateContent>
      </p:grpSp>
    </p:spTree>
    <p:extLst>
      <p:ext uri="{BB962C8B-B14F-4D97-AF65-F5344CB8AC3E}">
        <p14:creationId xmlns:p14="http://schemas.microsoft.com/office/powerpoint/2010/main" val="18653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 y="67082"/>
            <a:ext cx="10515600" cy="539115"/>
          </a:xfrm>
        </p:spPr>
        <p:txBody>
          <a:bodyPr>
            <a:normAutofit fontScale="90000"/>
          </a:bodyPr>
          <a:lstStyle/>
          <a:p>
            <a:pPr algn="ctr"/>
            <a:r>
              <a:rPr lang="en-IN" dirty="0"/>
              <a:t>Precision and Recall</a:t>
            </a:r>
          </a:p>
        </p:txBody>
      </p:sp>
      <p:pic>
        <p:nvPicPr>
          <p:cNvPr id="5" name="Picture 4">
            <a:extLst>
              <a:ext uri="{FF2B5EF4-FFF2-40B4-BE49-F238E27FC236}">
                <a16:creationId xmlns:a16="http://schemas.microsoft.com/office/drawing/2014/main" id="{0C5A1623-14ED-E550-F018-06A8DAB407E7}"/>
              </a:ext>
            </a:extLst>
          </p:cNvPr>
          <p:cNvPicPr>
            <a:picLocks noChangeAspect="1"/>
          </p:cNvPicPr>
          <p:nvPr/>
        </p:nvPicPr>
        <p:blipFill rotWithShape="1">
          <a:blip r:embed="rId2"/>
          <a:srcRect l="4885" t="54333" b="10993"/>
          <a:stretch/>
        </p:blipFill>
        <p:spPr>
          <a:xfrm>
            <a:off x="3322320" y="1156652"/>
            <a:ext cx="8380634" cy="1036003"/>
          </a:xfrm>
          <a:prstGeom prst="rect">
            <a:avLst/>
          </a:prstGeom>
        </p:spPr>
      </p:pic>
      <p:sp>
        <p:nvSpPr>
          <p:cNvPr id="7" name="TextBox 6">
            <a:extLst>
              <a:ext uri="{FF2B5EF4-FFF2-40B4-BE49-F238E27FC236}">
                <a16:creationId xmlns:a16="http://schemas.microsoft.com/office/drawing/2014/main" id="{FD66304B-BD1E-6703-403C-44992B739ACE}"/>
              </a:ext>
            </a:extLst>
          </p:cNvPr>
          <p:cNvSpPr txBox="1"/>
          <p:nvPr/>
        </p:nvSpPr>
        <p:spPr>
          <a:xfrm>
            <a:off x="77566" y="1430794"/>
            <a:ext cx="3000914" cy="1200329"/>
          </a:xfrm>
          <a:prstGeom prst="rect">
            <a:avLst/>
          </a:prstGeom>
          <a:noFill/>
        </p:spPr>
        <p:txBody>
          <a:bodyPr wrap="square" rtlCol="0">
            <a:spAutoFit/>
          </a:bodyPr>
          <a:lstStyle/>
          <a:p>
            <a:pPr algn="r"/>
            <a:r>
              <a:rPr lang="en-US" sz="2400" dirty="0"/>
              <a:t>Precision =</a:t>
            </a:r>
          </a:p>
          <a:p>
            <a:r>
              <a:rPr lang="en-US" sz="2400" dirty="0"/>
              <a:t>(How much precise we are in the detection)</a:t>
            </a:r>
            <a:endParaRPr lang="en-IN" sz="2400" dirty="0"/>
          </a:p>
        </p:txBody>
      </p:sp>
      <p:pic>
        <p:nvPicPr>
          <p:cNvPr id="8" name="Picture 7">
            <a:extLst>
              <a:ext uri="{FF2B5EF4-FFF2-40B4-BE49-F238E27FC236}">
                <a16:creationId xmlns:a16="http://schemas.microsoft.com/office/drawing/2014/main" id="{0BD8D784-C93C-BBA5-E253-640E4D63A605}"/>
              </a:ext>
            </a:extLst>
          </p:cNvPr>
          <p:cNvPicPr>
            <a:picLocks noChangeAspect="1"/>
          </p:cNvPicPr>
          <p:nvPr/>
        </p:nvPicPr>
        <p:blipFill rotWithShape="1">
          <a:blip r:embed="rId3"/>
          <a:srcRect l="5274" t="66000" r="6326" b="820"/>
          <a:stretch/>
        </p:blipFill>
        <p:spPr>
          <a:xfrm>
            <a:off x="3322320" y="2964244"/>
            <a:ext cx="8570868" cy="1143275"/>
          </a:xfrm>
          <a:prstGeom prst="rect">
            <a:avLst/>
          </a:prstGeom>
        </p:spPr>
      </p:pic>
      <p:sp>
        <p:nvSpPr>
          <p:cNvPr id="9" name="TextBox 8">
            <a:extLst>
              <a:ext uri="{FF2B5EF4-FFF2-40B4-BE49-F238E27FC236}">
                <a16:creationId xmlns:a16="http://schemas.microsoft.com/office/drawing/2014/main" id="{1E36D6DB-D6C9-E14B-5CA7-5E04356038A1}"/>
              </a:ext>
            </a:extLst>
          </p:cNvPr>
          <p:cNvSpPr txBox="1"/>
          <p:nvPr/>
        </p:nvSpPr>
        <p:spPr>
          <a:xfrm>
            <a:off x="237852" y="2907190"/>
            <a:ext cx="3000914" cy="1200329"/>
          </a:xfrm>
          <a:prstGeom prst="rect">
            <a:avLst/>
          </a:prstGeom>
          <a:noFill/>
        </p:spPr>
        <p:txBody>
          <a:bodyPr wrap="square" rtlCol="0">
            <a:spAutoFit/>
          </a:bodyPr>
          <a:lstStyle/>
          <a:p>
            <a:pPr algn="r"/>
            <a:r>
              <a:rPr lang="en-US" sz="2400" dirty="0"/>
              <a:t>Sensitivity/Recall =</a:t>
            </a:r>
          </a:p>
          <a:p>
            <a:r>
              <a:rPr lang="en-US" sz="2400" dirty="0"/>
              <a:t>(How much we are good at detecting)</a:t>
            </a:r>
            <a:endParaRPr lang="en-IN" sz="2400" dirty="0"/>
          </a:p>
        </p:txBody>
      </p:sp>
      <p:pic>
        <p:nvPicPr>
          <p:cNvPr id="10" name="Picture 9"/>
          <p:cNvPicPr>
            <a:picLocks noChangeAspect="1"/>
          </p:cNvPicPr>
          <p:nvPr/>
        </p:nvPicPr>
        <p:blipFill rotWithShape="1">
          <a:blip r:embed="rId4"/>
          <a:srcRect t="59883" r="16076"/>
          <a:stretch/>
        </p:blipFill>
        <p:spPr>
          <a:xfrm>
            <a:off x="3322321" y="4655759"/>
            <a:ext cx="6512560" cy="2091178"/>
          </a:xfrm>
          <a:prstGeom prst="rect">
            <a:avLst/>
          </a:prstGeom>
        </p:spPr>
      </p:pic>
    </p:spTree>
    <p:extLst>
      <p:ext uri="{BB962C8B-B14F-4D97-AF65-F5344CB8AC3E}">
        <p14:creationId xmlns:p14="http://schemas.microsoft.com/office/powerpoint/2010/main" val="32445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050"/>
            <a:ext cx="10515600" cy="1325563"/>
          </a:xfrm>
        </p:spPr>
        <p:txBody>
          <a:bodyPr/>
          <a:lstStyle/>
          <a:p>
            <a:r>
              <a:rPr lang="en-IN" dirty="0"/>
              <a:t>F1-score</a:t>
            </a:r>
          </a:p>
        </p:txBody>
      </p:sp>
      <p:pic>
        <p:nvPicPr>
          <p:cNvPr id="4" name="Picture 3"/>
          <p:cNvPicPr>
            <a:picLocks noChangeAspect="1"/>
          </p:cNvPicPr>
          <p:nvPr/>
        </p:nvPicPr>
        <p:blipFill>
          <a:blip r:embed="rId2"/>
          <a:stretch>
            <a:fillRect/>
          </a:stretch>
        </p:blipFill>
        <p:spPr>
          <a:xfrm>
            <a:off x="193040" y="1695130"/>
            <a:ext cx="11805920" cy="5162870"/>
          </a:xfrm>
          <a:prstGeom prst="rect">
            <a:avLst/>
          </a:prstGeom>
        </p:spPr>
      </p:pic>
      <p:sp>
        <p:nvSpPr>
          <p:cNvPr id="3" name="Rectangle 2">
            <a:extLst>
              <a:ext uri="{FF2B5EF4-FFF2-40B4-BE49-F238E27FC236}">
                <a16:creationId xmlns:a16="http://schemas.microsoft.com/office/drawing/2014/main" id="{B58CA8FC-C018-BFA7-95BD-B608963574DA}"/>
              </a:ext>
            </a:extLst>
          </p:cNvPr>
          <p:cNvSpPr/>
          <p:nvPr/>
        </p:nvSpPr>
        <p:spPr>
          <a:xfrm>
            <a:off x="6786880" y="5323840"/>
            <a:ext cx="5212080" cy="15341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817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for multiclass problem</a:t>
            </a:r>
            <a:endParaRPr lang="en-IN" dirty="0"/>
          </a:p>
        </p:txBody>
      </p:sp>
      <p:sp>
        <p:nvSpPr>
          <p:cNvPr id="3" name="Content Placeholder 2"/>
          <p:cNvSpPr>
            <a:spLocks noGrp="1"/>
          </p:cNvSpPr>
          <p:nvPr>
            <p:ph idx="1"/>
          </p:nvPr>
        </p:nvSpPr>
        <p:spPr>
          <a:xfrm>
            <a:off x="838200" y="1690688"/>
            <a:ext cx="10515600" cy="4351338"/>
          </a:xfrm>
        </p:spPr>
        <p:txBody>
          <a:bodyPr/>
          <a:lstStyle/>
          <a:p>
            <a:r>
              <a:rPr lang="en-US" dirty="0"/>
              <a:t>Convert to </a:t>
            </a:r>
            <a:r>
              <a:rPr lang="en-IN" i="1" dirty="0"/>
              <a:t>one-vs-all (for class-1)</a:t>
            </a:r>
            <a:endParaRPr lang="en-IN" dirty="0"/>
          </a:p>
        </p:txBody>
      </p:sp>
      <p:pic>
        <p:nvPicPr>
          <p:cNvPr id="5" name="Picture 4"/>
          <p:cNvPicPr>
            <a:picLocks noChangeAspect="1"/>
          </p:cNvPicPr>
          <p:nvPr/>
        </p:nvPicPr>
        <p:blipFill>
          <a:blip r:embed="rId2"/>
          <a:stretch>
            <a:fillRect/>
          </a:stretch>
        </p:blipFill>
        <p:spPr>
          <a:xfrm>
            <a:off x="1897040" y="2183642"/>
            <a:ext cx="9031771" cy="4288286"/>
          </a:xfrm>
          <a:prstGeom prst="rect">
            <a:avLst/>
          </a:prstGeom>
        </p:spPr>
      </p:pic>
    </p:spTree>
    <p:extLst>
      <p:ext uri="{BB962C8B-B14F-4D97-AF65-F5344CB8AC3E}">
        <p14:creationId xmlns:p14="http://schemas.microsoft.com/office/powerpoint/2010/main" val="266588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 y="90805"/>
            <a:ext cx="10515600" cy="823595"/>
          </a:xfrm>
        </p:spPr>
        <p:txBody>
          <a:bodyPr/>
          <a:lstStyle/>
          <a:p>
            <a:r>
              <a:rPr lang="en-IN" dirty="0" err="1"/>
              <a:t>Underfitting</a:t>
            </a:r>
            <a:r>
              <a:rPr lang="en-IN" dirty="0"/>
              <a:t> vs. Overfitting</a:t>
            </a:r>
          </a:p>
        </p:txBody>
      </p:sp>
      <p:sp>
        <p:nvSpPr>
          <p:cNvPr id="3" name="Content Placeholder 2"/>
          <p:cNvSpPr>
            <a:spLocks noGrp="1"/>
          </p:cNvSpPr>
          <p:nvPr>
            <p:ph idx="1"/>
          </p:nvPr>
        </p:nvSpPr>
        <p:spPr>
          <a:xfrm>
            <a:off x="223520" y="1054894"/>
            <a:ext cx="11399520" cy="4351338"/>
          </a:xfrm>
        </p:spPr>
        <p:txBody>
          <a:bodyPr/>
          <a:lstStyle/>
          <a:p>
            <a:r>
              <a:rPr lang="en-US" b="1" dirty="0"/>
              <a:t>Underfit</a:t>
            </a:r>
            <a:r>
              <a:rPr lang="en-US" dirty="0"/>
              <a:t>: An underfit model is one that isn’t complex enough to match the available data because it can’t replicate all of the observed changes. </a:t>
            </a:r>
          </a:p>
          <a:p>
            <a:r>
              <a:rPr lang="en-US" b="1" dirty="0" err="1"/>
              <a:t>Overfit</a:t>
            </a:r>
            <a:r>
              <a:rPr lang="en-US" dirty="0"/>
              <a:t>: An </a:t>
            </a:r>
            <a:r>
              <a:rPr lang="en-US" dirty="0" err="1"/>
              <a:t>overfit</a:t>
            </a:r>
            <a:r>
              <a:rPr lang="en-US" dirty="0"/>
              <a:t> model is one that is too complex for the available data. The high complexity allows the model to have too many changes for the data set, creating curves and variations that don’t actually exist.</a:t>
            </a:r>
            <a:endParaRPr lang="en-IN" dirty="0"/>
          </a:p>
        </p:txBody>
      </p:sp>
      <p:pic>
        <p:nvPicPr>
          <p:cNvPr id="4098" name="Picture 2" descr="Overfitting vs. Underfitting: A Conceptual Explanation | by Will Koehrsen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67" y="3133724"/>
            <a:ext cx="10715625" cy="372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92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842" y="49058"/>
            <a:ext cx="2148838" cy="862655"/>
          </a:xfrm>
        </p:spPr>
        <p:txBody>
          <a:bodyPr/>
          <a:lstStyle/>
          <a:p>
            <a:r>
              <a:rPr lang="en-IN" dirty="0"/>
              <a:t>Bias</a:t>
            </a:r>
          </a:p>
        </p:txBody>
      </p:sp>
      <p:sp>
        <p:nvSpPr>
          <p:cNvPr id="3" name="Content Placeholder 2"/>
          <p:cNvSpPr>
            <a:spLocks noGrp="1"/>
          </p:cNvSpPr>
          <p:nvPr>
            <p:ph idx="1"/>
          </p:nvPr>
        </p:nvSpPr>
        <p:spPr>
          <a:xfrm>
            <a:off x="228600" y="1012515"/>
            <a:ext cx="5715000" cy="2688114"/>
          </a:xfrm>
        </p:spPr>
        <p:txBody>
          <a:bodyPr>
            <a:normAutofit/>
          </a:bodyPr>
          <a:lstStyle/>
          <a:p>
            <a:pPr fontAlgn="base"/>
            <a:r>
              <a:rPr lang="en-US" sz="2400" dirty="0"/>
              <a:t>Bias describes how well a model matches the training set. </a:t>
            </a:r>
          </a:p>
          <a:p>
            <a:pPr fontAlgn="base"/>
            <a:r>
              <a:rPr lang="en-US" sz="2400" dirty="0"/>
              <a:t>A model with high bias won’t match the data set closely</a:t>
            </a:r>
          </a:p>
          <a:p>
            <a:pPr fontAlgn="base"/>
            <a:r>
              <a:rPr lang="en-US" sz="2400" dirty="0"/>
              <a:t>A model with low bias will match the data set very closely. </a:t>
            </a:r>
          </a:p>
        </p:txBody>
      </p:sp>
      <p:sp>
        <p:nvSpPr>
          <p:cNvPr id="4" name="Title 1"/>
          <p:cNvSpPr txBox="1">
            <a:spLocks/>
          </p:cNvSpPr>
          <p:nvPr/>
        </p:nvSpPr>
        <p:spPr>
          <a:xfrm>
            <a:off x="8031480" y="-176212"/>
            <a:ext cx="3073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Variance</a:t>
            </a:r>
          </a:p>
        </p:txBody>
      </p:sp>
      <p:sp>
        <p:nvSpPr>
          <p:cNvPr id="5" name="Content Placeholder 2"/>
          <p:cNvSpPr txBox="1">
            <a:spLocks/>
          </p:cNvSpPr>
          <p:nvPr/>
        </p:nvSpPr>
        <p:spPr>
          <a:xfrm>
            <a:off x="6014720" y="921075"/>
            <a:ext cx="6040120" cy="3042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400" dirty="0"/>
              <a:t>Variance describes how much a model changes when you train it using different portions of your data set. </a:t>
            </a:r>
          </a:p>
          <a:p>
            <a:pPr fontAlgn="base"/>
            <a:r>
              <a:rPr lang="en-US" sz="2400" dirty="0"/>
              <a:t>Even if the training data changes slightly, the model parameters should change</a:t>
            </a:r>
          </a:p>
          <a:p>
            <a:pPr fontAlgn="base"/>
            <a:r>
              <a:rPr lang="en-US" sz="2400" dirty="0"/>
              <a:t>If a model changes dynamically (unstable) -&gt; high variance</a:t>
            </a:r>
          </a:p>
        </p:txBody>
      </p:sp>
      <p:sp>
        <p:nvSpPr>
          <p:cNvPr id="6" name="Title 1"/>
          <p:cNvSpPr txBox="1">
            <a:spLocks/>
          </p:cNvSpPr>
          <p:nvPr/>
        </p:nvSpPr>
        <p:spPr>
          <a:xfrm>
            <a:off x="317500" y="3401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Bias vs. Variance</a:t>
            </a:r>
          </a:p>
        </p:txBody>
      </p:sp>
      <p:sp>
        <p:nvSpPr>
          <p:cNvPr id="7" name="Content Placeholder 2"/>
          <p:cNvSpPr txBox="1">
            <a:spLocks/>
          </p:cNvSpPr>
          <p:nvPr/>
        </p:nvSpPr>
        <p:spPr>
          <a:xfrm>
            <a:off x="154940" y="4563649"/>
            <a:ext cx="117195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t>A model that is not flexible enough to match a data set correctly (High bias) is also not flexible enough to change dramatically when given a different data set (Low variance).</a:t>
            </a:r>
          </a:p>
          <a:p>
            <a:pPr fontAlgn="base"/>
            <a:r>
              <a:rPr lang="en-US" dirty="0">
                <a:solidFill>
                  <a:srgbClr val="FF0000"/>
                </a:solidFill>
              </a:rPr>
              <a:t>Models with high bias will have low variance.</a:t>
            </a:r>
          </a:p>
          <a:p>
            <a:pPr fontAlgn="base"/>
            <a:r>
              <a:rPr lang="en-US" dirty="0">
                <a:solidFill>
                  <a:srgbClr val="FF0000"/>
                </a:solidFill>
              </a:rPr>
              <a:t>Models with high variance will have a low bias.</a:t>
            </a:r>
          </a:p>
          <a:p>
            <a:pPr fontAlgn="base"/>
            <a:endParaRPr lang="en-US" dirty="0"/>
          </a:p>
        </p:txBody>
      </p:sp>
    </p:spTree>
    <p:extLst>
      <p:ext uri="{BB962C8B-B14F-4D97-AF65-F5344CB8AC3E}">
        <p14:creationId xmlns:p14="http://schemas.microsoft.com/office/powerpoint/2010/main" val="86739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040" y="230504"/>
            <a:ext cx="5994400" cy="6454775"/>
          </a:xfrm>
        </p:spPr>
        <p:txBody>
          <a:bodyPr>
            <a:normAutofit fontScale="85000" lnSpcReduction="20000"/>
          </a:bodyPr>
          <a:lstStyle/>
          <a:p>
            <a:pPr marL="0" indent="0">
              <a:buNone/>
            </a:pPr>
            <a:r>
              <a:rPr lang="en-IN" dirty="0"/>
              <a:t>Which of the following model suggests more assumptions about the target functions?</a:t>
            </a:r>
          </a:p>
          <a:p>
            <a:pPr marL="514350" indent="-514350">
              <a:buFont typeface="+mj-lt"/>
              <a:buAutoNum type="alphaUcPeriod"/>
            </a:pPr>
            <a:r>
              <a:rPr lang="en-IN" dirty="0"/>
              <a:t>Model with low bias</a:t>
            </a:r>
          </a:p>
          <a:p>
            <a:pPr marL="514350" indent="-514350">
              <a:buFont typeface="+mj-lt"/>
              <a:buAutoNum type="alphaUcPeriod"/>
            </a:pPr>
            <a:r>
              <a:rPr lang="en-IN" dirty="0">
                <a:solidFill>
                  <a:schemeClr val="accent6"/>
                </a:solidFill>
              </a:rPr>
              <a:t>Model with high bias</a:t>
            </a:r>
          </a:p>
          <a:p>
            <a:pPr marL="0" indent="0">
              <a:buNone/>
            </a:pPr>
            <a:endParaRPr lang="en-IN" dirty="0"/>
          </a:p>
          <a:p>
            <a:pPr marL="0" indent="0">
              <a:buNone/>
            </a:pPr>
            <a:r>
              <a:rPr lang="en-IN" dirty="0"/>
              <a:t>Which of the models tend to have high-bias?</a:t>
            </a:r>
          </a:p>
          <a:p>
            <a:pPr marL="514350" indent="-514350">
              <a:buFont typeface="+mj-lt"/>
              <a:buAutoNum type="alphaUcPeriod"/>
            </a:pPr>
            <a:r>
              <a:rPr lang="en-IN" dirty="0">
                <a:solidFill>
                  <a:schemeClr val="accent6"/>
                </a:solidFill>
              </a:rPr>
              <a:t>Linear regression</a:t>
            </a:r>
          </a:p>
          <a:p>
            <a:pPr marL="514350" indent="-514350">
              <a:buFont typeface="+mj-lt"/>
              <a:buAutoNum type="alphaUcPeriod"/>
            </a:pPr>
            <a:r>
              <a:rPr lang="en-IN" dirty="0"/>
              <a:t>Decision tree</a:t>
            </a:r>
          </a:p>
          <a:p>
            <a:pPr marL="514350" indent="-514350">
              <a:buFont typeface="+mj-lt"/>
              <a:buAutoNum type="alphaUcPeriod"/>
            </a:pPr>
            <a:r>
              <a:rPr lang="en-IN" dirty="0">
                <a:solidFill>
                  <a:schemeClr val="accent6"/>
                </a:solidFill>
              </a:rPr>
              <a:t>Logistic regression</a:t>
            </a:r>
          </a:p>
          <a:p>
            <a:pPr marL="514350" indent="-514350">
              <a:buFont typeface="+mj-lt"/>
              <a:buAutoNum type="alphaUcPeriod"/>
            </a:pPr>
            <a:r>
              <a:rPr lang="en-IN" dirty="0"/>
              <a:t>K-NN</a:t>
            </a:r>
          </a:p>
          <a:p>
            <a:pPr marL="514350" indent="-514350">
              <a:buFont typeface="+mj-lt"/>
              <a:buAutoNum type="alphaUcPeriod"/>
            </a:pPr>
            <a:r>
              <a:rPr lang="en-IN" dirty="0">
                <a:solidFill>
                  <a:schemeClr val="accent6"/>
                </a:solidFill>
              </a:rPr>
              <a:t>Linear Discriminant Analysis</a:t>
            </a:r>
          </a:p>
          <a:p>
            <a:pPr marL="514350" indent="-514350">
              <a:buFont typeface="+mj-lt"/>
              <a:buAutoNum type="alphaUcPeriod"/>
            </a:pPr>
            <a:r>
              <a:rPr lang="en-IN" dirty="0"/>
              <a:t>SVM</a:t>
            </a:r>
          </a:p>
          <a:p>
            <a:pPr marL="0" indent="0">
              <a:buNone/>
            </a:pPr>
            <a:endParaRPr lang="en-IN" dirty="0"/>
          </a:p>
          <a:p>
            <a:pPr marL="0" indent="0">
              <a:buNone/>
            </a:pPr>
            <a:r>
              <a:rPr lang="en-IN" dirty="0"/>
              <a:t>Which type of model is ideal?</a:t>
            </a:r>
          </a:p>
          <a:p>
            <a:pPr marL="514350" indent="-514350">
              <a:buFont typeface="+mj-lt"/>
              <a:buAutoNum type="alphaUcPeriod"/>
            </a:pPr>
            <a:r>
              <a:rPr lang="en-IN" dirty="0"/>
              <a:t>Low bias and high-variance</a:t>
            </a:r>
          </a:p>
          <a:p>
            <a:pPr marL="514350" indent="-514350">
              <a:buFont typeface="+mj-lt"/>
              <a:buAutoNum type="alphaUcPeriod"/>
            </a:pPr>
            <a:r>
              <a:rPr lang="en-IN" dirty="0">
                <a:solidFill>
                  <a:schemeClr val="accent6">
                    <a:lumMod val="75000"/>
                  </a:schemeClr>
                </a:solidFill>
              </a:rPr>
              <a:t>High bias and low-variance</a:t>
            </a:r>
          </a:p>
          <a:p>
            <a:pPr marL="0" indent="0">
              <a:buNone/>
            </a:pPr>
            <a:endParaRPr lang="en-IN" dirty="0"/>
          </a:p>
        </p:txBody>
      </p:sp>
      <p:sp>
        <p:nvSpPr>
          <p:cNvPr id="5" name="TextBox 4">
            <a:extLst>
              <a:ext uri="{FF2B5EF4-FFF2-40B4-BE49-F238E27FC236}">
                <a16:creationId xmlns:a16="http://schemas.microsoft.com/office/drawing/2014/main" id="{636C8DDA-7C0D-C526-F393-F601E5F2EB95}"/>
              </a:ext>
            </a:extLst>
          </p:cNvPr>
          <p:cNvSpPr txBox="1"/>
          <p:nvPr/>
        </p:nvSpPr>
        <p:spPr>
          <a:xfrm>
            <a:off x="6096000" y="230504"/>
            <a:ext cx="5994400" cy="3416320"/>
          </a:xfrm>
          <a:prstGeom prst="rect">
            <a:avLst/>
          </a:prstGeom>
          <a:noFill/>
        </p:spPr>
        <p:txBody>
          <a:bodyPr wrap="square">
            <a:spAutoFit/>
          </a:bodyPr>
          <a:lstStyle/>
          <a:p>
            <a:r>
              <a:rPr lang="en-IN" dirty="0"/>
              <a:t>1. Linear regression: Assumes a linear relationship between the independent variables and the dependent variable.</a:t>
            </a:r>
          </a:p>
          <a:p>
            <a:r>
              <a:rPr lang="en-IN" dirty="0"/>
              <a:t>2. Logistic regression: Assumes a linear relationship between the independent variables and the log-odds of the dependent variable being in a particular category.</a:t>
            </a:r>
          </a:p>
          <a:p>
            <a:r>
              <a:rPr lang="en-IN" dirty="0"/>
              <a:t>3. Linear Discriminant Analysis (LDA): Assumes that the features are normally distributed and that the classes have identical covariance matrices.</a:t>
            </a:r>
          </a:p>
          <a:p>
            <a:endParaRPr lang="en-IN" dirty="0"/>
          </a:p>
          <a:p>
            <a:r>
              <a:rPr lang="en-IN" dirty="0"/>
              <a:t>These models are generally more interpretable and efficient but may not capture complex relationships in the data as well as models with lower bias.</a:t>
            </a:r>
          </a:p>
        </p:txBody>
      </p:sp>
      <p:sp>
        <p:nvSpPr>
          <p:cNvPr id="6" name="TextBox 5">
            <a:extLst>
              <a:ext uri="{FF2B5EF4-FFF2-40B4-BE49-F238E27FC236}">
                <a16:creationId xmlns:a16="http://schemas.microsoft.com/office/drawing/2014/main" id="{1BF6546C-6BA7-B15E-4290-7D5CA21021B7}"/>
              </a:ext>
            </a:extLst>
          </p:cNvPr>
          <p:cNvSpPr txBox="1"/>
          <p:nvPr/>
        </p:nvSpPr>
        <p:spPr>
          <a:xfrm>
            <a:off x="4907280" y="4099956"/>
            <a:ext cx="7284720" cy="2308324"/>
          </a:xfrm>
          <a:prstGeom prst="rect">
            <a:avLst/>
          </a:prstGeom>
          <a:noFill/>
        </p:spPr>
        <p:txBody>
          <a:bodyPr wrap="square">
            <a:spAutoFit/>
          </a:bodyPr>
          <a:lstStyle/>
          <a:p>
            <a:r>
              <a:rPr lang="en-IN" dirty="0"/>
              <a:t>Models with high bias make simpler assumptions about the data, reducing the risk of overfitting. Examples include linear regression, logistic regression, and linear discriminant analysis.</a:t>
            </a:r>
          </a:p>
          <a:p>
            <a:endParaRPr lang="en-IN" dirty="0"/>
          </a:p>
          <a:p>
            <a:r>
              <a:rPr lang="en-IN" dirty="0"/>
              <a:t>On the other hand, models with low bias and high variance can capture complex relationships but are more prone to overfitting. They may perform well on training data but poorly on unseen data. Examples- decision tree, KNN</a:t>
            </a:r>
          </a:p>
        </p:txBody>
      </p:sp>
    </p:spTree>
    <p:extLst>
      <p:ext uri="{BB962C8B-B14F-4D97-AF65-F5344CB8AC3E}">
        <p14:creationId xmlns:p14="http://schemas.microsoft.com/office/powerpoint/2010/main" val="300237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FC1AD2-FD11-ACD2-15E9-7B9E96C4ECFF}"/>
              </a:ext>
            </a:extLst>
          </p:cNvPr>
          <p:cNvSpPr txBox="1"/>
          <p:nvPr/>
        </p:nvSpPr>
        <p:spPr>
          <a:xfrm>
            <a:off x="5171440" y="201612"/>
            <a:ext cx="7172960" cy="2308324"/>
          </a:xfrm>
          <a:prstGeom prst="rect">
            <a:avLst/>
          </a:prstGeom>
          <a:noFill/>
        </p:spPr>
        <p:txBody>
          <a:bodyPr wrap="square">
            <a:spAutoFit/>
          </a:bodyPr>
          <a:lstStyle/>
          <a:p>
            <a:r>
              <a:rPr lang="en-IN" dirty="0"/>
              <a:t>Models with high bias and low complexity tend to have low variance. </a:t>
            </a:r>
          </a:p>
          <a:p>
            <a:r>
              <a:rPr lang="en-IN" dirty="0"/>
              <a:t>- Linear regression</a:t>
            </a:r>
          </a:p>
          <a:p>
            <a:r>
              <a:rPr lang="en-IN" dirty="0"/>
              <a:t>- Logistic regression</a:t>
            </a:r>
          </a:p>
          <a:p>
            <a:r>
              <a:rPr lang="en-IN" dirty="0"/>
              <a:t>- Linear Discriminant Analysis</a:t>
            </a:r>
          </a:p>
          <a:p>
            <a:endParaRPr lang="en-IN" dirty="0"/>
          </a:p>
          <a:p>
            <a:r>
              <a:rPr lang="en-IN" dirty="0"/>
              <a:t>These models have relatively simple structures and make strong assumptions about the underlying data, which often results in low variance. </a:t>
            </a:r>
          </a:p>
        </p:txBody>
      </p:sp>
      <p:sp>
        <p:nvSpPr>
          <p:cNvPr id="8" name="Content Placeholder 2">
            <a:extLst>
              <a:ext uri="{FF2B5EF4-FFF2-40B4-BE49-F238E27FC236}">
                <a16:creationId xmlns:a16="http://schemas.microsoft.com/office/drawing/2014/main" id="{E510CB42-87A5-CD94-C4D9-E05ECC2CC299}"/>
              </a:ext>
            </a:extLst>
          </p:cNvPr>
          <p:cNvSpPr txBox="1">
            <a:spLocks/>
          </p:cNvSpPr>
          <p:nvPr/>
        </p:nvSpPr>
        <p:spPr>
          <a:xfrm>
            <a:off x="152400" y="201612"/>
            <a:ext cx="4866640" cy="64547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Which of the models tend to have low-variance ?</a:t>
            </a:r>
          </a:p>
          <a:p>
            <a:pPr marL="514350" indent="-514350">
              <a:buFont typeface="+mj-lt"/>
              <a:buAutoNum type="alphaUcPeriod"/>
            </a:pPr>
            <a:r>
              <a:rPr lang="en-IN" dirty="0">
                <a:solidFill>
                  <a:schemeClr val="accent6">
                    <a:lumMod val="75000"/>
                  </a:schemeClr>
                </a:solidFill>
              </a:rPr>
              <a:t>Linear regression</a:t>
            </a:r>
          </a:p>
          <a:p>
            <a:pPr marL="514350" indent="-514350">
              <a:buFont typeface="+mj-lt"/>
              <a:buAutoNum type="alphaUcPeriod"/>
            </a:pPr>
            <a:r>
              <a:rPr lang="en-IN" dirty="0"/>
              <a:t>Decision tree</a:t>
            </a:r>
          </a:p>
          <a:p>
            <a:pPr marL="514350" indent="-514350">
              <a:buFont typeface="+mj-lt"/>
              <a:buAutoNum type="alphaUcPeriod"/>
            </a:pPr>
            <a:r>
              <a:rPr lang="en-IN" dirty="0">
                <a:solidFill>
                  <a:schemeClr val="accent6">
                    <a:lumMod val="75000"/>
                  </a:schemeClr>
                </a:solidFill>
              </a:rPr>
              <a:t>Logistic regression</a:t>
            </a:r>
          </a:p>
          <a:p>
            <a:pPr marL="514350" indent="-514350">
              <a:buFont typeface="+mj-lt"/>
              <a:buAutoNum type="alphaUcPeriod"/>
            </a:pPr>
            <a:r>
              <a:rPr lang="en-IN" dirty="0"/>
              <a:t>K-NN</a:t>
            </a:r>
          </a:p>
          <a:p>
            <a:pPr marL="514350" indent="-514350">
              <a:buFont typeface="+mj-lt"/>
              <a:buAutoNum type="alphaUcPeriod"/>
            </a:pPr>
            <a:r>
              <a:rPr lang="en-IN" dirty="0">
                <a:solidFill>
                  <a:schemeClr val="accent6">
                    <a:lumMod val="75000"/>
                  </a:schemeClr>
                </a:solidFill>
              </a:rPr>
              <a:t>Linear Discriminant Analysis</a:t>
            </a:r>
          </a:p>
          <a:p>
            <a:pPr marL="0" indent="0">
              <a:buNone/>
            </a:pPr>
            <a:endParaRPr lang="en-IN" dirty="0">
              <a:solidFill>
                <a:schemeClr val="accent6">
                  <a:lumMod val="75000"/>
                </a:schemeClr>
              </a:solidFill>
            </a:endParaRPr>
          </a:p>
          <a:p>
            <a:pPr marL="0" indent="0">
              <a:buNone/>
            </a:pPr>
            <a:r>
              <a:rPr lang="en-IN" dirty="0"/>
              <a:t>Which of the models tend to have high-variance ?</a:t>
            </a:r>
          </a:p>
          <a:p>
            <a:pPr marL="457200" indent="-457200">
              <a:buFont typeface="+mj-lt"/>
              <a:buAutoNum type="alphaUcPeriod"/>
            </a:pPr>
            <a:r>
              <a:rPr lang="en-IN" dirty="0">
                <a:solidFill>
                  <a:schemeClr val="accent6">
                    <a:lumMod val="75000"/>
                  </a:schemeClr>
                </a:solidFill>
              </a:rPr>
              <a:t>Decision trees</a:t>
            </a:r>
          </a:p>
          <a:p>
            <a:pPr marL="457200" indent="-457200">
              <a:buFont typeface="+mj-lt"/>
              <a:buAutoNum type="alphaUcPeriod"/>
            </a:pPr>
            <a:r>
              <a:rPr lang="en-IN" dirty="0"/>
              <a:t>Linear regression</a:t>
            </a:r>
          </a:p>
          <a:p>
            <a:pPr marL="457200" indent="-457200">
              <a:buFont typeface="+mj-lt"/>
              <a:buAutoNum type="alphaUcPeriod"/>
            </a:pPr>
            <a:r>
              <a:rPr lang="en-IN" dirty="0"/>
              <a:t>Logistic regression</a:t>
            </a:r>
          </a:p>
          <a:p>
            <a:pPr marL="457200" indent="-457200">
              <a:buFont typeface="+mj-lt"/>
              <a:buAutoNum type="alphaUcPeriod"/>
            </a:pPr>
            <a:r>
              <a:rPr lang="en-IN" dirty="0"/>
              <a:t>Perceptron (single layer)</a:t>
            </a:r>
          </a:p>
          <a:p>
            <a:pPr marL="457200" indent="-457200">
              <a:buFont typeface="+mj-lt"/>
              <a:buAutoNum type="alphaUcPeriod"/>
            </a:pPr>
            <a:r>
              <a:rPr lang="en-IN" dirty="0">
                <a:solidFill>
                  <a:schemeClr val="accent6">
                    <a:lumMod val="75000"/>
                  </a:schemeClr>
                </a:solidFill>
              </a:rPr>
              <a:t>K-NN</a:t>
            </a:r>
          </a:p>
          <a:p>
            <a:pPr marL="457200" indent="-457200">
              <a:buFont typeface="+mj-lt"/>
              <a:buAutoNum type="alphaUcPeriod"/>
            </a:pPr>
            <a:r>
              <a:rPr lang="en-IN" dirty="0">
                <a:solidFill>
                  <a:schemeClr val="accent6">
                    <a:lumMod val="75000"/>
                  </a:schemeClr>
                </a:solidFill>
              </a:rPr>
              <a:t>SVM</a:t>
            </a:r>
          </a:p>
        </p:txBody>
      </p:sp>
      <p:sp>
        <p:nvSpPr>
          <p:cNvPr id="9" name="TextBox 8">
            <a:extLst>
              <a:ext uri="{FF2B5EF4-FFF2-40B4-BE49-F238E27FC236}">
                <a16:creationId xmlns:a16="http://schemas.microsoft.com/office/drawing/2014/main" id="{27AADF88-9ABD-A3F3-62D2-932895CB652E}"/>
              </a:ext>
            </a:extLst>
          </p:cNvPr>
          <p:cNvSpPr txBox="1"/>
          <p:nvPr/>
        </p:nvSpPr>
        <p:spPr>
          <a:xfrm>
            <a:off x="5171440" y="3697189"/>
            <a:ext cx="6817360" cy="2862322"/>
          </a:xfrm>
          <a:prstGeom prst="rect">
            <a:avLst/>
          </a:prstGeom>
          <a:noFill/>
        </p:spPr>
        <p:txBody>
          <a:bodyPr wrap="square">
            <a:spAutoFit/>
          </a:bodyPr>
          <a:lstStyle/>
          <a:p>
            <a:r>
              <a:rPr lang="en-IN" dirty="0"/>
              <a:t>The models that tend to have high variance are those that are more flexible and capable of capturing complex relationships in the data. They are prone to overfitting.</a:t>
            </a:r>
          </a:p>
          <a:p>
            <a:endParaRPr lang="en-IN" dirty="0"/>
          </a:p>
          <a:p>
            <a:r>
              <a:rPr lang="en-IN" dirty="0"/>
              <a:t>- Decision tree: Decision trees tend to have high variance, especially if they are deep and unconstrained. They can learn intricate patterns from the data, which can lead to overfitting.</a:t>
            </a:r>
          </a:p>
          <a:p>
            <a:r>
              <a:rPr lang="en-IN" dirty="0"/>
              <a:t>- K-NN: K-NN can have high variance, especially with small values of k. With smaller values of k, the decision boundaries can be highly influenced by noise in the data, leading to overfitting.</a:t>
            </a:r>
          </a:p>
        </p:txBody>
      </p:sp>
    </p:spTree>
    <p:extLst>
      <p:ext uri="{BB962C8B-B14F-4D97-AF65-F5344CB8AC3E}">
        <p14:creationId xmlns:p14="http://schemas.microsoft.com/office/powerpoint/2010/main" val="173038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a:t>
            </a:r>
          </a:p>
        </p:txBody>
      </p:sp>
      <p:sp>
        <p:nvSpPr>
          <p:cNvPr id="3" name="Content Placeholder 2"/>
          <p:cNvSpPr>
            <a:spLocks noGrp="1"/>
          </p:cNvSpPr>
          <p:nvPr>
            <p:ph idx="1"/>
          </p:nvPr>
        </p:nvSpPr>
        <p:spPr/>
        <p:txBody>
          <a:bodyPr/>
          <a:lstStyle/>
          <a:p>
            <a:r>
              <a:rPr lang="en-IN" dirty="0"/>
              <a:t>Reducible Error </a:t>
            </a:r>
          </a:p>
          <a:p>
            <a:pPr lvl="1"/>
            <a:r>
              <a:rPr lang="en-US" dirty="0"/>
              <a:t>the element that we can improve</a:t>
            </a:r>
          </a:p>
          <a:p>
            <a:pPr lvl="1"/>
            <a:r>
              <a:rPr lang="en-IN" dirty="0"/>
              <a:t>Bias and Variance</a:t>
            </a:r>
          </a:p>
          <a:p>
            <a:r>
              <a:rPr lang="en-IN" dirty="0"/>
              <a:t>Irreducible error</a:t>
            </a:r>
          </a:p>
          <a:p>
            <a:pPr lvl="1"/>
            <a:r>
              <a:rPr lang="en-US" dirty="0"/>
              <a:t>elements outside our control, such as statistical noise in the observations</a:t>
            </a:r>
            <a:endParaRPr lang="en-IN" dirty="0"/>
          </a:p>
        </p:txBody>
      </p:sp>
      <p:sp>
        <p:nvSpPr>
          <p:cNvPr id="4" name="Rectangle 3"/>
          <p:cNvSpPr/>
          <p:nvPr/>
        </p:nvSpPr>
        <p:spPr>
          <a:xfrm>
            <a:off x="2620529" y="4444424"/>
            <a:ext cx="6950942" cy="461665"/>
          </a:xfrm>
          <a:prstGeom prst="rect">
            <a:avLst/>
          </a:prstGeom>
        </p:spPr>
        <p:txBody>
          <a:bodyPr wrap="none">
            <a:spAutoFit/>
          </a:bodyPr>
          <a:lstStyle/>
          <a:p>
            <a:pPr fontAlgn="base"/>
            <a:r>
              <a:rPr lang="es-ES" sz="2400" dirty="0" err="1">
                <a:solidFill>
                  <a:srgbClr val="FF0000"/>
                </a:solidFill>
                <a:latin typeface="Helvetica Neue"/>
              </a:rPr>
              <a:t>Model</a:t>
            </a:r>
            <a:r>
              <a:rPr lang="es-ES" sz="2400" dirty="0">
                <a:solidFill>
                  <a:srgbClr val="FF0000"/>
                </a:solidFill>
                <a:latin typeface="Helvetica Neue"/>
              </a:rPr>
              <a:t> Error = Reducible Error + Irreducible Error</a:t>
            </a:r>
            <a:endParaRPr lang="es-ES" sz="2400" b="0" i="0" dirty="0">
              <a:solidFill>
                <a:srgbClr val="FF0000"/>
              </a:solidFill>
              <a:effectLst/>
              <a:latin typeface="Helvetica Neue"/>
            </a:endParaRPr>
          </a:p>
        </p:txBody>
      </p:sp>
    </p:spTree>
    <p:extLst>
      <p:ext uri="{BB962C8B-B14F-4D97-AF65-F5344CB8AC3E}">
        <p14:creationId xmlns:p14="http://schemas.microsoft.com/office/powerpoint/2010/main" val="3702942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A3C543-2A1B-4C89-82B6-7CFB9DA55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1a80a837-91c1-4480-9cf9-33b82e620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53EECD-4A03-4063-B15F-EAA4EFAEC8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133</TotalTime>
  <Words>719</Words>
  <Application>Microsoft Office PowerPoint</Application>
  <PresentationFormat>Widescreen</PresentationFormat>
  <Paragraphs>84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Helvetica Neue</vt:lpstr>
      <vt:lpstr>Office Theme</vt:lpstr>
      <vt:lpstr>Accuracy</vt:lpstr>
      <vt:lpstr>Precision and Recall</vt:lpstr>
      <vt:lpstr>F1-score</vt:lpstr>
      <vt:lpstr>Confusion matrix for multiclass problem</vt:lpstr>
      <vt:lpstr>Underfitting vs. Overfitting</vt:lpstr>
      <vt:lpstr>Bias</vt:lpstr>
      <vt:lpstr>PowerPoint Presentation</vt:lpstr>
      <vt:lpstr>PowerPoint Presentation</vt:lpstr>
      <vt:lpstr>Error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Aastha Kumar</cp:lastModifiedBy>
  <cp:revision>23</cp:revision>
  <dcterms:created xsi:type="dcterms:W3CDTF">2023-06-14T09:11:50Z</dcterms:created>
  <dcterms:modified xsi:type="dcterms:W3CDTF">2024-05-18T18:04:25Z</dcterms:modified>
</cp:coreProperties>
</file>