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22" r:id="rId2"/>
    <p:sldId id="290" r:id="rId3"/>
    <p:sldId id="300" r:id="rId4"/>
    <p:sldId id="321" r:id="rId5"/>
    <p:sldId id="311" r:id="rId6"/>
    <p:sldId id="319" r:id="rId7"/>
    <p:sldId id="312" r:id="rId8"/>
    <p:sldId id="318" r:id="rId9"/>
    <p:sldId id="29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tha Kumar" userId="f94225b3-263d-47de-91f3-c17c89a7eef3" providerId="ADAL" clId="{A643FEF2-94E4-43A9-A1C0-79ECA72FB312}"/>
    <pc:docChg chg="undo redo custSel delSld modSld">
      <pc:chgData name="Aastha Kumar" userId="f94225b3-263d-47de-91f3-c17c89a7eef3" providerId="ADAL" clId="{A643FEF2-94E4-43A9-A1C0-79ECA72FB312}" dt="2024-05-18T18:19:38.540" v="49" actId="47"/>
      <pc:docMkLst>
        <pc:docMk/>
      </pc:docMkLst>
      <pc:sldChg chg="del">
        <pc:chgData name="Aastha Kumar" userId="f94225b3-263d-47de-91f3-c17c89a7eef3" providerId="ADAL" clId="{A643FEF2-94E4-43A9-A1C0-79ECA72FB312}" dt="2024-05-18T18:13:10.738" v="12" actId="47"/>
        <pc:sldMkLst>
          <pc:docMk/>
          <pc:sldMk cId="171612615" sldId="261"/>
        </pc:sldMkLst>
      </pc:sldChg>
      <pc:sldChg chg="del">
        <pc:chgData name="Aastha Kumar" userId="f94225b3-263d-47de-91f3-c17c89a7eef3" providerId="ADAL" clId="{A643FEF2-94E4-43A9-A1C0-79ECA72FB312}" dt="2024-05-18T18:13:11.284" v="13" actId="47"/>
        <pc:sldMkLst>
          <pc:docMk/>
          <pc:sldMk cId="1638252003" sldId="263"/>
        </pc:sldMkLst>
      </pc:sldChg>
      <pc:sldChg chg="modSp del mod">
        <pc:chgData name="Aastha Kumar" userId="f94225b3-263d-47de-91f3-c17c89a7eef3" providerId="ADAL" clId="{A643FEF2-94E4-43A9-A1C0-79ECA72FB312}" dt="2024-05-09T11:17:43.956" v="11" actId="47"/>
        <pc:sldMkLst>
          <pc:docMk/>
          <pc:sldMk cId="1987914197" sldId="265"/>
        </pc:sldMkLst>
        <pc:spChg chg="mod">
          <ac:chgData name="Aastha Kumar" userId="f94225b3-263d-47de-91f3-c17c89a7eef3" providerId="ADAL" clId="{A643FEF2-94E4-43A9-A1C0-79ECA72FB312}" dt="2024-05-09T11:17:28.741" v="4" actId="21"/>
          <ac:spMkLst>
            <pc:docMk/>
            <pc:sldMk cId="1987914197" sldId="265"/>
            <ac:spMk id="5" creationId="{13A61E31-5C95-5949-8CE0-3DA74D1EA698}"/>
          </ac:spMkLst>
        </pc:spChg>
      </pc:sldChg>
      <pc:sldChg chg="del">
        <pc:chgData name="Aastha Kumar" userId="f94225b3-263d-47de-91f3-c17c89a7eef3" providerId="ADAL" clId="{A643FEF2-94E4-43A9-A1C0-79ECA72FB312}" dt="2024-05-18T18:13:32.371" v="14" actId="47"/>
        <pc:sldMkLst>
          <pc:docMk/>
          <pc:sldMk cId="2408459725" sldId="266"/>
        </pc:sldMkLst>
      </pc:sldChg>
      <pc:sldChg chg="del">
        <pc:chgData name="Aastha Kumar" userId="f94225b3-263d-47de-91f3-c17c89a7eef3" providerId="ADAL" clId="{A643FEF2-94E4-43A9-A1C0-79ECA72FB312}" dt="2024-05-18T18:13:32.652" v="15" actId="47"/>
        <pc:sldMkLst>
          <pc:docMk/>
          <pc:sldMk cId="4190123033" sldId="268"/>
        </pc:sldMkLst>
      </pc:sldChg>
      <pc:sldChg chg="del">
        <pc:chgData name="Aastha Kumar" userId="f94225b3-263d-47de-91f3-c17c89a7eef3" providerId="ADAL" clId="{A643FEF2-94E4-43A9-A1C0-79ECA72FB312}" dt="2024-05-18T18:13:33.066" v="16" actId="47"/>
        <pc:sldMkLst>
          <pc:docMk/>
          <pc:sldMk cId="1454985861" sldId="271"/>
        </pc:sldMkLst>
      </pc:sldChg>
      <pc:sldChg chg="del">
        <pc:chgData name="Aastha Kumar" userId="f94225b3-263d-47de-91f3-c17c89a7eef3" providerId="ADAL" clId="{A643FEF2-94E4-43A9-A1C0-79ECA72FB312}" dt="2024-05-18T18:13:33.878" v="17" actId="47"/>
        <pc:sldMkLst>
          <pc:docMk/>
          <pc:sldMk cId="1657467180" sldId="272"/>
        </pc:sldMkLst>
      </pc:sldChg>
      <pc:sldChg chg="del">
        <pc:chgData name="Aastha Kumar" userId="f94225b3-263d-47de-91f3-c17c89a7eef3" providerId="ADAL" clId="{A643FEF2-94E4-43A9-A1C0-79ECA72FB312}" dt="2024-05-18T18:13:40.363" v="18" actId="47"/>
        <pc:sldMkLst>
          <pc:docMk/>
          <pc:sldMk cId="17439478" sldId="278"/>
        </pc:sldMkLst>
      </pc:sldChg>
      <pc:sldChg chg="addSp delSp modSp mod">
        <pc:chgData name="Aastha Kumar" userId="f94225b3-263d-47de-91f3-c17c89a7eef3" providerId="ADAL" clId="{A643FEF2-94E4-43A9-A1C0-79ECA72FB312}" dt="2024-05-18T18:16:37.861" v="47" actId="1076"/>
        <pc:sldMkLst>
          <pc:docMk/>
          <pc:sldMk cId="1294798740" sldId="290"/>
        </pc:sldMkLst>
        <pc:spChg chg="mod">
          <ac:chgData name="Aastha Kumar" userId="f94225b3-263d-47de-91f3-c17c89a7eef3" providerId="ADAL" clId="{A643FEF2-94E4-43A9-A1C0-79ECA72FB312}" dt="2024-05-18T18:14:59.074" v="21" actId="1076"/>
          <ac:spMkLst>
            <pc:docMk/>
            <pc:sldMk cId="1294798740" sldId="290"/>
            <ac:spMk id="2" creationId="{76FA05B7-D7A1-9746-862D-1D90433A66B1}"/>
          </ac:spMkLst>
        </pc:spChg>
        <pc:spChg chg="mod">
          <ac:chgData name="Aastha Kumar" userId="f94225b3-263d-47de-91f3-c17c89a7eef3" providerId="ADAL" clId="{A643FEF2-94E4-43A9-A1C0-79ECA72FB312}" dt="2024-05-18T18:16:13.112" v="41" actId="20577"/>
          <ac:spMkLst>
            <pc:docMk/>
            <pc:sldMk cId="1294798740" sldId="290"/>
            <ac:spMk id="5" creationId="{13A61E31-5C95-5949-8CE0-3DA74D1EA698}"/>
          </ac:spMkLst>
        </pc:spChg>
        <pc:spChg chg="add mod">
          <ac:chgData name="Aastha Kumar" userId="f94225b3-263d-47de-91f3-c17c89a7eef3" providerId="ADAL" clId="{A643FEF2-94E4-43A9-A1C0-79ECA72FB312}" dt="2024-05-18T18:16:25.604" v="43"/>
          <ac:spMkLst>
            <pc:docMk/>
            <pc:sldMk cId="1294798740" sldId="290"/>
            <ac:spMk id="6" creationId="{923AD671-6CBB-AA47-87F7-29F276A35721}"/>
          </ac:spMkLst>
        </pc:spChg>
        <pc:spChg chg="add mod">
          <ac:chgData name="Aastha Kumar" userId="f94225b3-263d-47de-91f3-c17c89a7eef3" providerId="ADAL" clId="{A643FEF2-94E4-43A9-A1C0-79ECA72FB312}" dt="2024-05-18T18:16:25.604" v="43"/>
          <ac:spMkLst>
            <pc:docMk/>
            <pc:sldMk cId="1294798740" sldId="290"/>
            <ac:spMk id="7" creationId="{9E2C11F9-E81B-DC42-909C-D118DC665BD3}"/>
          </ac:spMkLst>
        </pc:spChg>
        <pc:spChg chg="add mod">
          <ac:chgData name="Aastha Kumar" userId="f94225b3-263d-47de-91f3-c17c89a7eef3" providerId="ADAL" clId="{A643FEF2-94E4-43A9-A1C0-79ECA72FB312}" dt="2024-05-18T18:16:25.604" v="43"/>
          <ac:spMkLst>
            <pc:docMk/>
            <pc:sldMk cId="1294798740" sldId="290"/>
            <ac:spMk id="8" creationId="{5D62E648-2F88-154E-9187-EBF865047503}"/>
          </ac:spMkLst>
        </pc:spChg>
        <pc:spChg chg="del mod">
          <ac:chgData name="Aastha Kumar" userId="f94225b3-263d-47de-91f3-c17c89a7eef3" providerId="ADAL" clId="{A643FEF2-94E4-43A9-A1C0-79ECA72FB312}" dt="2024-05-18T18:15:41.346" v="31" actId="478"/>
          <ac:spMkLst>
            <pc:docMk/>
            <pc:sldMk cId="1294798740" sldId="290"/>
            <ac:spMk id="13" creationId="{88567723-6902-BF45-BDE4-1C7FFBD8C991}"/>
          </ac:spMkLst>
        </pc:spChg>
        <pc:spChg chg="del">
          <ac:chgData name="Aastha Kumar" userId="f94225b3-263d-47de-91f3-c17c89a7eef3" providerId="ADAL" clId="{A643FEF2-94E4-43A9-A1C0-79ECA72FB312}" dt="2024-05-18T18:15:41.346" v="31" actId="478"/>
          <ac:spMkLst>
            <pc:docMk/>
            <pc:sldMk cId="1294798740" sldId="290"/>
            <ac:spMk id="14" creationId="{A8483177-6300-3048-BFC7-0A0014ED9F42}"/>
          </ac:spMkLst>
        </pc:spChg>
        <pc:picChg chg="add mod">
          <ac:chgData name="Aastha Kumar" userId="f94225b3-263d-47de-91f3-c17c89a7eef3" providerId="ADAL" clId="{A643FEF2-94E4-43A9-A1C0-79ECA72FB312}" dt="2024-05-18T18:16:37.861" v="47" actId="1076"/>
          <ac:picMkLst>
            <pc:docMk/>
            <pc:sldMk cId="1294798740" sldId="290"/>
            <ac:picMk id="9" creationId="{8C77F6E0-5DE2-2854-5A1C-8AE99C798182}"/>
          </ac:picMkLst>
        </pc:picChg>
        <pc:cxnChg chg="del mod">
          <ac:chgData name="Aastha Kumar" userId="f94225b3-263d-47de-91f3-c17c89a7eef3" providerId="ADAL" clId="{A643FEF2-94E4-43A9-A1C0-79ECA72FB312}" dt="2024-05-18T18:15:36.725" v="30" actId="478"/>
          <ac:cxnSpMkLst>
            <pc:docMk/>
            <pc:sldMk cId="1294798740" sldId="290"/>
            <ac:cxnSpMk id="15" creationId="{55288EF7-C21D-B047-91AF-B0D9628FFF05}"/>
          </ac:cxnSpMkLst>
        </pc:cxnChg>
      </pc:sldChg>
      <pc:sldChg chg="delSp modSp del mod">
        <pc:chgData name="Aastha Kumar" userId="f94225b3-263d-47de-91f3-c17c89a7eef3" providerId="ADAL" clId="{A643FEF2-94E4-43A9-A1C0-79ECA72FB312}" dt="2024-05-18T18:16:39.607" v="48" actId="47"/>
        <pc:sldMkLst>
          <pc:docMk/>
          <pc:sldMk cId="1238692275" sldId="291"/>
        </pc:sldMkLst>
        <pc:spChg chg="del">
          <ac:chgData name="Aastha Kumar" userId="f94225b3-263d-47de-91f3-c17c89a7eef3" providerId="ADAL" clId="{A643FEF2-94E4-43A9-A1C0-79ECA72FB312}" dt="2024-05-18T18:16:23.207" v="42" actId="21"/>
          <ac:spMkLst>
            <pc:docMk/>
            <pc:sldMk cId="1238692275" sldId="291"/>
            <ac:spMk id="3" creationId="{923AD671-6CBB-AA47-87F7-29F276A35721}"/>
          </ac:spMkLst>
        </pc:spChg>
        <pc:spChg chg="mod">
          <ac:chgData name="Aastha Kumar" userId="f94225b3-263d-47de-91f3-c17c89a7eef3" providerId="ADAL" clId="{A643FEF2-94E4-43A9-A1C0-79ECA72FB312}" dt="2024-05-18T18:15:52.156" v="32" actId="21"/>
          <ac:spMkLst>
            <pc:docMk/>
            <pc:sldMk cId="1238692275" sldId="291"/>
            <ac:spMk id="5" creationId="{13A61E31-5C95-5949-8CE0-3DA74D1EA698}"/>
          </ac:spMkLst>
        </pc:spChg>
        <pc:spChg chg="del">
          <ac:chgData name="Aastha Kumar" userId="f94225b3-263d-47de-91f3-c17c89a7eef3" providerId="ADAL" clId="{A643FEF2-94E4-43A9-A1C0-79ECA72FB312}" dt="2024-05-18T18:16:23.207" v="42" actId="21"/>
          <ac:spMkLst>
            <pc:docMk/>
            <pc:sldMk cId="1238692275" sldId="291"/>
            <ac:spMk id="7" creationId="{9E2C11F9-E81B-DC42-909C-D118DC665BD3}"/>
          </ac:spMkLst>
        </pc:spChg>
        <pc:spChg chg="del">
          <ac:chgData name="Aastha Kumar" userId="f94225b3-263d-47de-91f3-c17c89a7eef3" providerId="ADAL" clId="{A643FEF2-94E4-43A9-A1C0-79ECA72FB312}" dt="2024-05-18T18:16:23.207" v="42" actId="21"/>
          <ac:spMkLst>
            <pc:docMk/>
            <pc:sldMk cId="1238692275" sldId="291"/>
            <ac:spMk id="8" creationId="{5D62E648-2F88-154E-9187-EBF865047503}"/>
          </ac:spMkLst>
        </pc:spChg>
      </pc:sldChg>
      <pc:sldChg chg="del">
        <pc:chgData name="Aastha Kumar" userId="f94225b3-263d-47de-91f3-c17c89a7eef3" providerId="ADAL" clId="{A643FEF2-94E4-43A9-A1C0-79ECA72FB312}" dt="2024-05-18T18:19:38.540" v="49" actId="47"/>
        <pc:sldMkLst>
          <pc:docMk/>
          <pc:sldMk cId="66631312" sldId="320"/>
        </pc:sldMkLst>
      </pc:sldChg>
      <pc:sldChg chg="addSp modSp mod">
        <pc:chgData name="Aastha Kumar" userId="f94225b3-263d-47de-91f3-c17c89a7eef3" providerId="ADAL" clId="{A643FEF2-94E4-43A9-A1C0-79ECA72FB312}" dt="2024-05-09T11:17:42.072" v="10" actId="1076"/>
        <pc:sldMkLst>
          <pc:docMk/>
          <pc:sldMk cId="2510337851" sldId="322"/>
        </pc:sldMkLst>
        <pc:spChg chg="mod">
          <ac:chgData name="Aastha Kumar" userId="f94225b3-263d-47de-91f3-c17c89a7eef3" providerId="ADAL" clId="{A643FEF2-94E4-43A9-A1C0-79ECA72FB312}" dt="2024-05-09T11:17:33.792" v="6" actId="1076"/>
          <ac:spMkLst>
            <pc:docMk/>
            <pc:sldMk cId="2510337851" sldId="322"/>
            <ac:spMk id="4" creationId="{00000000-0000-0000-0000-000000000000}"/>
          </ac:spMkLst>
        </pc:spChg>
        <pc:spChg chg="add mod">
          <ac:chgData name="Aastha Kumar" userId="f94225b3-263d-47de-91f3-c17c89a7eef3" providerId="ADAL" clId="{A643FEF2-94E4-43A9-A1C0-79ECA72FB312}" dt="2024-05-09T11:17:42.072" v="10" actId="1076"/>
          <ac:spMkLst>
            <pc:docMk/>
            <pc:sldMk cId="2510337851" sldId="322"/>
            <ac:spMk id="6" creationId="{CCCD9ADD-4A42-54B5-E1CB-4A9DFB5E0DA7}"/>
          </ac:spMkLst>
        </pc:spChg>
      </pc:sldChg>
    </pc:docChg>
  </pc:docChgLst>
  <pc:docChgLst>
    <pc:chgData name="Aastha Kumar" userId="f94225b3-263d-47de-91f3-c17c89a7eef3" providerId="ADAL" clId="{824C2224-F9E2-468E-B7AF-CD2D7B4198A6}"/>
    <pc:docChg chg="undo custSel addSld delSld modSld">
      <pc:chgData name="Aastha Kumar" userId="f94225b3-263d-47de-91f3-c17c89a7eef3" providerId="ADAL" clId="{824C2224-F9E2-468E-B7AF-CD2D7B4198A6}" dt="2024-02-16T18:19:56.090" v="89" actId="1076"/>
      <pc:docMkLst>
        <pc:docMk/>
      </pc:docMkLst>
      <pc:sldChg chg="modSp add mod">
        <pc:chgData name="Aastha Kumar" userId="f94225b3-263d-47de-91f3-c17c89a7eef3" providerId="ADAL" clId="{824C2224-F9E2-468E-B7AF-CD2D7B4198A6}" dt="2024-02-16T18:19:56.090" v="89" actId="1076"/>
        <pc:sldMkLst>
          <pc:docMk/>
          <pc:sldMk cId="171612615" sldId="261"/>
        </pc:sldMkLst>
        <pc:spChg chg="mod">
          <ac:chgData name="Aastha Kumar" userId="f94225b3-263d-47de-91f3-c17c89a7eef3" providerId="ADAL" clId="{824C2224-F9E2-468E-B7AF-CD2D7B4198A6}" dt="2024-02-16T18:19:56.090" v="89" actId="1076"/>
          <ac:spMkLst>
            <pc:docMk/>
            <pc:sldMk cId="171612615" sldId="261"/>
            <ac:spMk id="2" creationId="{76FA05B7-D7A1-9746-862D-1D90433A66B1}"/>
          </ac:spMkLst>
        </pc:spChg>
        <pc:spChg chg="mod">
          <ac:chgData name="Aastha Kumar" userId="f94225b3-263d-47de-91f3-c17c89a7eef3" providerId="ADAL" clId="{824C2224-F9E2-468E-B7AF-CD2D7B4198A6}" dt="2024-02-16T18:19:56.090" v="89" actId="1076"/>
          <ac:spMkLst>
            <pc:docMk/>
            <pc:sldMk cId="171612615" sldId="261"/>
            <ac:spMk id="3" creationId="{E0CB15F4-F4A8-8F4B-81CA-BAEE808708E5}"/>
          </ac:spMkLst>
        </pc:spChg>
        <pc:spChg chg="mod">
          <ac:chgData name="Aastha Kumar" userId="f94225b3-263d-47de-91f3-c17c89a7eef3" providerId="ADAL" clId="{824C2224-F9E2-468E-B7AF-CD2D7B4198A6}" dt="2024-02-16T18:19:56.090" v="89" actId="1076"/>
          <ac:spMkLst>
            <pc:docMk/>
            <pc:sldMk cId="171612615" sldId="261"/>
            <ac:spMk id="4" creationId="{C2554114-EBA2-6E4F-B3A1-EE2A08CCE36D}"/>
          </ac:spMkLst>
        </pc:spChg>
        <pc:spChg chg="mod">
          <ac:chgData name="Aastha Kumar" userId="f94225b3-263d-47de-91f3-c17c89a7eef3" providerId="ADAL" clId="{824C2224-F9E2-468E-B7AF-CD2D7B4198A6}" dt="2024-02-16T18:19:56.090" v="89" actId="1076"/>
          <ac:spMkLst>
            <pc:docMk/>
            <pc:sldMk cId="171612615" sldId="261"/>
            <ac:spMk id="5" creationId="{13A61E31-5C95-5949-8CE0-3DA74D1EA698}"/>
          </ac:spMkLst>
        </pc:spChg>
        <pc:spChg chg="mod">
          <ac:chgData name="Aastha Kumar" userId="f94225b3-263d-47de-91f3-c17c89a7eef3" providerId="ADAL" clId="{824C2224-F9E2-468E-B7AF-CD2D7B4198A6}" dt="2024-02-16T18:19:56.090" v="89" actId="1076"/>
          <ac:spMkLst>
            <pc:docMk/>
            <pc:sldMk cId="171612615" sldId="261"/>
            <ac:spMk id="7" creationId="{B4E23DB0-711B-0C4D-B832-985D2B1ED7F5}"/>
          </ac:spMkLst>
        </pc:spChg>
        <pc:spChg chg="mod">
          <ac:chgData name="Aastha Kumar" userId="f94225b3-263d-47de-91f3-c17c89a7eef3" providerId="ADAL" clId="{824C2224-F9E2-468E-B7AF-CD2D7B4198A6}" dt="2024-02-16T18:19:56.090" v="89" actId="1076"/>
          <ac:spMkLst>
            <pc:docMk/>
            <pc:sldMk cId="171612615" sldId="261"/>
            <ac:spMk id="8" creationId="{18CF3A42-EBAA-7241-A689-4E5EE4A15D1D}"/>
          </ac:spMkLst>
        </pc:spChg>
        <pc:spChg chg="mod">
          <ac:chgData name="Aastha Kumar" userId="f94225b3-263d-47de-91f3-c17c89a7eef3" providerId="ADAL" clId="{824C2224-F9E2-468E-B7AF-CD2D7B4198A6}" dt="2024-02-16T18:19:56.090" v="89" actId="1076"/>
          <ac:spMkLst>
            <pc:docMk/>
            <pc:sldMk cId="171612615" sldId="261"/>
            <ac:spMk id="9" creationId="{E0CB15F4-F4A8-8F4B-81CA-BAEE808708E5}"/>
          </ac:spMkLst>
        </pc:spChg>
        <pc:spChg chg="mod">
          <ac:chgData name="Aastha Kumar" userId="f94225b3-263d-47de-91f3-c17c89a7eef3" providerId="ADAL" clId="{824C2224-F9E2-468E-B7AF-CD2D7B4198A6}" dt="2024-02-16T18:19:56.090" v="89" actId="1076"/>
          <ac:spMkLst>
            <pc:docMk/>
            <pc:sldMk cId="171612615" sldId="261"/>
            <ac:spMk id="13" creationId="{40F0B6FC-EA63-4241-AC2E-2F25F3E08409}"/>
          </ac:spMkLst>
        </pc:spChg>
        <pc:spChg chg="mod">
          <ac:chgData name="Aastha Kumar" userId="f94225b3-263d-47de-91f3-c17c89a7eef3" providerId="ADAL" clId="{824C2224-F9E2-468E-B7AF-CD2D7B4198A6}" dt="2024-02-16T18:19:56.090" v="89" actId="1076"/>
          <ac:spMkLst>
            <pc:docMk/>
            <pc:sldMk cId="171612615" sldId="261"/>
            <ac:spMk id="14" creationId="{D07B791B-0B55-C249-80D8-9C571FA1232F}"/>
          </ac:spMkLst>
        </pc:spChg>
        <pc:spChg chg="mod">
          <ac:chgData name="Aastha Kumar" userId="f94225b3-263d-47de-91f3-c17c89a7eef3" providerId="ADAL" clId="{824C2224-F9E2-468E-B7AF-CD2D7B4198A6}" dt="2024-02-16T18:19:56.090" v="89" actId="1076"/>
          <ac:spMkLst>
            <pc:docMk/>
            <pc:sldMk cId="171612615" sldId="261"/>
            <ac:spMk id="15" creationId="{6321F8AA-F192-464D-9E01-4775BCF8F7FA}"/>
          </ac:spMkLst>
        </pc:spChg>
        <pc:spChg chg="mod">
          <ac:chgData name="Aastha Kumar" userId="f94225b3-263d-47de-91f3-c17c89a7eef3" providerId="ADAL" clId="{824C2224-F9E2-468E-B7AF-CD2D7B4198A6}" dt="2024-02-16T18:19:56.090" v="89" actId="1076"/>
          <ac:spMkLst>
            <pc:docMk/>
            <pc:sldMk cId="171612615" sldId="261"/>
            <ac:spMk id="16" creationId="{A9ABBD50-11B7-CF43-9ECC-7C4769E713FC}"/>
          </ac:spMkLst>
        </pc:spChg>
        <pc:spChg chg="mod">
          <ac:chgData name="Aastha Kumar" userId="f94225b3-263d-47de-91f3-c17c89a7eef3" providerId="ADAL" clId="{824C2224-F9E2-468E-B7AF-CD2D7B4198A6}" dt="2024-02-16T18:19:56.090" v="89" actId="1076"/>
          <ac:spMkLst>
            <pc:docMk/>
            <pc:sldMk cId="171612615" sldId="261"/>
            <ac:spMk id="19" creationId="{BCBF2C79-6A8E-4540-8335-2FBFFF009C39}"/>
          </ac:spMkLst>
        </pc:spChg>
        <pc:cxnChg chg="mod">
          <ac:chgData name="Aastha Kumar" userId="f94225b3-263d-47de-91f3-c17c89a7eef3" providerId="ADAL" clId="{824C2224-F9E2-468E-B7AF-CD2D7B4198A6}" dt="2024-02-16T18:19:56.090" v="89" actId="1076"/>
          <ac:cxnSpMkLst>
            <pc:docMk/>
            <pc:sldMk cId="171612615" sldId="261"/>
            <ac:cxnSpMk id="10" creationId="{450263FE-3075-2E4E-A2B6-E8B841107B05}"/>
          </ac:cxnSpMkLst>
        </pc:cxnChg>
        <pc:cxnChg chg="mod">
          <ac:chgData name="Aastha Kumar" userId="f94225b3-263d-47de-91f3-c17c89a7eef3" providerId="ADAL" clId="{824C2224-F9E2-468E-B7AF-CD2D7B4198A6}" dt="2024-02-16T18:19:56.090" v="89" actId="1076"/>
          <ac:cxnSpMkLst>
            <pc:docMk/>
            <pc:sldMk cId="171612615" sldId="261"/>
            <ac:cxnSpMk id="17" creationId="{CE487B23-A61D-BC42-9811-084175FE334E}"/>
          </ac:cxnSpMkLst>
        </pc:cxnChg>
        <pc:cxnChg chg="mod">
          <ac:chgData name="Aastha Kumar" userId="f94225b3-263d-47de-91f3-c17c89a7eef3" providerId="ADAL" clId="{824C2224-F9E2-468E-B7AF-CD2D7B4198A6}" dt="2024-02-16T18:19:56.090" v="89" actId="1076"/>
          <ac:cxnSpMkLst>
            <pc:docMk/>
            <pc:sldMk cId="171612615" sldId="261"/>
            <ac:cxnSpMk id="18" creationId="{03978F97-01BD-F742-8ED9-A89C059CC666}"/>
          </ac:cxnSpMkLst>
        </pc:cxnChg>
        <pc:cxnChg chg="mod">
          <ac:chgData name="Aastha Kumar" userId="f94225b3-263d-47de-91f3-c17c89a7eef3" providerId="ADAL" clId="{824C2224-F9E2-468E-B7AF-CD2D7B4198A6}" dt="2024-02-16T18:19:56.090" v="89" actId="1076"/>
          <ac:cxnSpMkLst>
            <pc:docMk/>
            <pc:sldMk cId="171612615" sldId="261"/>
            <ac:cxnSpMk id="21" creationId="{6AFDD818-79B0-BC4D-ABB5-A2BF7F92A0F4}"/>
          </ac:cxnSpMkLst>
        </pc:cxnChg>
        <pc:cxnChg chg="mod">
          <ac:chgData name="Aastha Kumar" userId="f94225b3-263d-47de-91f3-c17c89a7eef3" providerId="ADAL" clId="{824C2224-F9E2-468E-B7AF-CD2D7B4198A6}" dt="2024-02-16T18:19:56.090" v="89" actId="1076"/>
          <ac:cxnSpMkLst>
            <pc:docMk/>
            <pc:sldMk cId="171612615" sldId="261"/>
            <ac:cxnSpMk id="28" creationId="{7806546C-340F-5262-321D-403DBC1CDEC0}"/>
          </ac:cxnSpMkLst>
        </pc:cxnChg>
      </pc:sldChg>
      <pc:sldChg chg="add">
        <pc:chgData name="Aastha Kumar" userId="f94225b3-263d-47de-91f3-c17c89a7eef3" providerId="ADAL" clId="{824C2224-F9E2-468E-B7AF-CD2D7B4198A6}" dt="2024-02-16T18:19:30.278" v="88"/>
        <pc:sldMkLst>
          <pc:docMk/>
          <pc:sldMk cId="1638252003" sldId="263"/>
        </pc:sldMkLst>
      </pc:sldChg>
      <pc:sldChg chg="add">
        <pc:chgData name="Aastha Kumar" userId="f94225b3-263d-47de-91f3-c17c89a7eef3" providerId="ADAL" clId="{824C2224-F9E2-468E-B7AF-CD2D7B4198A6}" dt="2024-02-16T18:19:30.278" v="88"/>
        <pc:sldMkLst>
          <pc:docMk/>
          <pc:sldMk cId="1987914197" sldId="265"/>
        </pc:sldMkLst>
      </pc:sldChg>
      <pc:sldChg chg="add">
        <pc:chgData name="Aastha Kumar" userId="f94225b3-263d-47de-91f3-c17c89a7eef3" providerId="ADAL" clId="{824C2224-F9E2-468E-B7AF-CD2D7B4198A6}" dt="2024-02-16T18:19:30.278" v="88"/>
        <pc:sldMkLst>
          <pc:docMk/>
          <pc:sldMk cId="2408459725" sldId="266"/>
        </pc:sldMkLst>
      </pc:sldChg>
      <pc:sldChg chg="add">
        <pc:chgData name="Aastha Kumar" userId="f94225b3-263d-47de-91f3-c17c89a7eef3" providerId="ADAL" clId="{824C2224-F9E2-468E-B7AF-CD2D7B4198A6}" dt="2024-02-16T18:19:30.278" v="88"/>
        <pc:sldMkLst>
          <pc:docMk/>
          <pc:sldMk cId="4190123033" sldId="268"/>
        </pc:sldMkLst>
      </pc:sldChg>
      <pc:sldChg chg="add">
        <pc:chgData name="Aastha Kumar" userId="f94225b3-263d-47de-91f3-c17c89a7eef3" providerId="ADAL" clId="{824C2224-F9E2-468E-B7AF-CD2D7B4198A6}" dt="2024-02-16T18:19:30.278" v="88"/>
        <pc:sldMkLst>
          <pc:docMk/>
          <pc:sldMk cId="1454985861" sldId="271"/>
        </pc:sldMkLst>
      </pc:sldChg>
      <pc:sldChg chg="add">
        <pc:chgData name="Aastha Kumar" userId="f94225b3-263d-47de-91f3-c17c89a7eef3" providerId="ADAL" clId="{824C2224-F9E2-468E-B7AF-CD2D7B4198A6}" dt="2024-02-16T18:19:30.278" v="88"/>
        <pc:sldMkLst>
          <pc:docMk/>
          <pc:sldMk cId="1657467180" sldId="272"/>
        </pc:sldMkLst>
      </pc:sldChg>
      <pc:sldChg chg="del">
        <pc:chgData name="Aastha Kumar" userId="f94225b3-263d-47de-91f3-c17c89a7eef3" providerId="ADAL" clId="{824C2224-F9E2-468E-B7AF-CD2D7B4198A6}" dt="2024-02-16T18:18:42.599" v="87" actId="47"/>
        <pc:sldMkLst>
          <pc:docMk/>
          <pc:sldMk cId="2616374296" sldId="276"/>
        </pc:sldMkLst>
      </pc:sldChg>
      <pc:sldChg chg="addSp delSp mod">
        <pc:chgData name="Aastha Kumar" userId="f94225b3-263d-47de-91f3-c17c89a7eef3" providerId="ADAL" clId="{824C2224-F9E2-468E-B7AF-CD2D7B4198A6}" dt="2024-02-16T16:58:44.193" v="2" actId="478"/>
        <pc:sldMkLst>
          <pc:docMk/>
          <pc:sldMk cId="17439478" sldId="278"/>
        </pc:sldMkLst>
        <pc:spChg chg="add del">
          <ac:chgData name="Aastha Kumar" userId="f94225b3-263d-47de-91f3-c17c89a7eef3" providerId="ADAL" clId="{824C2224-F9E2-468E-B7AF-CD2D7B4198A6}" dt="2024-02-16T16:58:44.193" v="2" actId="478"/>
          <ac:spMkLst>
            <pc:docMk/>
            <pc:sldMk cId="17439478" sldId="278"/>
            <ac:spMk id="6" creationId="{2CC6E141-23B2-4A40-90E8-FA7AADDE3DF3}"/>
          </ac:spMkLst>
        </pc:spChg>
        <pc:spChg chg="add del">
          <ac:chgData name="Aastha Kumar" userId="f94225b3-263d-47de-91f3-c17c89a7eef3" providerId="ADAL" clId="{824C2224-F9E2-468E-B7AF-CD2D7B4198A6}" dt="2024-02-16T16:58:44.193" v="2" actId="478"/>
          <ac:spMkLst>
            <pc:docMk/>
            <pc:sldMk cId="17439478" sldId="278"/>
            <ac:spMk id="11" creationId="{8DE346D5-1E28-5847-B794-8B94D620DF3D}"/>
          </ac:spMkLst>
        </pc:spChg>
        <pc:spChg chg="add del">
          <ac:chgData name="Aastha Kumar" userId="f94225b3-263d-47de-91f3-c17c89a7eef3" providerId="ADAL" clId="{824C2224-F9E2-468E-B7AF-CD2D7B4198A6}" dt="2024-02-16T16:58:44.193" v="2" actId="478"/>
          <ac:spMkLst>
            <pc:docMk/>
            <pc:sldMk cId="17439478" sldId="278"/>
            <ac:spMk id="29" creationId="{0783A18D-0784-8E4D-B5F1-6F894D9D65D8}"/>
          </ac:spMkLst>
        </pc:spChg>
        <pc:spChg chg="add del">
          <ac:chgData name="Aastha Kumar" userId="f94225b3-263d-47de-91f3-c17c89a7eef3" providerId="ADAL" clId="{824C2224-F9E2-468E-B7AF-CD2D7B4198A6}" dt="2024-02-16T16:58:44.193" v="2" actId="478"/>
          <ac:spMkLst>
            <pc:docMk/>
            <pc:sldMk cId="17439478" sldId="278"/>
            <ac:spMk id="30" creationId="{4AA66BDC-C627-3344-9C70-5844634C8B20}"/>
          </ac:spMkLst>
        </pc:spChg>
        <pc:spChg chg="add del">
          <ac:chgData name="Aastha Kumar" userId="f94225b3-263d-47de-91f3-c17c89a7eef3" providerId="ADAL" clId="{824C2224-F9E2-468E-B7AF-CD2D7B4198A6}" dt="2024-02-16T16:58:44.193" v="2" actId="478"/>
          <ac:spMkLst>
            <pc:docMk/>
            <pc:sldMk cId="17439478" sldId="278"/>
            <ac:spMk id="41" creationId="{5596C359-11C6-AF46-9966-BE27B26A2545}"/>
          </ac:spMkLst>
        </pc:spChg>
        <pc:spChg chg="add del">
          <ac:chgData name="Aastha Kumar" userId="f94225b3-263d-47de-91f3-c17c89a7eef3" providerId="ADAL" clId="{824C2224-F9E2-468E-B7AF-CD2D7B4198A6}" dt="2024-02-16T16:58:44.193" v="2" actId="478"/>
          <ac:spMkLst>
            <pc:docMk/>
            <pc:sldMk cId="17439478" sldId="278"/>
            <ac:spMk id="45" creationId="{CE7C007A-84EE-EB48-A50F-3D24A7BC4DE2}"/>
          </ac:spMkLst>
        </pc:spChg>
        <pc:spChg chg="add del">
          <ac:chgData name="Aastha Kumar" userId="f94225b3-263d-47de-91f3-c17c89a7eef3" providerId="ADAL" clId="{824C2224-F9E2-468E-B7AF-CD2D7B4198A6}" dt="2024-02-16T16:58:44.193" v="2" actId="478"/>
          <ac:spMkLst>
            <pc:docMk/>
            <pc:sldMk cId="17439478" sldId="278"/>
            <ac:spMk id="46" creationId="{3D1DD82B-5E99-444D-970B-A9D6AF1F028D}"/>
          </ac:spMkLst>
        </pc:spChg>
        <pc:picChg chg="add del">
          <ac:chgData name="Aastha Kumar" userId="f94225b3-263d-47de-91f3-c17c89a7eef3" providerId="ADAL" clId="{824C2224-F9E2-468E-B7AF-CD2D7B4198A6}" dt="2024-02-16T16:58:44.193" v="2" actId="478"/>
          <ac:picMkLst>
            <pc:docMk/>
            <pc:sldMk cId="17439478" sldId="278"/>
            <ac:picMk id="10" creationId="{00000000-0000-0000-0000-000000000000}"/>
          </ac:picMkLst>
        </pc:picChg>
        <pc:cxnChg chg="add del">
          <ac:chgData name="Aastha Kumar" userId="f94225b3-263d-47de-91f3-c17c89a7eef3" providerId="ADAL" clId="{824C2224-F9E2-468E-B7AF-CD2D7B4198A6}" dt="2024-02-16T16:58:44.193" v="2" actId="478"/>
          <ac:cxnSpMkLst>
            <pc:docMk/>
            <pc:sldMk cId="17439478" sldId="278"/>
            <ac:cxnSpMk id="24" creationId="{BCDDC1CD-FE7B-CB40-8E41-2A9C397EF0B1}"/>
          </ac:cxnSpMkLst>
        </pc:cxnChg>
        <pc:cxnChg chg="add del">
          <ac:chgData name="Aastha Kumar" userId="f94225b3-263d-47de-91f3-c17c89a7eef3" providerId="ADAL" clId="{824C2224-F9E2-468E-B7AF-CD2D7B4198A6}" dt="2024-02-16T16:58:44.193" v="2" actId="478"/>
          <ac:cxnSpMkLst>
            <pc:docMk/>
            <pc:sldMk cId="17439478" sldId="278"/>
            <ac:cxnSpMk id="25" creationId="{DE10198A-0DE7-BA40-9709-20E24F46B939}"/>
          </ac:cxnSpMkLst>
        </pc:cxnChg>
        <pc:cxnChg chg="add del">
          <ac:chgData name="Aastha Kumar" userId="f94225b3-263d-47de-91f3-c17c89a7eef3" providerId="ADAL" clId="{824C2224-F9E2-468E-B7AF-CD2D7B4198A6}" dt="2024-02-16T16:58:44.193" v="2" actId="478"/>
          <ac:cxnSpMkLst>
            <pc:docMk/>
            <pc:sldMk cId="17439478" sldId="278"/>
            <ac:cxnSpMk id="26" creationId="{EECBCA93-78CE-5243-A5FC-FBD783D5E389}"/>
          </ac:cxnSpMkLst>
        </pc:cxnChg>
        <pc:cxnChg chg="add del">
          <ac:chgData name="Aastha Kumar" userId="f94225b3-263d-47de-91f3-c17c89a7eef3" providerId="ADAL" clId="{824C2224-F9E2-468E-B7AF-CD2D7B4198A6}" dt="2024-02-16T16:58:44.193" v="2" actId="478"/>
          <ac:cxnSpMkLst>
            <pc:docMk/>
            <pc:sldMk cId="17439478" sldId="278"/>
            <ac:cxnSpMk id="43" creationId="{0E2185FB-9DD1-EE45-9C57-CCF042E9E0BE}"/>
          </ac:cxnSpMkLst>
        </pc:cxnChg>
      </pc:sldChg>
      <pc:sldChg chg="add del">
        <pc:chgData name="Aastha Kumar" userId="f94225b3-263d-47de-91f3-c17c89a7eef3" providerId="ADAL" clId="{824C2224-F9E2-468E-B7AF-CD2D7B4198A6}" dt="2024-02-16T18:18:27.347" v="86" actId="47"/>
        <pc:sldMkLst>
          <pc:docMk/>
          <pc:sldMk cId="298507288" sldId="280"/>
        </pc:sldMkLst>
      </pc:sldChg>
      <pc:sldChg chg="del">
        <pc:chgData name="Aastha Kumar" userId="f94225b3-263d-47de-91f3-c17c89a7eef3" providerId="ADAL" clId="{824C2224-F9E2-468E-B7AF-CD2D7B4198A6}" dt="2024-02-16T18:18:10.874" v="83" actId="47"/>
        <pc:sldMkLst>
          <pc:docMk/>
          <pc:sldMk cId="613918349" sldId="284"/>
        </pc:sldMkLst>
      </pc:sldChg>
      <pc:sldChg chg="del">
        <pc:chgData name="Aastha Kumar" userId="f94225b3-263d-47de-91f3-c17c89a7eef3" providerId="ADAL" clId="{824C2224-F9E2-468E-B7AF-CD2D7B4198A6}" dt="2024-02-16T18:18:00.879" v="82" actId="47"/>
        <pc:sldMkLst>
          <pc:docMk/>
          <pc:sldMk cId="2860796128" sldId="287"/>
        </pc:sldMkLst>
      </pc:sldChg>
      <pc:sldChg chg="del">
        <pc:chgData name="Aastha Kumar" userId="f94225b3-263d-47de-91f3-c17c89a7eef3" providerId="ADAL" clId="{824C2224-F9E2-468E-B7AF-CD2D7B4198A6}" dt="2024-02-16T16:59:10.185" v="3" actId="47"/>
        <pc:sldMkLst>
          <pc:docMk/>
          <pc:sldMk cId="1595978720" sldId="288"/>
        </pc:sldMkLst>
      </pc:sldChg>
      <pc:sldChg chg="add del">
        <pc:chgData name="Aastha Kumar" userId="f94225b3-263d-47de-91f3-c17c89a7eef3" providerId="ADAL" clId="{824C2224-F9E2-468E-B7AF-CD2D7B4198A6}" dt="2024-02-16T16:59:19.367" v="6" actId="47"/>
        <pc:sldMkLst>
          <pc:docMk/>
          <pc:sldMk cId="3490547132" sldId="289"/>
        </pc:sldMkLst>
      </pc:sldChg>
      <pc:sldChg chg="del">
        <pc:chgData name="Aastha Kumar" userId="f94225b3-263d-47de-91f3-c17c89a7eef3" providerId="ADAL" clId="{824C2224-F9E2-468E-B7AF-CD2D7B4198A6}" dt="2024-02-16T16:56:56.382" v="0" actId="47"/>
        <pc:sldMkLst>
          <pc:docMk/>
          <pc:sldMk cId="1548406250" sldId="294"/>
        </pc:sldMkLst>
      </pc:sldChg>
      <pc:sldChg chg="del">
        <pc:chgData name="Aastha Kumar" userId="f94225b3-263d-47de-91f3-c17c89a7eef3" providerId="ADAL" clId="{824C2224-F9E2-468E-B7AF-CD2D7B4198A6}" dt="2024-02-16T18:17:30.261" v="81" actId="47"/>
        <pc:sldMkLst>
          <pc:docMk/>
          <pc:sldMk cId="1971276213" sldId="296"/>
        </pc:sldMkLst>
      </pc:sldChg>
      <pc:sldChg chg="addSp modSp mod">
        <pc:chgData name="Aastha Kumar" userId="f94225b3-263d-47de-91f3-c17c89a7eef3" providerId="ADAL" clId="{824C2224-F9E2-468E-B7AF-CD2D7B4198A6}" dt="2024-02-16T18:15:15.629" v="56" actId="1076"/>
        <pc:sldMkLst>
          <pc:docMk/>
          <pc:sldMk cId="3854714792" sldId="300"/>
        </pc:sldMkLst>
        <pc:spChg chg="mod">
          <ac:chgData name="Aastha Kumar" userId="f94225b3-263d-47de-91f3-c17c89a7eef3" providerId="ADAL" clId="{824C2224-F9E2-468E-B7AF-CD2D7B4198A6}" dt="2024-02-16T18:13:35.740" v="17" actId="1076"/>
          <ac:spMkLst>
            <pc:docMk/>
            <pc:sldMk cId="3854714792" sldId="300"/>
            <ac:spMk id="2" creationId="{A457E268-789D-6341-88F0-21D5AD71104C}"/>
          </ac:spMkLst>
        </pc:spChg>
        <pc:spChg chg="mod">
          <ac:chgData name="Aastha Kumar" userId="f94225b3-263d-47de-91f3-c17c89a7eef3" providerId="ADAL" clId="{824C2224-F9E2-468E-B7AF-CD2D7B4198A6}" dt="2024-02-16T18:13:39.526" v="18" actId="1076"/>
          <ac:spMkLst>
            <pc:docMk/>
            <pc:sldMk cId="3854714792" sldId="300"/>
            <ac:spMk id="3" creationId="{A58806F5-839C-B149-A94F-05998FE95EFE}"/>
          </ac:spMkLst>
        </pc:spChg>
        <pc:spChg chg="add mod">
          <ac:chgData name="Aastha Kumar" userId="f94225b3-263d-47de-91f3-c17c89a7eef3" providerId="ADAL" clId="{824C2224-F9E2-468E-B7AF-CD2D7B4198A6}" dt="2024-02-16T18:14:13.963" v="31" actId="20577"/>
          <ac:spMkLst>
            <pc:docMk/>
            <pc:sldMk cId="3854714792" sldId="300"/>
            <ac:spMk id="5" creationId="{040CAEB3-6AFB-FB65-19CE-AD98590C55D8}"/>
          </ac:spMkLst>
        </pc:spChg>
        <pc:spChg chg="mod">
          <ac:chgData name="Aastha Kumar" userId="f94225b3-263d-47de-91f3-c17c89a7eef3" providerId="ADAL" clId="{824C2224-F9E2-468E-B7AF-CD2D7B4198A6}" dt="2024-02-16T18:13:58.610" v="22" actId="1076"/>
          <ac:spMkLst>
            <pc:docMk/>
            <pc:sldMk cId="3854714792" sldId="300"/>
            <ac:spMk id="6" creationId="{E601E2BA-73B7-974E-9E87-45142BED4D5C}"/>
          </ac:spMkLst>
        </pc:spChg>
        <pc:spChg chg="mod">
          <ac:chgData name="Aastha Kumar" userId="f94225b3-263d-47de-91f3-c17c89a7eef3" providerId="ADAL" clId="{824C2224-F9E2-468E-B7AF-CD2D7B4198A6}" dt="2024-02-16T18:13:44.620" v="19" actId="1076"/>
          <ac:spMkLst>
            <pc:docMk/>
            <pc:sldMk cId="3854714792" sldId="300"/>
            <ac:spMk id="7" creationId="{5E8ECF52-9D34-F542-9D8E-6D1613C28B14}"/>
          </ac:spMkLst>
        </pc:spChg>
        <pc:spChg chg="mod">
          <ac:chgData name="Aastha Kumar" userId="f94225b3-263d-47de-91f3-c17c89a7eef3" providerId="ADAL" clId="{824C2224-F9E2-468E-B7AF-CD2D7B4198A6}" dt="2024-02-16T18:13:54.474" v="21" actId="1076"/>
          <ac:spMkLst>
            <pc:docMk/>
            <pc:sldMk cId="3854714792" sldId="300"/>
            <ac:spMk id="8" creationId="{E3F34CF8-EE7A-4444-9DA7-19D04D4AD1A3}"/>
          </ac:spMkLst>
        </pc:spChg>
        <pc:spChg chg="add mod">
          <ac:chgData name="Aastha Kumar" userId="f94225b3-263d-47de-91f3-c17c89a7eef3" providerId="ADAL" clId="{824C2224-F9E2-468E-B7AF-CD2D7B4198A6}" dt="2024-02-16T18:14:34.190" v="39" actId="1076"/>
          <ac:spMkLst>
            <pc:docMk/>
            <pc:sldMk cId="3854714792" sldId="300"/>
            <ac:spMk id="9" creationId="{00000000-0000-0000-0000-000000000000}"/>
          </ac:spMkLst>
        </pc:spChg>
        <pc:graphicFrameChg chg="mod">
          <ac:chgData name="Aastha Kumar" userId="f94225b3-263d-47de-91f3-c17c89a7eef3" providerId="ADAL" clId="{824C2224-F9E2-468E-B7AF-CD2D7B4198A6}" dt="2024-02-16T18:13:48.078" v="20" actId="1076"/>
          <ac:graphicFrameMkLst>
            <pc:docMk/>
            <pc:sldMk cId="3854714792" sldId="300"/>
            <ac:graphicFrameMk id="4" creationId="{4D170164-136A-C24E-B5D1-2D2343D0AF54}"/>
          </ac:graphicFrameMkLst>
        </pc:graphicFrameChg>
        <pc:graphicFrameChg chg="add mod modGraphic">
          <ac:chgData name="Aastha Kumar" userId="f94225b3-263d-47de-91f3-c17c89a7eef3" providerId="ADAL" clId="{824C2224-F9E2-468E-B7AF-CD2D7B4198A6}" dt="2024-02-16T18:15:15.629" v="56" actId="1076"/>
          <ac:graphicFrameMkLst>
            <pc:docMk/>
            <pc:sldMk cId="3854714792" sldId="300"/>
            <ac:graphicFrameMk id="10" creationId="{00000000-0000-0000-0000-000000000000}"/>
          </ac:graphicFrameMkLst>
        </pc:graphicFrameChg>
      </pc:sldChg>
      <pc:sldChg chg="del">
        <pc:chgData name="Aastha Kumar" userId="f94225b3-263d-47de-91f3-c17c89a7eef3" providerId="ADAL" clId="{824C2224-F9E2-468E-B7AF-CD2D7B4198A6}" dt="2024-02-16T18:13:04.932" v="13" actId="47"/>
        <pc:sldMkLst>
          <pc:docMk/>
          <pc:sldMk cId="2979408315" sldId="306"/>
        </pc:sldMkLst>
      </pc:sldChg>
      <pc:sldChg chg="del">
        <pc:chgData name="Aastha Kumar" userId="f94225b3-263d-47de-91f3-c17c89a7eef3" providerId="ADAL" clId="{824C2224-F9E2-468E-B7AF-CD2D7B4198A6}" dt="2024-02-16T18:13:04.932" v="13" actId="47"/>
        <pc:sldMkLst>
          <pc:docMk/>
          <pc:sldMk cId="1118290362" sldId="308"/>
        </pc:sldMkLst>
      </pc:sldChg>
      <pc:sldChg chg="addSp delSp modSp del mod">
        <pc:chgData name="Aastha Kumar" userId="f94225b3-263d-47de-91f3-c17c89a7eef3" providerId="ADAL" clId="{824C2224-F9E2-468E-B7AF-CD2D7B4198A6}" dt="2024-02-16T18:15:20.959" v="57" actId="47"/>
        <pc:sldMkLst>
          <pc:docMk/>
          <pc:sldMk cId="608738588" sldId="309"/>
        </pc:sldMkLst>
        <pc:spChg chg="del">
          <ac:chgData name="Aastha Kumar" userId="f94225b3-263d-47de-91f3-c17c89a7eef3" providerId="ADAL" clId="{824C2224-F9E2-468E-B7AF-CD2D7B4198A6}" dt="2024-02-16T18:14:19.712" v="32" actId="21"/>
          <ac:spMkLst>
            <pc:docMk/>
            <pc:sldMk cId="608738588" sldId="309"/>
            <ac:spMk id="3" creationId="{00000000-0000-0000-0000-000000000000}"/>
          </ac:spMkLst>
        </pc:spChg>
        <pc:spChg chg="add del mod">
          <ac:chgData name="Aastha Kumar" userId="f94225b3-263d-47de-91f3-c17c89a7eef3" providerId="ADAL" clId="{824C2224-F9E2-468E-B7AF-CD2D7B4198A6}" dt="2024-02-16T18:14:45.562" v="42" actId="478"/>
          <ac:spMkLst>
            <pc:docMk/>
            <pc:sldMk cId="608738588" sldId="309"/>
            <ac:spMk id="7" creationId="{A7D75556-E15F-024E-06C0-41831F33E876}"/>
          </ac:spMkLst>
        </pc:spChg>
        <pc:spChg chg="add del mod">
          <ac:chgData name="Aastha Kumar" userId="f94225b3-263d-47de-91f3-c17c89a7eef3" providerId="ADAL" clId="{824C2224-F9E2-468E-B7AF-CD2D7B4198A6}" dt="2024-02-16T18:14:47.153" v="43" actId="478"/>
          <ac:spMkLst>
            <pc:docMk/>
            <pc:sldMk cId="608738588" sldId="309"/>
            <ac:spMk id="10" creationId="{FCA991AE-632B-D494-ECD1-206D1F1B7106}"/>
          </ac:spMkLst>
        </pc:spChg>
        <pc:graphicFrameChg chg="del mod">
          <ac:chgData name="Aastha Kumar" userId="f94225b3-263d-47de-91f3-c17c89a7eef3" providerId="ADAL" clId="{824C2224-F9E2-468E-B7AF-CD2D7B4198A6}" dt="2024-02-16T18:15:01.201" v="53" actId="21"/>
          <ac:graphicFrameMkLst>
            <pc:docMk/>
            <pc:sldMk cId="608738588" sldId="309"/>
            <ac:graphicFrameMk id="8" creationId="{00000000-0000-0000-0000-000000000000}"/>
          </ac:graphicFrameMkLst>
        </pc:graphicFrameChg>
      </pc:sldChg>
      <pc:sldChg chg="addSp delSp new mod">
        <pc:chgData name="Aastha Kumar" userId="f94225b3-263d-47de-91f3-c17c89a7eef3" providerId="ADAL" clId="{824C2224-F9E2-468E-B7AF-CD2D7B4198A6}" dt="2024-02-16T17:42:00.156" v="10" actId="22"/>
        <pc:sldMkLst>
          <pc:docMk/>
          <pc:sldMk cId="66631312" sldId="320"/>
        </pc:sldMkLst>
        <pc:picChg chg="add del">
          <ac:chgData name="Aastha Kumar" userId="f94225b3-263d-47de-91f3-c17c89a7eef3" providerId="ADAL" clId="{824C2224-F9E2-468E-B7AF-CD2D7B4198A6}" dt="2024-02-16T17:41:58.974" v="9" actId="478"/>
          <ac:picMkLst>
            <pc:docMk/>
            <pc:sldMk cId="66631312" sldId="320"/>
            <ac:picMk id="3" creationId="{80001B62-0288-582E-75FA-0961234EF528}"/>
          </ac:picMkLst>
        </pc:picChg>
        <pc:picChg chg="add">
          <ac:chgData name="Aastha Kumar" userId="f94225b3-263d-47de-91f3-c17c89a7eef3" providerId="ADAL" clId="{824C2224-F9E2-468E-B7AF-CD2D7B4198A6}" dt="2024-02-16T17:42:00.156" v="10" actId="22"/>
          <ac:picMkLst>
            <pc:docMk/>
            <pc:sldMk cId="66631312" sldId="320"/>
            <ac:picMk id="5" creationId="{7E211D20-7CA2-7162-6646-0E9AD0C7803A}"/>
          </ac:picMkLst>
        </pc:picChg>
      </pc:sldChg>
      <pc:sldChg chg="addSp delSp modSp new mod">
        <pc:chgData name="Aastha Kumar" userId="f94225b3-263d-47de-91f3-c17c89a7eef3" providerId="ADAL" clId="{824C2224-F9E2-468E-B7AF-CD2D7B4198A6}" dt="2024-02-16T18:16:31.834" v="80" actId="9405"/>
        <pc:sldMkLst>
          <pc:docMk/>
          <pc:sldMk cId="2106914038" sldId="321"/>
        </pc:sldMkLst>
        <pc:spChg chg="add mod">
          <ac:chgData name="Aastha Kumar" userId="f94225b3-263d-47de-91f3-c17c89a7eef3" providerId="ADAL" clId="{824C2224-F9E2-468E-B7AF-CD2D7B4198A6}" dt="2024-02-16T18:16:01.548" v="66" actId="1076"/>
          <ac:spMkLst>
            <pc:docMk/>
            <pc:sldMk cId="2106914038" sldId="321"/>
            <ac:spMk id="4" creationId="{29BC784A-0ABA-FF00-B043-52D69E1E085D}"/>
          </ac:spMkLst>
        </pc:spChg>
        <pc:spChg chg="add mod">
          <ac:chgData name="Aastha Kumar" userId="f94225b3-263d-47de-91f3-c17c89a7eef3" providerId="ADAL" clId="{824C2224-F9E2-468E-B7AF-CD2D7B4198A6}" dt="2024-02-16T18:16:09.222" v="74" actId="20577"/>
          <ac:spMkLst>
            <pc:docMk/>
            <pc:sldMk cId="2106914038" sldId="321"/>
            <ac:spMk id="5" creationId="{F6DE1B16-1300-655E-F385-75CC45418C59}"/>
          </ac:spMkLst>
        </pc:spChg>
        <pc:picChg chg="add mod">
          <ac:chgData name="Aastha Kumar" userId="f94225b3-263d-47de-91f3-c17c89a7eef3" providerId="ADAL" clId="{824C2224-F9E2-468E-B7AF-CD2D7B4198A6}" dt="2024-02-16T18:15:57.618" v="65" actId="1076"/>
          <ac:picMkLst>
            <pc:docMk/>
            <pc:sldMk cId="2106914038" sldId="321"/>
            <ac:picMk id="3" creationId="{D475FDA7-72E5-CBC4-9D61-9665BB4E8A22}"/>
          </ac:picMkLst>
        </pc:picChg>
        <pc:inkChg chg="add del">
          <ac:chgData name="Aastha Kumar" userId="f94225b3-263d-47de-91f3-c17c89a7eef3" providerId="ADAL" clId="{824C2224-F9E2-468E-B7AF-CD2D7B4198A6}" dt="2024-02-16T18:16:17.851" v="76" actId="9405"/>
          <ac:inkMkLst>
            <pc:docMk/>
            <pc:sldMk cId="2106914038" sldId="321"/>
            <ac:inkMk id="6" creationId="{11F6576B-430E-8D9F-FAD4-A13184E1E0BA}"/>
          </ac:inkMkLst>
        </pc:inkChg>
        <pc:inkChg chg="add del">
          <ac:chgData name="Aastha Kumar" userId="f94225b3-263d-47de-91f3-c17c89a7eef3" providerId="ADAL" clId="{824C2224-F9E2-468E-B7AF-CD2D7B4198A6}" dt="2024-02-16T18:16:20.542" v="78" actId="9405"/>
          <ac:inkMkLst>
            <pc:docMk/>
            <pc:sldMk cId="2106914038" sldId="321"/>
            <ac:inkMk id="7" creationId="{2D23450E-5AB9-39E7-052B-1809675B7FD7}"/>
          </ac:inkMkLst>
        </pc:inkChg>
        <pc:inkChg chg="add">
          <ac:chgData name="Aastha Kumar" userId="f94225b3-263d-47de-91f3-c17c89a7eef3" providerId="ADAL" clId="{824C2224-F9E2-468E-B7AF-CD2D7B4198A6}" dt="2024-02-16T18:16:27.632" v="79" actId="9405"/>
          <ac:inkMkLst>
            <pc:docMk/>
            <pc:sldMk cId="2106914038" sldId="321"/>
            <ac:inkMk id="8" creationId="{597C6E69-7E2D-F576-F98C-D202B2349FF5}"/>
          </ac:inkMkLst>
        </pc:inkChg>
        <pc:inkChg chg="add">
          <ac:chgData name="Aastha Kumar" userId="f94225b3-263d-47de-91f3-c17c89a7eef3" providerId="ADAL" clId="{824C2224-F9E2-468E-B7AF-CD2D7B4198A6}" dt="2024-02-16T18:16:31.834" v="80" actId="9405"/>
          <ac:inkMkLst>
            <pc:docMk/>
            <pc:sldMk cId="2106914038" sldId="321"/>
            <ac:inkMk id="9" creationId="{4561D940-4E50-E66D-E253-BCA8D665B8D1}"/>
          </ac:inkMkLst>
        </pc:inkChg>
      </pc:sldChg>
      <pc:sldChg chg="new del">
        <pc:chgData name="Aastha Kumar" userId="f94225b3-263d-47de-91f3-c17c89a7eef3" providerId="ADAL" clId="{824C2224-F9E2-468E-B7AF-CD2D7B4198A6}" dt="2024-02-16T18:11:26.157" v="12" actId="47"/>
        <pc:sldMkLst>
          <pc:docMk/>
          <pc:sldMk cId="2649624192" sldId="321"/>
        </pc:sldMkLst>
      </pc:sldChg>
      <pc:sldChg chg="add">
        <pc:chgData name="Aastha Kumar" userId="f94225b3-263d-47de-91f3-c17c89a7eef3" providerId="ADAL" clId="{824C2224-F9E2-468E-B7AF-CD2D7B4198A6}" dt="2024-02-16T18:19:30.278" v="88"/>
        <pc:sldMkLst>
          <pc:docMk/>
          <pc:sldMk cId="2510337851" sldId="32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6T18:16:27.6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24575,'8'1'0,"-1"1"0,0 1 0,0-1 0,0 1 0,0 0 0,0 1 0,0-1 0,-1 2 0,12 8 0,-10-5 0,0 0 0,0 0 0,-1 0 0,0 1 0,0 0 0,-1 1 0,8 16 0,-6-11 0,1 0 0,13 16 0,-1-6 0,-1 2 0,25 44 0,-38-58 0,-1 0 0,0 0 0,-1 0 0,-1 1 0,0 0 0,-1 0 0,0 0 0,1 23 0,12 101 0,-7-77 0,-5-28 0,22 247 0,-26 665 0,-1-421 0,2-484 0,10 48 0,-1-4 0,3 54 0,9 177 0,-20-177 0,7 162 0,6 1 0,-12-173 0,11 53 0,0 35 0,-14 153 0,-1-160 0,3-183 0,0 0 0,10 37 0,-2-7 0,10 64 0,14 122 0,18 169 0,-47-379 0,27 133 0,-4-36 0,-27-120 0,0-1 0,1 0 0,1 0 0,-1-1 0,1 1 0,0 0 0,7 10 0,-8-15 0,0 0 0,1 0 0,0 0 0,-1-1 0,1 1 0,0-1 0,0 0 0,1 1 0,-1-1 0,0-1 0,1 1 0,-1 0 0,1-1 0,-1 0 0,1 1 0,0-2 0,0 1 0,5 0 0,48 4 0,109-7 0,-75-1 0,-68 2 0,87 0 0,121 13 0,-159-6 0,-44-5 0,-1 1 0,0 2 0,53 13 0,-77-16 0,0 0 0,-1 0 0,1 0 0,-1 0 0,1 1 0,-1-1 0,1 1 0,-1-1 0,0 1 0,0 0 0,0 0 0,0 0 0,0 0 0,0 0 0,0 1 0,-1-1 0,1 0 0,-1 1 0,2 4 0,-2-2 0,0-1 0,0 1 0,-1-1 0,1 1 0,-1-1 0,0 1 0,0-1 0,-1 1 0,0-1 0,1 1 0,-3 5 0,-3 7 0,-1 0 0,0 0 0,-2-1 0,-19 30 0,11-23 0,-36 37 0,35-42 0,1 2 0,-22 30 0,28-35 0,0 0 0,-28 26 0,26-29 0,2 0 0,-1 1 0,2 0 0,-11 16 0,13-16 0,-2 0 0,0-1 0,0 0 0,-1-1 0,-23 19 0,22-21 0,1 1 0,0 0 0,1 1 0,0 0 0,0 0 0,-13 24 0,1 2 0,-37 50 0,-10 14 0,49-61 0,1 1 0,-18 62 0,-18 38 0,27-80 0,3 1 0,-24 91 0,28-85 0,14-48 0,1 1 0,0 0 0,2 0 0,0 0 0,0 27 0,6 854 0,-1-878 0,1-1 0,7 30 0,3 26 0,-8-1 0,7 70 0,5 282 0,-14-175 0,12-90 0,1 33 0,-15 612 0,-1-336 0,2-448 0,2-1 0,1 1 0,1-1 0,9 27 0,-5-22 0,-2 1 0,4 33 0,4 25 0,-9-63 0,-2 0 0,2 34 0,-5-35 0,-2-7 0,2 0 0,0 1 0,7 31 0,-2-22 0,-2 0 0,-1 0 0,-1 56 0,1 12 0,-1-77 0,9 32 0,-6-34 0,-2 1 0,3 20 0,8 66 0,-7-71 0,2 55 0,-8-62 0,0-6 0,-1 0 0,-3 31 0,2-46 0,0 0 0,0 0 0,0 0 0,0-1 0,-1 1 0,0 0 0,0-1 0,0 1 0,-1-1 0,1 0 0,-1 0 0,0 0 0,0 0 0,-1 0 0,-4 4 0,-17 9 0,-1 0 0,0-2 0,-42 17 0,43-22 0,0-2 0,-1 0 0,-1-2 0,-33 5 0,-108 3 0,136-12 0,-43 1 262,-66 6-1889,101-3-5199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6T18:16:31.8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24575,'6'1'0,"0"0"0,0 0 0,0 0 0,0 1 0,-1 0 0,1 1 0,9 4 0,-4-2 0,10 7 0,-2 0 0,0 1 0,0 0 0,-1 2 0,24 25 0,10 7 0,-31-28 0,-2 1 0,0 0 0,-1 2 0,-1 0 0,-1 1 0,25 48 0,56 162 0,-32-68 0,-44-118 0,-2 1 0,-2 1 0,-3 1 0,-1 0 0,-3 1 0,-2 0 0,-2 1 0,-2 58 0,-8 731 0,4-837 0,0 1 0,0-1 0,0 0 0,0 1 0,1-1 0,0 0 0,-1 1 0,2-1 0,-1 0 0,0 0 0,1 0 0,0 0 0,0 0 0,0 0 0,1 0 0,-1-1 0,1 1 0,0-1 0,0 0 0,0 0 0,0 0 0,0 0 0,1 0 0,-1-1 0,1 1 0,0-1 0,0 0 0,0 0 0,0-1 0,5 2 0,40 12 0,0-2 0,1-2 0,75 7 0,-85-13 0,-36-5 0,1 1 0,0 0 0,0 0 0,-1 0 0,1 1 0,-1 0 0,1 0 0,-1 0 0,0 0 0,5 3 0,-8-3 0,0-1 0,1 0 0,-1 0 0,0 1 0,0-1 0,0 0 0,0 1 0,0-1 0,-1 1 0,1 0 0,0-1 0,-1 1 0,1-1 0,-1 1 0,1 0 0,-1 0 0,0-1 0,0 1 0,0 0 0,0 0 0,0-1 0,0 1 0,0 0 0,-1-1 0,1 1 0,0 0 0,-1-1 0,0 1 0,1 0 0,-2 2 0,-4 6 0,-1 1 0,0-1 0,0 0 0,-1-1 0,0 0 0,-1 0 0,0-1 0,0 0 0,-12 8 0,7-5 0,0 1 0,0 1 0,-14 17 0,13-11 0,1 1 0,-21 40 0,29-48 0,2-1 0,-1 1 0,2 0 0,-1 0 0,2 0 0,0 1 0,-1 17 0,-10 75 0,-1 1 0,13 102 0,2-116 0,1-64 0,1-1 0,1 0 0,2 1 0,9 26 0,4 22 0,-16-60 0,9 33 0,-3 1 0,-2 0 0,0 54 0,-7-83 0,1-1 0,2 1 0,8 39 0,-4-20 0,-2 0 0,-2 1 0,-2-1 0,-3 44 0,0-2 0,2-69 0,0-4 0,0 0 0,0 0 0,-1-1 0,-3 13 0,3-18 0,0 0 0,0 0 0,0 0 0,0-1 0,-1 1 0,1 0 0,-1-1 0,0 0 0,0 1 0,0-1 0,0 0 0,0 0 0,0 0 0,0 0 0,-1 0 0,1 0 0,-4 1 0,-19 8 0,0 0 0,-2-2 0,-52 12 0,20-7 0,35-8 0,0-2 0,-1-1 0,-25 1 0,3-1 0,-86 20 0,48-8 339,59-9-1191,-41 3 0,44-8-5974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693CC-04EF-4FB0-BCB6-0E5168F7EAA3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39DF6-8914-4033-A843-2506D8383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330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C0B5-D7E1-4E15-BE6A-E552FDC20FA2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37FA-DB83-4875-8230-0C970249C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55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C0B5-D7E1-4E15-BE6A-E552FDC20FA2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37FA-DB83-4875-8230-0C970249C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96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C0B5-D7E1-4E15-BE6A-E552FDC20FA2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37FA-DB83-4875-8230-0C970249C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37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C0B5-D7E1-4E15-BE6A-E552FDC20FA2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37FA-DB83-4875-8230-0C970249C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04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C0B5-D7E1-4E15-BE6A-E552FDC20FA2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37FA-DB83-4875-8230-0C970249C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4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C0B5-D7E1-4E15-BE6A-E552FDC20FA2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37FA-DB83-4875-8230-0C970249C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57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C0B5-D7E1-4E15-BE6A-E552FDC20FA2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37FA-DB83-4875-8230-0C970249C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1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C0B5-D7E1-4E15-BE6A-E552FDC20FA2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37FA-DB83-4875-8230-0C970249C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63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C0B5-D7E1-4E15-BE6A-E552FDC20FA2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37FA-DB83-4875-8230-0C970249C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10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C0B5-D7E1-4E15-BE6A-E552FDC20FA2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37FA-DB83-4875-8230-0C970249C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05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C0B5-D7E1-4E15-BE6A-E552FDC20FA2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37FA-DB83-4875-8230-0C970249C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86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1C0B5-D7E1-4E15-BE6A-E552FDC20FA2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37FA-DB83-4875-8230-0C970249C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89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customXml" Target="../ink/ink2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831056" y="213501"/>
            <a:ext cx="10515600" cy="1325563"/>
          </a:xfrm>
        </p:spPr>
        <p:txBody>
          <a:bodyPr/>
          <a:lstStyle/>
          <a:p>
            <a:r>
              <a:rPr lang="en-IN" b="1" dirty="0"/>
              <a:t>Linear vs. Logistics Regression</a:t>
            </a:r>
            <a:endParaRPr lang="en-US" altLang="en-US" b="1" dirty="0"/>
          </a:p>
        </p:txBody>
      </p:sp>
      <p:pic>
        <p:nvPicPr>
          <p:cNvPr id="9220" name="Picture 4" descr="Linear Regression vs Logistic Regression - Naukri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34" y="1372232"/>
            <a:ext cx="9900382" cy="396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412861" y="449504"/>
            <a:ext cx="2565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Sigmoid function</a:t>
            </a: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216" y="915536"/>
            <a:ext cx="2591162" cy="9145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814370" y="3118488"/>
            <a:ext cx="21190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oogle Sans"/>
              </a:rPr>
              <a:t>we use sigmoid to map predictions to probabilities in the range (0,1)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CD9ADD-4A42-54B5-E1CB-4A9DFB5E0DA7}"/>
              </a:ext>
            </a:extLst>
          </p:cNvPr>
          <p:cNvSpPr txBox="1"/>
          <p:nvPr/>
        </p:nvSpPr>
        <p:spPr>
          <a:xfrm>
            <a:off x="243840" y="5942464"/>
            <a:ext cx="11734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Logistic regression is a machine learning algorithm that can be used to </a:t>
            </a:r>
            <a:r>
              <a:rPr lang="en-GB" i="1" dirty="0">
                <a:solidFill>
                  <a:srgbClr val="00B0F0"/>
                </a:solidFill>
              </a:rPr>
              <a:t>classify</a:t>
            </a:r>
            <a:r>
              <a:rPr lang="en-GB" dirty="0"/>
              <a:t> input data into discrete output (e.g., </a:t>
            </a:r>
            <a:r>
              <a:rPr lang="en-GB" i="1" dirty="0"/>
              <a:t>input emails into spam or non-spam and tumour images into benign or malignant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033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A05B7-D7A1-9746-862D-1D90433A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059"/>
            <a:ext cx="10515600" cy="823664"/>
          </a:xfrm>
        </p:spPr>
        <p:txBody>
          <a:bodyPr/>
          <a:lstStyle/>
          <a:p>
            <a:pPr algn="ctr"/>
            <a:r>
              <a:rPr lang="x-none" dirty="0"/>
              <a:t>Gradient Descent For Logistic Regression</a:t>
            </a:r>
            <a:endParaRPr lang="x-none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3A61E31-5C95-5949-8CE0-3DA74D1EA6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4" y="1101725"/>
                <a:ext cx="10801865" cy="49211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Outline</a:t>
                </a:r>
                <a:r>
                  <a:rPr lang="en-GB" dirty="0"/>
                  <a:t>:</a:t>
                </a:r>
              </a:p>
              <a:p>
                <a:pPr lvl="1"/>
                <a:r>
                  <a:rPr lang="en-GB" sz="2800" dirty="0"/>
                  <a:t>Have cost function </a:t>
                </a:r>
                <a14:m>
                  <m:oMath xmlns:m="http://schemas.openxmlformats.org/officeDocument/2006/math">
                    <m:r>
                      <a:rPr lang="en-GB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en-GB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 sz="2800" dirty="0">
                            <a:solidFill>
                              <a:srgbClr val="C00000"/>
                            </a:solidFill>
                          </a:rPr>
                          <m:t>𝞱</m:t>
                        </m:r>
                      </m:e>
                    </m:d>
                  </m:oMath>
                </a14:m>
                <a:r>
                  <a:rPr lang="en-GB" sz="2800" dirty="0"/>
                  <a:t>, where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dirty="0"/>
                      <m:t>𝞱</m:t>
                    </m:r>
                    <m:r>
                      <m:rPr>
                        <m:nor/>
                      </m:rPr>
                      <a:rPr lang="en-GB" sz="2800" dirty="0"/>
                      <m:t> = [</m:t>
                    </m:r>
                    <m:sSub>
                      <m:sSubPr>
                        <m:ctrlPr>
                          <a:rPr lang="en-GB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GB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GB" sz="2800" b="1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GB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I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GB" sz="2800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2800" dirty="0"/>
              </a:p>
              <a:p>
                <a:pPr lvl="1"/>
                <a:r>
                  <a:rPr lang="en-GB" sz="2800" dirty="0"/>
                  <a:t>Start off with some guesses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x-none" sz="2800" dirty="0"/>
              </a:p>
              <a:p>
                <a:pPr lvl="1"/>
                <a:r>
                  <a:rPr lang="en-GB" sz="2800" dirty="0"/>
                  <a:t>Repeat until convergence {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f>
                      <m:fPr>
                        <m:ctrl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GB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GB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2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  <m:r>
                                      <a:rPr lang="en-GB" sz="2800" i="1" baseline="30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sSup>
                                      <m:sSupPr>
                                        <m:ctrlPr>
                                          <a:rPr lang="x-none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sz="28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</m:sSup>
                              </m:den>
                            </m:f>
                            <m:r>
                              <a:rPr lang="en-GB" sz="28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x-none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  <m:sSup>
                      <m:sSup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2800" dirty="0"/>
                  <a:t>  }</a:t>
                </a:r>
              </a:p>
              <a:p>
                <a:pPr marL="457200" lvl="1" indent="0">
                  <a:buNone/>
                </a:pPr>
                <a:endParaRPr lang="en-GB" sz="2800" dirty="0"/>
              </a:p>
              <a:p>
                <a:pPr lvl="1"/>
                <a:r>
                  <a:rPr lang="en-US" sz="2800" dirty="0"/>
                  <a:t>After learning the parameters "𝞱 = [" 𝜃_0, …,𝜃_𝑑], we can predict the output of any new unseen 𝒙=[𝒙𝟎,…,𝒙_𝒅] as follows: </a:t>
                </a:r>
              </a:p>
              <a:p>
                <a:pPr lvl="1"/>
                <a:endParaRPr lang="x-none" sz="2800" dirty="0"/>
              </a:p>
              <a:p>
                <a:pPr lvl="2"/>
                <a:endParaRPr lang="x-none" dirty="0"/>
              </a:p>
              <a:p>
                <a:pPr lvl="2"/>
                <a:endParaRPr lang="x-none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x-none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3A61E31-5C95-5949-8CE0-3DA74D1EA6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4" y="1101725"/>
                <a:ext cx="10801865" cy="4921164"/>
              </a:xfrm>
              <a:blipFill>
                <a:blip r:embed="rId2"/>
                <a:stretch>
                  <a:fillRect l="-1129" t="-2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8C77F6E0-5DE2-2854-5A1C-8AE99C798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042" y="5084151"/>
            <a:ext cx="5543828" cy="159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9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E268-789D-6341-88F0-21D5AD711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74"/>
            <a:ext cx="10515600" cy="537169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Training Phase </a:t>
            </a:r>
            <a:endParaRPr 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806F5-839C-B149-A94F-05998FE95E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1600" y="690479"/>
                <a:ext cx="11915235" cy="43651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Let us apply logistic regression on the spam email recognition problem, assuming </a:t>
                </a:r>
                <a:r>
                  <a:rPr lang="en-US" dirty="0">
                    <a:solidFill>
                      <a:srgbClr val="00B050"/>
                    </a:solidFill>
                  </a:rPr>
                  <a:t>𝞪 </a:t>
                </a:r>
                <a:r>
                  <a:rPr lang="en-US" dirty="0"/>
                  <a:t>= 0.5 and starting with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/>
                  <a:t> = [0, 0, 0]</a:t>
                </a:r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806F5-839C-B149-A94F-05998FE95E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600" y="690479"/>
                <a:ext cx="11915235" cy="4365111"/>
              </a:xfrm>
              <a:blipFill>
                <a:blip r:embed="rId2"/>
                <a:stretch>
                  <a:fillRect l="-1075" t="-2235" r="-1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4D170164-136A-C24E-B5D1-2D2343D0AF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5607101"/>
                  </p:ext>
                </p:extLst>
              </p:nvPr>
            </p:nvGraphicFramePr>
            <p:xfrm>
              <a:off x="313642" y="1921036"/>
              <a:ext cx="627148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2994">
                      <a:extLst>
                        <a:ext uri="{9D8B030D-6E8A-4147-A177-3AD203B41FA5}">
                          <a16:colId xmlns:a16="http://schemas.microsoft.com/office/drawing/2014/main" val="1836926468"/>
                        </a:ext>
                      </a:extLst>
                    </a:gridCol>
                    <a:gridCol w="10049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85910">
                      <a:extLst>
                        <a:ext uri="{9D8B030D-6E8A-4147-A177-3AD203B41FA5}">
                          <a16:colId xmlns:a16="http://schemas.microsoft.com/office/drawing/2014/main" val="3907880093"/>
                        </a:ext>
                      </a:extLst>
                    </a:gridCol>
                    <a:gridCol w="1446662">
                      <a:extLst>
                        <a:ext uri="{9D8B030D-6E8A-4147-A177-3AD203B41FA5}">
                          <a16:colId xmlns:a16="http://schemas.microsoft.com/office/drawing/2014/main" val="1494607693"/>
                        </a:ext>
                      </a:extLst>
                    </a:gridCol>
                    <a:gridCol w="1201003">
                      <a:extLst>
                        <a:ext uri="{9D8B030D-6E8A-4147-A177-3AD203B41FA5}">
                          <a16:colId xmlns:a16="http://schemas.microsoft.com/office/drawing/2014/main" val="29121497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x-none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GB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x-non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/>
                            <a:t>vaccine </a:t>
                          </a:r>
                          <a:endParaRPr lang="x-non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/>
                            <a:t>n</a:t>
                          </a:r>
                          <a:r>
                            <a:rPr lang="x-none" dirty="0"/>
                            <a:t>igeria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  <a:endParaRPr lang="x-non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66482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E</a:t>
                          </a:r>
                          <a:r>
                            <a:rPr lang="x-none" dirty="0"/>
                            <a:t>mail </a:t>
                          </a:r>
                          <a:r>
                            <a:rPr lang="x-none" b="1" dirty="0"/>
                            <a:t>a</a:t>
                          </a:r>
                          <a:endParaRPr lang="x-non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  <a:endParaRPr lang="x-non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x-none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x-none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x-none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553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E</a:t>
                          </a:r>
                          <a:r>
                            <a:rPr lang="x-none" dirty="0"/>
                            <a:t>mail </a:t>
                          </a:r>
                          <a:r>
                            <a:rPr lang="x-none" b="1" dirty="0"/>
                            <a:t>b</a:t>
                          </a:r>
                          <a:endParaRPr lang="x-non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  <a:endParaRPr lang="x-non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x-none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x-none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x-none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3891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x-none" dirty="0"/>
                            <a:t>Email </a:t>
                          </a:r>
                          <a:r>
                            <a:rPr lang="x-none" b="1" dirty="0"/>
                            <a:t>c</a:t>
                          </a:r>
                          <a:endParaRPr lang="x-non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  <a:endParaRPr lang="x-non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x-none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x-none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x-none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15598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x-none" dirty="0"/>
                            <a:t>Email </a:t>
                          </a:r>
                          <a:r>
                            <a:rPr lang="x-none" b="1" dirty="0"/>
                            <a:t>d</a:t>
                          </a:r>
                          <a:endParaRPr lang="x-non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  <a:endParaRPr lang="x-non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x-none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x-none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x-none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15538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Email </a:t>
                          </a:r>
                          <a:r>
                            <a:rPr lang="en-US" b="1" dirty="0"/>
                            <a:t>e</a:t>
                          </a:r>
                          <a:endParaRPr lang="x-non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  <a:endParaRPr lang="x-non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x-none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x-none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x-none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35425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E</a:t>
                          </a:r>
                          <a:r>
                            <a:rPr lang="x-none" dirty="0"/>
                            <a:t>mail </a:t>
                          </a:r>
                          <a:r>
                            <a:rPr lang="x-none" b="1" dirty="0"/>
                            <a:t>f</a:t>
                          </a:r>
                          <a:endParaRPr lang="x-non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  <a:endParaRPr lang="x-non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x-none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x-none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x-none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539770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4D170164-136A-C24E-B5D1-2D2343D0AF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5607101"/>
                  </p:ext>
                </p:extLst>
              </p:nvPr>
            </p:nvGraphicFramePr>
            <p:xfrm>
              <a:off x="313642" y="1921036"/>
              <a:ext cx="627148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2994">
                      <a:extLst>
                        <a:ext uri="{9D8B030D-6E8A-4147-A177-3AD203B41FA5}">
                          <a16:colId xmlns:a16="http://schemas.microsoft.com/office/drawing/2014/main" val="1836926468"/>
                        </a:ext>
                      </a:extLst>
                    </a:gridCol>
                    <a:gridCol w="10049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85910">
                      <a:extLst>
                        <a:ext uri="{9D8B030D-6E8A-4147-A177-3AD203B41FA5}">
                          <a16:colId xmlns:a16="http://schemas.microsoft.com/office/drawing/2014/main" val="3907880093"/>
                        </a:ext>
                      </a:extLst>
                    </a:gridCol>
                    <a:gridCol w="1446662">
                      <a:extLst>
                        <a:ext uri="{9D8B030D-6E8A-4147-A177-3AD203B41FA5}">
                          <a16:colId xmlns:a16="http://schemas.microsoft.com/office/drawing/2014/main" val="1494607693"/>
                        </a:ext>
                      </a:extLst>
                    </a:gridCol>
                    <a:gridCol w="1201003">
                      <a:extLst>
                        <a:ext uri="{9D8B030D-6E8A-4147-A177-3AD203B41FA5}">
                          <a16:colId xmlns:a16="http://schemas.microsoft.com/office/drawing/2014/main" val="29121497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x-none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3333" t="-8197" r="-412727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4262" t="-8197" r="-179098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0420" t="-8197" r="-83613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  <a:endParaRPr lang="x-non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66482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E</a:t>
                          </a:r>
                          <a:r>
                            <a:rPr lang="x-none" dirty="0"/>
                            <a:t>mail </a:t>
                          </a:r>
                          <a:r>
                            <a:rPr lang="x-none" b="1" dirty="0"/>
                            <a:t>a</a:t>
                          </a:r>
                          <a:endParaRPr lang="x-non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  <a:endParaRPr lang="x-non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x-none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x-none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x-none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553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E</a:t>
                          </a:r>
                          <a:r>
                            <a:rPr lang="x-none" dirty="0"/>
                            <a:t>mail </a:t>
                          </a:r>
                          <a:r>
                            <a:rPr lang="x-none" b="1" dirty="0"/>
                            <a:t>b</a:t>
                          </a:r>
                          <a:endParaRPr lang="x-non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  <a:endParaRPr lang="x-non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x-none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x-none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x-none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3891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x-none" dirty="0"/>
                            <a:t>Email </a:t>
                          </a:r>
                          <a:r>
                            <a:rPr lang="x-none" b="1" dirty="0"/>
                            <a:t>c</a:t>
                          </a:r>
                          <a:endParaRPr lang="x-non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  <a:endParaRPr lang="x-non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x-none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x-none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x-none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15598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x-none" dirty="0"/>
                            <a:t>Email </a:t>
                          </a:r>
                          <a:r>
                            <a:rPr lang="x-none" b="1" dirty="0"/>
                            <a:t>d</a:t>
                          </a:r>
                          <a:endParaRPr lang="x-non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  <a:endParaRPr lang="x-non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x-none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x-none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x-none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15538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Email </a:t>
                          </a:r>
                          <a:r>
                            <a:rPr lang="en-US" b="1" dirty="0"/>
                            <a:t>e</a:t>
                          </a:r>
                          <a:endParaRPr lang="x-non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  <a:endParaRPr lang="x-non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x-none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x-none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x-none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35425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E</a:t>
                          </a:r>
                          <a:r>
                            <a:rPr lang="x-none" dirty="0"/>
                            <a:t>mail </a:t>
                          </a:r>
                          <a:r>
                            <a:rPr lang="x-none" b="1" dirty="0"/>
                            <a:t>f</a:t>
                          </a:r>
                          <a:endParaRPr lang="x-non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  <a:endParaRPr lang="x-non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x-none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x-none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x-none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539770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8ECF52-9D34-F542-9D8E-6D1613C28B14}"/>
                  </a:ext>
                </a:extLst>
              </p:cNvPr>
              <p:cNvSpPr txBox="1"/>
              <p:nvPr/>
            </p:nvSpPr>
            <p:spPr>
              <a:xfrm>
                <a:off x="6183737" y="1098945"/>
                <a:ext cx="46172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dirty="0">
                    <a:solidFill>
                      <a:srgbClr val="00B0F0"/>
                    </a:solidFill>
                  </a:rPr>
                  <a:t>2</a:t>
                </a:r>
                <a:r>
                  <a:rPr lang="x-none" sz="2400" dirty="0">
                    <a:solidFill>
                      <a:srgbClr val="00B0F0"/>
                    </a:solidFill>
                  </a:rPr>
                  <a:t> words (or </a:t>
                </a:r>
                <a:r>
                  <a:rPr lang="x-none" sz="2400" b="1" i="1" dirty="0">
                    <a:solidFill>
                      <a:srgbClr val="00B0F0"/>
                    </a:solidFill>
                  </a:rPr>
                  <a:t>features</a:t>
                </a:r>
                <a:r>
                  <a:rPr lang="x-none" sz="2400" dirty="0">
                    <a:solidFill>
                      <a:srgbClr val="00B0F0"/>
                    </a:solidFill>
                  </a:rPr>
                  <a:t>)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x-none" sz="2400" dirty="0">
                            <a:solidFill>
                              <a:srgbClr val="00B0F0"/>
                            </a:solidFill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IN" sz="2400" b="0" i="0" dirty="0" smtClean="0">
                            <a:solidFill>
                              <a:srgbClr val="00B0F0"/>
                            </a:solidFill>
                          </a:rPr>
                          <m:t> </m:t>
                        </m:r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x-none" sz="2400" dirty="0">
                    <a:solidFill>
                      <a:srgbClr val="00B0F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x-none" sz="2400" dirty="0">
                    <a:solidFill>
                      <a:srgbClr val="00B0F0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8ECF52-9D34-F542-9D8E-6D1613C28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737" y="1098945"/>
                <a:ext cx="4617290" cy="461665"/>
              </a:xfrm>
              <a:prstGeom prst="rect">
                <a:avLst/>
              </a:prstGeom>
              <a:blipFill>
                <a:blip r:embed="rId4"/>
                <a:stretch>
                  <a:fillRect l="-1979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F34CF8-EE7A-4444-9DA7-19D04D4AD1A3}"/>
                  </a:ext>
                </a:extLst>
              </p:cNvPr>
              <p:cNvSpPr txBox="1"/>
              <p:nvPr/>
            </p:nvSpPr>
            <p:spPr>
              <a:xfrm>
                <a:off x="7072743" y="1921036"/>
                <a:ext cx="480561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B050"/>
                    </a:solidFill>
                  </a:rPr>
                  <a:t>W</a:t>
                </a:r>
                <a:r>
                  <a:rPr lang="x-none" sz="2000" b="1" dirty="0">
                    <a:solidFill>
                      <a:srgbClr val="00B050"/>
                    </a:solidFill>
                  </a:rPr>
                  <a:t>e define </a:t>
                </a:r>
                <a:r>
                  <a:rPr lang="en-IN" sz="2000" b="1" dirty="0">
                    <a:solidFill>
                      <a:srgbClr val="00B050"/>
                    </a:solidFill>
                  </a:rPr>
                  <a:t>3</a:t>
                </a:r>
                <a:r>
                  <a:rPr lang="x-none" sz="2000" b="1" dirty="0">
                    <a:solidFill>
                      <a:srgbClr val="00B050"/>
                    </a:solidFill>
                  </a:rPr>
                  <a:t> parameters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</a:t>
                </a:r>
                <a:r>
                  <a:rPr lang="x-none" sz="2000" b="1" dirty="0">
                    <a:solidFill>
                      <a:srgbClr val="00B050"/>
                    </a:solidFill>
                  </a:rPr>
                  <a:t>(the first one,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x-none" sz="2000" b="1" dirty="0">
                    <a:solidFill>
                      <a:srgbClr val="00B050"/>
                    </a:solidFill>
                  </a:rPr>
                  <a:t>,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</a:t>
                </a:r>
                <a:r>
                  <a:rPr lang="x-none" sz="2000" b="1" dirty="0">
                    <a:solidFill>
                      <a:srgbClr val="00B050"/>
                    </a:solidFill>
                  </a:rPr>
                  <a:t>is the intercept)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F34CF8-EE7A-4444-9DA7-19D04D4AD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43" y="1921036"/>
                <a:ext cx="4805615" cy="707886"/>
              </a:xfrm>
              <a:prstGeom prst="rect">
                <a:avLst/>
              </a:prstGeom>
              <a:blipFill>
                <a:blip r:embed="rId5"/>
                <a:stretch>
                  <a:fillRect t="-4310" r="-887" b="-146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601E2BA-73B7-974E-9E87-45142BED4D5C}"/>
              </a:ext>
            </a:extLst>
          </p:cNvPr>
          <p:cNvSpPr txBox="1"/>
          <p:nvPr/>
        </p:nvSpPr>
        <p:spPr>
          <a:xfrm>
            <a:off x="7072743" y="2989348"/>
            <a:ext cx="4805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2400" b="1" dirty="0"/>
              <a:t>1</a:t>
            </a:r>
            <a:r>
              <a:rPr lang="x-none" sz="2400" dirty="0"/>
              <a:t> entails that a word (i.e., “</a:t>
            </a:r>
            <a:r>
              <a:rPr lang="en-IN" sz="2400" dirty="0"/>
              <a:t>vaccine”</a:t>
            </a:r>
            <a:r>
              <a:rPr lang="x-none" sz="2400" dirty="0"/>
              <a:t>) is </a:t>
            </a:r>
            <a:r>
              <a:rPr lang="x-none" sz="2400" i="1" dirty="0"/>
              <a:t>present</a:t>
            </a:r>
            <a:r>
              <a:rPr lang="x-none" sz="2400" dirty="0"/>
              <a:t> in an email (i.e., “Email </a:t>
            </a:r>
            <a:r>
              <a:rPr lang="x-none" sz="2400" b="1" dirty="0"/>
              <a:t>a</a:t>
            </a:r>
            <a:r>
              <a:rPr lang="x-none" sz="2400" dirty="0"/>
              <a:t>”)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0CAEB3-6AFB-FB65-19CE-AD98590C55D8}"/>
              </a:ext>
            </a:extLst>
          </p:cNvPr>
          <p:cNvSpPr txBox="1">
            <a:spLocks/>
          </p:cNvSpPr>
          <p:nvPr/>
        </p:nvSpPr>
        <p:spPr>
          <a:xfrm>
            <a:off x="801417" y="5055590"/>
            <a:ext cx="10515600" cy="537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Testing Phase </a:t>
            </a:r>
            <a:endParaRPr lang="x-none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1600" y="5722253"/>
            <a:ext cx="11915234" cy="8032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Based on the training, check whether the following email (feature vector) is spam or not spam?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lvl="1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6690999"/>
                  </p:ext>
                </p:extLst>
              </p:nvPr>
            </p:nvGraphicFramePr>
            <p:xfrm>
              <a:off x="7803363" y="6191252"/>
              <a:ext cx="4074995" cy="4078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30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7189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0788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dirty="0" smtClean="0"/>
                                <m:t>vaccine</m:t>
                              </m:r>
                            </m:oMath>
                          </a14:m>
                          <a:r>
                            <a:rPr lang="en-US" dirty="0"/>
                            <a:t> = 1</a:t>
                          </a:r>
                          <a:endParaRPr lang="x-non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x-none" dirty="0" smtClean="0"/>
                                <m:t>igeria</m:t>
                              </m:r>
                            </m:oMath>
                          </a14:m>
                          <a:r>
                            <a:rPr lang="en-US" dirty="0"/>
                            <a:t> = 1</a:t>
                          </a:r>
                          <a:endParaRPr lang="x-non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6690999"/>
                  </p:ext>
                </p:extLst>
              </p:nvPr>
            </p:nvGraphicFramePr>
            <p:xfrm>
              <a:off x="7803363" y="6191252"/>
              <a:ext cx="4074995" cy="4078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30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7189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078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38" t="-7353" r="-126689" b="-13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9625" t="-7353" r="-536" b="-13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5471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75FDA7-72E5-CBC4-9D61-9665BB4E8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67" y="0"/>
            <a:ext cx="5818705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9BC784A-0ABA-FF00-B043-52D69E1E085D}"/>
              </a:ext>
            </a:extLst>
          </p:cNvPr>
          <p:cNvSpPr txBox="1">
            <a:spLocks/>
          </p:cNvSpPr>
          <p:nvPr/>
        </p:nvSpPr>
        <p:spPr>
          <a:xfrm>
            <a:off x="7757160" y="993734"/>
            <a:ext cx="3622040" cy="537169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Training Phase </a:t>
            </a:r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DE1B16-1300-655E-F385-75CC45418C59}"/>
              </a:ext>
            </a:extLst>
          </p:cNvPr>
          <p:cNvSpPr txBox="1">
            <a:spLocks/>
          </p:cNvSpPr>
          <p:nvPr/>
        </p:nvSpPr>
        <p:spPr>
          <a:xfrm>
            <a:off x="7757160" y="5098374"/>
            <a:ext cx="3622040" cy="537169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Testing Phase 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97C6E69-7E2D-F576-F98C-D202B2349FF5}"/>
                  </a:ext>
                </a:extLst>
              </p14:cNvPr>
              <p14:cNvContentPartPr/>
              <p14:nvPr/>
            </p14:nvContentPartPr>
            <p14:xfrm>
              <a:off x="6949320" y="141520"/>
              <a:ext cx="622440" cy="4811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97C6E69-7E2D-F576-F98C-D202B2349F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45000" y="137200"/>
                <a:ext cx="631080" cy="48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61D940-4E50-E66D-E253-BCA8D665B8D1}"/>
                  </a:ext>
                </a:extLst>
              </p14:cNvPr>
              <p14:cNvContentPartPr/>
              <p14:nvPr/>
            </p14:nvContentPartPr>
            <p14:xfrm>
              <a:off x="7081080" y="5059120"/>
              <a:ext cx="408240" cy="1605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61D940-4E50-E66D-E253-BCA8D665B8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76760" y="5054440"/>
                <a:ext cx="416880" cy="161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6914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925"/>
            <a:ext cx="10515600" cy="1325563"/>
          </a:xfrm>
        </p:spPr>
        <p:txBody>
          <a:bodyPr/>
          <a:lstStyle/>
          <a:p>
            <a:r>
              <a:rPr lang="en-IN" dirty="0"/>
              <a:t>Exercise -1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132" y="1211475"/>
                <a:ext cx="10515600" cy="476624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sz="2400" dirty="0"/>
                  <a:t>Suppose you are given the following training examples </a:t>
                </a:r>
              </a:p>
              <a:p>
                <a:endParaRPr lang="en-IN" sz="2400" dirty="0"/>
              </a:p>
              <a:p>
                <a:endParaRPr lang="en-IN" sz="2400" dirty="0"/>
              </a:p>
              <a:p>
                <a:endParaRPr lang="en-IN" sz="2400" dirty="0"/>
              </a:p>
              <a:p>
                <a:endParaRPr lang="en-IN" sz="2400" dirty="0"/>
              </a:p>
              <a:p>
                <a:endParaRPr lang="en-IN" sz="2400" dirty="0"/>
              </a:p>
              <a:p>
                <a:r>
                  <a:rPr lang="en-IN" sz="2400" dirty="0"/>
                  <a:t>Build a Logistic regression classifier. Assume </a:t>
                </a:r>
                <a:r>
                  <a:rPr lang="en-US" sz="2400" dirty="0">
                    <a:solidFill>
                      <a:srgbClr val="00B050"/>
                    </a:solidFill>
                  </a:rPr>
                  <a:t>𝞪 </a:t>
                </a:r>
                <a:r>
                  <a:rPr lang="en-US" sz="2400" dirty="0"/>
                  <a:t>= 0.1 and starting with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400" dirty="0"/>
                  <a:t> = [0, 0, 0]</a:t>
                </a:r>
                <a:endParaRPr lang="en-IN" sz="2400" dirty="0"/>
              </a:p>
              <a:p>
                <a:pPr lvl="1"/>
                <a:r>
                  <a:rPr lang="en-IN" sz="2000" dirty="0"/>
                  <a:t>Report all the parameters of the model after 1 epoch.</a:t>
                </a:r>
              </a:p>
              <a:p>
                <a:r>
                  <a:rPr lang="en-US" sz="2400" dirty="0"/>
                  <a:t>After 1 epoch</a:t>
                </a:r>
                <a:r>
                  <a:rPr lang="en-US" sz="24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400" dirty="0"/>
                  <a:t> = [0.017, 0.07, 0.084]</a:t>
                </a:r>
              </a:p>
              <a:p>
                <a:r>
                  <a:rPr lang="en-IN" sz="2400" dirty="0"/>
                  <a:t>Classify the new example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(4)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[1,2]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  <m:sup/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(4)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400" dirty="0"/>
                  <a:t>0.5633 &gt;0.5   </a:t>
                </a:r>
                <a:r>
                  <a:rPr lang="en-IN" sz="2400" dirty="0">
                    <a:sym typeface="Wingdings" panose="05000000000000000000" pitchFamily="2" charset="2"/>
                  </a:rPr>
                  <a:t></a:t>
                </a:r>
                <a:r>
                  <a:rPr lang="en-IN" sz="2400" dirty="0"/>
                  <a:t>  so predicted class label = 1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IN" sz="2400" dirty="0"/>
              </a:p>
              <a:p>
                <a:endParaRPr lang="en-IN" sz="2400" dirty="0"/>
              </a:p>
              <a:p>
                <a:endParaRPr lang="en-IN" sz="2400" dirty="0"/>
              </a:p>
              <a:p>
                <a:endParaRPr lang="en-IN" sz="2400" dirty="0"/>
              </a:p>
              <a:p>
                <a:endParaRPr lang="en-IN" sz="2400" dirty="0"/>
              </a:p>
              <a:p>
                <a:endParaRPr lang="en-IN" sz="2400" dirty="0"/>
              </a:p>
              <a:p>
                <a:endParaRPr lang="en-IN" sz="2400" dirty="0"/>
              </a:p>
              <a:p>
                <a:endParaRPr lang="en-IN" sz="2400" dirty="0"/>
              </a:p>
              <a:p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132" y="1211475"/>
                <a:ext cx="10515600" cy="4766243"/>
              </a:xfrm>
              <a:blipFill rotWithShape="0">
                <a:blip r:embed="rId2"/>
                <a:stretch>
                  <a:fillRect l="-754" t="-24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/>
            </p:nvGraphicFramePr>
            <p:xfrm>
              <a:off x="3162964" y="1781991"/>
              <a:ext cx="3974816" cy="151009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98740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8740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371359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IN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[3,3]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sz="24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p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IN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[1,0]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sz="24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p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IN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[4,2]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sz="24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 </a:t>
                          </a:r>
                          <a:endParaRPr lang="en-IN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IN" sz="24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p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n-IN" sz="2400" dirty="0">
                            <a:effectLst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p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IN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0428218"/>
                  </p:ext>
                </p:extLst>
              </p:nvPr>
            </p:nvGraphicFramePr>
            <p:xfrm>
              <a:off x="3162964" y="1781991"/>
              <a:ext cx="3974816" cy="151009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987408"/>
                    <a:gridCol w="1987408"/>
                  </a:tblGrid>
                  <a:tr h="15100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06" t="-1205" r="-101223" b="-1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00613" t="-1205" r="-1534" b="-160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8338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87CC5B-DD3A-E39E-F1B4-A46CBE2BF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04" y="0"/>
            <a:ext cx="115459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19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" y="121602"/>
            <a:ext cx="10515600" cy="563915"/>
          </a:xfrm>
        </p:spPr>
        <p:txBody>
          <a:bodyPr>
            <a:normAutofit fontScale="90000"/>
          </a:bodyPr>
          <a:lstStyle/>
          <a:p>
            <a:r>
              <a:rPr lang="en-IN" dirty="0"/>
              <a:t>Exercise-2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7640" y="941705"/>
                <a:ext cx="1187196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Classify whether weight = 55kg as obese (1) or not(0) using Logistic Regression model with the training dataset given below </a:t>
                </a:r>
                <a:r>
                  <a:rPr lang="en-US" dirty="0"/>
                  <a:t>assuming </a:t>
                </a:r>
                <a:r>
                  <a:rPr lang="en-US" dirty="0">
                    <a:solidFill>
                      <a:srgbClr val="00B050"/>
                    </a:solidFill>
                  </a:rPr>
                  <a:t>𝞪 </a:t>
                </a:r>
                <a:r>
                  <a:rPr lang="en-US" dirty="0"/>
                  <a:t>= 0.5 and starting with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/>
                  <a:t> = [0, 0,0]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640" y="941705"/>
                <a:ext cx="11871960" cy="4351338"/>
              </a:xfrm>
              <a:blipFill>
                <a:blip r:embed="rId2"/>
                <a:stretch>
                  <a:fillRect l="-1079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5579" y="2753673"/>
          <a:ext cx="3580421" cy="3777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5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49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Age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Weight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79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23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98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17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32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58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33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81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34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21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49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A9246FF-56B7-8A59-41BB-1D264A081887}"/>
              </a:ext>
            </a:extLst>
          </p:cNvPr>
          <p:cNvSpPr txBox="1"/>
          <p:nvPr/>
        </p:nvSpPr>
        <p:spPr>
          <a:xfrm>
            <a:off x="6878320" y="3429000"/>
            <a:ext cx="5161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Age:[12,45,30,23,17,32,33,34,21]</a:t>
            </a:r>
          </a:p>
          <a:p>
            <a:r>
              <a:rPr lang="en-US" dirty="0"/>
              <a:t>Weight:[56,65,79,98,45,58,81,50,49]</a:t>
            </a:r>
          </a:p>
          <a:p>
            <a:r>
              <a:rPr lang="en-US" dirty="0"/>
              <a:t>Y=[1,0,1,1,0,0,1,0,0]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916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469FF69-4826-1478-16A4-ECD81A7F3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076816"/>
              </p:ext>
            </p:extLst>
          </p:nvPr>
        </p:nvGraphicFramePr>
        <p:xfrm>
          <a:off x="297815" y="251460"/>
          <a:ext cx="11596369" cy="4337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6450">
                  <a:extLst>
                    <a:ext uri="{9D8B030D-6E8A-4147-A177-3AD203B41FA5}">
                      <a16:colId xmlns:a16="http://schemas.microsoft.com/office/drawing/2014/main" val="193809748"/>
                    </a:ext>
                  </a:extLst>
                </a:gridCol>
                <a:gridCol w="772160">
                  <a:extLst>
                    <a:ext uri="{9D8B030D-6E8A-4147-A177-3AD203B41FA5}">
                      <a16:colId xmlns:a16="http://schemas.microsoft.com/office/drawing/2014/main" val="2627750575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60062733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684289981"/>
                    </a:ext>
                  </a:extLst>
                </a:gridCol>
                <a:gridCol w="2329815">
                  <a:extLst>
                    <a:ext uri="{9D8B030D-6E8A-4147-A177-3AD203B41FA5}">
                      <a16:colId xmlns:a16="http://schemas.microsoft.com/office/drawing/2014/main" val="1594946393"/>
                    </a:ext>
                  </a:extLst>
                </a:gridCol>
                <a:gridCol w="2702560">
                  <a:extLst>
                    <a:ext uri="{9D8B030D-6E8A-4147-A177-3AD203B41FA5}">
                      <a16:colId xmlns:a16="http://schemas.microsoft.com/office/drawing/2014/main" val="1387101241"/>
                    </a:ext>
                  </a:extLst>
                </a:gridCol>
                <a:gridCol w="3329304">
                  <a:extLst>
                    <a:ext uri="{9D8B030D-6E8A-4147-A177-3AD203B41FA5}">
                      <a16:colId xmlns:a16="http://schemas.microsoft.com/office/drawing/2014/main" val="2385749040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x0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x1 (age)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x2 (weight)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</a:rPr>
                        <a:t>y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1" u="none" strike="noStrike" dirty="0">
                          <a:effectLst/>
                        </a:rPr>
                        <a:t>(1/(1+e^(-</a:t>
                      </a:r>
                      <a:r>
                        <a:rPr lang="es-ES" sz="2000" b="1" u="none" strike="noStrike" dirty="0" err="1">
                          <a:effectLst/>
                        </a:rPr>
                        <a:t>θTx</a:t>
                      </a:r>
                      <a:r>
                        <a:rPr lang="es-ES" sz="2000" b="1" u="none" strike="noStrike" dirty="0">
                          <a:effectLst/>
                        </a:rPr>
                        <a:t>) )-y)x_0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1" u="none" strike="noStrike" dirty="0">
                          <a:effectLst/>
                        </a:rPr>
                        <a:t>(1/(1+e^(-</a:t>
                      </a:r>
                      <a:r>
                        <a:rPr lang="es-ES" sz="2000" b="1" u="none" strike="noStrike" dirty="0" err="1">
                          <a:effectLst/>
                        </a:rPr>
                        <a:t>θTx</a:t>
                      </a:r>
                      <a:r>
                        <a:rPr lang="es-ES" sz="2000" b="1" u="none" strike="noStrike" dirty="0">
                          <a:effectLst/>
                        </a:rPr>
                        <a:t>) )-y)x_1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1" u="none" strike="noStrike" dirty="0">
                          <a:effectLst/>
                        </a:rPr>
                        <a:t>(1/(1+e^(-</a:t>
                      </a:r>
                      <a:r>
                        <a:rPr lang="es-ES" sz="2000" b="1" u="none" strike="noStrike" dirty="0" err="1">
                          <a:effectLst/>
                        </a:rPr>
                        <a:t>θTx</a:t>
                      </a:r>
                      <a:r>
                        <a:rPr lang="es-ES" sz="2000" b="1" u="none" strike="noStrike" dirty="0">
                          <a:effectLst/>
                        </a:rPr>
                        <a:t>) )-y)x_2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7207568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u="none" strike="noStrike">
                          <a:effectLst/>
                        </a:rPr>
                        <a:t>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u="none" strike="noStrike">
                          <a:effectLst/>
                        </a:rPr>
                        <a:t>12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u="none" strike="noStrike">
                          <a:effectLst/>
                        </a:rPr>
                        <a:t>56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u="none" strike="noStrike">
                          <a:effectLst/>
                        </a:rPr>
                        <a:t>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3229544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u="none" strike="noStrike">
                          <a:effectLst/>
                        </a:rPr>
                        <a:t>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u="none" strike="noStrike">
                          <a:effectLst/>
                        </a:rPr>
                        <a:t>45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u="none" strike="noStrike">
                          <a:effectLst/>
                        </a:rPr>
                        <a:t>65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u="none" strike="noStrike">
                          <a:effectLst/>
                        </a:rPr>
                        <a:t>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7961356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u="none" strike="noStrike">
                          <a:effectLst/>
                        </a:rPr>
                        <a:t>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u="none" strike="noStrike">
                          <a:effectLst/>
                        </a:rPr>
                        <a:t>30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u="none" strike="noStrike">
                          <a:effectLst/>
                        </a:rPr>
                        <a:t>79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u="none" strike="noStrike">
                          <a:effectLst/>
                        </a:rPr>
                        <a:t>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-39.5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3609328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u="none" strike="noStrike">
                          <a:effectLst/>
                        </a:rPr>
                        <a:t>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u="none" strike="noStrike" dirty="0">
                          <a:effectLst/>
                        </a:rPr>
                        <a:t>23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u="none" strike="noStrike">
                          <a:effectLst/>
                        </a:rPr>
                        <a:t>98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u="none" strike="noStrike">
                          <a:effectLst/>
                        </a:rPr>
                        <a:t>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-11.5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41949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u="none" strike="noStrike">
                          <a:effectLst/>
                        </a:rPr>
                        <a:t>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u="none" strike="noStrike">
                          <a:effectLst/>
                        </a:rPr>
                        <a:t>17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u="none" strike="noStrike">
                          <a:effectLst/>
                        </a:rPr>
                        <a:t>45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u="none" strike="noStrike">
                          <a:effectLst/>
                        </a:rPr>
                        <a:t>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9656199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u="none" strike="noStrike">
                          <a:effectLst/>
                        </a:rPr>
                        <a:t>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u="none" strike="noStrike">
                          <a:effectLst/>
                        </a:rPr>
                        <a:t>32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u="none" strike="noStrike">
                          <a:effectLst/>
                        </a:rPr>
                        <a:t>58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u="none" strike="noStrike">
                          <a:effectLst/>
                        </a:rPr>
                        <a:t>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9246558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u="none" strike="noStrike">
                          <a:effectLst/>
                        </a:rPr>
                        <a:t>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u="none" strike="noStrike">
                          <a:effectLst/>
                        </a:rPr>
                        <a:t>33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u="none" strike="noStrike">
                          <a:effectLst/>
                        </a:rPr>
                        <a:t>81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u="none" strike="noStrike">
                          <a:effectLst/>
                        </a:rPr>
                        <a:t>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-16.5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-40.5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6450171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u="none" strike="noStrike">
                          <a:effectLst/>
                        </a:rPr>
                        <a:t>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u="none" strike="noStrike">
                          <a:effectLst/>
                        </a:rPr>
                        <a:t>34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u="none" strike="noStrike">
                          <a:effectLst/>
                        </a:rPr>
                        <a:t>50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u="none" strike="noStrike">
                          <a:effectLst/>
                        </a:rPr>
                        <a:t>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4493313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u="none" strike="noStrike">
                          <a:effectLst/>
                        </a:rPr>
                        <a:t>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u="none" strike="noStrike">
                          <a:effectLst/>
                        </a:rPr>
                        <a:t>21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u="none" strike="noStrike">
                          <a:effectLst/>
                        </a:rPr>
                        <a:t>49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400" u="none" strike="noStrike">
                          <a:effectLst/>
                        </a:rPr>
                        <a:t>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683576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sum -&gt;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-23.5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089958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91E384-2D64-3A90-B2E6-45B7F7A95280}"/>
                  </a:ext>
                </a:extLst>
              </p:cNvPr>
              <p:cNvSpPr txBox="1"/>
              <p:nvPr/>
            </p:nvSpPr>
            <p:spPr>
              <a:xfrm>
                <a:off x="477520" y="4920734"/>
                <a:ext cx="60960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/>
                  <a:t> =(-(1/9))*0.5*0.5 = -0.02777778 </a:t>
                </a:r>
              </a:p>
              <a:p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/>
                  <a:t> =(-(1/9))*0.5*25.5 = -1.41667 </a:t>
                </a:r>
              </a:p>
              <a:p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dirty="0"/>
                  <a:t> =(-(1/9))*0.5*-23.5 = 1.305556</a:t>
                </a:r>
              </a:p>
              <a:p>
                <a:r>
                  <a:rPr lang="en-US" sz="1800" dirty="0"/>
                  <a:t>After 1 epoch</a:t>
                </a:r>
                <a:r>
                  <a:rPr lang="en-US" sz="18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800" dirty="0"/>
                  <a:t> = [</a:t>
                </a:r>
                <a:r>
                  <a:rPr lang="en-IN" dirty="0"/>
                  <a:t>-0.02777778 </a:t>
                </a:r>
                <a:r>
                  <a:rPr lang="en-US" sz="1800" dirty="0"/>
                  <a:t>, </a:t>
                </a:r>
                <a:r>
                  <a:rPr lang="en-IN" dirty="0"/>
                  <a:t>-1.41667 </a:t>
                </a:r>
                <a:r>
                  <a:rPr lang="en-US" sz="1800" dirty="0"/>
                  <a:t>, </a:t>
                </a:r>
                <a:r>
                  <a:rPr lang="en-IN" dirty="0"/>
                  <a:t>1.305556</a:t>
                </a:r>
                <a:r>
                  <a:rPr lang="en-US" sz="1800" dirty="0"/>
                  <a:t>]</a:t>
                </a:r>
              </a:p>
              <a:p>
                <a:r>
                  <a:rPr lang="en-IN" dirty="0"/>
                  <a:t>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91E384-2D64-3A90-B2E6-45B7F7A95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20" y="4920734"/>
                <a:ext cx="6096000" cy="1754326"/>
              </a:xfrm>
              <a:prstGeom prst="rect">
                <a:avLst/>
              </a:prstGeom>
              <a:blipFill>
                <a:blip r:embed="rId2"/>
                <a:stretch>
                  <a:fillRect l="-800" t="-17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EA90BD3-B857-8F93-8C90-11E9B4C258E3}"/>
              </a:ext>
            </a:extLst>
          </p:cNvPr>
          <p:cNvSpPr txBox="1"/>
          <p:nvPr/>
        </p:nvSpPr>
        <p:spPr>
          <a:xfrm>
            <a:off x="6858000" y="4920734"/>
            <a:ext cx="464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Question is incomplete as it gives us 55 as weight but no value for age…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28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Advantages: </a:t>
            </a:r>
          </a:p>
          <a:p>
            <a:pPr lvl="1"/>
            <a:r>
              <a:rPr lang="en-US" dirty="0"/>
              <a:t>Makes no assumptions about distributions of classes in feature space</a:t>
            </a:r>
          </a:p>
          <a:p>
            <a:pPr lvl="1"/>
            <a:r>
              <a:rPr lang="en-US" dirty="0"/>
              <a:t>Easily extended to multiple classes (multinomial regression) </a:t>
            </a:r>
          </a:p>
          <a:p>
            <a:pPr lvl="1"/>
            <a:r>
              <a:rPr lang="en-US" dirty="0"/>
              <a:t>Quick to train</a:t>
            </a:r>
          </a:p>
          <a:p>
            <a:pPr lvl="1"/>
            <a:r>
              <a:rPr lang="en-US" dirty="0"/>
              <a:t>Very fast at classifying unknown records </a:t>
            </a:r>
          </a:p>
          <a:p>
            <a:pPr lvl="1"/>
            <a:r>
              <a:rPr lang="en-US" dirty="0"/>
              <a:t>Good accuracy for many simple data sets </a:t>
            </a:r>
          </a:p>
          <a:p>
            <a:r>
              <a:rPr lang="en-US" dirty="0"/>
              <a:t>Disadvantages: </a:t>
            </a:r>
          </a:p>
          <a:p>
            <a:pPr lvl="1"/>
            <a:r>
              <a:rPr lang="en-US" dirty="0"/>
              <a:t>Linear decision boundary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767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4957</TotalTime>
  <Words>733</Words>
  <Application>Microsoft Office PowerPoint</Application>
  <PresentationFormat>Widescreen</PresentationFormat>
  <Paragraphs>214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Google Sans</vt:lpstr>
      <vt:lpstr>Times New Roman</vt:lpstr>
      <vt:lpstr>Wingdings</vt:lpstr>
      <vt:lpstr>Office Theme</vt:lpstr>
      <vt:lpstr>Linear vs. Logistics Regression</vt:lpstr>
      <vt:lpstr>Gradient Descent For Logistic Regression</vt:lpstr>
      <vt:lpstr>Training Phase </vt:lpstr>
      <vt:lpstr>PowerPoint Presentation</vt:lpstr>
      <vt:lpstr>Exercise -1  </vt:lpstr>
      <vt:lpstr>PowerPoint Presentation</vt:lpstr>
      <vt:lpstr>Exercise-2</vt:lpstr>
      <vt:lpstr>PowerPoint Presentation</vt:lpstr>
      <vt:lpstr>Logistic regression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Aastha Kumar</cp:lastModifiedBy>
  <cp:revision>111</cp:revision>
  <dcterms:created xsi:type="dcterms:W3CDTF">2023-04-26T08:19:37Z</dcterms:created>
  <dcterms:modified xsi:type="dcterms:W3CDTF">2024-05-18T18:19:52Z</dcterms:modified>
</cp:coreProperties>
</file>