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312" r:id="rId4"/>
    <p:sldId id="307" r:id="rId5"/>
    <p:sldId id="308" r:id="rId6"/>
    <p:sldId id="309" r:id="rId7"/>
    <p:sldId id="310" r:id="rId8"/>
    <p:sldId id="311" r:id="rId9"/>
    <p:sldId id="320" r:id="rId10"/>
    <p:sldId id="322" r:id="rId11"/>
    <p:sldId id="323" r:id="rId12"/>
    <p:sldId id="321" r:id="rId13"/>
    <p:sldId id="313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E1746D18-9A7F-4CCA-9E40-2A85022F3E78}"/>
    <pc:docChg chg="undo custSel addSld delSld modSld sldOrd">
      <pc:chgData name="Aastha Kumar" userId="f94225b3-263d-47de-91f3-c17c89a7eef3" providerId="ADAL" clId="{E1746D18-9A7F-4CCA-9E40-2A85022F3E78}" dt="2024-03-26T19:32:40.633" v="135" actId="1076"/>
      <pc:docMkLst>
        <pc:docMk/>
      </pc:docMkLst>
      <pc:sldChg chg="del">
        <pc:chgData name="Aastha Kumar" userId="f94225b3-263d-47de-91f3-c17c89a7eef3" providerId="ADAL" clId="{E1746D18-9A7F-4CCA-9E40-2A85022F3E78}" dt="2024-03-26T19:25:50.847" v="2" actId="47"/>
        <pc:sldMkLst>
          <pc:docMk/>
          <pc:sldMk cId="2618352310" sldId="299"/>
        </pc:sldMkLst>
      </pc:sldChg>
      <pc:sldChg chg="del">
        <pc:chgData name="Aastha Kumar" userId="f94225b3-263d-47de-91f3-c17c89a7eef3" providerId="ADAL" clId="{E1746D18-9A7F-4CCA-9E40-2A85022F3E78}" dt="2024-03-26T19:25:49.239" v="0" actId="47"/>
        <pc:sldMkLst>
          <pc:docMk/>
          <pc:sldMk cId="857991502" sldId="302"/>
        </pc:sldMkLst>
      </pc:sldChg>
      <pc:sldChg chg="del">
        <pc:chgData name="Aastha Kumar" userId="f94225b3-263d-47de-91f3-c17c89a7eef3" providerId="ADAL" clId="{E1746D18-9A7F-4CCA-9E40-2A85022F3E78}" dt="2024-03-26T19:25:49.887" v="1" actId="47"/>
        <pc:sldMkLst>
          <pc:docMk/>
          <pc:sldMk cId="3835700828" sldId="303"/>
        </pc:sldMkLst>
      </pc:sldChg>
      <pc:sldChg chg="del">
        <pc:chgData name="Aastha Kumar" userId="f94225b3-263d-47de-91f3-c17c89a7eef3" providerId="ADAL" clId="{E1746D18-9A7F-4CCA-9E40-2A85022F3E78}" dt="2024-03-26T19:28:06.410" v="3" actId="2696"/>
        <pc:sldMkLst>
          <pc:docMk/>
          <pc:sldMk cId="3588623617" sldId="312"/>
        </pc:sldMkLst>
      </pc:sldChg>
      <pc:sldChg chg="add">
        <pc:chgData name="Aastha Kumar" userId="f94225b3-263d-47de-91f3-c17c89a7eef3" providerId="ADAL" clId="{E1746D18-9A7F-4CCA-9E40-2A85022F3E78}" dt="2024-03-26T19:28:10.925" v="4"/>
        <pc:sldMkLst>
          <pc:docMk/>
          <pc:sldMk cId="4031676444" sldId="312"/>
        </pc:sldMkLst>
      </pc:sldChg>
      <pc:sldChg chg="addSp new mod">
        <pc:chgData name="Aastha Kumar" userId="f94225b3-263d-47de-91f3-c17c89a7eef3" providerId="ADAL" clId="{E1746D18-9A7F-4CCA-9E40-2A85022F3E78}" dt="2024-03-26T19:29:03.097" v="6" actId="22"/>
        <pc:sldMkLst>
          <pc:docMk/>
          <pc:sldMk cId="3422497264" sldId="320"/>
        </pc:sldMkLst>
        <pc:picChg chg="add">
          <ac:chgData name="Aastha Kumar" userId="f94225b3-263d-47de-91f3-c17c89a7eef3" providerId="ADAL" clId="{E1746D18-9A7F-4CCA-9E40-2A85022F3E78}" dt="2024-03-26T19:29:03.097" v="6" actId="22"/>
          <ac:picMkLst>
            <pc:docMk/>
            <pc:sldMk cId="3422497264" sldId="320"/>
            <ac:picMk id="3" creationId="{006C9CFC-70B2-6A4F-AD9B-D2AFE09F10CC}"/>
          </ac:picMkLst>
        </pc:picChg>
      </pc:sldChg>
      <pc:sldChg chg="addSp delSp modSp new mod">
        <pc:chgData name="Aastha Kumar" userId="f94225b3-263d-47de-91f3-c17c89a7eef3" providerId="ADAL" clId="{E1746D18-9A7F-4CCA-9E40-2A85022F3E78}" dt="2024-03-26T19:32:40.633" v="135" actId="1076"/>
        <pc:sldMkLst>
          <pc:docMk/>
          <pc:sldMk cId="4200055674" sldId="321"/>
        </pc:sldMkLst>
        <pc:spChg chg="add mod">
          <ac:chgData name="Aastha Kumar" userId="f94225b3-263d-47de-91f3-c17c89a7eef3" providerId="ADAL" clId="{E1746D18-9A7F-4CCA-9E40-2A85022F3E78}" dt="2024-03-26T19:32:01.036" v="78" actId="20577"/>
          <ac:spMkLst>
            <pc:docMk/>
            <pc:sldMk cId="4200055674" sldId="321"/>
            <ac:spMk id="13" creationId="{5154ED22-7782-5092-9144-E58288570C71}"/>
          </ac:spMkLst>
        </pc:spChg>
        <pc:spChg chg="add mod">
          <ac:chgData name="Aastha Kumar" userId="f94225b3-263d-47de-91f3-c17c89a7eef3" providerId="ADAL" clId="{E1746D18-9A7F-4CCA-9E40-2A85022F3E78}" dt="2024-03-26T19:32:19.036" v="87" actId="20577"/>
          <ac:spMkLst>
            <pc:docMk/>
            <pc:sldMk cId="4200055674" sldId="321"/>
            <ac:spMk id="14" creationId="{F13E2137-374D-2EA9-D6EA-8070152CFD9A}"/>
          </ac:spMkLst>
        </pc:spChg>
        <pc:spChg chg="add mod">
          <ac:chgData name="Aastha Kumar" userId="f94225b3-263d-47de-91f3-c17c89a7eef3" providerId="ADAL" clId="{E1746D18-9A7F-4CCA-9E40-2A85022F3E78}" dt="2024-03-26T19:32:40.633" v="135" actId="1076"/>
          <ac:spMkLst>
            <pc:docMk/>
            <pc:sldMk cId="4200055674" sldId="321"/>
            <ac:spMk id="15" creationId="{46566CCA-E279-8E9E-D0F0-2D9F5798F98D}"/>
          </ac:spMkLst>
        </pc:spChg>
        <pc:picChg chg="add del">
          <ac:chgData name="Aastha Kumar" userId="f94225b3-263d-47de-91f3-c17c89a7eef3" providerId="ADAL" clId="{E1746D18-9A7F-4CCA-9E40-2A85022F3E78}" dt="2024-03-26T19:29:09.455" v="13" actId="22"/>
          <ac:picMkLst>
            <pc:docMk/>
            <pc:sldMk cId="4200055674" sldId="321"/>
            <ac:picMk id="3" creationId="{0632DA1E-2EC9-24C9-6E71-0CFAA63303A6}"/>
          </ac:picMkLst>
        </pc:picChg>
        <pc:picChg chg="add del">
          <ac:chgData name="Aastha Kumar" userId="f94225b3-263d-47de-91f3-c17c89a7eef3" providerId="ADAL" clId="{E1746D18-9A7F-4CCA-9E40-2A85022F3E78}" dt="2024-03-26T19:29:09.074" v="12" actId="22"/>
          <ac:picMkLst>
            <pc:docMk/>
            <pc:sldMk cId="4200055674" sldId="321"/>
            <ac:picMk id="5" creationId="{2EDC05A4-812F-9034-4B7C-64AD966BB2FA}"/>
          </ac:picMkLst>
        </pc:picChg>
        <pc:picChg chg="add del">
          <ac:chgData name="Aastha Kumar" userId="f94225b3-263d-47de-91f3-c17c89a7eef3" providerId="ADAL" clId="{E1746D18-9A7F-4CCA-9E40-2A85022F3E78}" dt="2024-03-26T19:29:08.507" v="11" actId="22"/>
          <ac:picMkLst>
            <pc:docMk/>
            <pc:sldMk cId="4200055674" sldId="321"/>
            <ac:picMk id="7" creationId="{D199D083-F3F1-6452-D0C9-5C36F127E749}"/>
          </ac:picMkLst>
        </pc:picChg>
        <pc:picChg chg="add del">
          <ac:chgData name="Aastha Kumar" userId="f94225b3-263d-47de-91f3-c17c89a7eef3" providerId="ADAL" clId="{E1746D18-9A7F-4CCA-9E40-2A85022F3E78}" dt="2024-03-26T19:29:13.264" v="15" actId="22"/>
          <ac:picMkLst>
            <pc:docMk/>
            <pc:sldMk cId="4200055674" sldId="321"/>
            <ac:picMk id="9" creationId="{AF429162-6003-D6DA-29BA-4EE1C240E117}"/>
          </ac:picMkLst>
        </pc:picChg>
        <pc:picChg chg="add mod modCrop">
          <ac:chgData name="Aastha Kumar" userId="f94225b3-263d-47de-91f3-c17c89a7eef3" providerId="ADAL" clId="{E1746D18-9A7F-4CCA-9E40-2A85022F3E78}" dt="2024-03-26T19:32:15.475" v="85" actId="1076"/>
          <ac:picMkLst>
            <pc:docMk/>
            <pc:sldMk cId="4200055674" sldId="321"/>
            <ac:picMk id="11" creationId="{EEAF72C4-6179-5823-35FA-6277AEA14D2E}"/>
          </ac:picMkLst>
        </pc:picChg>
        <pc:picChg chg="add mod modCrop">
          <ac:chgData name="Aastha Kumar" userId="f94225b3-263d-47de-91f3-c17c89a7eef3" providerId="ADAL" clId="{E1746D18-9A7F-4CCA-9E40-2A85022F3E78}" dt="2024-03-26T19:32:15.475" v="85" actId="1076"/>
          <ac:picMkLst>
            <pc:docMk/>
            <pc:sldMk cId="4200055674" sldId="321"/>
            <ac:picMk id="12" creationId="{112F0F37-5A5A-42CD-4CF3-3A71C6108260}"/>
          </ac:picMkLst>
        </pc:picChg>
      </pc:sldChg>
      <pc:sldChg chg="addSp add mod ord">
        <pc:chgData name="Aastha Kumar" userId="f94225b3-263d-47de-91f3-c17c89a7eef3" providerId="ADAL" clId="{E1746D18-9A7F-4CCA-9E40-2A85022F3E78}" dt="2024-03-26T19:30:37.423" v="24"/>
        <pc:sldMkLst>
          <pc:docMk/>
          <pc:sldMk cId="2509155533" sldId="322"/>
        </pc:sldMkLst>
        <pc:picChg chg="add">
          <ac:chgData name="Aastha Kumar" userId="f94225b3-263d-47de-91f3-c17c89a7eef3" providerId="ADAL" clId="{E1746D18-9A7F-4CCA-9E40-2A85022F3E78}" dt="2024-03-26T19:29:44.460" v="20" actId="22"/>
          <ac:picMkLst>
            <pc:docMk/>
            <pc:sldMk cId="2509155533" sldId="322"/>
            <ac:picMk id="3" creationId="{54DCFDAE-4F58-5D68-CFBC-CDA2A6E075D1}"/>
          </ac:picMkLst>
        </pc:picChg>
      </pc:sldChg>
      <pc:sldChg chg="addSp add mod ord">
        <pc:chgData name="Aastha Kumar" userId="f94225b3-263d-47de-91f3-c17c89a7eef3" providerId="ADAL" clId="{E1746D18-9A7F-4CCA-9E40-2A85022F3E78}" dt="2024-03-26T19:30:38.437" v="26"/>
        <pc:sldMkLst>
          <pc:docMk/>
          <pc:sldMk cId="1461190802" sldId="323"/>
        </pc:sldMkLst>
        <pc:picChg chg="add">
          <ac:chgData name="Aastha Kumar" userId="f94225b3-263d-47de-91f3-c17c89a7eef3" providerId="ADAL" clId="{E1746D18-9A7F-4CCA-9E40-2A85022F3E78}" dt="2024-03-26T19:30:10.234" v="21" actId="22"/>
          <ac:picMkLst>
            <pc:docMk/>
            <pc:sldMk cId="1461190802" sldId="323"/>
            <ac:picMk id="3" creationId="{87440E57-23C6-EEB6-E549-FEB058B0568A}"/>
          </ac:picMkLst>
        </pc:picChg>
      </pc:sldChg>
      <pc:sldChg chg="addSp delSp modSp add del mod">
        <pc:chgData name="Aastha Kumar" userId="f94225b3-263d-47de-91f3-c17c89a7eef3" providerId="ADAL" clId="{E1746D18-9A7F-4CCA-9E40-2A85022F3E78}" dt="2024-03-26T19:30:58.890" v="34" actId="47"/>
        <pc:sldMkLst>
          <pc:docMk/>
          <pc:sldMk cId="1478530211" sldId="324"/>
        </pc:sldMkLst>
        <pc:picChg chg="add del mod">
          <ac:chgData name="Aastha Kumar" userId="f94225b3-263d-47de-91f3-c17c89a7eef3" providerId="ADAL" clId="{E1746D18-9A7F-4CCA-9E40-2A85022F3E78}" dt="2024-03-26T19:30:50.639" v="31" actId="21"/>
          <ac:picMkLst>
            <pc:docMk/>
            <pc:sldMk cId="1478530211" sldId="324"/>
            <ac:picMk id="3" creationId="{4A5074FA-07C4-2B1F-16D4-FA07A4A6F4EC}"/>
          </ac:picMkLst>
        </pc:picChg>
      </pc:sldChg>
    </pc:docChg>
  </pc:docChgLst>
  <pc:docChgLst>
    <pc:chgData name="Aastha Kumar" userId="f94225b3-263d-47de-91f3-c17c89a7eef3" providerId="ADAL" clId="{A84A9164-3237-4097-A2A7-544A696829F9}"/>
    <pc:docChg chg="undo custSel addSld delSld modSld">
      <pc:chgData name="Aastha Kumar" userId="f94225b3-263d-47de-91f3-c17c89a7eef3" providerId="ADAL" clId="{A84A9164-3237-4097-A2A7-544A696829F9}" dt="2024-05-09T11:28:41.296" v="13" actId="47"/>
      <pc:docMkLst>
        <pc:docMk/>
      </pc:docMkLst>
      <pc:sldChg chg="delSp del">
        <pc:chgData name="Aastha Kumar" userId="f94225b3-263d-47de-91f3-c17c89a7eef3" providerId="ADAL" clId="{A84A9164-3237-4097-A2A7-544A696829F9}" dt="2024-05-09T11:28:34.442" v="12" actId="47"/>
        <pc:sldMkLst>
          <pc:docMk/>
          <pc:sldMk cId="3718513796" sldId="266"/>
        </pc:sldMkLst>
        <pc:picChg chg="del">
          <ac:chgData name="Aastha Kumar" userId="f94225b3-263d-47de-91f3-c17c89a7eef3" providerId="ADAL" clId="{A84A9164-3237-4097-A2A7-544A696829F9}" dt="2024-05-09T11:28:06.753" v="4" actId="21"/>
          <ac:picMkLst>
            <pc:docMk/>
            <pc:sldMk cId="3718513796" sldId="266"/>
            <ac:picMk id="1026" creationId="{00000000-0000-0000-0000-000000000000}"/>
          </ac:picMkLst>
        </pc:picChg>
      </pc:sldChg>
      <pc:sldChg chg="del">
        <pc:chgData name="Aastha Kumar" userId="f94225b3-263d-47de-91f3-c17c89a7eef3" providerId="ADAL" clId="{A84A9164-3237-4097-A2A7-544A696829F9}" dt="2024-05-09T11:28:41.296" v="13" actId="47"/>
        <pc:sldMkLst>
          <pc:docMk/>
          <pc:sldMk cId="3831103296" sldId="279"/>
        </pc:sldMkLst>
      </pc:sldChg>
      <pc:sldChg chg="del">
        <pc:chgData name="Aastha Kumar" userId="f94225b3-263d-47de-91f3-c17c89a7eef3" providerId="ADAL" clId="{A84A9164-3237-4097-A2A7-544A696829F9}" dt="2024-05-09T11:28:41.296" v="13" actId="47"/>
        <pc:sldMkLst>
          <pc:docMk/>
          <pc:sldMk cId="3249319255" sldId="280"/>
        </pc:sldMkLst>
      </pc:sldChg>
      <pc:sldChg chg="del">
        <pc:chgData name="Aastha Kumar" userId="f94225b3-263d-47de-91f3-c17c89a7eef3" providerId="ADAL" clId="{A84A9164-3237-4097-A2A7-544A696829F9}" dt="2024-05-09T11:28:41.296" v="13" actId="47"/>
        <pc:sldMkLst>
          <pc:docMk/>
          <pc:sldMk cId="3745616690" sldId="283"/>
        </pc:sldMkLst>
      </pc:sldChg>
      <pc:sldChg chg="del">
        <pc:chgData name="Aastha Kumar" userId="f94225b3-263d-47de-91f3-c17c89a7eef3" providerId="ADAL" clId="{A84A9164-3237-4097-A2A7-544A696829F9}" dt="2024-05-09T11:28:41.296" v="13" actId="47"/>
        <pc:sldMkLst>
          <pc:docMk/>
          <pc:sldMk cId="4157467231" sldId="284"/>
        </pc:sldMkLst>
      </pc:sldChg>
      <pc:sldChg chg="del">
        <pc:chgData name="Aastha Kumar" userId="f94225b3-263d-47de-91f3-c17c89a7eef3" providerId="ADAL" clId="{A84A9164-3237-4097-A2A7-544A696829F9}" dt="2024-05-09T11:28:41.296" v="13" actId="47"/>
        <pc:sldMkLst>
          <pc:docMk/>
          <pc:sldMk cId="3557685949" sldId="285"/>
        </pc:sldMkLst>
      </pc:sldChg>
      <pc:sldChg chg="del">
        <pc:chgData name="Aastha Kumar" userId="f94225b3-263d-47de-91f3-c17c89a7eef3" providerId="ADAL" clId="{A84A9164-3237-4097-A2A7-544A696829F9}" dt="2024-05-09T11:28:41.296" v="13" actId="47"/>
        <pc:sldMkLst>
          <pc:docMk/>
          <pc:sldMk cId="2376891854" sldId="286"/>
        </pc:sldMkLst>
      </pc:sldChg>
      <pc:sldChg chg="addSp modSp">
        <pc:chgData name="Aastha Kumar" userId="f94225b3-263d-47de-91f3-c17c89a7eef3" providerId="ADAL" clId="{A84A9164-3237-4097-A2A7-544A696829F9}" dt="2024-05-09T11:28:23.308" v="11" actId="1076"/>
        <pc:sldMkLst>
          <pc:docMk/>
          <pc:sldMk cId="4031676444" sldId="312"/>
        </pc:sldMkLst>
        <pc:picChg chg="add mod">
          <ac:chgData name="Aastha Kumar" userId="f94225b3-263d-47de-91f3-c17c89a7eef3" providerId="ADAL" clId="{A84A9164-3237-4097-A2A7-544A696829F9}" dt="2024-05-09T11:28:23.308" v="11" actId="1076"/>
          <ac:picMkLst>
            <pc:docMk/>
            <pc:sldMk cId="4031676444" sldId="312"/>
            <ac:picMk id="1026" creationId="{00000000-0000-0000-0000-000000000000}"/>
          </ac:picMkLst>
        </pc:picChg>
      </pc:sldChg>
      <pc:sldChg chg="del">
        <pc:chgData name="Aastha Kumar" userId="f94225b3-263d-47de-91f3-c17c89a7eef3" providerId="ADAL" clId="{A84A9164-3237-4097-A2A7-544A696829F9}" dt="2024-05-09T11:27:32.605" v="0" actId="47"/>
        <pc:sldMkLst>
          <pc:docMk/>
          <pc:sldMk cId="3302651729" sldId="318"/>
        </pc:sldMkLst>
      </pc:sldChg>
      <pc:sldChg chg="add del">
        <pc:chgData name="Aastha Kumar" userId="f94225b3-263d-47de-91f3-c17c89a7eef3" providerId="ADAL" clId="{A84A9164-3237-4097-A2A7-544A696829F9}" dt="2024-05-09T11:27:43.455" v="3" actId="47"/>
        <pc:sldMkLst>
          <pc:docMk/>
          <pc:sldMk cId="1297069172" sldId="31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7:21:42.76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1,'-4'0,"-11"0,-7 0,-9 0,-4 0,0 0,1 0,-2 0,0 0,1 0,3 0,2 0,2 0,1 4,5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22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160 125 24575,'-13'0'0,"0"0"0,1 0 0,0 0 0,0 2 0,-20 3 0,28-4 0,1 1 0,-1-1 0,1 0 0,0 1 0,-1 0 0,1 0 0,0 0 0,0 0 0,1 0 0,-1 1 0,0-1 0,1 1 0,-1 0 0,1 0 0,0-1 0,0 2 0,0-1 0,0 0 0,1 0 0,-2 5 0,1-4 0,1 0 0,0-1 0,-1 1 0,2 0 0,-1 0 0,0 0 0,1 0 0,0 0 0,0 0 0,0 0 0,0 0 0,1 0 0,1 7 0,-1-9 0,1 1 0,-1-1 0,0 0 0,0 0 0,1 0 0,-1 0 0,1 0 0,0 0 0,0 0 0,0 0 0,-1-1 0,1 1 0,1-1 0,-1 1 0,0-1 0,0 0 0,1 0 0,-1 0 0,0 0 0,1 0 0,-1-1 0,5 2 0,1-1 0,-1 0 0,1 0 0,0-1 0,0 0 0,0 0 0,-1-1 0,1 0 0,0 0 0,-1 0 0,1-1 0,9-4 0,-12 4 0,0-1 0,0 1 0,0-1 0,-1 0 0,1 0 0,-1 0 0,0-1 0,0 0 0,0 0 0,0 0 0,-1 0 0,1 0 0,-1-1 0,0 1 0,-1-1 0,5-9 0,6-26 0,-10 61 0,-3 17 0,0-23 0,-1-3 0,1 0 0,0-1 0,0 1 0,2 0 0,3 19 0,-4-29 0,0 0 0,-1 0 0,1 1 0,0-2 0,0 1 0,0 0 0,1 0 0,-1 0 0,0 0 0,1-1 0,-1 1 0,1 0 0,0-1 0,-1 0 0,1 1 0,0-1 0,0 0 0,0 0 0,0 0 0,0 0 0,0 0 0,0 0 0,0-1 0,0 1 0,0-1 0,0 1 0,1-1 0,-1 0 0,0 0 0,0 0 0,0 0 0,1 0 0,-1-1 0,0 1 0,0-1 0,0 1 0,3-2 0,4-1 0,-1 1 0,1-2 0,-1 0 0,0 0 0,0 0 0,0-1 0,0 0 0,-1 0 0,0-1 0,0 0 0,11-13 0,-6 5 0,-1-1 0,-1 0 0,0 0 0,15-33 0,-18 31 0,-1 0 0,4-22 0,10-26 0,-19 62 0,0 0 0,0 0 0,0 0 0,0 0 0,0-1 0,-1 1 0,1 0 0,-1 0 0,0-1 0,-1-4 0,1 7 0,0 1 0,0-1 0,0 1 0,0-1 0,-1 1 0,1-1 0,0 1 0,0-1 0,-1 1 0,1 0 0,0-1 0,-1 1 0,1-1 0,0 1 0,-1 0 0,1-1 0,-1 1 0,1 0 0,0-1 0,-1 1 0,1 0 0,-1-1 0,1 1 0,-1 0 0,0 0 0,-1 0 0,1 0 0,-1 0 0,1 0 0,-1 0 0,1 0 0,-1 1 0,1-1 0,-1 0 0,1 1 0,0-1 0,-1 1 0,1 0 0,-3 1 0,1 0 0,0 0 0,0-1 0,0 2 0,0-1 0,0 0 0,1 1 0,-1-1 0,1 1 0,-1 0 0,1 0 0,0 0 0,0 0 0,0 0 0,1 0 0,-1 0 0,1 1 0,-1-1 0,1 1 0,0-1 0,1 1 0,-1-1 0,1 1 0,-1 0 0,1-1 0,0 1 0,0 0 0,1-1 0,0 6 0,1-3 0,-1 0 0,1 0 0,1 0 0,-1-1 0,1 1 0,0 0 0,0-1 0,0 0 0,1 0 0,0 0 0,0 0 0,0-1 0,1 1 0,0-1 0,-1 0 0,7 3 0,0-1 0,0 0 0,1-1 0,0-1 0,0 0 0,0 0 0,1-1 0,-1-1 0,14 1 0,42 10 0,-65-11 0,1 0 0,0-1 0,0 1 0,-1 1 0,0-1 0,1 0 0,-1 1 0,0 0 0,0-1 0,0 1 0,0 1 0,-1-1 0,1 0 0,-1 0 0,0 1 0,0 0 0,0-1 0,-1 1 0,1 0 0,1 6 0,-2-7 0,0 0 0,-1-1 0,1 1 0,-1-1 0,0 1 0,1 0 0,-1-1 0,0 1 0,-1 0 0,1 0 0,0-1 0,-1 1 0,1-1 0,-1 1 0,0 0 0,0-1 0,0 1 0,0-1 0,-1 0 0,1 1 0,-1-1 0,1 0 0,-1 0 0,0 0 0,1 0 0,-1 0 0,0 0 0,-1-1 0,1 1 0,0-1 0,0 1 0,-3 0 0,-86 35 0,70-27-1365,1-3-5461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24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0 163 24575,'0'-2'0,"0"1"0,1-1 0,-1 1 0,0 0 0,1-1 0,-1 1 0,1 0 0,0-1 0,-1 1 0,1 0 0,0 0 0,0-1 0,-1 1 0,1 0 0,0 0 0,0 0 0,1 0 0,-1 0 0,0 0 0,2-1 0,28-14 0,-22 12 0,39-16 0,1 1 0,1 3 0,1 1 0,61-8 0,-33 12 0,1 4 0,87 3 0,268 28 0,-306-6 0,0 6 0,125 40 0,-122-29 0,32 11 0,-111-29 0,0-3 0,74 10 0,-67-14 0,92 27 0,-104-20 0,-24-7 0,0-2 0,0-1 0,1 0 0,0-2 0,0-1 0,27 1 0,-21-5 0,1 1 0,-1 1 0,38 9 0,22 3 0,-36-7 0,-39-7 0,-15 0 0,-1 0 0,0 0 0,0 0 0,0-1 0,1 1 0,-1 0 0,0 0 0,0 0 0,0 0 0,0 0 0,0-1 0,1 1 0,-1 0 0,0 0 0,0 0 0,0-1 0,0 1 0,0 0 0,0 0 0,0 0 0,0-1 0,0 1 0,0 0 0,0 0 0,0 0 0,0-1 0,0 1 0,0 0 0,0 0 0,0-1 0,0 1 0,0 0 0,0 0 0,0 0 0,0-1 0,0 1 0,-19-24 0,11 16 0,-15-22 0,-34-57 0,-9-13 0,33 51-1365,24 36-5461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26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1 456 24575,'8'0'0,"1"-1"0,0-1 0,0 0 0,12-4 0,1 0 0,65-21 0,-65 19 0,1 1 0,0 0 0,1 2 0,38-4 0,-12 4 0,77-17 0,-82 12 0,0 3 0,62-4 0,50 0 0,-24 1 0,537-55 0,-124-27 0,-474 79 0,1 3 0,0 3 0,97 3 0,-123 2 0,-1-3 0,0-1 0,77-22 0,-81 16 0,-18 5 0,1 1 0,0 1 0,29-2 0,-45 7-170,0-1-1,1 0 0,-1-1 1,0 0-1,0 0 0,1-1 1,13-7-1,-5 0-6655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2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0 109 24575,'44'-2'0,"79"-15"0,-36 4 0,449-31 0,-215 29 319,120-2-2003,-405 17-5142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2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24575,'5'0'0,"1"4"0,4 11 0,0 21 0,-1 13 0,-2 12 0,-3 4 0,-2 1 0,0-3 0,2-7 0,2-8 0,0-13-8191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3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32 24575,'-2'0'0,"1"1"0,0-1 0,0 0 0,-1 0 0,1 1 0,0-1 0,0 1 0,0-1 0,0 1 0,0-1 0,0 1 0,-1 0 0,1 0 0,1-1 0,-1 1 0,0 0 0,0 0 0,0 0 0,0 0 0,1 0 0,-1 0 0,0 0 0,1 0 0,-2 2 0,-8 30 0,10-32 0,-9 55 0,2 0 0,3-1 0,4 75 0,1-60 0,-2 20 0,-1-3 0,12 97 0,-9-173 0,0 0 0,1-1 0,1 1 0,0-1 0,6 14 0,-8-21 0,0 0 0,1 0 0,0 0 0,0 0 0,0-1 0,0 1 0,0-1 0,0 0 0,0 1 0,1-1 0,-1 0 0,1 0 0,0-1 0,-1 1 0,1 0 0,0-1 0,0 0 0,0 0 0,0 0 0,0 0 0,0 0 0,5 0 0,36 2 0,0-3 0,47-4 0,-66 2 0,-4 0 0,1 0 0,-1-2 0,1 0 0,-1-2 0,-1 0 0,1-2 0,-1 0 0,0-1 0,-1-1 0,0 0 0,18-15 0,-25 16 0,-1 0 0,0-1 0,0 0 0,-1 0 0,-1-1 0,0-1 0,0 1 0,-1-2 0,-1 1 0,0-1 0,-1 0 0,0 0 0,-1-1 0,0 0 0,-1 0 0,-1 0 0,3-22 0,-3-22 0,-7-99 0,2 142 0,0 1 0,-2 0 0,1-1 0,-2 2 0,0-1 0,-1 0 0,0 1 0,0 0 0,-10-12 0,3 5 0,-1 2 0,0-1 0,-2 2 0,-34-31 0,35 35 0,-2 1 0,1 1 0,-1 0 0,-1 2 0,0 0 0,0 0 0,-24-6 0,18 9 0,-1 0 0,1 2 0,-1 1 0,0 0 0,-36 2 0,30 1 0,20-1 0,1 1 0,-1 0 0,0 1 0,1 0 0,-1 0 0,-20 7 0,29-7-85,0 0 0,0 0-1,0 0 1,1 0 0,-1 0-1,0 1 1,1-1 0,-1 1-1,1-1 1,-1 1 0,1 0-1,0-1 1,0 1 0,0 0-1,-1 3 1,-4 11-6741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5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0 231 24575,'66'-3'0,"110"-20"0,-130 16 0,249-42 0,198-28 0,-337 60 0,130-19 0,-243 24-1365,-29 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6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24575,'58'-1'0,"68"2"0,-123 0 0,-1-1 0,1 0 0,-1 1 0,1-1 0,-1 1 0,1 0 0,-1 0 0,0 0 0,1 0 0,-1 0 0,0 1 0,0-1 0,0 1 0,0-1 0,0 1 0,0 0 0,0 0 0,0 0 0,-1 0 0,1 0 0,-1 0 0,0 0 0,1 0 0,-1 1 0,0-1 0,0 0 0,0 1 0,0 4 0,2 5 0,-2 1 0,0-1 0,0 1 0,-2 21 0,0-18 0,0 0 0,0 1 0,-1-1 0,0 0 0,-1 0 0,-11 31 0,11-41 0,0 1 0,0-1 0,0 0 0,-1 0 0,0 0 0,0 0 0,-1 0 0,0-1 0,0 0 0,0 0 0,0 0 0,-1-1 0,1 0 0,-1 0 0,-12 6 0,4-3 0,1 0 0,-1 0 0,2 2 0,-21 16 0,33-25 0,-1 0 0,1 1 0,-1-1 0,1 0 0,0 1 0,-1-1 0,1 0 0,0 1 0,-1-1 0,1 1 0,0-1 0,-1 0 0,1 1 0,0-1 0,0 1 0,0-1 0,-1 1 0,1-1 0,0 1 0,0-1 0,0 1 0,0-1 0,0 1 0,0-1 0,0 1 0,0 0 0,0-1 0,0 1 0,1 0 0,-1-1 0,1 1 0,0 0 0,-1-1 0,1 1 0,0-1 0,-1 0 0,1 1 0,0-1 0,-1 0 0,1 1 0,0-1 0,0 0 0,0 0 0,-1 0 0,2 1 0,33-1 0,2-4-273,0-2 0,-1-1 0,1-2 0,40-16 0,-51 15-6553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7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4 24575,'-7'9'0,"0"0"0,0 1 0,1 0 0,0 0 0,0 1 0,1 0 0,-4 13 0,2-6 0,-9 21 0,2 1 0,2 0 0,2 1 0,1 0 0,3 1 0,1 0 0,0 55 0,5-54 0,4 175 0,-3-209 0,0 1 0,1 0 0,-1 0 0,2-1 0,0 1 0,0-1 0,0 1 0,1-1 0,1 0 0,0-1 0,6 11 0,-6-13 0,1 0 0,-1 0 0,1 0 0,0-1 0,0 0 0,1 0 0,-1-1 0,1 1 0,0-1 0,1-1 0,-1 0 0,0 0 0,1 0 0,10 2 0,21 1 0,0-1 0,0-3 0,0-1 0,60-6 0,-67 2 0,0-1 0,-1-2 0,0-1 0,0-1 0,39-17 0,-58 20 0,-1-1 0,0-1 0,0 0 0,-1-1 0,1 0 0,16-18 0,49-64 0,-55 64 0,-8 6 0,0 0 0,-1-2 0,-1 1 0,16-46 0,-17 41 0,-4 11 0,-2-1 0,0 0 0,-1 0 0,0 0 0,0-32 0,-3 19 0,-1-1 0,-7-40 0,6 60 0,0 1 0,-1-1 0,1 1 0,-2-1 0,1 1 0,-2 0 0,1 0 0,-1 1 0,0-1 0,-1 1 0,0 0 0,0 0 0,-1 1 0,0 0 0,0 0 0,0 1 0,-1 0 0,-14-9 0,-15-10 0,-73-36 0,94 53 0,-1 2 0,0 0 0,0 1 0,0 0 0,-1 2 0,0 0 0,-28-1 0,-108 7 0,147-2-151,-1 0-1,1 1 0,0 0 0,0 0 1,0 1-1,0 0 0,1 0 1,-10 6-1,-1 1-6674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49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1 271 24575,'3'-2'0,"1"0"0,-1-1 0,1 1 0,0 1 0,0-1 0,0 1 0,0-1 0,0 1 0,9-1 0,0-1 0,444-92 0,-34 29-544,625-19 0,-617 81-640,-357 6-4735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7:21:44.5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1,'-5'0,"-6"0,-5 0,-5 0,-3 0,-2 4,-1 2,-1-1,0 0,1-2,0-1,5 4,1 0,0 0,-1-2,4-1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50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81 24575,'0'-3'0,"1"0"0,-1 0 0,1 0 0,0 0 0,0 1 0,1-1 0,-1 0 0,0 0 0,1 1 0,0-1 0,-1 1 0,1-1 0,0 1 0,0 0 0,1 0 0,-1 0 0,0 0 0,1 0 0,-1 0 0,1 1 0,-1-1 0,1 1 0,0 0 0,5-2 0,4-2 0,-1 1 0,1 1 0,1 0 0,22-3 0,-27 5 0,-1 1 0,1 0 0,0 0 0,-1 0 0,1 1 0,0 0 0,12 3 0,-17-3 0,0 1 0,0-1 0,0 1 0,0-1 0,0 1 0,0 0 0,-1 0 0,1 0 0,-1 1 0,1-1 0,-1 1 0,0-1 0,0 1 0,0 0 0,0-1 0,0 1 0,-1 0 0,1 0 0,1 7 0,0 1 0,0 1 0,-1-1 0,0 1 0,-1 0 0,0 0 0,-1 0 0,-1 0 0,1-1 0,-2 1 0,0 0 0,-5 17 0,5-22 0,0 1 0,0-1 0,-1 0 0,-1 0 0,1 0 0,-1 0 0,0 0 0,0-1 0,-1 0 0,0 0 0,0 0 0,-1 0 0,1-1 0,-1 0 0,0 0 0,-1 0 0,1-1 0,-10 5 0,-81 21 0,97-30 0,0 0 0,0 0 0,0 0 0,0 0 0,0 0 0,0 0 0,0 0 0,0 0 0,1 0 0,-1 0 0,0 0 0,0 0 0,0 0 0,0 0 0,0 0 0,0 0 0,0 0 0,0 0 0,0 0 0,0 0 0,0 0 0,0 0 0,0 0 0,0 1 0,0-1 0,0 0 0,0 0 0,0 0 0,1 0 0,-1 0 0,0 0 0,0 0 0,0 0 0,0 0 0,0 0 0,0 0 0,0 0 0,0 1 0,0-1 0,0 0 0,0 0 0,0 0 0,0 0 0,0 0 0,0 0 0,-1 0 0,1 0 0,0 0 0,0 0 0,0 0 0,0 0 0,0 0 0,0 1 0,15 1 0,19-1 0,6-8 0,11-3 0,-48 10 0,0 0 0,0 0 0,0 0 0,0 0 0,0 0 0,0 1 0,0-1 0,-1 1 0,1 0 0,0 0 0,0 0 0,0 0 0,3 2 0,-4-1 0,0 0 0,0 0 0,-1 0 0,1 0 0,0 0 0,-1 0 0,0 0 0,1 0 0,-1 1 0,0-1 0,0 1 0,0-1 0,0 1 0,-1-1 0,1 1 0,-1-1 0,1 4 0,-1 48 0,-1-42 0,1-3 0,0 0 0,0-1 0,-1 1 0,0-1 0,0 1 0,-5 12 0,5-18 0,0-1 0,0 0 0,0 1 0,-1-1 0,1 0 0,-1 0 0,0 0 0,1 0 0,-1 0 0,0-1 0,0 1 0,0 0 0,0-1 0,0 1 0,-1-1 0,1 0 0,0 0 0,-1 0 0,1 0 0,-1 0 0,1 0 0,-1-1 0,-2 1 0,-12 1-123,-1-1 0,1 0-1,-22-3 1,26 1-749,-11 0-5954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9:5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319 1 24575,'-8'-1'0,"0"1"0,0 0 0,0 1 0,0 0 0,0 0 0,0 0 0,1 1 0,-1 1 0,1-1 0,-1 1 0,1 0 0,0 1 0,0-1 0,0 2 0,0-1 0,1 1 0,-10 9 0,4-3 0,2 1 0,-1 1 0,2 0 0,0 0 0,0 1 0,2 0 0,-1 0 0,2 1 0,-7 21 0,-3 18 0,-12 72 0,27-118 0,-15 88 0,5 0 0,2 162 0,9-249 0,0 1 0,1-1 0,0 0 0,1 0 0,0 0 0,0-1 0,1 1 0,0 0 0,1-1 0,0 0 0,0 0 0,1 0 0,-1 0 0,2-1 0,-1 1 0,1-1 0,0-1 0,1 1 0,0-1 0,0 0 0,0-1 0,0 0 0,1 0 0,0 0 0,0-1 0,1 0 0,-1-1 0,1 0 0,-1 0 0,14 2 0,33 1 0,0-2 0,0-3 0,76-7 0,-110 5 0,0-2 0,38-9 0,-49 9 0,0 0 0,-1-1 0,1 0 0,-1 0 0,0-1 0,0-1 0,15-12 0,14-13 0,-19 17 0,-1-2 0,27-29 0,-40 39 0,0 0 0,-1-1 0,1 1 0,-1-1 0,-1 0 0,0 0 0,0-1 0,0 1 0,-1-1 0,0 1 0,0-1 0,0-9 0,8-174 0,0 104 0,-5-1 0,-6-93 0,0 166 0,0-1 0,-1 1 0,-1 0 0,-7-21 0,8 32 0,1 0 0,-1 0 0,1 0 0,-1 1 0,0-1 0,0 1 0,0 0 0,-1-1 0,0 1 0,1 0 0,-1 0 0,0 0 0,0 1 0,0-1 0,-1 1 0,1 0 0,-1 0 0,1 0 0,-1 0 0,0 0 0,-6-1 0,-48-8 0,-1 3 0,0 2 0,-80 3 0,87 3-1365,29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7:21:47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876 28,'-104'2,"-113"-5,108-8,-52-3,-97 13,232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7:21:48.81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765 1,'-742'0,"720"0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12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321 108 24575,'-6'0'0,"0"1"0,0 0 0,-1 0 0,1 0 0,0 1 0,0-1 0,1 1 0,-1 1 0,0-1 0,-6 5 0,-4 3 0,-29 25 0,4-2 0,31-27 0,1 0 0,0 1 0,0 1 0,0-1 0,1 1 0,0 1 0,1-1 0,0 2 0,0-1 0,1 1 0,-7 12 0,5-4 0,1 0 0,0 1 0,1 0 0,1 0 0,1 1 0,1-1 0,1 1 0,0 0 0,1 0 0,4 31 0,-3-47 0,1 0 0,0-1 0,1 1 0,-1-1 0,0 1 0,1-1 0,0 1 0,0-1 0,0 0 0,0 0 0,6 5 0,34 31 0,-15-16 0,109 88 0,-109-90 0,80 54 0,-92-66 0,0-1 0,1-1 0,0 0 0,0 0 0,26 5 0,-20-8 0,0-2 0,0 0 0,0-2 0,44-4 0,-57 3 0,-1-1 0,0-1 0,0 1 0,0-2 0,0 1 0,-1-1 0,1 0 0,-1 0 0,0-1 0,0 0 0,-1 0 0,1-1 0,9-11 0,-3 2 0,1-1 0,-2-1 0,0 0 0,14-28 0,-18 27 0,0 0 0,-1 0 0,-1-1 0,0 0 0,-2 0 0,0 0 0,-1-1 0,-1 1 0,-1-37 0,-1-3 0,-3-66 0,1 118 0,1 0 0,-1-1 0,-1 1 0,1 0 0,-1 0 0,0 1 0,-1-1 0,1 1 0,-2-1 0,-3-5 0,1 3 0,1 0 0,1 0 0,-8-18 0,11 20 0,-1 0 0,0-1 0,0 1 0,-1 0 0,0 1 0,0-1 0,-1 1 0,1 0 0,-1 0 0,-1 0 0,1 0 0,-1 1 0,0 0 0,0 0 0,-1 1 0,1 0 0,-1 0 0,0 0 0,0 1 0,-12-4 0,-23-6 0,0-2 0,-49-24 0,84 35-65,-1 0 0,0 1 0,0 1 0,0-1 0,0 1 0,0 0 0,0 1 0,0 0 0,-1 0 0,1 1 0,-1 0 0,1 1 0,0 0 0,-1 0 0,1 0 0,0 1 0,0 0 0,0 1 0,0 0 0,-8 5 0,-2 3-6761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15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268 82 24575,'-10'1'0,"0"-1"0,0 2 0,0-1 0,0 1 0,1 1 0,-1 0 0,0 0 0,1 1 0,0 0 0,0 0 0,0 1 0,1 1 0,-1-1 0,-9 9 0,6-3 0,1 1 0,0 0 0,1 0 0,0 1 0,0 0 0,2 0 0,-1 1 0,-7 20 0,12-23 0,0 0 0,1 1 0,0-1 0,0 1 0,-1 23 0,4 63 0,1-61 0,1-21 0,0 0 0,1-1 0,0 1 0,1-1 0,1 0 0,1 0 0,0 0 0,1-1 0,0 0 0,1 0 0,1-1 0,0 0 0,0-1 0,2 0 0,-1 0 0,2-1 0,19 15 0,-23-21 0,0 0 0,0-1 0,0 0 0,1 0 0,0-1 0,0 0 0,0-1 0,0 0 0,0 0 0,11 0 0,15 0 0,49-5 0,-26 1 0,-36 2 0,-10 0 0,-1 0 0,0-1 0,22-3 0,-29 3 0,-1 0 0,1-1 0,0 1 0,0-1 0,-1 0 0,1 0 0,-1 0 0,1 0 0,-1-1 0,0 1 0,0-1 0,0 0 0,0 0 0,4-6 0,-1 0 0,-1-1 0,0 1 0,0-1 0,-1 0 0,0-1 0,-1 1 0,0-1 0,0 1 0,-1-1 0,0-12 0,0-17 0,-4-59 0,0 32 0,3-15 0,-3-73 0,1 143 0,-1 0 0,0-1 0,-1 1 0,-1 1 0,1-1 0,-11-20 0,12 29 0,-1 0 0,1 0 0,-1 0 0,0 0 0,1 1 0,-1-1 0,-1 1 0,1 0 0,0-1 0,0 2 0,-7-4 0,-44-12 0,23 7 0,14 5 86,0 0-1,0 1 0,-25-3 1,36 6-218,-1 0 1,1 1 0,-1 0-1,0 0 1,1 1 0,-1 0 0,1 0-1,-1 1 1,1-1 0,0 1 0,-1 1-1,-5 2 1,-5 7-6695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18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24575,'0'27'0,"-1"51"0,17 135 0,-13-182 0,-3-24 0,0-1 0,0 0 0,1 0 0,0 0 0,0 1 0,0-1 0,1 0 0,0 0 0,3 6 0,-4-11 0,-1-1 0,0 1 0,1-1 0,-1 0 0,1 1 0,-1-1 0,1 0 0,-1 1 0,1-1 0,-1 0 0,1 0 0,-1 1 0,1-1 0,-1 0 0,1 0 0,0 0 0,-1 0 0,1 0 0,-1 0 0,1 0 0,-1 0 0,1 0 0,0 0 0,-1 0 0,1 0 0,-1 0 0,1 0 0,-1 0 0,1-1 0,-1 1 0,1 0 0,-1 0 0,1-1 0,-1 1 0,1 0 0,-1-1 0,1 1 0,-1-1 0,1 1 0,-1 0 0,0-1 0,1 1 0,-1-1 0,1 0 0,17-26 0,-15 23 0,4-8 0,1 0 0,1 0 0,0 1 0,13-13 0,-17 20 0,0-1 0,0 1 0,1 1 0,-1-1 0,1 1 0,0 0 0,0 0 0,0 0 0,0 1 0,1 0 0,9-1 0,-14 2 0,0 1 0,0 0 0,0-1 0,-1 1 0,1 0 0,0 0 0,0 1 0,0-1 0,0 0 0,0 1 0,-1-1 0,1 1 0,0-1 0,0 1 0,-1 0 0,1 0 0,-1 0 0,1 0 0,0 0 0,-1 0 0,2 2 0,-1-1 0,0 1 0,0 0 0,0 0 0,0-1 0,-1 1 0,1 0 0,-1 1 0,0-1 0,0 0 0,0 0 0,0 5 0,0 2 0,0 0 0,0 0 0,-1 0 0,-1 0 0,0 0 0,0 0 0,-4 12 0,4-18 16,-1 0-1,0 1 1,0-1-1,0 0 1,-1 0-1,1-1 1,-1 1-1,0 0 1,0-1-1,0 0 1,-1 0-1,1 0 1,-1 0-1,0 0 1,1-1-1,-1 1 1,0-1 0,-1 0-1,1 0 1,0-1-1,-6 2 1,-8 2-443,0-1 0,-1-1 1,-33 2-1,28-4-6399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19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24575,'0'4'0,"0"7"0,0 5 0,0 5 0,0 3 0,0 2 0,0 1 0,0 1 0,0-1 0,0 1 0,0-1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7:08:20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4F8F-2AAC-4242-8682-09D90297194F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E935D-BD8E-47F0-802A-11C672A19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4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5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7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0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716C-32C0-4243-8730-D5C1908524AA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EE02-7655-43E3-996E-20F9488D7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2.png"/><Relationship Id="rId5" Type="http://schemas.openxmlformats.org/officeDocument/2006/relationships/customXml" Target="../ink/ink2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0.xml"/><Relationship Id="rId18" Type="http://schemas.openxmlformats.org/officeDocument/2006/relationships/image" Target="../media/image22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9.png"/><Relationship Id="rId17" Type="http://schemas.openxmlformats.org/officeDocument/2006/relationships/customXml" Target="../ink/ink12.xml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8.xml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8.xml"/><Relationship Id="rId18" Type="http://schemas.openxmlformats.org/officeDocument/2006/relationships/image" Target="../media/image32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9.png"/><Relationship Id="rId17" Type="http://schemas.openxmlformats.org/officeDocument/2006/relationships/customXml" Target="../ink/ink20.xml"/><Relationship Id="rId2" Type="http://schemas.openxmlformats.org/officeDocument/2006/relationships/image" Target="../media/image6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28.png"/><Relationship Id="rId19" Type="http://schemas.openxmlformats.org/officeDocument/2006/relationships/customXml" Target="../ink/ink21.xml"/><Relationship Id="rId4" Type="http://schemas.openxmlformats.org/officeDocument/2006/relationships/image" Target="../media/image25.png"/><Relationship Id="rId9" Type="http://schemas.openxmlformats.org/officeDocument/2006/relationships/customXml" Target="../ink/ink16.xml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27DD4-FE9B-69F4-EEB3-4684806F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41E918-A160-6AE1-6A32-8D825A0C13CD}"/>
                  </a:ext>
                </a:extLst>
              </p14:cNvPr>
              <p14:cNvContentPartPr/>
              <p14:nvPr/>
            </p14:nvContentPartPr>
            <p14:xfrm>
              <a:off x="9868035" y="2961930"/>
              <a:ext cx="152640" cy="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41E918-A160-6AE1-6A32-8D825A0C1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4395" y="2854290"/>
                <a:ext cx="260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AA0A43-13E7-49C9-C18F-44FBBA533463}"/>
                  </a:ext>
                </a:extLst>
              </p14:cNvPr>
              <p14:cNvContentPartPr/>
              <p14:nvPr/>
            </p14:nvContentPartPr>
            <p14:xfrm>
              <a:off x="10744275" y="2961930"/>
              <a:ext cx="124200" cy="1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AA0A43-13E7-49C9-C18F-44FBBA5334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90635" y="2854290"/>
                <a:ext cx="231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51B672-FC33-9118-858F-BFB7B4E1354D}"/>
                  </a:ext>
                </a:extLst>
              </p14:cNvPr>
              <p14:cNvContentPartPr/>
              <p14:nvPr/>
            </p14:nvContentPartPr>
            <p14:xfrm>
              <a:off x="9781275" y="5190330"/>
              <a:ext cx="315360" cy="1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51B672-FC33-9118-858F-BFB7B4E135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7635" y="5082690"/>
                <a:ext cx="423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F238EA-BB2B-76CB-2E34-AFDD8FDBF401}"/>
                  </a:ext>
                </a:extLst>
              </p14:cNvPr>
              <p14:cNvContentPartPr/>
              <p14:nvPr/>
            </p14:nvContentPartPr>
            <p14:xfrm>
              <a:off x="10887915" y="5171610"/>
              <a:ext cx="2754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F238EA-BB2B-76CB-2E34-AFDD8FDBF4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4275" y="5063970"/>
                <a:ext cx="3830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E7E717-368C-D26D-937E-11567EEEFAB3}"/>
              </a:ext>
            </a:extLst>
          </p:cNvPr>
          <p:cNvSpPr txBox="1"/>
          <p:nvPr/>
        </p:nvSpPr>
        <p:spPr>
          <a:xfrm>
            <a:off x="9382125" y="5629275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bias = 5</a:t>
            </a:r>
            <a:endParaRPr lang="en-IN" dirty="0"/>
          </a:p>
        </p:txBody>
      </p:sp>
      <p:pic>
        <p:nvPicPr>
          <p:cNvPr id="1026" name="Picture 2" descr="support vector machine - SVM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5" r="7819" b="8087"/>
          <a:stretch/>
        </p:blipFill>
        <p:spPr bwMode="auto">
          <a:xfrm>
            <a:off x="0" y="5154349"/>
            <a:ext cx="3278592" cy="16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7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AF72C4-6179-5823-35FA-6277AEA14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7" r="14684"/>
          <a:stretch/>
        </p:blipFill>
        <p:spPr>
          <a:xfrm>
            <a:off x="0" y="1590675"/>
            <a:ext cx="6161011" cy="4435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0F37-5A5A-42CD-4CF3-3A71C6108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7" r="18236"/>
          <a:stretch/>
        </p:blipFill>
        <p:spPr>
          <a:xfrm>
            <a:off x="6486524" y="1509234"/>
            <a:ext cx="5619751" cy="45173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54ED22-7782-5092-9144-E58288570C71}"/>
              </a:ext>
            </a:extLst>
          </p:cNvPr>
          <p:cNvSpPr txBox="1"/>
          <p:nvPr/>
        </p:nvSpPr>
        <p:spPr>
          <a:xfrm>
            <a:off x="800100" y="685800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cluster (non-linear)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E2137-374D-2EA9-D6EA-8070152CFD9A}"/>
              </a:ext>
            </a:extLst>
          </p:cNvPr>
          <p:cNvSpPr txBox="1"/>
          <p:nvPr/>
        </p:nvSpPr>
        <p:spPr>
          <a:xfrm>
            <a:off x="7696200" y="752475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cluster (linear)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66CCA-E279-8E9E-D0F0-2D9F5798F98D}"/>
              </a:ext>
            </a:extLst>
          </p:cNvPr>
          <p:cNvSpPr txBox="1"/>
          <p:nvPr/>
        </p:nvSpPr>
        <p:spPr>
          <a:xfrm>
            <a:off x="3648075" y="6377479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Proceed to solve using linear cluster method)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5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1747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 Trick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7175" y="809626"/>
            <a:ext cx="116776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92929"/>
                </a:solidFill>
              </a:rPr>
              <a:t>In case of non-linear data, introduction of new dimensions leads to overhead ( calculations become more complex)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92929"/>
                </a:solidFill>
              </a:rPr>
              <a:t>Kernel function accepts inputs in the original lower dimensional space and returns the dot product of the transformed vectors in the higher dimensional space using mapping (no conversion involved)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92929"/>
                </a:solidFill>
              </a:rPr>
              <a:t>Basically it allows us to compute the value without explicitly transforming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F0180-F75F-9A5C-31C6-2713C566A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8" b="11806"/>
          <a:stretch/>
        </p:blipFill>
        <p:spPr>
          <a:xfrm>
            <a:off x="1095375" y="2586693"/>
            <a:ext cx="10096500" cy="42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5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E597E-CA61-F8B9-9BB9-F56DB733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5" t="40139" r="42252" b="39722"/>
          <a:stretch/>
        </p:blipFill>
        <p:spPr>
          <a:xfrm>
            <a:off x="0" y="-12317"/>
            <a:ext cx="4925961" cy="1381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1C68A-C1C0-8F1F-07F8-0252EA2C5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4" t="41806" r="43191" b="41249"/>
          <a:stretch/>
        </p:blipFill>
        <p:spPr>
          <a:xfrm>
            <a:off x="0" y="1658008"/>
            <a:ext cx="5724525" cy="1381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082B2-0178-04B4-059B-47AED980A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50" t="41389" r="17579" b="35556"/>
          <a:stretch/>
        </p:blipFill>
        <p:spPr>
          <a:xfrm>
            <a:off x="171450" y="2935236"/>
            <a:ext cx="8067675" cy="158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33769-CD0E-3249-3719-F71740E3AB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" t="14584" r="6" b="45972"/>
          <a:stretch/>
        </p:blipFill>
        <p:spPr>
          <a:xfrm>
            <a:off x="0" y="4842474"/>
            <a:ext cx="8751699" cy="1941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6E675-A3DC-9EC6-FCE4-8B75B9385D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779" r="28352" b="43836"/>
          <a:stretch/>
        </p:blipFill>
        <p:spPr>
          <a:xfrm>
            <a:off x="6096000" y="145514"/>
            <a:ext cx="5803578" cy="10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3F30E-B412-2961-70D6-85AE49CF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BAF85-C645-F4BA-F5F0-F1A7E99A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6D50CF-EB71-55F4-C0BD-635580FE6EE2}"/>
                  </a:ext>
                </a:extLst>
              </p14:cNvPr>
              <p14:cNvContentPartPr/>
              <p14:nvPr/>
            </p14:nvContentPartPr>
            <p14:xfrm>
              <a:off x="2503515" y="5475810"/>
              <a:ext cx="317160" cy="33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6D50CF-EB71-55F4-C0BD-635580FE6E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9195" y="5471490"/>
                <a:ext cx="32580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0EF03A3-CB0B-C478-E2E2-4911486E3BEC}"/>
              </a:ext>
            </a:extLst>
          </p:cNvPr>
          <p:cNvGrpSpPr/>
          <p:nvPr/>
        </p:nvGrpSpPr>
        <p:grpSpPr>
          <a:xfrm>
            <a:off x="1666515" y="5437650"/>
            <a:ext cx="2469240" cy="703800"/>
            <a:chOff x="1666515" y="5437650"/>
            <a:chExt cx="24692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DA74EF-A0CB-A316-C05A-843CA4B8A41A}"/>
                    </a:ext>
                  </a:extLst>
                </p14:cNvPr>
                <p14:cNvContentPartPr/>
                <p14:nvPr/>
              </p14:nvContentPartPr>
              <p14:xfrm>
                <a:off x="3913635" y="5437650"/>
                <a:ext cx="222120" cy="28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DA74EF-A0CB-A316-C05A-843CA4B8A4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09315" y="5433330"/>
                  <a:ext cx="230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D25528E-FC85-C0FD-8151-A1FDBEFEE90E}"/>
                    </a:ext>
                  </a:extLst>
                </p14:cNvPr>
                <p14:cNvContentPartPr/>
                <p14:nvPr/>
              </p14:nvContentPartPr>
              <p14:xfrm>
                <a:off x="2876475" y="5924010"/>
                <a:ext cx="97920" cy="181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D25528E-FC85-C0FD-8151-A1FDBEFEE9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2155" y="5919690"/>
                  <a:ext cx="106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E63ADF-6254-B994-C1D0-353C3460301F}"/>
                    </a:ext>
                  </a:extLst>
                </p14:cNvPr>
                <p14:cNvContentPartPr/>
                <p14:nvPr/>
              </p14:nvContentPartPr>
              <p14:xfrm>
                <a:off x="3019035" y="6009690"/>
                <a:ext cx="360" cy="9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E63ADF-6254-B994-C1D0-353C346030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4715" y="6005370"/>
                  <a:ext cx="9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98E4F6-7F9A-5767-F915-93D87F62491B}"/>
                    </a:ext>
                  </a:extLst>
                </p14:cNvPr>
                <p14:cNvContentPartPr/>
                <p14:nvPr/>
              </p14:nvContentPartPr>
              <p14:xfrm>
                <a:off x="3019035" y="595245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98E4F6-7F9A-5767-F915-93D87F6249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14715" y="59481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D18E20-E30B-ACDA-14FA-F81E54FC72E0}"/>
                    </a:ext>
                  </a:extLst>
                </p14:cNvPr>
                <p14:cNvContentPartPr/>
                <p14:nvPr/>
              </p14:nvContentPartPr>
              <p14:xfrm>
                <a:off x="3037755" y="5983770"/>
                <a:ext cx="279720" cy="15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D18E20-E30B-ACDA-14FA-F81E54FC72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33435" y="5979450"/>
                  <a:ext cx="28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538EBE-CCD5-50F0-8046-5CB361D24EB7}"/>
                    </a:ext>
                  </a:extLst>
                </p14:cNvPr>
                <p14:cNvContentPartPr/>
                <p14:nvPr/>
              </p14:nvContentPartPr>
              <p14:xfrm>
                <a:off x="1666515" y="5789370"/>
                <a:ext cx="1064520" cy="14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538EBE-CCD5-50F0-8046-5CB361D24E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62195" y="5785050"/>
                  <a:ext cx="1073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22110D-A309-5F6E-67F5-4A24AF0AD9DC}"/>
                    </a:ext>
                  </a:extLst>
                </p14:cNvPr>
                <p14:cNvContentPartPr/>
                <p14:nvPr/>
              </p14:nvContentPartPr>
              <p14:xfrm>
                <a:off x="2752275" y="5779290"/>
                <a:ext cx="1125360" cy="164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22110D-A309-5F6E-67F5-4A24AF0AD9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47955" y="5774970"/>
                  <a:ext cx="1134000" cy="17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18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7D686-ECA9-FE29-BC1A-3F73CB65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60700-4775-26DF-31BF-15209D71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7DD16E-70C8-0935-5DC0-BD700C1F333C}"/>
              </a:ext>
            </a:extLst>
          </p:cNvPr>
          <p:cNvGrpSpPr/>
          <p:nvPr/>
        </p:nvGrpSpPr>
        <p:grpSpPr>
          <a:xfrm>
            <a:off x="3571635" y="2236170"/>
            <a:ext cx="887760" cy="338040"/>
            <a:chOff x="3571635" y="2236170"/>
            <a:chExt cx="88776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3078A2-CD59-4E1E-DAEC-CDCD4AB35E2E}"/>
                    </a:ext>
                  </a:extLst>
                </p14:cNvPr>
                <p14:cNvContentPartPr/>
                <p14:nvPr/>
              </p14:nvContentPartPr>
              <p14:xfrm>
                <a:off x="3571635" y="2342010"/>
                <a:ext cx="572040" cy="3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3078A2-CD59-4E1E-DAEC-CDCD4AB35E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67315" y="2337690"/>
                  <a:ext cx="580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AFD36-1B7D-CAD1-D95B-8F266E0EE242}"/>
                    </a:ext>
                  </a:extLst>
                </p14:cNvPr>
                <p14:cNvContentPartPr/>
                <p14:nvPr/>
              </p14:nvContentPartPr>
              <p14:xfrm>
                <a:off x="4314675" y="2313930"/>
                <a:ext cx="25560" cy="17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AFD36-1B7D-CAD1-D95B-8F266E0EE2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10355" y="2309610"/>
                  <a:ext cx="3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06FD36-E9C9-B687-5272-C7E504BD2B83}"/>
                    </a:ext>
                  </a:extLst>
                </p14:cNvPr>
                <p14:cNvContentPartPr/>
                <p14:nvPr/>
              </p14:nvContentPartPr>
              <p14:xfrm>
                <a:off x="4208115" y="2236170"/>
                <a:ext cx="251280" cy="338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06FD36-E9C9-B687-5272-C7E504BD2B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03795" y="2231850"/>
                  <a:ext cx="25992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D76FC9-BAA9-05A9-D1B8-04E01565C3AA}"/>
              </a:ext>
            </a:extLst>
          </p:cNvPr>
          <p:cNvGrpSpPr/>
          <p:nvPr/>
        </p:nvGrpSpPr>
        <p:grpSpPr>
          <a:xfrm>
            <a:off x="3743355" y="4170450"/>
            <a:ext cx="973800" cy="347040"/>
            <a:chOff x="3743355" y="4170450"/>
            <a:chExt cx="9738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C8408D-3EC2-F411-A346-3C652564CD51}"/>
                    </a:ext>
                  </a:extLst>
                </p14:cNvPr>
                <p14:cNvContentPartPr/>
                <p14:nvPr/>
              </p14:nvContentPartPr>
              <p14:xfrm>
                <a:off x="3743355" y="4298250"/>
                <a:ext cx="567360" cy="8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C8408D-3EC2-F411-A346-3C652564CD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39035" y="4293930"/>
                  <a:ext cx="576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41F1B9-10A9-7EBA-2A56-6E2EAF6C2025}"/>
                    </a:ext>
                  </a:extLst>
                </p14:cNvPr>
                <p14:cNvContentPartPr/>
                <p14:nvPr/>
              </p14:nvContentPartPr>
              <p14:xfrm>
                <a:off x="4485675" y="4228410"/>
                <a:ext cx="123840" cy="16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41F1B9-10A9-7EBA-2A56-6E2EAF6C20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81355" y="4224090"/>
                  <a:ext cx="132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BEA086-E367-55A4-49E3-B027B5FCB11A}"/>
                    </a:ext>
                  </a:extLst>
                </p14:cNvPr>
                <p14:cNvContentPartPr/>
                <p14:nvPr/>
              </p14:nvContentPartPr>
              <p14:xfrm>
                <a:off x="4379835" y="4170450"/>
                <a:ext cx="337320" cy="34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BEA086-E367-55A4-49E3-B027B5FCB1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75515" y="4166130"/>
                  <a:ext cx="3459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EE049C-5F91-CA13-BEF1-A4BEBFAD44C7}"/>
              </a:ext>
            </a:extLst>
          </p:cNvPr>
          <p:cNvGrpSpPr/>
          <p:nvPr/>
        </p:nvGrpSpPr>
        <p:grpSpPr>
          <a:xfrm>
            <a:off x="3752355" y="5695410"/>
            <a:ext cx="1296000" cy="384120"/>
            <a:chOff x="3752355" y="5695410"/>
            <a:chExt cx="129600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245564-5F29-FA60-9917-6FD38B914140}"/>
                    </a:ext>
                  </a:extLst>
                </p14:cNvPr>
                <p14:cNvContentPartPr/>
                <p14:nvPr/>
              </p14:nvContentPartPr>
              <p14:xfrm>
                <a:off x="3752355" y="5845890"/>
                <a:ext cx="897840" cy="9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245564-5F29-FA60-9917-6FD38B91414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48035" y="5841570"/>
                  <a:ext cx="906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27F86E-58E4-729C-476C-22E975ABFF6B}"/>
                    </a:ext>
                  </a:extLst>
                </p14:cNvPr>
                <p14:cNvContentPartPr/>
                <p14:nvPr/>
              </p14:nvContentPartPr>
              <p14:xfrm>
                <a:off x="4809675" y="5790090"/>
                <a:ext cx="97920" cy="21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27F86E-58E4-729C-476C-22E975ABFF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05355" y="5785770"/>
                  <a:ext cx="106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CB323B-8C49-1DB3-C0B2-68B8E220C9B2}"/>
                    </a:ext>
                  </a:extLst>
                </p14:cNvPr>
                <p14:cNvContentPartPr/>
                <p14:nvPr/>
              </p14:nvContentPartPr>
              <p14:xfrm>
                <a:off x="4742715" y="5695410"/>
                <a:ext cx="305640" cy="38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CB323B-8C49-1DB3-C0B2-68B8E220C9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38395" y="5691090"/>
                  <a:ext cx="314280" cy="39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450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067EE-9611-E058-CA8A-698252AA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C9CFC-70B2-6A4F-AD9B-D2AFE09F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CFDAE-4F58-5D68-CFBC-CDA2A6E0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40E57-23C6-EEB6-E549-FEB058B0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C0D41F-ECC8-4F6F-B2EC-1FDF776A5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DDCC0-6CB4-4169-B5DA-337F136490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Trick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Microsoft account</dc:creator>
  <cp:lastModifiedBy>Aastha Kumar</cp:lastModifiedBy>
  <cp:revision>38</cp:revision>
  <dcterms:created xsi:type="dcterms:W3CDTF">2023-07-03T03:51:44Z</dcterms:created>
  <dcterms:modified xsi:type="dcterms:W3CDTF">2024-05-09T11:28:42Z</dcterms:modified>
</cp:coreProperties>
</file>