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5"/>
  </p:notesMasterIdLst>
  <p:sldIdLst>
    <p:sldId id="265" r:id="rId4"/>
    <p:sldId id="266" r:id="rId5"/>
    <p:sldId id="268" r:id="rId6"/>
    <p:sldId id="270" r:id="rId7"/>
    <p:sldId id="272" r:id="rId8"/>
    <p:sldId id="274" r:id="rId9"/>
    <p:sldId id="258" r:id="rId10"/>
    <p:sldId id="273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B193EF44-BC32-487C-A02D-C72323331C24}"/>
    <pc:docChg chg="custSel addSld delSld modSld">
      <pc:chgData name="Aastha Kumar" userId="f94225b3-263d-47de-91f3-c17c89a7eef3" providerId="ADAL" clId="{B193EF44-BC32-487C-A02D-C72323331C24}" dt="2024-05-09T12:00:15.858" v="2"/>
      <pc:docMkLst>
        <pc:docMk/>
      </pc:docMkLst>
      <pc:sldChg chg="del">
        <pc:chgData name="Aastha Kumar" userId="f94225b3-263d-47de-91f3-c17c89a7eef3" providerId="ADAL" clId="{B193EF44-BC32-487C-A02D-C72323331C24}" dt="2024-05-09T11:53:28.583" v="0" actId="47"/>
        <pc:sldMkLst>
          <pc:docMk/>
          <pc:sldMk cId="1194633020" sldId="258"/>
        </pc:sldMkLst>
      </pc:sldChg>
      <pc:sldChg chg="add">
        <pc:chgData name="Aastha Kumar" userId="f94225b3-263d-47de-91f3-c17c89a7eef3" providerId="ADAL" clId="{B193EF44-BC32-487C-A02D-C72323331C24}" dt="2024-05-09T12:00:15.858" v="2"/>
        <pc:sldMkLst>
          <pc:docMk/>
          <pc:sldMk cId="2322256465" sldId="258"/>
        </pc:sldMkLst>
      </pc:sldChg>
      <pc:sldChg chg="add">
        <pc:chgData name="Aastha Kumar" userId="f94225b3-263d-47de-91f3-c17c89a7eef3" providerId="ADAL" clId="{B193EF44-BC32-487C-A02D-C72323331C24}" dt="2024-05-09T12:00:15.858" v="2"/>
        <pc:sldMkLst>
          <pc:docMk/>
          <pc:sldMk cId="1807948552" sldId="273"/>
        </pc:sldMkLst>
      </pc:sldChg>
      <pc:sldChg chg="delSp mod">
        <pc:chgData name="Aastha Kumar" userId="f94225b3-263d-47de-91f3-c17c89a7eef3" providerId="ADAL" clId="{B193EF44-BC32-487C-A02D-C72323331C24}" dt="2024-05-09T11:54:04.916" v="1" actId="478"/>
        <pc:sldMkLst>
          <pc:docMk/>
          <pc:sldMk cId="2198278240" sldId="274"/>
        </pc:sldMkLst>
        <pc:spChg chg="del">
          <ac:chgData name="Aastha Kumar" userId="f94225b3-263d-47de-91f3-c17c89a7eef3" providerId="ADAL" clId="{B193EF44-BC32-487C-A02D-C72323331C24}" dt="2024-05-09T11:54:04.916" v="1" actId="478"/>
          <ac:spMkLst>
            <pc:docMk/>
            <pc:sldMk cId="2198278240" sldId="274"/>
            <ac:spMk id="2" creationId="{00000000-0000-0000-0000-000000000000}"/>
          </ac:spMkLst>
        </pc:spChg>
      </pc:sldChg>
      <pc:sldChg chg="add">
        <pc:chgData name="Aastha Kumar" userId="f94225b3-263d-47de-91f3-c17c89a7eef3" providerId="ADAL" clId="{B193EF44-BC32-487C-A02D-C72323331C24}" dt="2024-05-09T12:00:15.858" v="2"/>
        <pc:sldMkLst>
          <pc:docMk/>
          <pc:sldMk cId="2656491303" sldId="275"/>
        </pc:sldMkLst>
      </pc:sldChg>
      <pc:sldChg chg="add">
        <pc:chgData name="Aastha Kumar" userId="f94225b3-263d-47de-91f3-c17c89a7eef3" providerId="ADAL" clId="{B193EF44-BC32-487C-A02D-C72323331C24}" dt="2024-05-09T12:00:15.858" v="2"/>
        <pc:sldMkLst>
          <pc:docMk/>
          <pc:sldMk cId="3797919438" sldId="276"/>
        </pc:sldMkLst>
      </pc:sldChg>
      <pc:sldChg chg="add">
        <pc:chgData name="Aastha Kumar" userId="f94225b3-263d-47de-91f3-c17c89a7eef3" providerId="ADAL" clId="{B193EF44-BC32-487C-A02D-C72323331C24}" dt="2024-05-09T12:00:15.858" v="2"/>
        <pc:sldMkLst>
          <pc:docMk/>
          <pc:sldMk cId="2592672692" sldId="277"/>
        </pc:sldMkLst>
      </pc:sldChg>
    </pc:docChg>
  </pc:docChgLst>
  <pc:docChgLst>
    <pc:chgData name="Aastha Kumar" userId="f94225b3-263d-47de-91f3-c17c89a7eef3" providerId="ADAL" clId="{9A1CDFB9-A32D-4E21-A6A9-A2A5B4945385}"/>
    <pc:docChg chg="undo custSel modSld">
      <pc:chgData name="Aastha Kumar" userId="f94225b3-263d-47de-91f3-c17c89a7eef3" providerId="ADAL" clId="{9A1CDFB9-A32D-4E21-A6A9-A2A5B4945385}" dt="2024-04-05T17:06:22.372" v="5" actId="20577"/>
      <pc:docMkLst>
        <pc:docMk/>
      </pc:docMkLst>
      <pc:sldChg chg="addSp delSp mod">
        <pc:chgData name="Aastha Kumar" userId="f94225b3-263d-47de-91f3-c17c89a7eef3" providerId="ADAL" clId="{9A1CDFB9-A32D-4E21-A6A9-A2A5B4945385}" dt="2024-03-31T11:49:39.987" v="3" actId="9405"/>
        <pc:sldMkLst>
          <pc:docMk/>
          <pc:sldMk cId="2926686201" sldId="266"/>
        </pc:sldMkLst>
        <pc:inkChg chg="add del">
          <ac:chgData name="Aastha Kumar" userId="f94225b3-263d-47de-91f3-c17c89a7eef3" providerId="ADAL" clId="{9A1CDFB9-A32D-4E21-A6A9-A2A5B4945385}" dt="2024-03-31T11:49:24.123" v="1" actId="9405"/>
          <ac:inkMkLst>
            <pc:docMk/>
            <pc:sldMk cId="2926686201" sldId="266"/>
            <ac:inkMk id="2" creationId="{D617ECAE-A0DB-6F5A-6D46-560C2B5F746E}"/>
          </ac:inkMkLst>
        </pc:inkChg>
        <pc:inkChg chg="add">
          <ac:chgData name="Aastha Kumar" userId="f94225b3-263d-47de-91f3-c17c89a7eef3" providerId="ADAL" clId="{9A1CDFB9-A32D-4E21-A6A9-A2A5B4945385}" dt="2024-03-31T11:49:33.624" v="2" actId="9405"/>
          <ac:inkMkLst>
            <pc:docMk/>
            <pc:sldMk cId="2926686201" sldId="266"/>
            <ac:inkMk id="5" creationId="{BF751175-A222-43CC-AFA4-C0E00F222A86}"/>
          </ac:inkMkLst>
        </pc:inkChg>
        <pc:inkChg chg="add">
          <ac:chgData name="Aastha Kumar" userId="f94225b3-263d-47de-91f3-c17c89a7eef3" providerId="ADAL" clId="{9A1CDFB9-A32D-4E21-A6A9-A2A5B4945385}" dt="2024-03-31T11:49:39.987" v="3" actId="9405"/>
          <ac:inkMkLst>
            <pc:docMk/>
            <pc:sldMk cId="2926686201" sldId="266"/>
            <ac:inkMk id="6" creationId="{D8D74941-7CF0-8749-AD3A-505B0958BCEB}"/>
          </ac:inkMkLst>
        </pc:inkChg>
      </pc:sldChg>
      <pc:sldChg chg="modSp mod">
        <pc:chgData name="Aastha Kumar" userId="f94225b3-263d-47de-91f3-c17c89a7eef3" providerId="ADAL" clId="{9A1CDFB9-A32D-4E21-A6A9-A2A5B4945385}" dt="2024-04-05T17:06:22.372" v="5" actId="20577"/>
        <pc:sldMkLst>
          <pc:docMk/>
          <pc:sldMk cId="4222713662" sldId="268"/>
        </pc:sldMkLst>
        <pc:spChg chg="mod">
          <ac:chgData name="Aastha Kumar" userId="f94225b3-263d-47de-91f3-c17c89a7eef3" providerId="ADAL" clId="{9A1CDFB9-A32D-4E21-A6A9-A2A5B4945385}" dt="2024-04-05T17:06:22.372" v="5" actId="20577"/>
          <ac:spMkLst>
            <pc:docMk/>
            <pc:sldMk cId="4222713662" sldId="268"/>
            <ac:spMk id="5" creationId="{12B9941D-3979-1D04-FD64-03ACC460C9A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11:49:33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2 24575,'-67'-1'0,"-77"3"0,140-2 0,0 0 0,1 0 0,-1 1 0,0 0 0,1-1 0,-1 2 0,1-1 0,-1 0 0,1 1 0,0-1 0,0 1 0,-1 0 0,1 0 0,0 0 0,1 1 0,-1-1 0,0 1 0,-3 3 0,4-1 0,-1-1 0,1 1 0,0 0 0,0 0 0,0 1 0,1-1 0,-1 0 0,1 1 0,1-1 0,-1 0 0,1 10 0,2 16 0,1 0 0,1-1 0,2 1 0,1-1 0,18 47 0,-19-59 0,-6-16 0,1 0 0,-1 0 0,1 0 0,0 0 0,0 0 0,0 0 0,0 0 0,0 0 0,0-1 0,0 1 0,1 0 0,-1-1 0,1 1 0,-1-1 0,1 1 0,0-1 0,0 0 0,-1 0 0,1 1 0,0-1 0,0 0 0,4 1 0,-1-2 0,1 1 0,0-1 0,0 0 0,-1 0 0,1 0 0,11-3 0,-12 2 0,-2 0 0,-1 1 0,0 0 0,0 0 0,1 0 0,-1 0 0,0 0 0,0 0 0,0 1 0,1-1 0,-1 1 0,0-1 0,0 1 0,0 0 0,0 0 0,0 0 0,0 0 0,0 0 0,3 2 0,-3 0 0,0-1 0,1 1 0,-1 0 0,0 0 0,0 0 0,-1 0 0,1 0 0,0 0 0,-1 0 0,2 6 0,0 6 0,0-1 0,-1 0 0,-1 1 0,-1 20 0,1 3 0,0-21 0,0 0 0,-2 1 0,0-1 0,-1 0 0,-5 21 0,6-34 0,-1 0 0,1 0 0,-1 0 0,0 0 0,-1-1 0,1 1 0,-1 0 0,1-1 0,-1 0 0,0 0 0,0 1 0,-1-2 0,1 1 0,0 0 0,-7 3 0,-3 0 0,1 0 0,-1-2 0,-21 7 0,-21 7 0,41-12-170,0-1-1,0 0 0,0-1 1,-1-1-1,0 0 0,1-1 1,-24 0-1,16-2-6655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11:49:39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24575,'1'-3'0,"-1"1"0,1 0 0,0-1 0,0 1 0,0 0 0,0 0 0,1 0 0,-1 0 0,1 0 0,-1 0 0,1 0 0,0 0 0,2-1 0,8-11 0,7-22 0,-16 29 0,1-1 0,0 1 0,1-1 0,7-8 0,-9 13 0,0 0 0,-1 1 0,1 0 0,0 0 0,0 0 0,0 0 0,0 0 0,1 0 0,-1 1 0,0 0 0,1-1 0,-1 1 0,1 1 0,4-2 0,-4 2 0,0 0 0,0 0 0,-1 0 0,1 1 0,0-1 0,-1 1 0,1 0 0,0 0 0,-1 0 0,1 1 0,-1-1 0,0 1 0,1 0 0,-1 0 0,0 0 0,0 0 0,0 1 0,0-1 0,-1 1 0,1-1 0,-1 1 0,1 0 0,1 4 0,8 9 0,-2 2 0,1-1 0,7 22 0,-8-18 0,-2-4 0,0 1 0,-1-1 0,-1 2 0,-1-1 0,0 1 0,-2-1 0,0 1 0,-1 0 0,-1 33 0,0-42 0,-2 0 0,1-1 0,-2 1 0,1 0 0,-1 0 0,-1 0 0,1-1 0,-2 0 0,1 1 0,-1-1 0,-8 12 0,-3 2 0,-33 38 0,3-4 0,38-50 0,1 1 0,-1-1 0,-11 9 0,12-12 0,1 0 0,0 0 0,0 1 0,1 0 0,-1 0 0,1 1 0,-6 9 0,10-15 0,-1 1 0,1 0 0,0 0 0,-1-1 0,1 1 0,0 0 0,0 0 0,0-1 0,-1 1 0,1 0 0,0 0 0,0 0 0,0 0 0,0-1 0,0 1 0,0 0 0,1 0 0,-1 0 0,0-1 0,0 1 0,1 0 0,-1 0 0,0-1 0,1 1 0,-1 0 0,1 1 0,1-1 0,-1-1 0,0 1 0,0 0 0,1 0 0,-1 0 0,1-1 0,-1 1 0,0-1 0,1 1 0,0-1 0,-1 0 0,1 1 0,1-1 0,7 0 0,0 0 0,0 0 0,13-3 0,-20 3 0,36-6 0,0-1 0,0-2 0,-1-1 0,-1-3 0,38-16 0,-67 25-273,1 1 0,0 1 0,0-1 0,18-1 0,-6 2-6553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8T16:03:11.54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81,'718'0,"-691"2,-1 2,0 0,47 15,-68-18,29 7,1-1,0-2,40 1,109-7,-72-1,1617 2,-1522-14,-39 1,-112 12,178-14,-129 6,165 6,-137 5,731-2,-824-2,50-8,9-2,42-2,56-3,-19 5,-2-1,570 12,-357 3,-367-2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6:03:30.7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2884 1 24575,'1'15'0,"-1"0"0,-1 0 0,0 1 0,-1-1 0,-1 0 0,-1-1 0,0 1 0,-9 22 0,10-31 0,-9 25 0,-2-1 0,-2 0 0,0-1 0,-34 44 0,-209 200 0,181-194 0,33-36 0,-77 56 0,-59 26 0,36-26 0,-286 181 0,295-195 0,44-22 0,-62 35 0,-124 73 0,143-65 0,34-24 0,81-67 0,10-8 0,1-1 0,1 1 0,-1 1 0,1 0 0,0 0 0,-7 10 0,-118 185 0,114-168 0,1 2 0,2-1 0,1 2 0,-9 40 0,-5 37 0,6 3 0,5-1 0,6 2 0,2 127 0,11 335 0,0-564 0,7 31 0,-8-46 0,-2-12 0,-1-1 0,0 1 0,-1-1 0,0 1 0,0 0 0,-10-13 0,-42-57 0,36 55 0,-22-38 0,31 39 0,9 18 0,0 1 0,0 0 0,-1 0 0,0 0 0,0 0 0,0 1 0,-5-6 0,8 10 0,0 0 0,0 0 0,0 0 0,0 0 0,0 0 0,0 0 0,0 0 0,0 0 0,0 0 0,-1 0 0,1-1 0,0 1 0,0 0 0,0 0 0,0 0 0,0 0 0,0 0 0,0 0 0,-1 0 0,1 0 0,0 0 0,0 0 0,0 0 0,0 0 0,0 0 0,0 0 0,0 0 0,-1 0 0,1 0 0,0 0 0,0 0 0,0 0 0,0 0 0,0 0 0,0 0 0,0 0 0,-1 1 0,1-1 0,0 0 0,0 0 0,0 0 0,0 0 0,0 0 0,0 0 0,0 0 0,0 0 0,0 0 0,0 1 0,0-1 0,0 0 0,-1 0 0,1 0 0,0 0 0,0 0 0,0 1 0,-1 10 0,3 12 0,4-8 0,0 0 0,1-1 0,0 0 0,1 0 0,1-1 0,0 0 0,14 15 0,25 39 0,-7 4 0,26 43 0,-65-112 0,-1 0 0,1 1 0,0-1 0,0 0 0,0 0 0,0 0 0,0 0 0,0-1 0,1 1 0,-1 0 0,1-1 0,-1 0 0,1 1 0,-1-1 0,1 0 0,0-1 0,0 1 0,-1 0 0,1-1 0,0 1 0,0-1 0,0 0 0,0 0 0,-1 0 0,1 0 0,0-1 0,0 1 0,0-1 0,0 0 0,-1 1 0,1-1 0,0-1 0,-1 1 0,1 0 0,2-2 0,5-4 0,1 0 0,-2 0 0,1 0 0,-1-1 0,0-1 0,-1 1 0,8-11 0,23-35 0,-26 34 0,1 1 0,1 0 0,18-16 0,-25 26-273,-1 1 0,1-1 0,-2 0 0,10-17 0,-8 12-6553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6:08:43.7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500 2 24575,'-94'-1'0,"-104"3"0,180 1 0,1 0 0,0 1 0,0 1 0,0 0 0,1 2 0,0 0 0,-18 10 0,33-17 0,1 1 0,-1-1 0,0 1 0,0-1 0,1 1 0,-1 0 0,0-1 0,1 1 0,-1-1 0,1 1 0,-1 0 0,1 0 0,-1-1 0,1 1 0,-1 0 0,1 0 0,0 0 0,0 0 0,-1 0 0,1-1 0,0 1 0,0 0 0,0 0 0,0 0 0,0 0 0,0 0 0,0 0 0,0 0 0,0-1 0,0 1 0,1 0 0,-1 0 0,0 0 0,0 0 0,1 0 0,-1-1 0,1 1 0,-1 0 0,1 0 0,-1-1 0,1 1 0,-1 0 0,2 0 0,3 5 0,0-1 0,0 0 0,1 0 0,7 5 0,-8-6 0,20 14 0,-1-1 0,47 24 0,-54-33 0,-4-2 0,0 0 0,-1 1 0,1 1 0,-2-1 0,16 15 0,-25-20 0,0 0 0,1 0 0,-1 1 0,-1-1 0,1 1 0,0-1 0,-1 1 0,1 0 0,-1 0 0,0 0 0,0 0 0,0-1 0,0 2 0,0-1 0,-1 0 0,0 0 0,1 0 0,-1 0 0,0 0 0,0 0 0,-1 0 0,1 0 0,-1 0 0,1 0 0,-1 0 0,0 0 0,0 0 0,-1 0 0,1 0 0,-3 4 0,-1 2 0,-1-1 0,0 0 0,-1 0 0,1 0 0,-2-1 0,-12 12 0,-56 35 0,42-32 0,-34 20 0,42-28 0,-31 24 0,56-37 0,1-1 0,-1 1 0,0-1 0,1 1 0,-1-1 0,1 1 0,-1-1 0,1 1 0,-1-1 0,1 1 0,-1 0 0,1-1 0,-1 1 0,1 0 0,0-1 0,-1 1 0,1 0 0,0 0 0,0 0 0,0-1 0,0 1 0,0-1 0,0 1 0,1-1 0,-1 0 0,0 1 0,0-1 0,1 0 0,-1 1 0,0-1 0,0 0 0,1 1 0,-1-1 0,0 0 0,1 0 0,-1 0 0,1 1 0,-1-1 0,0 0 0,1 0 0,-1 0 0,0 0 0,1 0 0,0 1 0,32 1 0,-30-2 0,32-2 0,-1-1 0,1-2 0,35-10 0,25-4 0,-42 12-682,87-1-1,-117 8-6143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6:08:46.8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402 0 24575,'-35'3'0,"0"0"0,0 3 0,-43 11 0,-8 2 0,75-17 0,-55 12 0,61-12 0,0-1 0,0 1 0,0 0 0,0 1 0,0-1 0,1 1 0,-1 0 0,0 0 0,-6 6 0,11-9 0,0 0 0,0 0 0,0 1 0,0-1 0,0 0 0,0 0 0,-1 1 0,1-1 0,0 0 0,0 0 0,0 1 0,0-1 0,0 0 0,0 0 0,0 1 0,0-1 0,0 0 0,0 1 0,0-1 0,0 0 0,0 0 0,1 1 0,-1-1 0,0 0 0,0 0 0,0 1 0,0-1 0,0 0 0,0 0 0,1 0 0,-1 1 0,0-1 0,0 0 0,0 0 0,1 0 0,-1 1 0,0-1 0,0 0 0,0 0 0,1 0 0,-1 0 0,0 0 0,0 0 0,1 1 0,-1-1 0,0 0 0,1 0 0,-1 0 0,0 0 0,0 0 0,1 0 0,-1 0 0,0 0 0,0 0 0,1 0 0,17 2 0,-17-2 0,37 2 0,-15-1 0,32 5 0,-47-5 0,0 1 0,-1 0 0,1 1 0,-1 0 0,0 0 0,0 0 0,0 1 0,7 5 0,-3-2 0,-1 1 0,0 0 0,0 1 0,0 1 0,-2-1 0,1 1 0,9 15 0,-15-19 0,0-1 0,0 1 0,0 1 0,-1-1 0,0 0 0,0 1 0,0-1 0,-1 1 0,0-1 0,0 1 0,-1 0 0,0 0 0,0-1 0,0 1 0,-1 0 0,-2 7 0,-1 0 0,0-1 0,-1 0 0,0-1 0,-1 1 0,-1-1 0,0-1 0,0 1 0,-13 14 0,-10 9 0,-41 35 0,27-29 0,42-38 0,0-1 0,-1 0 0,1 1 0,0 0 0,0-1 0,0 1 0,-2 6 0,4-9 0,0 0 0,-1 1 0,1-1 0,0 1 0,0-1 0,0 1 0,0-1 0,0 1 0,0-1 0,0 1 0,0-1 0,0 1 0,0-1 0,1 1 0,-1-1 0,0 1 0,0-1 0,0 1 0,0-1 0,1 0 0,-1 1 0,1 0 0,-1-1 0,1 1 0,0 0 0,0-1 0,0 1 0,0-1 0,0 1 0,0-1 0,0 1 0,0-1 0,0 1 0,0-1 0,0 0 0,2 0 0,26 3 0,0-2 0,56-4 0,-13 0 0,34 3-1365,-84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8T16:08:08.55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27,'166'-10,"-42"0,707 3,-561 8,-49 3,238 34,200 26,-444-48,-86-5,-5 0,109 5,675-14,-456-4,3766 2,-4185-2,1-2,-1 0,37-11,57-9,193 17,6-1,329-10,-440 20,-3-2,-188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B0EAF-8161-4752-9251-B446951356E9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24A4C-08EE-4E0C-9FCA-158317050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996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24A4C-08EE-4E0C-9FCA-15831705073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79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09F3-945F-476C-AD52-6F595B0303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13D1-A1E7-4C0E-BFA1-199C590BF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81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09F3-945F-476C-AD52-6F595B0303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13D1-A1E7-4C0E-BFA1-199C590BF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20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09F3-945F-476C-AD52-6F595B0303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13D1-A1E7-4C0E-BFA1-199C590BF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08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09F3-945F-476C-AD52-6F595B0303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13D1-A1E7-4C0E-BFA1-199C590BF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95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09F3-945F-476C-AD52-6F595B0303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13D1-A1E7-4C0E-BFA1-199C590BF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20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09F3-945F-476C-AD52-6F595B0303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13D1-A1E7-4C0E-BFA1-199C590BF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4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09F3-945F-476C-AD52-6F595B0303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13D1-A1E7-4C0E-BFA1-199C590BF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46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09F3-945F-476C-AD52-6F595B0303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13D1-A1E7-4C0E-BFA1-199C590BF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2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09F3-945F-476C-AD52-6F595B0303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13D1-A1E7-4C0E-BFA1-199C590BF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09F3-945F-476C-AD52-6F595B0303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13D1-A1E7-4C0E-BFA1-199C590BF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02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09F3-945F-476C-AD52-6F595B0303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13D1-A1E7-4C0E-BFA1-199C590BF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82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F09F3-945F-476C-AD52-6F595B0303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713D1-A1E7-4C0E-BFA1-199C590BF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57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customXml" Target="../ink/ink4.xml"/><Relationship Id="rId10" Type="http://schemas.openxmlformats.org/officeDocument/2006/relationships/image" Target="../media/image80.png"/><Relationship Id="rId4" Type="http://schemas.openxmlformats.org/officeDocument/2006/relationships/image" Target="../media/image50.png"/><Relationship Id="rId9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0.png"/><Relationship Id="rId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F9E3783-B2C3-0C40-197F-F58CEB621B04}"/>
              </a:ext>
            </a:extLst>
          </p:cNvPr>
          <p:cNvGrpSpPr/>
          <p:nvPr/>
        </p:nvGrpSpPr>
        <p:grpSpPr>
          <a:xfrm>
            <a:off x="6848475" y="2393967"/>
            <a:ext cx="4295133" cy="3974992"/>
            <a:chOff x="6705600" y="2717817"/>
            <a:chExt cx="4295133" cy="397499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57454"/>
            <a:stretch/>
          </p:blipFill>
          <p:spPr>
            <a:xfrm>
              <a:off x="6705600" y="2717817"/>
              <a:ext cx="4295133" cy="397499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8797924" y="3358243"/>
              <a:ext cx="53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0.3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32725" y="3931558"/>
              <a:ext cx="53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0.5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22268" y="4899703"/>
              <a:ext cx="53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0.7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90783" y="5539998"/>
              <a:ext cx="53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0.2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29409" y="3766210"/>
              <a:ext cx="53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0.6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0E32FF-188D-54D2-274B-DCA44261A257}"/>
                </a:ext>
              </a:extLst>
            </p:cNvPr>
            <p:cNvSpPr txBox="1"/>
            <p:nvPr/>
          </p:nvSpPr>
          <p:spPr>
            <a:xfrm>
              <a:off x="8159297" y="4342615"/>
              <a:ext cx="53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0.5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225EEB-1E88-7952-ECC6-A4039ADE6499}"/>
                </a:ext>
              </a:extLst>
            </p:cNvPr>
            <p:cNvSpPr txBox="1"/>
            <p:nvPr/>
          </p:nvSpPr>
          <p:spPr>
            <a:xfrm>
              <a:off x="8326663" y="5084369"/>
              <a:ext cx="53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0.4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D7A414-F676-8D12-B081-33DEC56F4773}"/>
                </a:ext>
              </a:extLst>
            </p:cNvPr>
            <p:cNvSpPr txBox="1"/>
            <p:nvPr/>
          </p:nvSpPr>
          <p:spPr>
            <a:xfrm>
              <a:off x="8345714" y="5995627"/>
              <a:ext cx="53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0.2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770" t="5678" r="43119"/>
          <a:stretch/>
        </p:blipFill>
        <p:spPr>
          <a:xfrm>
            <a:off x="182428" y="0"/>
            <a:ext cx="5349238" cy="38854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0409B8-903E-2761-2372-FE65D739B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7" t="208" r="55124" b="30854"/>
          <a:stretch/>
        </p:blipFill>
        <p:spPr>
          <a:xfrm>
            <a:off x="175410" y="4007705"/>
            <a:ext cx="4534996" cy="2740273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229350" y="256005"/>
            <a:ext cx="5780221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(</a:t>
            </a:r>
            <a:r>
              <a:rPr lang="en-IN" dirty="0" err="1"/>
              <a:t>Kohonen</a:t>
            </a:r>
            <a:r>
              <a:rPr lang="en-IN" dirty="0"/>
              <a:t> Learning Algorithm SOM)</a:t>
            </a:r>
          </a:p>
        </p:txBody>
      </p:sp>
    </p:spTree>
    <p:extLst>
      <p:ext uri="{BB962C8B-B14F-4D97-AF65-F5344CB8AC3E}">
        <p14:creationId xmlns:p14="http://schemas.microsoft.com/office/powerpoint/2010/main" val="513845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A9F7E5-DD89-54F7-24DD-3B0251407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66"/>
          <a:stretch/>
        </p:blipFill>
        <p:spPr>
          <a:xfrm>
            <a:off x="0" y="0"/>
            <a:ext cx="12192000" cy="6400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7D30DA-82D1-2E75-AC70-84C1F50E5CE1}"/>
                  </a:ext>
                </a:extLst>
              </p14:cNvPr>
              <p14:cNvContentPartPr/>
              <p14:nvPr/>
            </p14:nvContentPartPr>
            <p14:xfrm>
              <a:off x="3752355" y="2752050"/>
              <a:ext cx="2590560" cy="49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7D30DA-82D1-2E75-AC70-84C1F50E5C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8715" y="2644050"/>
                <a:ext cx="2698200" cy="2653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486AC7E-486E-0776-BC2C-82CB6A25E8D2}"/>
              </a:ext>
            </a:extLst>
          </p:cNvPr>
          <p:cNvSpPr txBox="1"/>
          <p:nvPr/>
        </p:nvSpPr>
        <p:spPr>
          <a:xfrm>
            <a:off x="5219700" y="942975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 shown in next slide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3C9D1CE-DCC9-E3AE-53D3-FD447A14B2FD}"/>
                  </a:ext>
                </a:extLst>
              </p14:cNvPr>
              <p14:cNvContentPartPr/>
              <p14:nvPr/>
            </p14:nvContentPartPr>
            <p14:xfrm>
              <a:off x="5124315" y="1323570"/>
              <a:ext cx="1038960" cy="1422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3C9D1CE-DCC9-E3AE-53D3-FD447A14B2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18195" y="1317450"/>
                <a:ext cx="1051200" cy="14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74C5891-C3BF-A599-0D7E-FE97C8E48E27}"/>
                  </a:ext>
                </a:extLst>
              </p14:cNvPr>
              <p14:cNvContentPartPr/>
              <p14:nvPr/>
            </p14:nvContentPartPr>
            <p14:xfrm>
              <a:off x="6715875" y="4361610"/>
              <a:ext cx="190800" cy="221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74C5891-C3BF-A599-0D7E-FE97C8E48E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09755" y="4355490"/>
                <a:ext cx="2030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1522F1B-B3B1-E4E5-8863-F8352F4D0B2E}"/>
                  </a:ext>
                </a:extLst>
              </p14:cNvPr>
              <p14:cNvContentPartPr/>
              <p14:nvPr/>
            </p14:nvContentPartPr>
            <p14:xfrm>
              <a:off x="8837355" y="4362330"/>
              <a:ext cx="163080" cy="240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1522F1B-B3B1-E4E5-8863-F8352F4D0B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31235" y="4356210"/>
                <a:ext cx="175320" cy="2530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D1DE6E-4291-923C-691C-6722159DAF33}"/>
              </a:ext>
            </a:extLst>
          </p:cNvPr>
          <p:cNvSpPr txBox="1"/>
          <p:nvPr/>
        </p:nvSpPr>
        <p:spPr>
          <a:xfrm>
            <a:off x="871042" y="6151175"/>
            <a:ext cx="576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 </a:t>
            </a:r>
            <a:r>
              <a:rPr lang="el-GR" dirty="0"/>
              <a:t>θ</a:t>
            </a:r>
            <a:r>
              <a:rPr lang="en-US" dirty="0"/>
              <a:t>A and </a:t>
            </a:r>
            <a:r>
              <a:rPr lang="el-GR" dirty="0"/>
              <a:t>θ</a:t>
            </a:r>
            <a:r>
              <a:rPr lang="en-US" dirty="0"/>
              <a:t>B with 0.71 and 0.58 and repeat until difference </a:t>
            </a:r>
            <a:r>
              <a:rPr lang="en-US" dirty="0" err="1"/>
              <a:t>bw</a:t>
            </a:r>
            <a:r>
              <a:rPr lang="en-US" dirty="0"/>
              <a:t> old </a:t>
            </a:r>
            <a:r>
              <a:rPr lang="el-GR" dirty="0"/>
              <a:t>θ</a:t>
            </a:r>
            <a:r>
              <a:rPr lang="en-US" dirty="0"/>
              <a:t>A,</a:t>
            </a:r>
            <a:r>
              <a:rPr lang="el-GR" dirty="0"/>
              <a:t>θ</a:t>
            </a:r>
            <a:r>
              <a:rPr lang="en-US" dirty="0"/>
              <a:t>B and new </a:t>
            </a:r>
            <a:r>
              <a:rPr lang="el-GR" dirty="0"/>
              <a:t>θ</a:t>
            </a:r>
            <a:r>
              <a:rPr lang="en-US" dirty="0"/>
              <a:t>A,</a:t>
            </a:r>
            <a:r>
              <a:rPr lang="el-GR" dirty="0"/>
              <a:t>θ</a:t>
            </a:r>
            <a:r>
              <a:rPr lang="en-US" dirty="0"/>
              <a:t>B becomes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791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67056F-4AC7-6E40-B480-B17E95BC11AE}"/>
              </a:ext>
            </a:extLst>
          </p:cNvPr>
          <p:cNvSpPr txBox="1"/>
          <p:nvPr/>
        </p:nvSpPr>
        <p:spPr>
          <a:xfrm>
            <a:off x="419100" y="161925"/>
            <a:ext cx="1110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initial values </a:t>
            </a:r>
            <a:r>
              <a:rPr lang="el-GR" dirty="0"/>
              <a:t>θ</a:t>
            </a:r>
            <a:r>
              <a:rPr lang="en-US" dirty="0"/>
              <a:t>A = 0.60 and </a:t>
            </a:r>
            <a:r>
              <a:rPr lang="el-GR" dirty="0"/>
              <a:t>θ</a:t>
            </a:r>
            <a:r>
              <a:rPr lang="en-US" dirty="0"/>
              <a:t>B = 0.50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4B3AE-40FD-149A-F18A-B0001797B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 t="14028" b="6806"/>
          <a:stretch/>
        </p:blipFill>
        <p:spPr>
          <a:xfrm>
            <a:off x="0" y="845582"/>
            <a:ext cx="10972800" cy="54292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296A35-8A2C-F637-AFA9-5321F220170F}"/>
              </a:ext>
            </a:extLst>
          </p:cNvPr>
          <p:cNvSpPr txBox="1"/>
          <p:nvPr/>
        </p:nvSpPr>
        <p:spPr>
          <a:xfrm>
            <a:off x="7267575" y="2705100"/>
            <a:ext cx="469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n = no. of times head and x = no. of tails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BD9BD-FFC7-718F-6AF8-A9356614BB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469" t="25695" r="9922" b="52083"/>
          <a:stretch/>
        </p:blipFill>
        <p:spPr>
          <a:xfrm>
            <a:off x="7172325" y="3388757"/>
            <a:ext cx="4219575" cy="1524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3122A8-5075-75B4-BAB2-05308CACF5C2}"/>
              </a:ext>
            </a:extLst>
          </p:cNvPr>
          <p:cNvSpPr txBox="1"/>
          <p:nvPr/>
        </p:nvSpPr>
        <p:spPr>
          <a:xfrm>
            <a:off x="6019799" y="5351503"/>
            <a:ext cx="5943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Coin A: P(ZA) * n = 0.80 * 9 = 2.2H, P(ZA) * x = 0.80 * 1 = 0.8T</a:t>
            </a:r>
          </a:p>
          <a:p>
            <a:r>
              <a:rPr lang="en-US" dirty="0"/>
              <a:t>Coin B: P(ZB) * n = 0.20 * 9 = 2.8H, P(ZB) * x = 0.20* 1 = 2.8T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7F8687-AF86-86B8-3540-66E0A5B32124}"/>
                  </a:ext>
                </a:extLst>
              </p14:cNvPr>
              <p14:cNvContentPartPr/>
              <p14:nvPr/>
            </p14:nvContentPartPr>
            <p14:xfrm>
              <a:off x="7219875" y="4380690"/>
              <a:ext cx="3981240" cy="59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7F8687-AF86-86B8-3540-66E0A5B321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65875" y="4272690"/>
                <a:ext cx="4088880" cy="2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267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45221" y="792843"/>
            <a:ext cx="2127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Unit 1 wins as 0.87&lt;1.1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3" y="2449535"/>
            <a:ext cx="9853008" cy="4276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1DB057-BADD-A1E0-7134-A5377195C85D}"/>
              </a:ext>
            </a:extLst>
          </p:cNvPr>
          <p:cNvSpPr txBox="1"/>
          <p:nvPr/>
        </p:nvSpPr>
        <p:spPr>
          <a:xfrm>
            <a:off x="276203" y="-68909"/>
            <a:ext cx="5343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For training example x1 = (1,0,1,0)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9421"/>
          <a:stretch/>
        </p:blipFill>
        <p:spPr>
          <a:xfrm>
            <a:off x="0" y="651484"/>
            <a:ext cx="9387614" cy="19447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F751175-A222-43CC-AFA4-C0E00F222A86}"/>
                  </a:ext>
                </a:extLst>
              </p14:cNvPr>
              <p14:cNvContentPartPr/>
              <p14:nvPr/>
            </p14:nvContentPartPr>
            <p14:xfrm>
              <a:off x="5297025" y="2161185"/>
              <a:ext cx="151560" cy="297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F751175-A222-43CC-AFA4-C0E00F222A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88385" y="2152545"/>
                <a:ext cx="1692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8D74941-7CF0-8749-AD3A-505B0958BCEB}"/>
                  </a:ext>
                </a:extLst>
              </p14:cNvPr>
              <p14:cNvContentPartPr/>
              <p14:nvPr/>
            </p14:nvContentPartPr>
            <p14:xfrm>
              <a:off x="7943385" y="2153625"/>
              <a:ext cx="189720" cy="271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8D74941-7CF0-8749-AD3A-505B0958BC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34745" y="2144985"/>
                <a:ext cx="207360" cy="2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668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7696" t="54519" b="8420"/>
          <a:stretch/>
        </p:blipFill>
        <p:spPr>
          <a:xfrm>
            <a:off x="238125" y="728663"/>
            <a:ext cx="8943368" cy="1666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87" y="2395538"/>
            <a:ext cx="10227690" cy="4261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B9941D-3979-1D04-FD64-03ACC460C9AD}"/>
              </a:ext>
            </a:extLst>
          </p:cNvPr>
          <p:cNvSpPr txBox="1"/>
          <p:nvPr/>
        </p:nvSpPr>
        <p:spPr>
          <a:xfrm>
            <a:off x="276203" y="-68909"/>
            <a:ext cx="5343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For training example x2 = (1,0,0,0)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DE79A-9EC7-FF62-6FB7-6FDB3C9BCE77}"/>
              </a:ext>
            </a:extLst>
          </p:cNvPr>
          <p:cNvSpPr txBox="1"/>
          <p:nvPr/>
        </p:nvSpPr>
        <p:spPr>
          <a:xfrm>
            <a:off x="9826171" y="1146602"/>
            <a:ext cx="2127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Unit 1 wins as 0.74&lt;0.9</a:t>
            </a:r>
          </a:p>
        </p:txBody>
      </p:sp>
    </p:spTree>
    <p:extLst>
      <p:ext uri="{BB962C8B-B14F-4D97-AF65-F5344CB8AC3E}">
        <p14:creationId xmlns:p14="http://schemas.microsoft.com/office/powerpoint/2010/main" val="422271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16" y="236058"/>
            <a:ext cx="9530725" cy="45786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554" y="4092832"/>
            <a:ext cx="7892446" cy="276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7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762"/>
            <a:ext cx="9412716" cy="44191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98334" y="4254046"/>
            <a:ext cx="341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Unit 2 wins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4058"/>
          <a:stretch/>
        </p:blipFill>
        <p:spPr>
          <a:xfrm>
            <a:off x="4706358" y="4220986"/>
            <a:ext cx="7458075" cy="263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7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2298"/>
            <a:ext cx="10943711" cy="442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7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655AB8A-A41E-697F-787A-D39ED5FF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875938-36FD-FB7A-A75D-8408AA4AA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5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388ECF-2863-9CCC-75F0-AEB80BE232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06" t="23194" r="17500" b="10556"/>
          <a:stretch/>
        </p:blipFill>
        <p:spPr>
          <a:xfrm>
            <a:off x="0" y="-16214"/>
            <a:ext cx="12192000" cy="68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4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5C25A4-6E51-9A71-DEBB-1FF59A378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15" t="23333" r="17656" b="10000"/>
          <a:stretch/>
        </p:blipFill>
        <p:spPr>
          <a:xfrm>
            <a:off x="0" y="-35004"/>
            <a:ext cx="12192000" cy="689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9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084FE8244824F8DA304D1666BE595" ma:contentTypeVersion="6" ma:contentTypeDescription="Create a new document." ma:contentTypeScope="" ma:versionID="afbf432bb8bf20b866746352fa91f77e">
  <xsd:schema xmlns:xsd="http://www.w3.org/2001/XMLSchema" xmlns:xs="http://www.w3.org/2001/XMLSchema" xmlns:p="http://schemas.microsoft.com/office/2006/metadata/properties" xmlns:ns2="5c9723bf-e2da-41fd-b2fd-04456ba7cba0" xmlns:ns3="1a80a837-91c1-4480-9cf9-33b82e620694" targetNamespace="http://schemas.microsoft.com/office/2006/metadata/properties" ma:root="true" ma:fieldsID="94af8324b03f66d257b2f85875bcc144" ns2:_="" ns3:_="">
    <xsd:import namespace="5c9723bf-e2da-41fd-b2fd-04456ba7cba0"/>
    <xsd:import namespace="1a80a837-91c1-4480-9cf9-33b82e6206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723bf-e2da-41fd-b2fd-04456ba7cb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0a837-91c1-4480-9cf9-33b82e62069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519103-0873-4D77-B50A-E36CD49A45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0F3B76-13C5-4C6F-B58E-8B1AFB16D3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723bf-e2da-41fd-b2fd-04456ba7cba0"/>
    <ds:schemaRef ds:uri="1a80a837-91c1-4480-9cf9-33b82e6206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163</Words>
  <Application>Microsoft Office PowerPoint</Application>
  <PresentationFormat>Widescreen</PresentationFormat>
  <Paragraphs>21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Example (Kohonen Learning Algorithm SOM)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Organizing Map (SOM)</dc:title>
  <dc:creator>Microsoft account</dc:creator>
  <cp:lastModifiedBy>Aastha Kumar</cp:lastModifiedBy>
  <cp:revision>32</cp:revision>
  <dcterms:created xsi:type="dcterms:W3CDTF">2024-03-04T09:12:07Z</dcterms:created>
  <dcterms:modified xsi:type="dcterms:W3CDTF">2024-05-09T12:00:17Z</dcterms:modified>
</cp:coreProperties>
</file>