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90" r:id="rId4"/>
  </p:sldMasterIdLst>
  <p:notesMasterIdLst>
    <p:notesMasterId r:id="rId16"/>
  </p:notesMasterIdLst>
  <p:sldIdLst>
    <p:sldId id="304" r:id="rId5"/>
    <p:sldId id="306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99A83030-5CF8-4304-8BC8-C2FCF38B6FFC}"/>
    <pc:docChg chg="undo redo custSel modSld">
      <pc:chgData name="Aastha Kumar" userId="f94225b3-263d-47de-91f3-c17c89a7eef3" providerId="ADAL" clId="{99A83030-5CF8-4304-8BC8-C2FCF38B6FFC}" dt="2024-04-05T17:58:43.731" v="38" actId="403"/>
      <pc:docMkLst>
        <pc:docMk/>
      </pc:docMkLst>
      <pc:sldChg chg="modSp mod">
        <pc:chgData name="Aastha Kumar" userId="f94225b3-263d-47de-91f3-c17c89a7eef3" providerId="ADAL" clId="{99A83030-5CF8-4304-8BC8-C2FCF38B6FFC}" dt="2024-03-31T12:55:41.790" v="3" actId="5793"/>
        <pc:sldMkLst>
          <pc:docMk/>
          <pc:sldMk cId="2916019275" sldId="306"/>
        </pc:sldMkLst>
        <pc:spChg chg="mod">
          <ac:chgData name="Aastha Kumar" userId="f94225b3-263d-47de-91f3-c17c89a7eef3" providerId="ADAL" clId="{99A83030-5CF8-4304-8BC8-C2FCF38B6FFC}" dt="2024-03-31T12:55:41.790" v="3" actId="5793"/>
          <ac:spMkLst>
            <pc:docMk/>
            <pc:sldMk cId="2916019275" sldId="306"/>
            <ac:spMk id="3" creationId="{00000000-0000-0000-0000-000000000000}"/>
          </ac:spMkLst>
        </pc:spChg>
      </pc:sldChg>
      <pc:sldChg chg="modSp mod">
        <pc:chgData name="Aastha Kumar" userId="f94225b3-263d-47de-91f3-c17c89a7eef3" providerId="ADAL" clId="{99A83030-5CF8-4304-8BC8-C2FCF38B6FFC}" dt="2024-04-05T17:58:43.731" v="38" actId="403"/>
        <pc:sldMkLst>
          <pc:docMk/>
          <pc:sldMk cId="310006962" sldId="348"/>
        </pc:sldMkLst>
        <pc:spChg chg="mod">
          <ac:chgData name="Aastha Kumar" userId="f94225b3-263d-47de-91f3-c17c89a7eef3" providerId="ADAL" clId="{99A83030-5CF8-4304-8BC8-C2FCF38B6FFC}" dt="2024-04-05T17:32:49.977" v="16" actId="1076"/>
          <ac:spMkLst>
            <pc:docMk/>
            <pc:sldMk cId="310006962" sldId="348"/>
            <ac:spMk id="2" creationId="{00000000-0000-0000-0000-000000000000}"/>
          </ac:spMkLst>
        </pc:spChg>
        <pc:spChg chg="mod">
          <ac:chgData name="Aastha Kumar" userId="f94225b3-263d-47de-91f3-c17c89a7eef3" providerId="ADAL" clId="{99A83030-5CF8-4304-8BC8-C2FCF38B6FFC}" dt="2024-04-05T17:58:43.731" v="38" actId="403"/>
          <ac:spMkLst>
            <pc:docMk/>
            <pc:sldMk cId="310006962" sldId="348"/>
            <ac:spMk id="3" creationId="{00000000-0000-0000-0000-000000000000}"/>
          </ac:spMkLst>
        </pc:spChg>
      </pc:sldChg>
    </pc:docChg>
  </pc:docChgLst>
  <pc:docChgLst>
    <pc:chgData name="Aastha Kumar" userId="f94225b3-263d-47de-91f3-c17c89a7eef3" providerId="ADAL" clId="{96BED0BC-6C3B-44BB-A9D7-8861F9DEA767}"/>
    <pc:docChg chg="modSld">
      <pc:chgData name="Aastha Kumar" userId="f94225b3-263d-47de-91f3-c17c89a7eef3" providerId="ADAL" clId="{96BED0BC-6C3B-44BB-A9D7-8861F9DEA767}" dt="2024-05-19T10:35:47.387" v="5" actId="1035"/>
      <pc:docMkLst>
        <pc:docMk/>
      </pc:docMkLst>
      <pc:sldChg chg="modSp mod">
        <pc:chgData name="Aastha Kumar" userId="f94225b3-263d-47de-91f3-c17c89a7eef3" providerId="ADAL" clId="{96BED0BC-6C3B-44BB-A9D7-8861F9DEA767}" dt="2024-05-19T10:14:33.728" v="3" actId="20577"/>
        <pc:sldMkLst>
          <pc:docMk/>
          <pc:sldMk cId="2916019275" sldId="306"/>
        </pc:sldMkLst>
        <pc:spChg chg="mod">
          <ac:chgData name="Aastha Kumar" userId="f94225b3-263d-47de-91f3-c17c89a7eef3" providerId="ADAL" clId="{96BED0BC-6C3B-44BB-A9D7-8861F9DEA767}" dt="2024-05-19T10:14:33.728" v="3" actId="20577"/>
          <ac:spMkLst>
            <pc:docMk/>
            <pc:sldMk cId="2916019275" sldId="306"/>
            <ac:spMk id="3" creationId="{00000000-0000-0000-0000-000000000000}"/>
          </ac:spMkLst>
        </pc:spChg>
      </pc:sldChg>
      <pc:sldChg chg="modSp mod">
        <pc:chgData name="Aastha Kumar" userId="f94225b3-263d-47de-91f3-c17c89a7eef3" providerId="ADAL" clId="{96BED0BC-6C3B-44BB-A9D7-8861F9DEA767}" dt="2024-05-19T10:35:47.387" v="5" actId="1035"/>
        <pc:sldMkLst>
          <pc:docMk/>
          <pc:sldMk cId="2180098814" sldId="357"/>
        </pc:sldMkLst>
        <pc:picChg chg="mod">
          <ac:chgData name="Aastha Kumar" userId="f94225b3-263d-47de-91f3-c17c89a7eef3" providerId="ADAL" clId="{96BED0BC-6C3B-44BB-A9D7-8861F9DEA767}" dt="2024-05-19T10:35:47.387" v="5" actId="1035"/>
          <ac:picMkLst>
            <pc:docMk/>
            <pc:sldMk cId="2180098814" sldId="357"/>
            <ac:picMk id="4" creationId="{290546EA-4865-B9E5-9522-EBCF0F80D82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8:12:29.87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 97 24575,'-2'110'0,"5"117"0,2-202 0,1-20 0,4-12 0,8-21 0,-2-1 0,21-48 0,0-2 0,-19 45 0,1 1 0,1 0 0,2 2 0,36-40 0,-56 68 0,1 0 0,-1 1 0,1-1 0,0 1 0,0 0 0,0 0 0,1 0 0,-1 0 0,0 0 0,1 1 0,-1-1 0,5 0 0,-6 2 0,-1 0 0,1 0 0,0 0 0,-1 0 0,1 1 0,0-1 0,0 0 0,-1 1 0,1-1 0,-1 1 0,1 0 0,0-1 0,-1 1 0,1 0 0,-1 0 0,0 0 0,1 0 0,-1 0 0,0 1 0,1-1 0,-1 0 0,0 0 0,0 1 0,0-1 0,0 1 0,-1-1 0,1 1 0,1 2 0,6 14 0,-1-1 0,-1 1 0,-1 0 0,0 1 0,-1-1 0,1 22 0,3 116 0,-8-26 0,-1-129 0,1 0 0,0 0 0,0 0 0,0 0 0,1 0 0,-1 1 0,0-1 0,0 0 0,1 0 0,-1 0 0,0 0 0,1 0 0,-1 0 0,1 0 0,-1 0 0,1 0 0,0 0 0,0 0 0,0 1 0,0-2 0,0 0 0,-1 0 0,1 0 0,-1 0 0,1 0 0,0 0 0,-1 0 0,1 0 0,-1 0 0,1-1 0,0 1 0,-1 0 0,1 0 0,-1 0 0,1-1 0,-1 1 0,1 0 0,-1-1 0,1 1 0,-1 0 0,1-1 0,-1 1 0,1-1 0,0 0 0,5-6 0,0-1 0,0 1 0,5-11 0,-9 15 0,18-35 0,-1 0 0,20-57 0,19-42 0,-44 109 0,-9 16 0,0 1 0,1-1 0,1 1 0,0 0 0,0 0 0,1 1 0,16-16 0,-24 26 0,1-1 0,-1 0 0,1 1 0,0-1 0,-1 1 0,1-1 0,0 1 0,-1-1 0,1 1 0,0 0 0,0-1 0,0 1 0,-1 0 0,1-1 0,0 1 0,0 0 0,0 0 0,0 0 0,-1 0 0,1 0 0,0 0 0,0 0 0,0 0 0,0 0 0,-1 0 0,1 0 0,0 1 0,0-1 0,0 0 0,0 1 0,-1-1 0,1 0 0,0 1 0,-1-1 0,1 1 0,0-1 0,-1 1 0,1 0 0,0-1 0,-1 1 0,1 0 0,-1-1 0,1 1 0,-1 0 0,1-1 0,-1 1 0,0 0 0,1 0 0,-1 1 0,3 5 0,-1 0 0,0 0 0,-1 0 0,1 12 0,1 26 0,-4 59 0,0 16 0,2-105 0,2 1 0,4 17 0,3 19 0,-8-40-341,0 1 0,1-1-1,5 13 1,-2-8-6485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8:12:31.20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110 272 24575,'36'1'0,"-1"-3"0,0 0 0,0-2 0,0-2 0,-1-2 0,64-21 0,-48 10 0,-14 5 0,68-34 0,-101 47 0,-1-1 0,1 1 0,-1-1 0,1 0 0,-1 0 0,0 0 0,0 0 0,0 0 0,0 0 0,0-1 0,0 1 0,-1-1 0,1 1 0,-1-1 0,0 0 0,1 1 0,-1-1 0,-1 0 0,1 0 0,0 0 0,-1 0 0,1 0 0,-1 0 0,0 0 0,0 0 0,0-3 0,-1 3 0,0 0 0,0-1 0,0 1 0,0 0 0,-1 0 0,1 0 0,-1 1 0,0-1 0,1 0 0,-1 0 0,-1 1 0,1 0 0,0-1 0,-1 1 0,1 0 0,-1 0 0,1 0 0,-1 0 0,0 1 0,0-1 0,0 1 0,0-1 0,-4 0 0,-13-2 0,0 0 0,0 1 0,-1 1 0,1 1 0,-1 1 0,-35 5 0,-12-2 0,50-3 0,-1 1 0,1 1 0,-23 5 0,32-5 0,0 1 0,-1 0 0,2 1 0,-1 0 0,0 0 0,1 1 0,0 0 0,-9 8 0,12-10 0,-18 16 0,1 0 0,-31 33 0,47-45 0,0 1 0,0 0 0,1 1 0,0 0 0,0-1 0,1 1 0,0 1 0,1-1 0,0 1 0,0-1 0,-1 14 0,0 19 0,2 0 0,2-1 0,6 46 0,-6-83 0,0-1 0,0 1 0,1-1 0,-1 0 0,1 1 0,0-1 0,0 0 0,0 1 0,1-1 0,-1 0 0,1 0 0,-1 0 0,1 0 0,0 0 0,0-1 0,0 1 0,1 0 0,-1-1 0,1 0 0,-1 1 0,1-1 0,0 0 0,0-1 0,0 1 0,0 0 0,0-1 0,0 1 0,0-1 0,1 0 0,-1 0 0,0-1 0,1 1 0,-1-1 0,1 1 0,4-1 0,150 0 206,-80-3-1777,-55 3-5255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8:12:32.47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216 23 24575,'0'-1'0,"0"0"0,0 0 0,-1 0 0,1 0 0,-1 1 0,1-1 0,-1 0 0,1 0 0,-1 0 0,0 0 0,1 1 0,-1-1 0,0 0 0,0 1 0,1-1 0,-1 0 0,0 1 0,0-1 0,0 1 0,0-1 0,0 1 0,0 0 0,0-1 0,0 1 0,0 0 0,-2-1 0,-27-3 0,25 4 0,-1 1 0,1 0 0,0 0 0,-1 0 0,1 1 0,0-1 0,0 1 0,0 0 0,0 1 0,1-1 0,-1 1 0,1 0 0,-1 0 0,1 1 0,0-1 0,0 1 0,0 0 0,1 0 0,-1 0 0,1 1 0,-3 5 0,-3 4 0,1 0 0,1 1 0,0 0 0,1 0 0,-7 29 0,8-16 0,1 1 0,2-1 0,1 1 0,3 33 0,-1-24 0,-1-33 0,0 0 0,0 0 0,1 0 0,-1 0 0,1 0 0,1 0 0,-1 0 0,4 8 0,-4-11 0,1 0 0,-1 0 0,1 0 0,-1 0 0,1-1 0,0 1 0,0 0 0,-1-1 0,1 1 0,0-1 0,1 0 0,-1 1 0,0-1 0,0 0 0,0 0 0,1-1 0,-1 1 0,1 0 0,-1-1 0,3 1 0,0 0 0,1 0 0,0-1 0,-1 1 0,1-1 0,-1 0 0,1-1 0,0 1 0,-1-1 0,1 0 0,-1-1 0,1 1 0,-1-1 0,0 0 0,0 0 0,9-6 0,-9 4 0,0 0 0,-1 0 0,0 0 0,1 0 0,-2-1 0,1 0 0,0 0 0,-1 0 0,0 0 0,0-1 0,-1 1 0,1-1 0,-1 0 0,2-8 0,1-9 0,-1 0 0,-1 0 0,0-39 0,-8-68 0,4 124 0,2 170 0,-4-98 0,9 82 0,-4-133 0,-1 0 0,1 1 0,1-1 0,0 0 0,9 26 0,-10-37 0,-1 0 0,1-1 0,0 1 0,0-1 0,0 0 0,1 0 0,-1 0 0,1 0 0,0 0 0,-1 0 0,2-1 0,-1 1 0,0-1 0,0 0 0,1 0 0,-1 0 0,1 0 0,-1-1 0,1 1 0,0-1 0,0 0 0,-1 0 0,8 1 0,8-1-170,-1 0-1,1 0 0,0-2 1,0 0-1,-1-1 0,1-2 1,27-7-1,-29 5-6655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8:12:33.80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0 114 24575,'1'49'0,"1"1"0,11 62 0,-8-60 0,-5-40 0,1-1 0,0 1 0,1-1 0,5 18 0,-7-29 0,0 1 0,0-1 0,0 0 0,0 0 0,0 0 0,0 1 0,0-1 0,0 0 0,0 0 0,0 0 0,1 1 0,-1-1 0,0 0 0,0 0 0,0 0 0,0 1 0,0-1 0,0 0 0,1 0 0,-1 0 0,0 0 0,0 0 0,0 1 0,1-1 0,-1 0 0,0 0 0,0 0 0,0 0 0,1 0 0,-1 0 0,0 0 0,0 0 0,0 0 0,1 0 0,-1 0 0,6-7 0,3-19 0,-8 22 0,16-66 0,-3-2 0,5-72 0,-15 104 0,-3 35 0,-1 1 0,1 0 0,-1 0 0,1 0 0,1 0 0,-1 0 0,0 0 0,1 0 0,0 0 0,0 1 0,0-1 0,0 0 0,1 1 0,0 0 0,-1 0 0,1 0 0,4-3 0,-3 3 0,1 0 0,0 1 0,0-1 0,0 1 0,0 0 0,0 1 0,0-1 0,1 1 0,-1 0 0,1 1 0,-1-1 0,8 1 0,14-1 0,-12 0 0,-1 1 0,1 0 0,-1 0 0,1 2 0,-1 0 0,21 5 0,-33-6 0,0 1 0,1-1 0,-1 1 0,0-1 0,0 1 0,0 0 0,0 0 0,0 0 0,0 0 0,-1 0 0,1 0 0,-1 0 0,1 1 0,-1-1 0,0 1 0,0-1 0,0 1 0,0-1 0,0 1 0,-1-1 0,2 6 0,-1 6 0,1 0 0,-2 27 0,-1-27 0,-5 222-1365,6-214-5461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8:12:36.17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867 1 24575,'-65'-1'0,"-76"3"0,133-1 0,-1 0 0,0 1 0,0 0 0,1 1 0,-1-1 0,1 2 0,-13 6 0,-3 4 0,-25 20 0,6-4 0,37-26 0,0 0 0,1 0 0,-1 1 0,1 0 0,0 0 0,0 0 0,0 1 0,1 0 0,-6 9 0,5-4 0,0 0 0,1 0 0,0 1 0,1-1 0,-2 13 0,-3 24 0,-4 90 0,13 51 0,1-68 0,-1-79 0,1-25 0,-2 0 0,0 0 0,-1 0 0,-1 0 0,-4 18 0,5-30 0,-1-1 0,-1 1 0,1-1 0,-1 0 0,1 0 0,-1 0 0,0 0 0,-1 0 0,1-1 0,-1 1 0,1-1 0,-1 0 0,0 0 0,-8 4 0,-7 4 0,0-2 0,-23 8 0,24-9 0,-180 60 0,190-61 0,14-3 0,26 1 0,-20-3 0,12 1 0,-1 2 0,0 1 0,0 1 0,-1 1 0,1 1 0,-2 1 0,0 0 0,0 2 0,33 24 0,-48-30 0,0 0 0,-1 0 0,0 0 0,0 1 0,0 0 0,-1 0 0,0 0 0,0 0 0,-1 1 0,0 0 0,0-1 0,-1 1 0,0 0 0,2 13 0,-1 10 0,-1-1 0,-4 51 0,0-35 0,0 30 0,1 27 0,-17 116 0,9-167 0,-27 86 0,32-129 0,2 0 0,-1 1 0,1 0 0,1-1 0,0 1 0,0 17 0,1-24 0,1 0 0,-1 0 0,1 0 0,-1 0 0,1 0 0,0 0 0,0 0 0,1 0 0,-1-1 0,1 1 0,-1 0 0,1-1 0,0 1 0,0-1 0,0 1 0,0-1 0,0 0 0,1 0 0,-1 0 0,1 0 0,-1 0 0,1-1 0,0 1 0,-1-1 0,4 1 0,3 1-195,1 0 0,-1-1 0,1 0 0,-1 0 0,1-1 0,10-1 0,4 0-6631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8:21:22.03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523 0 24575,'3'5'0,"0"-1"0,-1 1 0,1 0 0,-1 0 0,0 0 0,0 0 0,-1 0 0,0 0 0,1 0 0,-2 1 0,2 9 0,0 6 0,42 408 0,-33-269 0,6 107 0,15 147 0,-1-178 0,-20-173 0,-6-33 0,4 54 0,-9-44 0,4 52 0,-4-90 0,1-1 0,-1 1 0,0 0 0,0-1 0,0 1 0,0 0 0,0-1 0,0 1 0,0 0 0,0-1 0,-1 1 0,1 0 0,-1-1 0,1 1 0,-1-1 0,0 1 0,1-1 0,-1 1 0,0-1 0,0 1 0,-2 1 0,1-2 0,0 0 0,1-1 0,-1 1 0,0 0 0,0-1 0,0 0 0,0 1 0,0-1 0,0 0 0,0 0 0,0 0 0,0 0 0,0 0 0,0-1 0,0 1 0,0 0 0,0-1 0,-3-1 0,-10-3 0,-1-1 0,1-1 0,1-1 0,-1 0 0,1 0 0,1-2 0,-23-19 0,-81-88 0,72 64 0,45 52 0,0 1 0,-1-1 0,1 0 0,-1 1 0,1-1 0,0 1 0,-1-1 0,0 1 0,1-1 0,-1 1 0,1-1 0,-1 1 0,0-1 0,1 1 0,-1-1 0,0 1 0,1 0 0,-1 0 0,0-1 0,1 1 0,-1 0 0,0 0 0,0 0 0,0 0 0,1 0 0,-1 0 0,0 0 0,0 0 0,1 0 0,-2 0 0,1 1 0,0 1 0,0-1 0,0 0 0,1 0 0,-1 1 0,0-1 0,1 0 0,-1 1 0,1-1 0,0 1 0,-1-1 0,1 1 0,0-1 0,0 1 0,0-1 0,0 3 0,0 19 0,2 0 0,0 0 0,2-1 0,11 41 0,38 87 0,-47-134 0,2 3 0,-1-1 0,2 0 0,15 23 0,-21-37 0,0 1 0,1-1 0,-1 0 0,1-1 0,-1 1 0,1-1 0,0 0 0,0 0 0,1 0 0,-1 0 0,1-1 0,-1 1 0,1-1 0,0 0 0,0-1 0,0 1 0,0-1 0,6 1 0,0-1 0,1 0 0,-1-1 0,1 0 0,-1 0 0,1-1 0,-1-1 0,0 0 0,1-1 0,-1 0 0,0 0 0,-1-1 0,1-1 0,-1 0 0,0 0 0,0-1 0,0 0 0,15-14 0,65-72 0,-80 80 0,0-1 0,-1 0 0,-1-1 0,0 1 0,-1-1 0,6-17 0,-9 21 0,10-31 0,20-83 0,-28 40 0,-5 59 0,7-45 0,-2 38 0,-5 23 0,-5 25 0,-28 98 0,-76 175 0,108-288 0,-25 66 0,-17 38 0,28-64 0,13-35 0,-1 1 0,0-1 0,0 0 0,0 0 0,-5 8 0,5-11 0,0-1 0,1 0 0,-1 0 0,0 0 0,0-1 0,0 1 0,0 0 0,0-1 0,-1 1 0,1-1 0,0 0 0,-1 0 0,1 0 0,-1 0 0,1 0 0,-1 0 0,-3 0 0,-1 0 0,0 0 0,0-1 0,-1 0 0,1 0 0,0 0 0,0-1 0,0 0 0,0 0 0,0-1 0,0 0 0,1 0 0,-1-1 0,1 0 0,-1 0 0,-6-4 0,-7-7 0,1-1 0,0 0 0,-19-20 0,3 2 0,-308-243 0,329 266-227,0-1-1,0 0 1,1-1-1,0 0 1,-20-27-1,19 17-6598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A4F8F-2AAC-4242-8682-09D90297194F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E935D-BD8E-47F0-802A-11C672A19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4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D63CB-1127-457A-AC3C-8379538416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7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D56AB-B7C8-4812-BC1A-1D3D7CEA3DD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FAAEA-86AA-49A6-9B58-3C49E64B12D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8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59B8-E523-4AE0-9A95-FBE34D2693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1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756B1-A386-4806-ACEA-3CE00EA6795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01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0929F-ABF1-473E-B4EA-ACC5104444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1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C5CDF-FC36-4CF2-BA9B-610CC5ECFE8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81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17000-ED8A-4C31-8CDA-B05B6668FD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1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48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193A-CCB5-4E11-BC0D-5EB4A770458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45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AC7F3-45F4-4312-BDC2-0757D66EEFF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03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9B96-5DCC-4431-8814-6DDFE661BB3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1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65C57BE-4281-483E-AAE3-05D45D0E0B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80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8430991-70D6-4BD6-BCFC-9A77BC9785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63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EDF92C4-E604-4E7A-8BCF-78239B6ED4E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7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0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716C-32C0-4243-8730-D5C1908524A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3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110E95-9217-4CA1-A47F-B2839AE79588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1"/>
            <a:ext cx="10515600" cy="73025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sv-SE" altLang="en-US" sz="4400" dirty="0"/>
              <a:t>Principal Components Analysis ( PCA)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895350"/>
            <a:ext cx="11658600" cy="5743575"/>
          </a:xfrm>
        </p:spPr>
        <p:txBody>
          <a:bodyPr>
            <a:normAutofit/>
          </a:bodyPr>
          <a:lstStyle/>
          <a:p>
            <a:r>
              <a:rPr lang="en-US" sz="2400" dirty="0"/>
              <a:t>When dimensionality increases, data becomes increasingly sparse </a:t>
            </a:r>
          </a:p>
          <a:p>
            <a:r>
              <a:rPr lang="en-US" sz="2400" dirty="0"/>
              <a:t>Density and distance between points, which is critical to clustering, outlier analysis, becomes less meaningful </a:t>
            </a:r>
          </a:p>
          <a:p>
            <a:r>
              <a:rPr lang="en-US" sz="2400" dirty="0"/>
              <a:t>The possible combinations of subspaces will grow exponentially</a:t>
            </a:r>
          </a:p>
          <a:p>
            <a:r>
              <a:rPr lang="en-US" altLang="en-US" dirty="0"/>
              <a:t>PCA reduces number of dimensions in data and find patterns in high-dimensional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 applications: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Face recognition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Image compression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 expression analysis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628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41178-09C5-3299-FFC9-C9A0575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5CDF-FC36-4CF2-BA9B-610CC5ECFE81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98E6B-BDDF-68DB-4133-3A86C7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14300"/>
            <a:ext cx="10363200" cy="647700"/>
          </a:xfrm>
        </p:spPr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314" y="1104900"/>
            <a:ext cx="10921285" cy="41148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You are given a 2-D dataset X comprising 4 data points (6,-4), (-3,5), (-2, 6) and (7, -3). Suppose we use PCA to project the sample points onto a one-dimensional space. 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. Derive the one-dimensional subspace that we are projecting onto. </a:t>
            </a:r>
          </a:p>
          <a:p>
            <a:pPr marL="0" indent="0">
              <a:buNone/>
            </a:pPr>
            <a:r>
              <a:rPr lang="en-IN" dirty="0"/>
              <a:t>ii. For each of the four sample points in X, mention the coordinate that the point is projected in principal coordinate space.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59B8-E523-4AE0-9A95-FBE34D26934F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7380"/>
            <a:ext cx="10363200" cy="1143000"/>
          </a:xfrm>
        </p:spPr>
        <p:txBody>
          <a:bodyPr/>
          <a:lstStyle/>
          <a:p>
            <a:r>
              <a:rPr lang="en-IN" dirty="0"/>
              <a:t>Covariance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1" y="1015620"/>
            <a:ext cx="11687174" cy="57058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Variance</a:t>
            </a:r>
          </a:p>
          <a:p>
            <a:pPr marL="0" indent="0">
              <a:buNone/>
            </a:pPr>
            <a:r>
              <a:rPr lang="en-US" sz="2400" dirty="0"/>
              <a:t>- Variance measures the spread or dispersion of a single random variable around its mean or expected value.</a:t>
            </a:r>
          </a:p>
          <a:p>
            <a:pPr marL="0" indent="0">
              <a:buNone/>
            </a:pPr>
            <a:r>
              <a:rPr lang="en-US" sz="2400" dirty="0"/>
              <a:t>- Variance can be thought of as a measure of the uncertainty or volatility associated with a single random variable.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Covariance</a:t>
            </a:r>
          </a:p>
          <a:p>
            <a:pPr marL="0" indent="0">
              <a:buNone/>
            </a:pPr>
            <a:r>
              <a:rPr lang="en-US" sz="2400" dirty="0"/>
              <a:t>- Covariance measures the degree to which two random variables change together.</a:t>
            </a:r>
          </a:p>
          <a:p>
            <a:pPr>
              <a:buFontTx/>
              <a:buChar char="-"/>
            </a:pPr>
            <a:r>
              <a:rPr lang="en-US" sz="2400" dirty="0"/>
              <a:t>Positive covariance indicates that when one variable increases, the other tends to increase as well.</a:t>
            </a:r>
          </a:p>
          <a:p>
            <a:pPr>
              <a:buFontTx/>
              <a:buChar char="-"/>
            </a:pPr>
            <a:r>
              <a:rPr lang="en-US" sz="2400" dirty="0"/>
              <a:t>Negative covariance indicates that when one variable decreases, the other tends to decrease.</a:t>
            </a:r>
          </a:p>
          <a:p>
            <a:pPr marL="0" indent="0">
              <a:buNone/>
            </a:pPr>
            <a:r>
              <a:rPr lang="en-US" sz="2400" dirty="0"/>
              <a:t>- Zero covariance indicates no linear relationship between the variables, though it doesn't necessarily mean there's no relationship at all.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summary, variance measures the spread of a single random variable, while covariance measures the joint variability of two random variables. Variance is a measure of dispersion within a single variable, whereas covariance is a measure of association between two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6215-A9A9-4115-985F-8AF4092E0CF3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41178-09C5-3299-FFC9-C9A0575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5CDF-FC36-4CF2-BA9B-610CC5ECFE81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85E1D-AF9B-5E34-CF82-716606D4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0AC22B5-CDB0-14B2-692E-60641FAE5078}"/>
              </a:ext>
            </a:extLst>
          </p:cNvPr>
          <p:cNvGrpSpPr/>
          <p:nvPr/>
        </p:nvGrpSpPr>
        <p:grpSpPr>
          <a:xfrm>
            <a:off x="9104940" y="2983080"/>
            <a:ext cx="984240" cy="282240"/>
            <a:chOff x="8600115" y="3082890"/>
            <a:chExt cx="9842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205157-25B0-4250-989D-D1E5B89A1AB8}"/>
                    </a:ext>
                  </a:extLst>
                </p14:cNvPr>
                <p14:cNvContentPartPr/>
                <p14:nvPr/>
              </p14:nvContentPartPr>
              <p14:xfrm>
                <a:off x="8600115" y="3098370"/>
                <a:ext cx="273960" cy="18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205157-25B0-4250-989D-D1E5B89A1A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95795" y="3094050"/>
                  <a:ext cx="282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FF582C-3D63-AE92-7680-E348963C6BB4}"/>
                    </a:ext>
                  </a:extLst>
                </p14:cNvPr>
                <p14:cNvContentPartPr/>
                <p14:nvPr/>
              </p14:nvContentPartPr>
              <p14:xfrm>
                <a:off x="8961195" y="3082890"/>
                <a:ext cx="232920" cy="204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FF582C-3D63-AE92-7680-E348963C6B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56875" y="3078570"/>
                  <a:ext cx="241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56ECA6-B0D5-60C2-25B7-6EBDA81C5437}"/>
                    </a:ext>
                  </a:extLst>
                </p14:cNvPr>
                <p14:cNvContentPartPr/>
                <p14:nvPr/>
              </p14:nvContentPartPr>
              <p14:xfrm>
                <a:off x="9237315" y="3125010"/>
                <a:ext cx="185400" cy="24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56ECA6-B0D5-60C2-25B7-6EBDA81C54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32995" y="3120690"/>
                  <a:ext cx="194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7E04CE-DEC7-8D89-59D4-6E31C00B4A92}"/>
                    </a:ext>
                  </a:extLst>
                </p14:cNvPr>
                <p14:cNvContentPartPr/>
                <p14:nvPr/>
              </p14:nvContentPartPr>
              <p14:xfrm>
                <a:off x="9439275" y="3130770"/>
                <a:ext cx="145080" cy="16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7E04CE-DEC7-8D89-59D4-6E31C00B4A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34955" y="3126450"/>
                  <a:ext cx="15372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6CE138-902F-A5A9-7289-95CA0CE4B84F}"/>
                  </a:ext>
                </a:extLst>
              </p14:cNvPr>
              <p14:cNvContentPartPr/>
              <p14:nvPr/>
            </p14:nvContentPartPr>
            <p14:xfrm>
              <a:off x="10289595" y="2761410"/>
              <a:ext cx="312120" cy="812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6CE138-902F-A5A9-7289-95CA0CE4B8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85275" y="2757090"/>
                <a:ext cx="320760" cy="8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86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41178-09C5-3299-FFC9-C9A0575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5CDF-FC36-4CF2-BA9B-610CC5ECFE81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98479-8AC0-D255-35D0-981DBF09B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" t="45139" r="35860" b="18889"/>
          <a:stretch/>
        </p:blipFill>
        <p:spPr>
          <a:xfrm>
            <a:off x="228600" y="123825"/>
            <a:ext cx="7477125" cy="2466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D0B25-4D01-F15D-1940-8999837D5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2" t="51805" r="28333" b="16389"/>
          <a:stretch/>
        </p:blipFill>
        <p:spPr>
          <a:xfrm>
            <a:off x="228600" y="3057524"/>
            <a:ext cx="9677400" cy="3119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DE685-7A05-9098-7031-DF6A07B81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69" t="44584" r="44531" b="31249"/>
          <a:stretch/>
        </p:blipFill>
        <p:spPr>
          <a:xfrm>
            <a:off x="7874000" y="2600324"/>
            <a:ext cx="4267200" cy="1657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BE261F-D7A8-008F-8EAC-9F15DD2A0A95}"/>
              </a:ext>
            </a:extLst>
          </p:cNvPr>
          <p:cNvSpPr txBox="1"/>
          <p:nvPr/>
        </p:nvSpPr>
        <p:spPr>
          <a:xfrm>
            <a:off x="8534400" y="205740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38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41178-09C5-3299-FFC9-C9A0575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5CDF-FC36-4CF2-BA9B-610CC5ECFE81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43DEA-B926-89F4-0BCB-62D8F6EF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3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41178-09C5-3299-FFC9-C9A0575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5CDF-FC36-4CF2-BA9B-610CC5ECFE81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9A0C8-5CFE-8F62-F13E-E5FBA7A9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6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41178-09C5-3299-FFC9-C9A0575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5CDF-FC36-4CF2-BA9B-610CC5ECFE81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C92AB-260E-4B7F-BEEF-21D4443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5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41178-09C5-3299-FFC9-C9A0575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5CDF-FC36-4CF2-BA9B-610CC5ECFE81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81913-D8B6-C887-9132-46760C17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6B396-91D2-A8B9-EFA3-7B99F5790622}"/>
              </a:ext>
            </a:extLst>
          </p:cNvPr>
          <p:cNvSpPr txBox="1"/>
          <p:nvPr/>
        </p:nvSpPr>
        <p:spPr>
          <a:xfrm>
            <a:off x="7848600" y="2551837"/>
            <a:ext cx="2238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calculate e2, put lambda2 value in ||U2|| formula and then find e2 =[11/||U2|| , (14-lambda2)/||U2||]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9EB3BA-27CA-E607-2675-84D25CAECABA}"/>
                  </a:ext>
                </a:extLst>
              </p14:cNvPr>
              <p14:cNvContentPartPr/>
              <p14:nvPr/>
            </p14:nvContentPartPr>
            <p14:xfrm>
              <a:off x="8374755" y="4352610"/>
              <a:ext cx="356760" cy="80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9EB3BA-27CA-E607-2675-84D25CAECA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0435" y="4348290"/>
                <a:ext cx="365400" cy="8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3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41178-09C5-3299-FFC9-C9A0575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5CDF-FC36-4CF2-BA9B-610CC5ECFE81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546EA-4865-B9E5-9522-EBCF0F80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063BC-4736-903F-08B3-3639C689FE6B}"/>
              </a:ext>
            </a:extLst>
          </p:cNvPr>
          <p:cNvSpPr txBox="1"/>
          <p:nvPr/>
        </p:nvSpPr>
        <p:spPr>
          <a:xfrm>
            <a:off x="1047750" y="5939909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 compute for all other points in X1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0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18C5F-DAFD-4722-A173-1BD58DC62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B263E1-FAF3-4ADE-8497-2A81DF51E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351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2_Default Design</vt:lpstr>
      <vt:lpstr>Principal Components Analysis ( PCA)</vt:lpstr>
      <vt:lpstr>Covariance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Microsoft account</dc:creator>
  <cp:lastModifiedBy>Aastha Kumar</cp:lastModifiedBy>
  <cp:revision>53</cp:revision>
  <dcterms:created xsi:type="dcterms:W3CDTF">2023-07-03T03:51:44Z</dcterms:created>
  <dcterms:modified xsi:type="dcterms:W3CDTF">2024-05-19T11:02:10Z</dcterms:modified>
</cp:coreProperties>
</file>