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73" r:id="rId4"/>
    <p:sldId id="283" r:id="rId5"/>
    <p:sldId id="274" r:id="rId6"/>
    <p:sldId id="277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AB73AC9D-6961-44DE-9E44-3F514B73896B}"/>
    <pc:docChg chg="modSld">
      <pc:chgData name="Aastha Kumar" userId="f94225b3-263d-47de-91f3-c17c89a7eef3" providerId="ADAL" clId="{AB73AC9D-6961-44DE-9E44-3F514B73896B}" dt="2024-05-20T11:04:38.037" v="16" actId="1035"/>
      <pc:docMkLst>
        <pc:docMk/>
      </pc:docMkLst>
      <pc:sldChg chg="modSp mod">
        <pc:chgData name="Aastha Kumar" userId="f94225b3-263d-47de-91f3-c17c89a7eef3" providerId="ADAL" clId="{AB73AC9D-6961-44DE-9E44-3F514B73896B}" dt="2024-05-20T11:04:38.037" v="16" actId="1035"/>
        <pc:sldMkLst>
          <pc:docMk/>
          <pc:sldMk cId="108438945" sldId="277"/>
        </pc:sldMkLst>
        <pc:picChg chg="mod">
          <ac:chgData name="Aastha Kumar" userId="f94225b3-263d-47de-91f3-c17c89a7eef3" providerId="ADAL" clId="{AB73AC9D-6961-44DE-9E44-3F514B73896B}" dt="2024-05-20T11:04:38.037" v="16" actId="1035"/>
          <ac:picMkLst>
            <pc:docMk/>
            <pc:sldMk cId="108438945" sldId="277"/>
            <ac:picMk id="6" creationId="{3DB596A2-FBEB-B483-5347-273DA8283D24}"/>
          </ac:picMkLst>
        </pc:picChg>
      </pc:sldChg>
    </pc:docChg>
  </pc:docChgLst>
  <pc:docChgLst>
    <pc:chgData name="Aastha Kumar" userId="f94225b3-263d-47de-91f3-c17c89a7eef3" providerId="ADAL" clId="{FE32D5B6-0ED7-4607-8C9E-301F66C932FB}"/>
    <pc:docChg chg="undo redo custSel delSld modSld">
      <pc:chgData name="Aastha Kumar" userId="f94225b3-263d-47de-91f3-c17c89a7eef3" providerId="ADAL" clId="{FE32D5B6-0ED7-4607-8C9E-301F66C932FB}" dt="2024-03-28T18:52:59.375" v="163" actId="47"/>
      <pc:docMkLst>
        <pc:docMk/>
      </pc:docMkLst>
      <pc:sldChg chg="del">
        <pc:chgData name="Aastha Kumar" userId="f94225b3-263d-47de-91f3-c17c89a7eef3" providerId="ADAL" clId="{FE32D5B6-0ED7-4607-8C9E-301F66C932FB}" dt="2024-03-28T18:44:34.238" v="3" actId="47"/>
        <pc:sldMkLst>
          <pc:docMk/>
          <pc:sldMk cId="2179348779" sldId="256"/>
        </pc:sldMkLst>
      </pc:sldChg>
      <pc:sldChg chg="del">
        <pc:chgData name="Aastha Kumar" userId="f94225b3-263d-47de-91f3-c17c89a7eef3" providerId="ADAL" clId="{FE32D5B6-0ED7-4607-8C9E-301F66C932FB}" dt="2024-03-28T18:44:32.121" v="2" actId="47"/>
        <pc:sldMkLst>
          <pc:docMk/>
          <pc:sldMk cId="990854486" sldId="257"/>
        </pc:sldMkLst>
      </pc:sldChg>
      <pc:sldChg chg="delSp del">
        <pc:chgData name="Aastha Kumar" userId="f94225b3-263d-47de-91f3-c17c89a7eef3" providerId="ADAL" clId="{FE32D5B6-0ED7-4607-8C9E-301F66C932FB}" dt="2024-03-28T18:45:14.695" v="9" actId="47"/>
        <pc:sldMkLst>
          <pc:docMk/>
          <pc:sldMk cId="4069113351" sldId="259"/>
        </pc:sldMkLst>
        <pc:picChg chg="del">
          <ac:chgData name="Aastha Kumar" userId="f94225b3-263d-47de-91f3-c17c89a7eef3" providerId="ADAL" clId="{FE32D5B6-0ED7-4607-8C9E-301F66C932FB}" dt="2024-03-28T18:44:55.085" v="4" actId="478"/>
          <ac:picMkLst>
            <pc:docMk/>
            <pc:sldMk cId="4069113351" sldId="259"/>
            <ac:picMk id="10242" creationId="{00000000-0000-0000-0000-000000000000}"/>
          </ac:picMkLst>
        </pc:picChg>
      </pc:sldChg>
      <pc:sldChg chg="modSp del mod">
        <pc:chgData name="Aastha Kumar" userId="f94225b3-263d-47de-91f3-c17c89a7eef3" providerId="ADAL" clId="{FE32D5B6-0ED7-4607-8C9E-301F66C932FB}" dt="2024-03-28T18:47:03.409" v="47" actId="47"/>
        <pc:sldMkLst>
          <pc:docMk/>
          <pc:sldMk cId="2321915831" sldId="260"/>
        </pc:sldMkLst>
        <pc:spChg chg="mod">
          <ac:chgData name="Aastha Kumar" userId="f94225b3-263d-47de-91f3-c17c89a7eef3" providerId="ADAL" clId="{FE32D5B6-0ED7-4607-8C9E-301F66C932FB}" dt="2024-03-28T18:45:11.980" v="8" actId="20577"/>
          <ac:spMkLst>
            <pc:docMk/>
            <pc:sldMk cId="2321915831" sldId="260"/>
            <ac:spMk id="22532" creationId="{00000000-0000-0000-0000-000000000000}"/>
          </ac:spMkLst>
        </pc:spChg>
      </pc:sldChg>
      <pc:sldChg chg="del">
        <pc:chgData name="Aastha Kumar" userId="f94225b3-263d-47de-91f3-c17c89a7eef3" providerId="ADAL" clId="{FE32D5B6-0ED7-4607-8C9E-301F66C932FB}" dt="2024-03-28T18:44:23.987" v="0" actId="47"/>
        <pc:sldMkLst>
          <pc:docMk/>
          <pc:sldMk cId="656435491" sldId="271"/>
        </pc:sldMkLst>
      </pc:sldChg>
      <pc:sldChg chg="del">
        <pc:chgData name="Aastha Kumar" userId="f94225b3-263d-47de-91f3-c17c89a7eef3" providerId="ADAL" clId="{FE32D5B6-0ED7-4607-8C9E-301F66C932FB}" dt="2024-03-28T18:44:29.451" v="1" actId="47"/>
        <pc:sldMkLst>
          <pc:docMk/>
          <pc:sldMk cId="177147599" sldId="272"/>
        </pc:sldMkLst>
      </pc:sldChg>
      <pc:sldChg chg="modSp mod">
        <pc:chgData name="Aastha Kumar" userId="f94225b3-263d-47de-91f3-c17c89a7eef3" providerId="ADAL" clId="{FE32D5B6-0ED7-4607-8C9E-301F66C932FB}" dt="2024-03-28T18:46:55.221" v="46" actId="20577"/>
        <pc:sldMkLst>
          <pc:docMk/>
          <pc:sldMk cId="3374538855" sldId="273"/>
        </pc:sldMkLst>
        <pc:spChg chg="mod">
          <ac:chgData name="Aastha Kumar" userId="f94225b3-263d-47de-91f3-c17c89a7eef3" providerId="ADAL" clId="{FE32D5B6-0ED7-4607-8C9E-301F66C932FB}" dt="2024-03-28T18:46:18.696" v="23" actId="122"/>
          <ac:spMkLst>
            <pc:docMk/>
            <pc:sldMk cId="3374538855" sldId="273"/>
            <ac:spMk id="2" creationId="{00000000-0000-0000-0000-000000000000}"/>
          </ac:spMkLst>
        </pc:spChg>
        <pc:spChg chg="mod">
          <ac:chgData name="Aastha Kumar" userId="f94225b3-263d-47de-91f3-c17c89a7eef3" providerId="ADAL" clId="{FE32D5B6-0ED7-4607-8C9E-301F66C932FB}" dt="2024-03-28T18:46:55.221" v="46" actId="20577"/>
          <ac:spMkLst>
            <pc:docMk/>
            <pc:sldMk cId="3374538855" sldId="273"/>
            <ac:spMk id="3" creationId="{00000000-0000-0000-0000-000000000000}"/>
          </ac:spMkLst>
        </pc:spChg>
      </pc:sldChg>
      <pc:sldChg chg="addSp delSp modSp mod">
        <pc:chgData name="Aastha Kumar" userId="f94225b3-263d-47de-91f3-c17c89a7eef3" providerId="ADAL" clId="{FE32D5B6-0ED7-4607-8C9E-301F66C932FB}" dt="2024-03-28T18:51:56.664" v="161" actId="255"/>
        <pc:sldMkLst>
          <pc:docMk/>
          <pc:sldMk cId="1527646587" sldId="274"/>
        </pc:sldMkLst>
        <pc:spChg chg="mod">
          <ac:chgData name="Aastha Kumar" userId="f94225b3-263d-47de-91f3-c17c89a7eef3" providerId="ADAL" clId="{FE32D5B6-0ED7-4607-8C9E-301F66C932FB}" dt="2024-03-28T18:48:27.735" v="50" actId="122"/>
          <ac:spMkLst>
            <pc:docMk/>
            <pc:sldMk cId="1527646587" sldId="274"/>
            <ac:spMk id="2" creationId="{00000000-0000-0000-0000-000000000000}"/>
          </ac:spMkLst>
        </pc:spChg>
        <pc:spChg chg="mod">
          <ac:chgData name="Aastha Kumar" userId="f94225b3-263d-47de-91f3-c17c89a7eef3" providerId="ADAL" clId="{FE32D5B6-0ED7-4607-8C9E-301F66C932FB}" dt="2024-03-28T18:51:36.682" v="153" actId="14100"/>
          <ac:spMkLst>
            <pc:docMk/>
            <pc:sldMk cId="1527646587" sldId="274"/>
            <ac:spMk id="3" creationId="{00000000-0000-0000-0000-000000000000}"/>
          </ac:spMkLst>
        </pc:spChg>
        <pc:spChg chg="add mod">
          <ac:chgData name="Aastha Kumar" userId="f94225b3-263d-47de-91f3-c17c89a7eef3" providerId="ADAL" clId="{FE32D5B6-0ED7-4607-8C9E-301F66C932FB}" dt="2024-03-28T18:51:56.664" v="161" actId="255"/>
          <ac:spMkLst>
            <pc:docMk/>
            <pc:sldMk cId="1527646587" sldId="274"/>
            <ac:spMk id="7" creationId="{C05BE0BD-8DE5-ABC9-DA74-9EC4440BBAC2}"/>
          </ac:spMkLst>
        </pc:spChg>
        <pc:picChg chg="del">
          <ac:chgData name="Aastha Kumar" userId="f94225b3-263d-47de-91f3-c17c89a7eef3" providerId="ADAL" clId="{FE32D5B6-0ED7-4607-8C9E-301F66C932FB}" dt="2024-03-28T18:48:37.260" v="53" actId="478"/>
          <ac:picMkLst>
            <pc:docMk/>
            <pc:sldMk cId="1527646587" sldId="274"/>
            <ac:picMk id="4" creationId="{00000000-0000-0000-0000-000000000000}"/>
          </ac:picMkLst>
        </pc:picChg>
        <pc:picChg chg="mod">
          <ac:chgData name="Aastha Kumar" userId="f94225b3-263d-47de-91f3-c17c89a7eef3" providerId="ADAL" clId="{FE32D5B6-0ED7-4607-8C9E-301F66C932FB}" dt="2024-03-28T18:51:30.409" v="151" actId="14100"/>
          <ac:picMkLst>
            <pc:docMk/>
            <pc:sldMk cId="1527646587" sldId="274"/>
            <ac:picMk id="5" creationId="{00000000-0000-0000-0000-000000000000}"/>
          </ac:picMkLst>
        </pc:picChg>
        <pc:picChg chg="add mod">
          <ac:chgData name="Aastha Kumar" userId="f94225b3-263d-47de-91f3-c17c89a7eef3" providerId="ADAL" clId="{FE32D5B6-0ED7-4607-8C9E-301F66C932FB}" dt="2024-03-28T18:51:05.809" v="144" actId="1076"/>
          <ac:picMkLst>
            <pc:docMk/>
            <pc:sldMk cId="1527646587" sldId="274"/>
            <ac:picMk id="11266" creationId="{00000000-0000-0000-0000-000000000000}"/>
          </ac:picMkLst>
        </pc:picChg>
      </pc:sldChg>
      <pc:sldChg chg="modSp del mod">
        <pc:chgData name="Aastha Kumar" userId="f94225b3-263d-47de-91f3-c17c89a7eef3" providerId="ADAL" clId="{FE32D5B6-0ED7-4607-8C9E-301F66C932FB}" dt="2024-03-28T18:46:26.294" v="27" actId="47"/>
        <pc:sldMkLst>
          <pc:docMk/>
          <pc:sldMk cId="4205443394" sldId="275"/>
        </pc:sldMkLst>
        <pc:spChg chg="mod">
          <ac:chgData name="Aastha Kumar" userId="f94225b3-263d-47de-91f3-c17c89a7eef3" providerId="ADAL" clId="{FE32D5B6-0ED7-4607-8C9E-301F66C932FB}" dt="2024-03-28T18:46:07.204" v="15" actId="21"/>
          <ac:spMkLst>
            <pc:docMk/>
            <pc:sldMk cId="4205443394" sldId="275"/>
            <ac:spMk id="3" creationId="{00000000-0000-0000-0000-000000000000}"/>
          </ac:spMkLst>
        </pc:spChg>
      </pc:sldChg>
      <pc:sldChg chg="modSp del mod">
        <pc:chgData name="Aastha Kumar" userId="f94225b3-263d-47de-91f3-c17c89a7eef3" providerId="ADAL" clId="{FE32D5B6-0ED7-4607-8C9E-301F66C932FB}" dt="2024-03-28T18:50:46.296" v="138" actId="47"/>
        <pc:sldMkLst>
          <pc:docMk/>
          <pc:sldMk cId="3577491977" sldId="276"/>
        </pc:sldMkLst>
        <pc:spChg chg="mod">
          <ac:chgData name="Aastha Kumar" userId="f94225b3-263d-47de-91f3-c17c89a7eef3" providerId="ADAL" clId="{FE32D5B6-0ED7-4607-8C9E-301F66C932FB}" dt="2024-03-28T18:50:28.788" v="128" actId="21"/>
          <ac:spMkLst>
            <pc:docMk/>
            <pc:sldMk cId="3577491977" sldId="276"/>
            <ac:spMk id="3" creationId="{00000000-0000-0000-0000-000000000000}"/>
          </ac:spMkLst>
        </pc:spChg>
      </pc:sldChg>
      <pc:sldChg chg="delSp del">
        <pc:chgData name="Aastha Kumar" userId="f94225b3-263d-47de-91f3-c17c89a7eef3" providerId="ADAL" clId="{FE32D5B6-0ED7-4607-8C9E-301F66C932FB}" dt="2024-03-28T18:51:59.302" v="162" actId="47"/>
        <pc:sldMkLst>
          <pc:docMk/>
          <pc:sldMk cId="734114952" sldId="280"/>
        </pc:sldMkLst>
        <pc:picChg chg="del">
          <ac:chgData name="Aastha Kumar" userId="f94225b3-263d-47de-91f3-c17c89a7eef3" providerId="ADAL" clId="{FE32D5B6-0ED7-4607-8C9E-301F66C932FB}" dt="2024-03-28T18:50:51.999" v="139" actId="21"/>
          <ac:picMkLst>
            <pc:docMk/>
            <pc:sldMk cId="734114952" sldId="280"/>
            <ac:picMk id="11266" creationId="{00000000-0000-0000-0000-000000000000}"/>
          </ac:picMkLst>
        </pc:picChg>
      </pc:sldChg>
      <pc:sldChg chg="del">
        <pc:chgData name="Aastha Kumar" userId="f94225b3-263d-47de-91f3-c17c89a7eef3" providerId="ADAL" clId="{FE32D5B6-0ED7-4607-8C9E-301F66C932FB}" dt="2024-03-28T18:52:59.375" v="163" actId="47"/>
        <pc:sldMkLst>
          <pc:docMk/>
          <pc:sldMk cId="2334856120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B96A-1CFC-478C-A4C2-549F39FAB89A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F16D3-3D01-41CF-B57A-1F654C53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4659A-3F67-4F85-B9AB-495B1925237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80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6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4DEA6B5-9DD5-4B8C-9B0B-1D7C1B6E7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2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7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9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8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E027-4B2A-45FD-9849-F8A4C3E4044B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EB79-263B-4DBE-A45A-9B992D3CD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youtu.be/l3DzJBb3MaE?si=iqhdOFbBiieUnIRP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0" y="121285"/>
            <a:ext cx="10515600" cy="813435"/>
          </a:xfrm>
        </p:spPr>
        <p:txBody>
          <a:bodyPr/>
          <a:lstStyle/>
          <a:p>
            <a:pPr algn="ctr"/>
            <a:r>
              <a:rPr lang="en-US" dirty="0"/>
              <a:t>Decision Tree – 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2825"/>
            <a:ext cx="11790680" cy="5723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Pros</a:t>
            </a:r>
            <a:r>
              <a:rPr lang="en-IN" dirty="0"/>
              <a:t>:</a:t>
            </a:r>
          </a:p>
          <a:p>
            <a:r>
              <a:rPr lang="en-US" dirty="0"/>
              <a:t>Trees can be displayed graphically, and are easily interpreted.</a:t>
            </a:r>
          </a:p>
          <a:p>
            <a:r>
              <a:rPr lang="en-US" dirty="0"/>
              <a:t>Human like decision making – decision trees mirror human decision-making than do the regression and classification </a:t>
            </a:r>
            <a:r>
              <a:rPr lang="en-IN" dirty="0"/>
              <a:t>approaches.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Cons</a:t>
            </a:r>
            <a:r>
              <a:rPr lang="en-IN" dirty="0"/>
              <a:t>:</a:t>
            </a:r>
          </a:p>
          <a:p>
            <a:r>
              <a:rPr lang="en-US" dirty="0"/>
              <a:t>Trees generally do not have the same level of predictive accuracy as some of the other regression and classification approaches.</a:t>
            </a:r>
          </a:p>
          <a:p>
            <a:r>
              <a:rPr lang="en-US" dirty="0"/>
              <a:t>A small change in the data can cause a large change in the final estimated tree.</a:t>
            </a:r>
          </a:p>
          <a:p>
            <a:r>
              <a:rPr lang="en-US" dirty="0"/>
              <a:t>Decision Trees suffer from high variance. </a:t>
            </a:r>
          </a:p>
          <a:p>
            <a:r>
              <a:rPr lang="en-US" dirty="0"/>
              <a:t>By using ensemble methods like bagging, random forests, and boosting, the predictive performance of trees can be substantially </a:t>
            </a:r>
            <a:r>
              <a:rPr lang="en-IN" dirty="0"/>
              <a:t>improved. </a:t>
            </a:r>
          </a:p>
        </p:txBody>
      </p:sp>
    </p:spTree>
    <p:extLst>
      <p:ext uri="{BB962C8B-B14F-4D97-AF65-F5344CB8AC3E}">
        <p14:creationId xmlns:p14="http://schemas.microsoft.com/office/powerpoint/2010/main" val="33745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88901"/>
            <a:ext cx="10515600" cy="711200"/>
          </a:xfrm>
        </p:spPr>
        <p:txBody>
          <a:bodyPr/>
          <a:lstStyle/>
          <a:p>
            <a:pPr algn="ctr"/>
            <a:r>
              <a:rPr lang="en-IN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4" y="920750"/>
            <a:ext cx="12087225" cy="1664550"/>
          </a:xfrm>
        </p:spPr>
        <p:txBody>
          <a:bodyPr>
            <a:normAutofit/>
          </a:bodyPr>
          <a:lstStyle/>
          <a:p>
            <a:r>
              <a:rPr lang="en-US" sz="2200" dirty="0"/>
              <a:t>Attempts to build a strong classifier from a  set of weak classifiers.</a:t>
            </a:r>
          </a:p>
          <a:p>
            <a:r>
              <a:rPr lang="en-US" sz="2200" dirty="0"/>
              <a:t>Input data is divided into 2 sets- correctly classified data and incorrectly classified data. It then send only incorrectly classified data into the next round where it repats the process until majority is correctly classified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A2215-DBF9-B4C0-162C-D2C88F56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2" t="20972" r="18516" b="7778"/>
          <a:stretch/>
        </p:blipFill>
        <p:spPr>
          <a:xfrm>
            <a:off x="2857499" y="2378868"/>
            <a:ext cx="7019925" cy="4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739775"/>
          </a:xfrm>
        </p:spPr>
        <p:txBody>
          <a:bodyPr/>
          <a:lstStyle/>
          <a:p>
            <a:pPr algn="ctr"/>
            <a:r>
              <a:rPr lang="en-IN" dirty="0"/>
              <a:t>Bootstrap Aggregation -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975" y="797653"/>
            <a:ext cx="6677024" cy="58984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Bootstrap aggregation, or bagging, is a general-purpose procedure for reducing the variance of a machine learning method</a:t>
            </a:r>
          </a:p>
          <a:p>
            <a:r>
              <a:rPr lang="en-US" sz="2400" dirty="0"/>
              <a:t>In this approach we generate n different bootstrapped training data sets from the </a:t>
            </a:r>
            <a:r>
              <a:rPr lang="en-IN" sz="2400" dirty="0"/>
              <a:t>given single input training dataset. </a:t>
            </a:r>
            <a:r>
              <a:rPr lang="en-US" sz="2400" dirty="0"/>
              <a:t>Then train the model using each of the n bootstrapped training set in order to get a prediction with least variance.</a:t>
            </a:r>
          </a:p>
          <a:p>
            <a:r>
              <a:rPr lang="en-US" sz="2400" dirty="0"/>
              <a:t>Regression - Construct B regression trees using B bootstrapped training sets, and average the resulting predictions. Resulting trees are grown deep, and are not pruned. Hence each individual tree has high variance, but low bias. Averaging these B trees reduces the variance.</a:t>
            </a:r>
          </a:p>
          <a:p>
            <a:r>
              <a:rPr lang="en-US" sz="2400" dirty="0"/>
              <a:t>Classification – After the trees are modelled, for a given test observation, record the class predicted by each of the B trees, and take a majority vote for predicting the label of the test observation. Bagging can improve predictions for many regression methods, especially useful for decision trees.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9753A-9496-11A7-818B-EFA034EB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31" t="10787" b="6527"/>
          <a:stretch/>
        </p:blipFill>
        <p:spPr>
          <a:xfrm>
            <a:off x="152447" y="797653"/>
            <a:ext cx="5132221" cy="58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4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IN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7949"/>
            <a:ext cx="5210176" cy="5299075"/>
          </a:xfrm>
        </p:spPr>
        <p:txBody>
          <a:bodyPr>
            <a:normAutofit/>
          </a:bodyPr>
          <a:lstStyle/>
          <a:p>
            <a:r>
              <a:rPr lang="en-US" dirty="0"/>
              <a:t>Random forests provide an improvement over bagged </a:t>
            </a:r>
            <a:r>
              <a:rPr lang="en-IN" dirty="0"/>
              <a:t>tress.</a:t>
            </a:r>
          </a:p>
          <a:p>
            <a:r>
              <a:rPr lang="en-US" dirty="0"/>
              <a:t>In bagging, a number of decision trees are build on bootstrapped training </a:t>
            </a:r>
            <a:r>
              <a:rPr lang="en-IN" dirty="0"/>
              <a:t>samples. But in random forests, if the no. of examples in the training set is N, take a sample of n examples at random but with replacement.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596A2-FBEB-B483-5347-273DA8283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3" t="10417" b="6945"/>
          <a:stretch/>
        </p:blipFill>
        <p:spPr>
          <a:xfrm>
            <a:off x="6236096" y="800100"/>
            <a:ext cx="595590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861AF-51AE-0AD1-EC7D-439407662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209"/>
            <a:ext cx="6245537" cy="3891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297FE-0806-EC72-53AF-150273480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87043" y="670048"/>
            <a:ext cx="3009016" cy="581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93AD7A-CF2B-B919-77F1-588DC6D394B9}"/>
              </a:ext>
            </a:extLst>
          </p:cNvPr>
          <p:cNvSpPr txBox="1"/>
          <p:nvPr/>
        </p:nvSpPr>
        <p:spPr>
          <a:xfrm>
            <a:off x="3047114" y="613639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https://youtu.be/l3DzJBb3MaE?si=iqhdOFbBiieUnIRP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1278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70DE6E-E989-4E67-84F6-107BAC20E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83CD3-B6D3-4DFA-B875-CF88D474AB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395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Decision Tree – Pros and Cons</vt:lpstr>
      <vt:lpstr>Boosting</vt:lpstr>
      <vt:lpstr>Bootstrap Aggregation - Bagging</vt:lpstr>
      <vt:lpstr>Random Forests</vt:lpstr>
      <vt:lpstr>Adaboost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</dc:title>
  <dc:creator>Microsoft account</dc:creator>
  <cp:lastModifiedBy>Aastha Kumar</cp:lastModifiedBy>
  <cp:revision>28</cp:revision>
  <dcterms:created xsi:type="dcterms:W3CDTF">2023-07-10T08:50:53Z</dcterms:created>
  <dcterms:modified xsi:type="dcterms:W3CDTF">2024-05-20T11:10:52Z</dcterms:modified>
</cp:coreProperties>
</file>