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9" r:id="rId4"/>
    <p:sldId id="260" r:id="rId5"/>
    <p:sldId id="277" r:id="rId6"/>
    <p:sldId id="262" r:id="rId7"/>
    <p:sldId id="272" r:id="rId8"/>
    <p:sldId id="271"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Bhardwaj" userId="3a22567e49e651b3" providerId="LiveId" clId="{B404B6AD-7C55-4CD1-A69D-17752E16EF5F}"/>
    <pc:docChg chg="custSel modSld">
      <pc:chgData name="Anirudh Bhardwaj" userId="3a22567e49e651b3" providerId="LiveId" clId="{B404B6AD-7C55-4CD1-A69D-17752E16EF5F}" dt="2022-01-28T14:21:27.349" v="90" actId="12"/>
      <pc:docMkLst>
        <pc:docMk/>
      </pc:docMkLst>
      <pc:sldChg chg="addSp modSp mod">
        <pc:chgData name="Anirudh Bhardwaj" userId="3a22567e49e651b3" providerId="LiveId" clId="{B404B6AD-7C55-4CD1-A69D-17752E16EF5F}" dt="2022-01-28T14:16:12.078" v="43" actId="122"/>
        <pc:sldMkLst>
          <pc:docMk/>
          <pc:sldMk cId="4064541631" sldId="256"/>
        </pc:sldMkLst>
        <pc:spChg chg="add mod">
          <ac:chgData name="Anirudh Bhardwaj" userId="3a22567e49e651b3" providerId="LiveId" clId="{B404B6AD-7C55-4CD1-A69D-17752E16EF5F}" dt="2022-01-28T14:16:12.078" v="43" actId="122"/>
          <ac:spMkLst>
            <pc:docMk/>
            <pc:sldMk cId="4064541631" sldId="256"/>
            <ac:spMk id="3" creationId="{C8129C40-079F-4B7C-A097-5BBDCC7CF897}"/>
          </ac:spMkLst>
        </pc:spChg>
      </pc:sldChg>
      <pc:sldChg chg="addSp delSp modSp mod">
        <pc:chgData name="Anirudh Bhardwaj" userId="3a22567e49e651b3" providerId="LiveId" clId="{B404B6AD-7C55-4CD1-A69D-17752E16EF5F}" dt="2022-01-28T14:21:27.349" v="90" actId="12"/>
        <pc:sldMkLst>
          <pc:docMk/>
          <pc:sldMk cId="2653573562" sldId="274"/>
        </pc:sldMkLst>
        <pc:spChg chg="mod">
          <ac:chgData name="Anirudh Bhardwaj" userId="3a22567e49e651b3" providerId="LiveId" clId="{B404B6AD-7C55-4CD1-A69D-17752E16EF5F}" dt="2022-01-28T14:21:27.349" v="90" actId="12"/>
          <ac:spMkLst>
            <pc:docMk/>
            <pc:sldMk cId="2653573562" sldId="274"/>
            <ac:spMk id="5" creationId="{00000000-0000-0000-0000-000000000000}"/>
          </ac:spMkLst>
        </pc:spChg>
        <pc:picChg chg="add mod">
          <ac:chgData name="Anirudh Bhardwaj" userId="3a22567e49e651b3" providerId="LiveId" clId="{B404B6AD-7C55-4CD1-A69D-17752E16EF5F}" dt="2022-01-28T14:20:50.229" v="85" actId="14100"/>
          <ac:picMkLst>
            <pc:docMk/>
            <pc:sldMk cId="2653573562" sldId="274"/>
            <ac:picMk id="4" creationId="{1DF64B7A-4088-4054-B212-2AD1A332C967}"/>
          </ac:picMkLst>
        </pc:picChg>
        <pc:picChg chg="del">
          <ac:chgData name="Anirudh Bhardwaj" userId="3a22567e49e651b3" providerId="LiveId" clId="{B404B6AD-7C55-4CD1-A69D-17752E16EF5F}" dt="2022-01-28T14:20:22.084" v="81" actId="21"/>
          <ac:picMkLst>
            <pc:docMk/>
            <pc:sldMk cId="2653573562" sldId="274"/>
            <ac:picMk id="8" creationId="{BF168CDA-A4E9-45F8-8381-25043B9BAD09}"/>
          </ac:picMkLst>
        </pc:picChg>
      </pc:sldChg>
      <pc:sldChg chg="modSp mod">
        <pc:chgData name="Anirudh Bhardwaj" userId="3a22567e49e651b3" providerId="LiveId" clId="{B404B6AD-7C55-4CD1-A69D-17752E16EF5F}" dt="2022-01-28T14:18:57.425" v="80" actId="20577"/>
        <pc:sldMkLst>
          <pc:docMk/>
          <pc:sldMk cId="2280346202" sldId="275"/>
        </pc:sldMkLst>
        <pc:spChg chg="mod">
          <ac:chgData name="Anirudh Bhardwaj" userId="3a22567e49e651b3" providerId="LiveId" clId="{B404B6AD-7C55-4CD1-A69D-17752E16EF5F}" dt="2022-01-28T14:17:21.929" v="44" actId="2711"/>
          <ac:spMkLst>
            <pc:docMk/>
            <pc:sldMk cId="2280346202" sldId="275"/>
            <ac:spMk id="7" creationId="{00000000-0000-0000-0000-000000000000}"/>
          </ac:spMkLst>
        </pc:spChg>
        <pc:spChg chg="mod">
          <ac:chgData name="Anirudh Bhardwaj" userId="3a22567e49e651b3" providerId="LiveId" clId="{B404B6AD-7C55-4CD1-A69D-17752E16EF5F}" dt="2022-01-28T14:17:33.065" v="45" actId="2711"/>
          <ac:spMkLst>
            <pc:docMk/>
            <pc:sldMk cId="2280346202" sldId="275"/>
            <ac:spMk id="8" creationId="{00000000-0000-0000-0000-000000000000}"/>
          </ac:spMkLst>
        </pc:spChg>
        <pc:spChg chg="mod">
          <ac:chgData name="Anirudh Bhardwaj" userId="3a22567e49e651b3" providerId="LiveId" clId="{B404B6AD-7C55-4CD1-A69D-17752E16EF5F}" dt="2022-01-28T14:18:57.425" v="80" actId="20577"/>
          <ac:spMkLst>
            <pc:docMk/>
            <pc:sldMk cId="2280346202" sldId="275"/>
            <ac:spMk id="9" creationId="{00000000-0000-0000-0000-000000000000}"/>
          </ac:spMkLst>
        </pc:spChg>
        <pc:picChg chg="mod">
          <ac:chgData name="Anirudh Bhardwaj" userId="3a22567e49e651b3" providerId="LiveId" clId="{B404B6AD-7C55-4CD1-A69D-17752E16EF5F}" dt="2022-01-28T10:22:03.540" v="1" actId="14100"/>
          <ac:picMkLst>
            <pc:docMk/>
            <pc:sldMk cId="2280346202" sldId="275"/>
            <ac:picMk id="5" creationId="{00000000-0000-0000-0000-000000000000}"/>
          </ac:picMkLst>
        </pc:picChg>
        <pc:picChg chg="mod">
          <ac:chgData name="Anirudh Bhardwaj" userId="3a22567e49e651b3" providerId="LiveId" clId="{B404B6AD-7C55-4CD1-A69D-17752E16EF5F}" dt="2022-01-28T10:21:58.475" v="0" actId="14100"/>
          <ac:picMkLst>
            <pc:docMk/>
            <pc:sldMk cId="2280346202" sldId="275"/>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7CF746B-0310-4D3C-8960-963FF55F65F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40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42489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611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87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6814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514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888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76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50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4055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90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EF2BC-2D83-45E8-B519-8C85AF709BD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41604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EF2BC-2D83-45E8-B519-8C85AF709BD2}"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495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EF2BC-2D83-45E8-B519-8C85AF709BD2}"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0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7444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20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19435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4EF2BC-2D83-45E8-B519-8C85AF709BD2}" type="datetimeFigureOut">
              <a:rPr lang="en-US" smtClean="0"/>
              <a:t>1/28/2022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1226988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t>
            </a:r>
            <a:br>
              <a:rPr lang="en-US" dirty="0"/>
            </a:br>
            <a:br>
              <a:rPr lang="en-US" dirty="0"/>
            </a:br>
            <a:r>
              <a:rPr lang="en-US" dirty="0"/>
              <a:t>CAR PRICE PREDICTION</a:t>
            </a:r>
          </a:p>
        </p:txBody>
      </p:sp>
      <p:sp>
        <p:nvSpPr>
          <p:cNvPr id="3" name="TextBox 2">
            <a:extLst>
              <a:ext uri="{FF2B5EF4-FFF2-40B4-BE49-F238E27FC236}">
                <a16:creationId xmlns:a16="http://schemas.microsoft.com/office/drawing/2014/main" id="{C8129C40-079F-4B7C-A097-5BBDCC7CF897}"/>
              </a:ext>
            </a:extLst>
          </p:cNvPr>
          <p:cNvSpPr txBox="1"/>
          <p:nvPr/>
        </p:nvSpPr>
        <p:spPr>
          <a:xfrm>
            <a:off x="9359153" y="5997388"/>
            <a:ext cx="2761129" cy="646331"/>
          </a:xfrm>
          <a:prstGeom prst="rect">
            <a:avLst/>
          </a:prstGeom>
          <a:noFill/>
        </p:spPr>
        <p:txBody>
          <a:bodyPr wrap="square" rtlCol="0">
            <a:spAutoFit/>
          </a:bodyPr>
          <a:lstStyle/>
          <a:p>
            <a:pPr algn="ctr"/>
            <a:r>
              <a:rPr lang="en-IN" dirty="0"/>
              <a:t>Submitted By : -</a:t>
            </a:r>
          </a:p>
          <a:p>
            <a:pPr algn="ctr"/>
            <a:r>
              <a:rPr lang="en-IN" dirty="0"/>
              <a:t>Anirudh Bhardwaj</a:t>
            </a:r>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sp>
        <p:nvSpPr>
          <p:cNvPr id="5" name="TextBox 4"/>
          <p:cNvSpPr txBox="1"/>
          <p:nvPr/>
        </p:nvSpPr>
        <p:spPr>
          <a:xfrm>
            <a:off x="1374418" y="5000001"/>
            <a:ext cx="6358728" cy="338554"/>
          </a:xfrm>
          <a:prstGeom prst="rect">
            <a:avLst/>
          </a:prstGeom>
          <a:noFill/>
        </p:spPr>
        <p:txBody>
          <a:bodyPr wrap="none" rtlCol="0">
            <a:spAutoFit/>
          </a:bodyPr>
          <a:lstStyle/>
          <a:p>
            <a:pPr marL="285750" indent="-285750">
              <a:buFont typeface="Arial" panose="020B0604020202020204" pitchFamily="34" charset="0"/>
              <a:buChar char="•"/>
            </a:pPr>
            <a:r>
              <a:rPr lang="en-US" sz="1600" i="1" dirty="0">
                <a:latin typeface="Calibri" panose="020F0502020204030204" pitchFamily="34" charset="0"/>
                <a:cs typeface="Calibri" panose="020F0502020204030204" pitchFamily="34" charset="0"/>
              </a:rPr>
              <a:t>This is the best model with a cross validation, R-squared result of 0.943</a:t>
            </a:r>
          </a:p>
        </p:txBody>
      </p:sp>
      <p:pic>
        <p:nvPicPr>
          <p:cNvPr id="4" name="Picture 3">
            <a:extLst>
              <a:ext uri="{FF2B5EF4-FFF2-40B4-BE49-F238E27FC236}">
                <a16:creationId xmlns:a16="http://schemas.microsoft.com/office/drawing/2014/main" id="{1DF64B7A-4088-4054-B212-2AD1A332C967}"/>
              </a:ext>
            </a:extLst>
          </p:cNvPr>
          <p:cNvPicPr>
            <a:picLocks noChangeAspect="1"/>
          </p:cNvPicPr>
          <p:nvPr/>
        </p:nvPicPr>
        <p:blipFill>
          <a:blip r:embed="rId2"/>
          <a:stretch>
            <a:fillRect/>
          </a:stretch>
        </p:blipFill>
        <p:spPr>
          <a:xfrm>
            <a:off x="1192306" y="2533572"/>
            <a:ext cx="9932894" cy="2038430"/>
          </a:xfrm>
          <a:prstGeom prst="rect">
            <a:avLst/>
          </a:prstGeom>
        </p:spPr>
      </p:pic>
    </p:spTree>
    <p:extLst>
      <p:ext uri="{BB962C8B-B14F-4D97-AF65-F5344CB8AC3E}">
        <p14:creationId xmlns:p14="http://schemas.microsoft.com/office/powerpoint/2010/main" val="265357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5439802" cy="4351338"/>
          </a:xfrm>
          <a:prstGeom prst="rect">
            <a:avLst/>
          </a:prstGeom>
        </p:spPr>
      </p:pic>
      <p:pic>
        <p:nvPicPr>
          <p:cNvPr id="6" name="Picture 5"/>
          <p:cNvPicPr>
            <a:picLocks noChangeAspect="1"/>
          </p:cNvPicPr>
          <p:nvPr/>
        </p:nvPicPr>
        <p:blipFill>
          <a:blip r:embed="rId3"/>
          <a:stretch>
            <a:fillRect/>
          </a:stretch>
        </p:blipFill>
        <p:spPr>
          <a:xfrm>
            <a:off x="6304593" y="688041"/>
            <a:ext cx="5060093" cy="4351338"/>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Distribution plot of (predicted value – actual value)</a:t>
            </a:r>
          </a:p>
          <a:p>
            <a:endParaRPr lang="en-US" dirty="0"/>
          </a:p>
        </p:txBody>
      </p:sp>
      <p:sp>
        <p:nvSpPr>
          <p:cNvPr id="9" name="TextBox 8"/>
          <p:cNvSpPr txBox="1"/>
          <p:nvPr/>
        </p:nvSpPr>
        <p:spPr>
          <a:xfrm>
            <a:off x="1232263" y="5666077"/>
            <a:ext cx="9727474"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After observing these graphs we can conclude that the model is performing very well and it can be used by the Vendor.</a:t>
            </a:r>
          </a:p>
        </p:txBody>
      </p:sp>
    </p:spTree>
    <p:extLst>
      <p:ext uri="{BB962C8B-B14F-4D97-AF65-F5344CB8AC3E}">
        <p14:creationId xmlns:p14="http://schemas.microsoft.com/office/powerpoint/2010/main" val="22803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sz="1600"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endParaRPr lang="en-US" dirty="0"/>
          </a:p>
        </p:txBody>
      </p:sp>
    </p:spTree>
    <p:extLst>
      <p:ext uri="{BB962C8B-B14F-4D97-AF65-F5344CB8AC3E}">
        <p14:creationId xmlns:p14="http://schemas.microsoft.com/office/powerpoint/2010/main" val="1303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2048" y="3765177"/>
            <a:ext cx="9569286" cy="646331"/>
          </a:xfrm>
          <a:prstGeom prst="rect">
            <a:avLst/>
          </a:prstGeom>
          <a:noFill/>
        </p:spPr>
        <p:txBody>
          <a:bodyPr wrap="none" rtlCol="0">
            <a:spAutoFit/>
          </a:bodyPr>
          <a:lstStyle/>
          <a:p>
            <a:r>
              <a:rPr lang="en-US" dirty="0"/>
              <a:t>Extracting Car Price Data from Ola Car. With the help of this Data we will prepare our Model and try to</a:t>
            </a:r>
          </a:p>
          <a:p>
            <a:r>
              <a:rPr lang="en-US" dirty="0"/>
              <a:t> predict the Car Market.</a:t>
            </a:r>
          </a:p>
        </p:txBody>
      </p:sp>
      <p:pic>
        <p:nvPicPr>
          <p:cNvPr id="7" name="Content Placeholder 6">
            <a:extLst>
              <a:ext uri="{FF2B5EF4-FFF2-40B4-BE49-F238E27FC236}">
                <a16:creationId xmlns:a16="http://schemas.microsoft.com/office/drawing/2014/main" id="{27CBDEA9-13C4-4DD6-92F2-2FAA358C62B0}"/>
              </a:ext>
            </a:extLst>
          </p:cNvPr>
          <p:cNvPicPr>
            <a:picLocks noGrp="1" noChangeAspect="1"/>
          </p:cNvPicPr>
          <p:nvPr>
            <p:ph idx="1"/>
          </p:nvPr>
        </p:nvPicPr>
        <p:blipFill>
          <a:blip r:embed="rId2"/>
          <a:stretch>
            <a:fillRect/>
          </a:stretch>
        </p:blipFill>
        <p:spPr>
          <a:xfrm>
            <a:off x="878540" y="777476"/>
            <a:ext cx="10049435" cy="2315348"/>
          </a:xfrm>
        </p:spPr>
      </p:pic>
    </p:spTree>
    <p:extLst>
      <p:ext uri="{BB962C8B-B14F-4D97-AF65-F5344CB8AC3E}">
        <p14:creationId xmlns:p14="http://schemas.microsoft.com/office/powerpoint/2010/main" val="39979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7B4E05-EC8D-4AD3-A4F5-93D4D0136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78" y="986118"/>
            <a:ext cx="10635169" cy="4965817"/>
          </a:xfrm>
          <a:prstGeom prst="rect">
            <a:avLst/>
          </a:prstGeom>
        </p:spPr>
      </p:pic>
    </p:spTree>
    <p:extLst>
      <p:ext uri="{BB962C8B-B14F-4D97-AF65-F5344CB8AC3E}">
        <p14:creationId xmlns:p14="http://schemas.microsoft.com/office/powerpoint/2010/main" val="26316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3B8271-18A7-48CE-85E4-D4E78CADF3D6}"/>
              </a:ext>
            </a:extLst>
          </p:cNvPr>
          <p:cNvPicPr>
            <a:picLocks noChangeAspect="1"/>
          </p:cNvPicPr>
          <p:nvPr/>
        </p:nvPicPr>
        <p:blipFill>
          <a:blip r:embed="rId2"/>
          <a:stretch>
            <a:fillRect/>
          </a:stretch>
        </p:blipFill>
        <p:spPr>
          <a:xfrm>
            <a:off x="780455" y="1093695"/>
            <a:ext cx="10299921" cy="4374776"/>
          </a:xfrm>
          <a:prstGeom prst="rect">
            <a:avLst/>
          </a:prstGeom>
        </p:spPr>
      </p:pic>
    </p:spTree>
    <p:extLst>
      <p:ext uri="{BB962C8B-B14F-4D97-AF65-F5344CB8AC3E}">
        <p14:creationId xmlns:p14="http://schemas.microsoft.com/office/powerpoint/2010/main" val="38227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pic>
        <p:nvPicPr>
          <p:cNvPr id="8" name="Picture 7">
            <a:extLst>
              <a:ext uri="{FF2B5EF4-FFF2-40B4-BE49-F238E27FC236}">
                <a16:creationId xmlns:a16="http://schemas.microsoft.com/office/drawing/2014/main" id="{6039D26C-679C-4E38-8395-D2258EC6CBF7}"/>
              </a:ext>
            </a:extLst>
          </p:cNvPr>
          <p:cNvPicPr>
            <a:picLocks noChangeAspect="1"/>
          </p:cNvPicPr>
          <p:nvPr/>
        </p:nvPicPr>
        <p:blipFill>
          <a:blip r:embed="rId2"/>
          <a:stretch>
            <a:fillRect/>
          </a:stretch>
        </p:blipFill>
        <p:spPr>
          <a:xfrm>
            <a:off x="1115246" y="734346"/>
            <a:ext cx="9735634" cy="5082980"/>
          </a:xfrm>
          <a:prstGeom prst="rect">
            <a:avLst/>
          </a:prstGeom>
        </p:spPr>
      </p:pic>
    </p:spTree>
    <p:extLst>
      <p:ext uri="{BB962C8B-B14F-4D97-AF65-F5344CB8AC3E}">
        <p14:creationId xmlns:p14="http://schemas.microsoft.com/office/powerpoint/2010/main" val="32733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pic>
        <p:nvPicPr>
          <p:cNvPr id="9" name="Picture 8">
            <a:extLst>
              <a:ext uri="{FF2B5EF4-FFF2-40B4-BE49-F238E27FC236}">
                <a16:creationId xmlns:a16="http://schemas.microsoft.com/office/drawing/2014/main" id="{E7A7E0BC-C9F9-4334-B1EA-1BBD73DBFD0F}"/>
              </a:ext>
            </a:extLst>
          </p:cNvPr>
          <p:cNvPicPr>
            <a:picLocks noChangeAspect="1"/>
          </p:cNvPicPr>
          <p:nvPr/>
        </p:nvPicPr>
        <p:blipFill>
          <a:blip r:embed="rId2"/>
          <a:stretch>
            <a:fillRect/>
          </a:stretch>
        </p:blipFill>
        <p:spPr>
          <a:xfrm>
            <a:off x="1380565" y="2384611"/>
            <a:ext cx="9601196" cy="3576917"/>
          </a:xfrm>
          <a:prstGeom prst="rect">
            <a:avLst/>
          </a:prstGeom>
        </p:spPr>
      </p:pic>
    </p:spTree>
    <p:extLst>
      <p:ext uri="{BB962C8B-B14F-4D97-AF65-F5344CB8AC3E}">
        <p14:creationId xmlns:p14="http://schemas.microsoft.com/office/powerpoint/2010/main" val="10671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building</a:t>
            </a:r>
            <a:br>
              <a:rPr lang="en-US" dirty="0"/>
            </a:br>
            <a:endParaRPr lang="en-US" dirty="0"/>
          </a:p>
        </p:txBody>
      </p:sp>
      <p:pic>
        <p:nvPicPr>
          <p:cNvPr id="7" name="Picture 6">
            <a:extLst>
              <a:ext uri="{FF2B5EF4-FFF2-40B4-BE49-F238E27FC236}">
                <a16:creationId xmlns:a16="http://schemas.microsoft.com/office/drawing/2014/main" id="{25EC7178-2238-428F-BB35-C81E81DBF8BF}"/>
              </a:ext>
            </a:extLst>
          </p:cNvPr>
          <p:cNvPicPr>
            <a:picLocks noChangeAspect="1"/>
          </p:cNvPicPr>
          <p:nvPr/>
        </p:nvPicPr>
        <p:blipFill>
          <a:blip r:embed="rId2"/>
          <a:stretch>
            <a:fillRect/>
          </a:stretch>
        </p:blipFill>
        <p:spPr>
          <a:xfrm>
            <a:off x="1295402" y="2464255"/>
            <a:ext cx="9601196" cy="3577957"/>
          </a:xfrm>
          <a:prstGeom prst="rect">
            <a:avLst/>
          </a:prstGeom>
        </p:spPr>
      </p:pic>
    </p:spTree>
    <p:extLst>
      <p:ext uri="{BB962C8B-B14F-4D97-AF65-F5344CB8AC3E}">
        <p14:creationId xmlns:p14="http://schemas.microsoft.com/office/powerpoint/2010/main" val="258077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sp>
        <p:nvSpPr>
          <p:cNvPr id="5" name="TextBox 4"/>
          <p:cNvSpPr txBox="1"/>
          <p:nvPr/>
        </p:nvSpPr>
        <p:spPr>
          <a:xfrm>
            <a:off x="6829425" y="2871351"/>
            <a:ext cx="4493623" cy="2585323"/>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dirty="0"/>
              <a:t>Hyper parameter tuning was performed on the best performing algorithm, which was the random forest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variables were selected, the tuning took many hours to complete.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best parameters were used to train another accurate model.</a:t>
            </a:r>
          </a:p>
        </p:txBody>
      </p:sp>
      <p:pic>
        <p:nvPicPr>
          <p:cNvPr id="8" name="Picture 7">
            <a:extLst>
              <a:ext uri="{FF2B5EF4-FFF2-40B4-BE49-F238E27FC236}">
                <a16:creationId xmlns:a16="http://schemas.microsoft.com/office/drawing/2014/main" id="{FA67F61A-39FB-4AFE-8395-42A44BBDF3A2}"/>
              </a:ext>
            </a:extLst>
          </p:cNvPr>
          <p:cNvPicPr>
            <a:picLocks noChangeAspect="1"/>
          </p:cNvPicPr>
          <p:nvPr/>
        </p:nvPicPr>
        <p:blipFill>
          <a:blip r:embed="rId2"/>
          <a:stretch>
            <a:fillRect/>
          </a:stretch>
        </p:blipFill>
        <p:spPr>
          <a:xfrm>
            <a:off x="1295400" y="2556932"/>
            <a:ext cx="5400675" cy="3330229"/>
          </a:xfrm>
          <a:prstGeom prst="rect">
            <a:avLst/>
          </a:prstGeom>
        </p:spPr>
      </p:pic>
    </p:spTree>
    <p:extLst>
      <p:ext uri="{BB962C8B-B14F-4D97-AF65-F5344CB8AC3E}">
        <p14:creationId xmlns:p14="http://schemas.microsoft.com/office/powerpoint/2010/main" val="11851037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75</TotalTime>
  <Words>273</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   CAR PRICE PREDICTION</vt:lpstr>
      <vt:lpstr>Problem statement </vt:lpstr>
      <vt:lpstr>PowerPoint Presentation</vt:lpstr>
      <vt:lpstr>PowerPoint Presentation</vt:lpstr>
      <vt:lpstr>PowerPoint Presentation</vt:lpstr>
      <vt:lpstr>PowerPoint Presentation</vt:lpstr>
      <vt:lpstr>Data pre processing</vt:lpstr>
      <vt:lpstr>Model building </vt:lpstr>
      <vt:lpstr>Hyper parameter tuning</vt:lpstr>
      <vt:lpstr>Training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Anirudh Bhardwaj</cp:lastModifiedBy>
  <cp:revision>9</cp:revision>
  <dcterms:created xsi:type="dcterms:W3CDTF">2021-11-11T07:25:35Z</dcterms:created>
  <dcterms:modified xsi:type="dcterms:W3CDTF">2022-01-28T14:21:52Z</dcterms:modified>
</cp:coreProperties>
</file>