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Bhardwaj" userId="3a22567e49e651b3" providerId="LiveId" clId="{34EEA0A5-ECF7-4467-9C1B-85729AE68A60}"/>
    <pc:docChg chg="undo redo custSel addSld modSld modShowInfo">
      <pc:chgData name="Anirudh Bhardwaj" userId="3a22567e49e651b3" providerId="LiveId" clId="{34EEA0A5-ECF7-4467-9C1B-85729AE68A60}" dt="2021-11-27T21:22:11.859" v="197" actId="14100"/>
      <pc:docMkLst>
        <pc:docMk/>
      </pc:docMkLst>
      <pc:sldChg chg="modSp">
        <pc:chgData name="Anirudh Bhardwaj" userId="3a22567e49e651b3" providerId="LiveId" clId="{34EEA0A5-ECF7-4467-9C1B-85729AE68A60}" dt="2021-11-27T21:15:13.997" v="68"/>
        <pc:sldMkLst>
          <pc:docMk/>
          <pc:sldMk cId="3390715627" sldId="256"/>
        </pc:sldMkLst>
        <pc:spChg chg="mod">
          <ac:chgData name="Anirudh Bhardwaj" userId="3a22567e49e651b3" providerId="LiveId" clId="{34EEA0A5-ECF7-4467-9C1B-85729AE68A60}" dt="2021-11-27T21:15:13.997" v="68"/>
          <ac:spMkLst>
            <pc:docMk/>
            <pc:sldMk cId="3390715627" sldId="256"/>
            <ac:spMk id="2" creationId="{4C4E8EB6-C102-4780-9D89-D0D3EBBD5396}"/>
          </ac:spMkLst>
        </pc:spChg>
      </pc:sldChg>
      <pc:sldChg chg="modSp mod">
        <pc:chgData name="Anirudh Bhardwaj" userId="3a22567e49e651b3" providerId="LiveId" clId="{34EEA0A5-ECF7-4467-9C1B-85729AE68A60}" dt="2021-11-27T21:15:12.919" v="66"/>
        <pc:sldMkLst>
          <pc:docMk/>
          <pc:sldMk cId="3272868443" sldId="257"/>
        </pc:sldMkLst>
        <pc:spChg chg="mod">
          <ac:chgData name="Anirudh Bhardwaj" userId="3a22567e49e651b3" providerId="LiveId" clId="{34EEA0A5-ECF7-4467-9C1B-85729AE68A60}" dt="2021-11-27T21:15:12.919" v="66"/>
          <ac:spMkLst>
            <pc:docMk/>
            <pc:sldMk cId="3272868443" sldId="257"/>
            <ac:spMk id="15" creationId="{1647D526-370D-4712-A385-980B11A111C0}"/>
          </ac:spMkLst>
        </pc:spChg>
      </pc:sldChg>
      <pc:sldChg chg="modSp mod modShow">
        <pc:chgData name="Anirudh Bhardwaj" userId="3a22567e49e651b3" providerId="LiveId" clId="{34EEA0A5-ECF7-4467-9C1B-85729AE68A60}" dt="2021-11-27T21:15:12.216" v="64" actId="20577"/>
        <pc:sldMkLst>
          <pc:docMk/>
          <pc:sldMk cId="3884205044" sldId="258"/>
        </pc:sldMkLst>
        <pc:spChg chg="mod">
          <ac:chgData name="Anirudh Bhardwaj" userId="3a22567e49e651b3" providerId="LiveId" clId="{34EEA0A5-ECF7-4467-9C1B-85729AE68A60}" dt="2021-11-27T21:15:12.216" v="64" actId="20577"/>
          <ac:spMkLst>
            <pc:docMk/>
            <pc:sldMk cId="3884205044" sldId="258"/>
            <ac:spMk id="2" creationId="{E5ACC944-7570-4C29-B566-D92736BDDAE1}"/>
          </ac:spMkLst>
        </pc:spChg>
      </pc:sldChg>
      <pc:sldChg chg="modSp mod">
        <pc:chgData name="Anirudh Bhardwaj" userId="3a22567e49e651b3" providerId="LiveId" clId="{34EEA0A5-ECF7-4467-9C1B-85729AE68A60}" dt="2021-11-27T21:22:11.859" v="197" actId="14100"/>
        <pc:sldMkLst>
          <pc:docMk/>
          <pc:sldMk cId="2615981399" sldId="260"/>
        </pc:sldMkLst>
        <pc:spChg chg="mod">
          <ac:chgData name="Anirudh Bhardwaj" userId="3a22567e49e651b3" providerId="LiveId" clId="{34EEA0A5-ECF7-4467-9C1B-85729AE68A60}" dt="2021-11-27T21:21:46.821" v="194" actId="14100"/>
          <ac:spMkLst>
            <pc:docMk/>
            <pc:sldMk cId="2615981399" sldId="260"/>
            <ac:spMk id="7" creationId="{76385FB2-73B5-45A9-8C64-FE47F4E1DFEC}"/>
          </ac:spMkLst>
        </pc:spChg>
        <pc:spChg chg="mod">
          <ac:chgData name="Anirudh Bhardwaj" userId="3a22567e49e651b3" providerId="LiveId" clId="{34EEA0A5-ECF7-4467-9C1B-85729AE68A60}" dt="2021-11-27T21:22:11.859" v="197" actId="14100"/>
          <ac:spMkLst>
            <pc:docMk/>
            <pc:sldMk cId="2615981399" sldId="260"/>
            <ac:spMk id="8" creationId="{7ADB90F9-521E-4D53-AC59-21D9A3D83E2C}"/>
          </ac:spMkLst>
        </pc:spChg>
      </pc:sldChg>
      <pc:sldChg chg="modSp mod">
        <pc:chgData name="Anirudh Bhardwaj" userId="3a22567e49e651b3" providerId="LiveId" clId="{34EEA0A5-ECF7-4467-9C1B-85729AE68A60}" dt="2021-11-27T21:13:28.259" v="47"/>
        <pc:sldMkLst>
          <pc:docMk/>
          <pc:sldMk cId="2100217425" sldId="261"/>
        </pc:sldMkLst>
        <pc:spChg chg="mod">
          <ac:chgData name="Anirudh Bhardwaj" userId="3a22567e49e651b3" providerId="LiveId" clId="{34EEA0A5-ECF7-4467-9C1B-85729AE68A60}" dt="2021-11-27T21:13:28.259" v="47"/>
          <ac:spMkLst>
            <pc:docMk/>
            <pc:sldMk cId="2100217425" sldId="261"/>
            <ac:spMk id="3" creationId="{EEB37FF3-D8E0-438D-8AC2-69CADC8E52D0}"/>
          </ac:spMkLst>
        </pc:spChg>
      </pc:sldChg>
      <pc:sldChg chg="modSp mod">
        <pc:chgData name="Anirudh Bhardwaj" userId="3a22567e49e651b3" providerId="LiveId" clId="{34EEA0A5-ECF7-4467-9C1B-85729AE68A60}" dt="2021-11-27T21:15:13.997" v="68"/>
        <pc:sldMkLst>
          <pc:docMk/>
          <pc:sldMk cId="2645165749" sldId="263"/>
        </pc:sldMkLst>
        <pc:spChg chg="mod">
          <ac:chgData name="Anirudh Bhardwaj" userId="3a22567e49e651b3" providerId="LiveId" clId="{34EEA0A5-ECF7-4467-9C1B-85729AE68A60}" dt="2021-11-27T21:15:13.997" v="68"/>
          <ac:spMkLst>
            <pc:docMk/>
            <pc:sldMk cId="2645165749" sldId="263"/>
            <ac:spMk id="2" creationId="{F68D607C-91DF-47E0-A014-2DFB968B287B}"/>
          </ac:spMkLst>
        </pc:spChg>
      </pc:sldChg>
      <pc:sldChg chg="modSp mod">
        <pc:chgData name="Anirudh Bhardwaj" userId="3a22567e49e651b3" providerId="LiveId" clId="{34EEA0A5-ECF7-4467-9C1B-85729AE68A60}" dt="2021-11-27T21:15:12.919" v="66"/>
        <pc:sldMkLst>
          <pc:docMk/>
          <pc:sldMk cId="2246980110" sldId="264"/>
        </pc:sldMkLst>
        <pc:spChg chg="mod">
          <ac:chgData name="Anirudh Bhardwaj" userId="3a22567e49e651b3" providerId="LiveId" clId="{34EEA0A5-ECF7-4467-9C1B-85729AE68A60}" dt="2021-11-27T21:13:28.259" v="47"/>
          <ac:spMkLst>
            <pc:docMk/>
            <pc:sldMk cId="2246980110" sldId="264"/>
            <ac:spMk id="2" creationId="{60F3FFB3-6781-4EF1-B823-E51F7314D749}"/>
          </ac:spMkLst>
        </pc:spChg>
        <pc:spChg chg="mod">
          <ac:chgData name="Anirudh Bhardwaj" userId="3a22567e49e651b3" providerId="LiveId" clId="{34EEA0A5-ECF7-4467-9C1B-85729AE68A60}" dt="2021-11-27T21:15:12.919" v="66"/>
          <ac:spMkLst>
            <pc:docMk/>
            <pc:sldMk cId="2246980110" sldId="264"/>
            <ac:spMk id="3" creationId="{0CC8617F-7D09-48BD-A677-ED62B8C724A5}"/>
          </ac:spMkLst>
        </pc:spChg>
      </pc:sldChg>
      <pc:sldChg chg="modSp mod">
        <pc:chgData name="Anirudh Bhardwaj" userId="3a22567e49e651b3" providerId="LiveId" clId="{34EEA0A5-ECF7-4467-9C1B-85729AE68A60}" dt="2021-11-27T21:15:12.919" v="66"/>
        <pc:sldMkLst>
          <pc:docMk/>
          <pc:sldMk cId="4286815233" sldId="267"/>
        </pc:sldMkLst>
        <pc:spChg chg="mod">
          <ac:chgData name="Anirudh Bhardwaj" userId="3a22567e49e651b3" providerId="LiveId" clId="{34EEA0A5-ECF7-4467-9C1B-85729AE68A60}" dt="2021-11-27T21:15:12.919" v="66"/>
          <ac:spMkLst>
            <pc:docMk/>
            <pc:sldMk cId="4286815233" sldId="267"/>
            <ac:spMk id="5" creationId="{09E95761-CC00-477E-B7B7-D2E5BAB5393E}"/>
          </ac:spMkLst>
        </pc:spChg>
      </pc:sldChg>
      <pc:sldChg chg="addSp delSp modSp new mod setBg modClrScheme chgLayout">
        <pc:chgData name="Anirudh Bhardwaj" userId="3a22567e49e651b3" providerId="LiveId" clId="{34EEA0A5-ECF7-4467-9C1B-85729AE68A60}" dt="2021-11-27T21:21:00.477" v="190" actId="9405"/>
        <pc:sldMkLst>
          <pc:docMk/>
          <pc:sldMk cId="633454472" sldId="268"/>
        </pc:sldMkLst>
        <pc:spChg chg="del">
          <ac:chgData name="Anirudh Bhardwaj" userId="3a22567e49e651b3" providerId="LiveId" clId="{34EEA0A5-ECF7-4467-9C1B-85729AE68A60}" dt="2021-11-27T21:12:02.119" v="9" actId="21"/>
          <ac:spMkLst>
            <pc:docMk/>
            <pc:sldMk cId="633454472" sldId="268"/>
            <ac:spMk id="2" creationId="{BC60C8EF-84A0-4DEA-AB5A-D2A0685CF2F9}"/>
          </ac:spMkLst>
        </pc:spChg>
        <pc:spChg chg="del mod ord">
          <ac:chgData name="Anirudh Bhardwaj" userId="3a22567e49e651b3" providerId="LiveId" clId="{34EEA0A5-ECF7-4467-9C1B-85729AE68A60}" dt="2021-11-27T21:12:37.439" v="11" actId="700"/>
          <ac:spMkLst>
            <pc:docMk/>
            <pc:sldMk cId="633454472" sldId="268"/>
            <ac:spMk id="3" creationId="{BB419D00-BC3D-4577-BC94-199ECA8E0019}"/>
          </ac:spMkLst>
        </pc:spChg>
        <pc:spChg chg="add mod ord">
          <ac:chgData name="Anirudh Bhardwaj" userId="3a22567e49e651b3" providerId="LiveId" clId="{34EEA0A5-ECF7-4467-9C1B-85729AE68A60}" dt="2021-11-27T21:15:44.301" v="78" actId="20577"/>
          <ac:spMkLst>
            <pc:docMk/>
            <pc:sldMk cId="633454472" sldId="268"/>
            <ac:spMk id="4" creationId="{E64CFB3D-2AD0-4F4B-ACE2-1AEBA2A3523C}"/>
          </ac:spMkLst>
        </pc:spChg>
        <pc:spChg chg="add del mod ord">
          <ac:chgData name="Anirudh Bhardwaj" userId="3a22567e49e651b3" providerId="LiveId" clId="{34EEA0A5-ECF7-4467-9C1B-85729AE68A60}" dt="2021-11-27T21:15:34.762" v="71" actId="21"/>
          <ac:spMkLst>
            <pc:docMk/>
            <pc:sldMk cId="633454472" sldId="268"/>
            <ac:spMk id="5" creationId="{A5559CE1-9F75-491D-8E82-37FA18495A34}"/>
          </ac:spMkLst>
        </pc:spChg>
        <pc:grpChg chg="mod">
          <ac:chgData name="Anirudh Bhardwaj" userId="3a22567e49e651b3" providerId="LiveId" clId="{34EEA0A5-ECF7-4467-9C1B-85729AE68A60}" dt="2021-11-27T21:20:41.058" v="182"/>
          <ac:grpSpMkLst>
            <pc:docMk/>
            <pc:sldMk cId="633454472" sldId="268"/>
            <ac:grpSpMk id="44" creationId="{9E408B34-5975-438F-A3C2-6416A661B0C8}"/>
          </ac:grpSpMkLst>
        </pc:grpChg>
        <pc:graphicFrameChg chg="add del modGraphic">
          <ac:chgData name="Anirudh Bhardwaj" userId="3a22567e49e651b3" providerId="LiveId" clId="{34EEA0A5-ECF7-4467-9C1B-85729AE68A60}" dt="2021-11-27T21:18:09.666" v="106" actId="1032"/>
          <ac:graphicFrameMkLst>
            <pc:docMk/>
            <pc:sldMk cId="633454472" sldId="268"/>
            <ac:graphicFrameMk id="6" creationId="{C7AEF2A3-5484-43DE-B79C-34FEA44D38EA}"/>
          </ac:graphicFrameMkLst>
        </pc:graphicFrameChg>
        <pc:inkChg chg="add del">
          <ac:chgData name="Anirudh Bhardwaj" userId="3a22567e49e651b3" providerId="LiveId" clId="{34EEA0A5-ECF7-4467-9C1B-85729AE68A60}" dt="2021-11-27T21:18:35.751" v="110" actId="9405"/>
          <ac:inkMkLst>
            <pc:docMk/>
            <pc:sldMk cId="633454472" sldId="268"/>
            <ac:inkMk id="7" creationId="{F094D436-5D1A-416A-8105-9C600B74CD60}"/>
          </ac:inkMkLst>
        </pc:inkChg>
        <pc:inkChg chg="add del">
          <ac:chgData name="Anirudh Bhardwaj" userId="3a22567e49e651b3" providerId="LiveId" clId="{34EEA0A5-ECF7-4467-9C1B-85729AE68A60}" dt="2021-11-27T21:18:35.042" v="109" actId="9405"/>
          <ac:inkMkLst>
            <pc:docMk/>
            <pc:sldMk cId="633454472" sldId="268"/>
            <ac:inkMk id="8" creationId="{43E7B9E5-0499-4896-BBF5-02DCF04CC797}"/>
          </ac:inkMkLst>
        </pc:inkChg>
        <pc:inkChg chg="add del">
          <ac:chgData name="Anirudh Bhardwaj" userId="3a22567e49e651b3" providerId="LiveId" clId="{34EEA0A5-ECF7-4467-9C1B-85729AE68A60}" dt="2021-11-27T21:19:07.798" v="150" actId="9405"/>
          <ac:inkMkLst>
            <pc:docMk/>
            <pc:sldMk cId="633454472" sldId="268"/>
            <ac:inkMk id="9" creationId="{FC047106-EC3A-4F24-A5BF-2921535F8202}"/>
          </ac:inkMkLst>
        </pc:inkChg>
        <pc:inkChg chg="add del">
          <ac:chgData name="Anirudh Bhardwaj" userId="3a22567e49e651b3" providerId="LiveId" clId="{34EEA0A5-ECF7-4467-9C1B-85729AE68A60}" dt="2021-11-27T21:19:07.608" v="149" actId="9405"/>
          <ac:inkMkLst>
            <pc:docMk/>
            <pc:sldMk cId="633454472" sldId="268"/>
            <ac:inkMk id="10" creationId="{E16926B7-000B-411F-9D05-5E104C4A4AE7}"/>
          </ac:inkMkLst>
        </pc:inkChg>
        <pc:inkChg chg="add del">
          <ac:chgData name="Anirudh Bhardwaj" userId="3a22567e49e651b3" providerId="LiveId" clId="{34EEA0A5-ECF7-4467-9C1B-85729AE68A60}" dt="2021-11-27T21:19:07.387" v="148" actId="9405"/>
          <ac:inkMkLst>
            <pc:docMk/>
            <pc:sldMk cId="633454472" sldId="268"/>
            <ac:inkMk id="11" creationId="{CAEAE21A-492E-4241-8B31-71AD341510CA}"/>
          </ac:inkMkLst>
        </pc:inkChg>
        <pc:inkChg chg="add del">
          <ac:chgData name="Anirudh Bhardwaj" userId="3a22567e49e651b3" providerId="LiveId" clId="{34EEA0A5-ECF7-4467-9C1B-85729AE68A60}" dt="2021-11-27T21:19:07.143" v="147" actId="9405"/>
          <ac:inkMkLst>
            <pc:docMk/>
            <pc:sldMk cId="633454472" sldId="268"/>
            <ac:inkMk id="12" creationId="{293A6F0B-9FE5-4F43-8E1A-AC943C25CDAB}"/>
          </ac:inkMkLst>
        </pc:inkChg>
        <pc:inkChg chg="add del">
          <ac:chgData name="Anirudh Bhardwaj" userId="3a22567e49e651b3" providerId="LiveId" clId="{34EEA0A5-ECF7-4467-9C1B-85729AE68A60}" dt="2021-11-27T21:19:06.756" v="146" actId="9405"/>
          <ac:inkMkLst>
            <pc:docMk/>
            <pc:sldMk cId="633454472" sldId="268"/>
            <ac:inkMk id="13" creationId="{06D8BCD5-A519-4A5A-B4F0-DC20E6E2D0E4}"/>
          </ac:inkMkLst>
        </pc:inkChg>
        <pc:inkChg chg="add del">
          <ac:chgData name="Anirudh Bhardwaj" userId="3a22567e49e651b3" providerId="LiveId" clId="{34EEA0A5-ECF7-4467-9C1B-85729AE68A60}" dt="2021-11-27T21:19:06.558" v="145" actId="9405"/>
          <ac:inkMkLst>
            <pc:docMk/>
            <pc:sldMk cId="633454472" sldId="268"/>
            <ac:inkMk id="14" creationId="{C0913765-8426-430A-988E-4774D56A8A35}"/>
          </ac:inkMkLst>
        </pc:inkChg>
        <pc:inkChg chg="add del">
          <ac:chgData name="Anirudh Bhardwaj" userId="3a22567e49e651b3" providerId="LiveId" clId="{34EEA0A5-ECF7-4467-9C1B-85729AE68A60}" dt="2021-11-27T21:19:06.399" v="144" actId="9405"/>
          <ac:inkMkLst>
            <pc:docMk/>
            <pc:sldMk cId="633454472" sldId="268"/>
            <ac:inkMk id="15" creationId="{597F4FF5-A9CB-4C6C-8096-E33C46E34983}"/>
          </ac:inkMkLst>
        </pc:inkChg>
        <pc:inkChg chg="add del">
          <ac:chgData name="Anirudh Bhardwaj" userId="3a22567e49e651b3" providerId="LiveId" clId="{34EEA0A5-ECF7-4467-9C1B-85729AE68A60}" dt="2021-11-27T21:19:06.209" v="143" actId="9405"/>
          <ac:inkMkLst>
            <pc:docMk/>
            <pc:sldMk cId="633454472" sldId="268"/>
            <ac:inkMk id="16" creationId="{310DF64D-11D1-4555-8A5A-E87868AA748A}"/>
          </ac:inkMkLst>
        </pc:inkChg>
        <pc:inkChg chg="add del">
          <ac:chgData name="Anirudh Bhardwaj" userId="3a22567e49e651b3" providerId="LiveId" clId="{34EEA0A5-ECF7-4467-9C1B-85729AE68A60}" dt="2021-11-27T21:19:06.033" v="142" actId="9405"/>
          <ac:inkMkLst>
            <pc:docMk/>
            <pc:sldMk cId="633454472" sldId="268"/>
            <ac:inkMk id="17" creationId="{AE8F2968-39E7-45EB-A892-FF81EBEC441B}"/>
          </ac:inkMkLst>
        </pc:inkChg>
        <pc:inkChg chg="add del">
          <ac:chgData name="Anirudh Bhardwaj" userId="3a22567e49e651b3" providerId="LiveId" clId="{34EEA0A5-ECF7-4467-9C1B-85729AE68A60}" dt="2021-11-27T21:19:05.843" v="141" actId="9405"/>
          <ac:inkMkLst>
            <pc:docMk/>
            <pc:sldMk cId="633454472" sldId="268"/>
            <ac:inkMk id="18" creationId="{5ED5A41B-4B78-4A99-A566-18C9F0565E49}"/>
          </ac:inkMkLst>
        </pc:inkChg>
        <pc:inkChg chg="add del">
          <ac:chgData name="Anirudh Bhardwaj" userId="3a22567e49e651b3" providerId="LiveId" clId="{34EEA0A5-ECF7-4467-9C1B-85729AE68A60}" dt="2021-11-27T21:19:05.543" v="140" actId="9405"/>
          <ac:inkMkLst>
            <pc:docMk/>
            <pc:sldMk cId="633454472" sldId="268"/>
            <ac:inkMk id="19" creationId="{BB0A3388-E3BD-43EC-85DA-CB26A0668938}"/>
          </ac:inkMkLst>
        </pc:inkChg>
        <pc:inkChg chg="add del">
          <ac:chgData name="Anirudh Bhardwaj" userId="3a22567e49e651b3" providerId="LiveId" clId="{34EEA0A5-ECF7-4467-9C1B-85729AE68A60}" dt="2021-11-27T21:19:05.354" v="139" actId="9405"/>
          <ac:inkMkLst>
            <pc:docMk/>
            <pc:sldMk cId="633454472" sldId="268"/>
            <ac:inkMk id="20" creationId="{64B9D948-49E2-4F3D-9718-B14138496A0E}"/>
          </ac:inkMkLst>
        </pc:inkChg>
        <pc:inkChg chg="add del">
          <ac:chgData name="Anirudh Bhardwaj" userId="3a22567e49e651b3" providerId="LiveId" clId="{34EEA0A5-ECF7-4467-9C1B-85729AE68A60}" dt="2021-11-27T21:19:05.179" v="138" actId="9405"/>
          <ac:inkMkLst>
            <pc:docMk/>
            <pc:sldMk cId="633454472" sldId="268"/>
            <ac:inkMk id="21" creationId="{887DE7F2-96F1-4064-AD5C-207A0AC8D8F1}"/>
          </ac:inkMkLst>
        </pc:inkChg>
        <pc:inkChg chg="add del">
          <ac:chgData name="Anirudh Bhardwaj" userId="3a22567e49e651b3" providerId="LiveId" clId="{34EEA0A5-ECF7-4467-9C1B-85729AE68A60}" dt="2021-11-27T21:19:05.034" v="137" actId="9405"/>
          <ac:inkMkLst>
            <pc:docMk/>
            <pc:sldMk cId="633454472" sldId="268"/>
            <ac:inkMk id="22" creationId="{AB18F625-F6E3-43AB-BC72-F90B731224E6}"/>
          </ac:inkMkLst>
        </pc:inkChg>
        <pc:inkChg chg="add del">
          <ac:chgData name="Anirudh Bhardwaj" userId="3a22567e49e651b3" providerId="LiveId" clId="{34EEA0A5-ECF7-4467-9C1B-85729AE68A60}" dt="2021-11-27T21:19:04.861" v="136" actId="9405"/>
          <ac:inkMkLst>
            <pc:docMk/>
            <pc:sldMk cId="633454472" sldId="268"/>
            <ac:inkMk id="23" creationId="{56EE72FC-30A3-4694-92A0-3AD708E8E19C}"/>
          </ac:inkMkLst>
        </pc:inkChg>
        <pc:inkChg chg="add del">
          <ac:chgData name="Anirudh Bhardwaj" userId="3a22567e49e651b3" providerId="LiveId" clId="{34EEA0A5-ECF7-4467-9C1B-85729AE68A60}" dt="2021-11-27T21:19:04.687" v="135" actId="9405"/>
          <ac:inkMkLst>
            <pc:docMk/>
            <pc:sldMk cId="633454472" sldId="268"/>
            <ac:inkMk id="24" creationId="{352B6D58-31C8-4EB8-9FBE-B222E0B38895}"/>
          </ac:inkMkLst>
        </pc:inkChg>
        <pc:inkChg chg="add del">
          <ac:chgData name="Anirudh Bhardwaj" userId="3a22567e49e651b3" providerId="LiveId" clId="{34EEA0A5-ECF7-4467-9C1B-85729AE68A60}" dt="2021-11-27T21:19:04.498" v="134" actId="9405"/>
          <ac:inkMkLst>
            <pc:docMk/>
            <pc:sldMk cId="633454472" sldId="268"/>
            <ac:inkMk id="25" creationId="{5FAD72E2-0BFC-40F7-AA62-9308B0886FEC}"/>
          </ac:inkMkLst>
        </pc:inkChg>
        <pc:inkChg chg="add del">
          <ac:chgData name="Anirudh Bhardwaj" userId="3a22567e49e651b3" providerId="LiveId" clId="{34EEA0A5-ECF7-4467-9C1B-85729AE68A60}" dt="2021-11-27T21:19:04.244" v="133" actId="9405"/>
          <ac:inkMkLst>
            <pc:docMk/>
            <pc:sldMk cId="633454472" sldId="268"/>
            <ac:inkMk id="26" creationId="{C8AE000B-97E9-48BD-B3AE-0C647F5CED64}"/>
          </ac:inkMkLst>
        </pc:inkChg>
        <pc:inkChg chg="add del">
          <ac:chgData name="Anirudh Bhardwaj" userId="3a22567e49e651b3" providerId="LiveId" clId="{34EEA0A5-ECF7-4467-9C1B-85729AE68A60}" dt="2021-11-27T21:19:03.853" v="132" actId="9405"/>
          <ac:inkMkLst>
            <pc:docMk/>
            <pc:sldMk cId="633454472" sldId="268"/>
            <ac:inkMk id="27" creationId="{AD2A1FDD-0D8E-4087-A51A-0D982B463F45}"/>
          </ac:inkMkLst>
        </pc:inkChg>
        <pc:inkChg chg="add del">
          <ac:chgData name="Anirudh Bhardwaj" userId="3a22567e49e651b3" providerId="LiveId" clId="{34EEA0A5-ECF7-4467-9C1B-85729AE68A60}" dt="2021-11-27T21:19:03.398" v="131" actId="9405"/>
          <ac:inkMkLst>
            <pc:docMk/>
            <pc:sldMk cId="633454472" sldId="268"/>
            <ac:inkMk id="28" creationId="{C0413B38-6083-4D80-BEEC-01D8D45B2583}"/>
          </ac:inkMkLst>
        </pc:inkChg>
        <pc:inkChg chg="add del">
          <ac:chgData name="Anirudh Bhardwaj" userId="3a22567e49e651b3" providerId="LiveId" clId="{34EEA0A5-ECF7-4467-9C1B-85729AE68A60}" dt="2021-11-27T21:19:45.328" v="170" actId="9405"/>
          <ac:inkMkLst>
            <pc:docMk/>
            <pc:sldMk cId="633454472" sldId="268"/>
            <ac:inkMk id="29" creationId="{3B58D67D-8144-40F6-8FFB-C9E9BB470D35}"/>
          </ac:inkMkLst>
        </pc:inkChg>
        <pc:inkChg chg="add del">
          <ac:chgData name="Anirudh Bhardwaj" userId="3a22567e49e651b3" providerId="LiveId" clId="{34EEA0A5-ECF7-4467-9C1B-85729AE68A60}" dt="2021-11-27T21:19:45.136" v="169" actId="9405"/>
          <ac:inkMkLst>
            <pc:docMk/>
            <pc:sldMk cId="633454472" sldId="268"/>
            <ac:inkMk id="30" creationId="{E719F2FE-7C24-47AB-95FB-408D2A64FFF9}"/>
          </ac:inkMkLst>
        </pc:inkChg>
        <pc:inkChg chg="add del">
          <ac:chgData name="Anirudh Bhardwaj" userId="3a22567e49e651b3" providerId="LiveId" clId="{34EEA0A5-ECF7-4467-9C1B-85729AE68A60}" dt="2021-11-27T21:19:44.959" v="168" actId="9405"/>
          <ac:inkMkLst>
            <pc:docMk/>
            <pc:sldMk cId="633454472" sldId="268"/>
            <ac:inkMk id="31" creationId="{DAEFF222-A0A8-427B-9A9D-9FDC91E6712C}"/>
          </ac:inkMkLst>
        </pc:inkChg>
        <pc:inkChg chg="add del">
          <ac:chgData name="Anirudh Bhardwaj" userId="3a22567e49e651b3" providerId="LiveId" clId="{34EEA0A5-ECF7-4467-9C1B-85729AE68A60}" dt="2021-11-27T21:19:44.754" v="167" actId="9405"/>
          <ac:inkMkLst>
            <pc:docMk/>
            <pc:sldMk cId="633454472" sldId="268"/>
            <ac:inkMk id="32" creationId="{EA351F81-0ED6-479E-A9F3-E6CBB5E45B60}"/>
          </ac:inkMkLst>
        </pc:inkChg>
        <pc:inkChg chg="add del">
          <ac:chgData name="Anirudh Bhardwaj" userId="3a22567e49e651b3" providerId="LiveId" clId="{34EEA0A5-ECF7-4467-9C1B-85729AE68A60}" dt="2021-11-27T21:19:44.569" v="166" actId="9405"/>
          <ac:inkMkLst>
            <pc:docMk/>
            <pc:sldMk cId="633454472" sldId="268"/>
            <ac:inkMk id="33" creationId="{B258F20C-2393-475B-BA88-9E8C7D8B0447}"/>
          </ac:inkMkLst>
        </pc:inkChg>
        <pc:inkChg chg="add del">
          <ac:chgData name="Anirudh Bhardwaj" userId="3a22567e49e651b3" providerId="LiveId" clId="{34EEA0A5-ECF7-4467-9C1B-85729AE68A60}" dt="2021-11-27T21:19:44.164" v="165" actId="9405"/>
          <ac:inkMkLst>
            <pc:docMk/>
            <pc:sldMk cId="633454472" sldId="268"/>
            <ac:inkMk id="34" creationId="{AD05E508-DCB6-449B-95AF-0274B7AACF9F}"/>
          </ac:inkMkLst>
        </pc:inkChg>
        <pc:inkChg chg="add del">
          <ac:chgData name="Anirudh Bhardwaj" userId="3a22567e49e651b3" providerId="LiveId" clId="{34EEA0A5-ECF7-4467-9C1B-85729AE68A60}" dt="2021-11-27T21:19:43.989" v="164" actId="9405"/>
          <ac:inkMkLst>
            <pc:docMk/>
            <pc:sldMk cId="633454472" sldId="268"/>
            <ac:inkMk id="35" creationId="{2D2EDF68-18AD-4FE5-8E8E-F2624663553E}"/>
          </ac:inkMkLst>
        </pc:inkChg>
        <pc:inkChg chg="add del">
          <ac:chgData name="Anirudh Bhardwaj" userId="3a22567e49e651b3" providerId="LiveId" clId="{34EEA0A5-ECF7-4467-9C1B-85729AE68A60}" dt="2021-11-27T21:19:43.783" v="163" actId="9405"/>
          <ac:inkMkLst>
            <pc:docMk/>
            <pc:sldMk cId="633454472" sldId="268"/>
            <ac:inkMk id="36" creationId="{4C4102B3-383B-4016-BD3A-465730F1073C}"/>
          </ac:inkMkLst>
        </pc:inkChg>
        <pc:inkChg chg="add del">
          <ac:chgData name="Anirudh Bhardwaj" userId="3a22567e49e651b3" providerId="LiveId" clId="{34EEA0A5-ECF7-4467-9C1B-85729AE68A60}" dt="2021-11-27T21:19:43.594" v="162" actId="9405"/>
          <ac:inkMkLst>
            <pc:docMk/>
            <pc:sldMk cId="633454472" sldId="268"/>
            <ac:inkMk id="37" creationId="{5A26CC3B-656F-4BB1-AF82-541A9EE22ED2}"/>
          </ac:inkMkLst>
        </pc:inkChg>
        <pc:inkChg chg="add del">
          <ac:chgData name="Anirudh Bhardwaj" userId="3a22567e49e651b3" providerId="LiveId" clId="{34EEA0A5-ECF7-4467-9C1B-85729AE68A60}" dt="2021-11-27T21:19:43.215" v="161" actId="9405"/>
          <ac:inkMkLst>
            <pc:docMk/>
            <pc:sldMk cId="633454472" sldId="268"/>
            <ac:inkMk id="38" creationId="{F32F3C13-16AE-441B-A832-FF9C37FEFC74}"/>
          </ac:inkMkLst>
        </pc:inkChg>
        <pc:inkChg chg="add del">
          <ac:chgData name="Anirudh Bhardwaj" userId="3a22567e49e651b3" providerId="LiveId" clId="{34EEA0A5-ECF7-4467-9C1B-85729AE68A60}" dt="2021-11-27T21:20:53.601" v="188" actId="9405"/>
          <ac:inkMkLst>
            <pc:docMk/>
            <pc:sldMk cId="633454472" sldId="268"/>
            <ac:inkMk id="39" creationId="{0AE8CCED-A5BE-49F1-A6E3-0D20A80A7C9E}"/>
          </ac:inkMkLst>
        </pc:inkChg>
        <pc:inkChg chg="add del">
          <ac:chgData name="Anirudh Bhardwaj" userId="3a22567e49e651b3" providerId="LiveId" clId="{34EEA0A5-ECF7-4467-9C1B-85729AE68A60}" dt="2021-11-27T21:20:41.475" v="185" actId="9405"/>
          <ac:inkMkLst>
            <pc:docMk/>
            <pc:sldMk cId="633454472" sldId="268"/>
            <ac:inkMk id="40" creationId="{AD5C8C67-8ABC-44C9-9ADB-D81C802649C9}"/>
          </ac:inkMkLst>
        </pc:inkChg>
        <pc:inkChg chg="add del mod">
          <ac:chgData name="Anirudh Bhardwaj" userId="3a22567e49e651b3" providerId="LiveId" clId="{34EEA0A5-ECF7-4467-9C1B-85729AE68A60}" dt="2021-11-27T21:20:41.300" v="184" actId="9405"/>
          <ac:inkMkLst>
            <pc:docMk/>
            <pc:sldMk cId="633454472" sldId="268"/>
            <ac:inkMk id="41" creationId="{3FFA6751-26D7-4709-8A62-DD0A6E9825B5}"/>
          </ac:inkMkLst>
        </pc:inkChg>
        <pc:inkChg chg="add del mod">
          <ac:chgData name="Anirudh Bhardwaj" userId="3a22567e49e651b3" providerId="LiveId" clId="{34EEA0A5-ECF7-4467-9C1B-85729AE68A60}" dt="2021-11-27T21:20:41.189" v="183" actId="9405"/>
          <ac:inkMkLst>
            <pc:docMk/>
            <pc:sldMk cId="633454472" sldId="268"/>
            <ac:inkMk id="42" creationId="{486DA1ED-FC53-4F79-8485-8AD584206442}"/>
          </ac:inkMkLst>
        </pc:inkChg>
        <pc:inkChg chg="add del mod">
          <ac:chgData name="Anirudh Bhardwaj" userId="3a22567e49e651b3" providerId="LiveId" clId="{34EEA0A5-ECF7-4467-9C1B-85729AE68A60}" dt="2021-11-27T21:20:41.058" v="182"/>
          <ac:inkMkLst>
            <pc:docMk/>
            <pc:sldMk cId="633454472" sldId="268"/>
            <ac:inkMk id="43" creationId="{3E1BC19C-5109-4962-9E5A-9B0F2227BA02}"/>
          </ac:inkMkLst>
        </pc:inkChg>
        <pc:inkChg chg="add del">
          <ac:chgData name="Anirudh Bhardwaj" userId="3a22567e49e651b3" providerId="LiveId" clId="{34EEA0A5-ECF7-4467-9C1B-85729AE68A60}" dt="2021-11-27T21:20:40.871" v="180" actId="9405"/>
          <ac:inkMkLst>
            <pc:docMk/>
            <pc:sldMk cId="633454472" sldId="268"/>
            <ac:inkMk id="45" creationId="{C34D31A0-D6B3-466B-9F0D-962672072C7B}"/>
          </ac:inkMkLst>
        </pc:inkChg>
        <pc:inkChg chg="add del">
          <ac:chgData name="Anirudh Bhardwaj" userId="3a22567e49e651b3" providerId="LiveId" clId="{34EEA0A5-ECF7-4467-9C1B-85729AE68A60}" dt="2021-11-27T21:20:40.679" v="179" actId="9405"/>
          <ac:inkMkLst>
            <pc:docMk/>
            <pc:sldMk cId="633454472" sldId="268"/>
            <ac:inkMk id="46" creationId="{BF813E8D-19EF-44AE-8D8E-E363AE1D68BE}"/>
          </ac:inkMkLst>
        </pc:inkChg>
        <pc:inkChg chg="add">
          <ac:chgData name="Anirudh Bhardwaj" userId="3a22567e49e651b3" providerId="LiveId" clId="{34EEA0A5-ECF7-4467-9C1B-85729AE68A60}" dt="2021-11-27T21:20:55.400" v="189" actId="9405"/>
          <ac:inkMkLst>
            <pc:docMk/>
            <pc:sldMk cId="633454472" sldId="268"/>
            <ac:inkMk id="47" creationId="{CEE344EB-7850-4389-AA64-FDF8CAA3D798}"/>
          </ac:inkMkLst>
        </pc:inkChg>
        <pc:inkChg chg="add">
          <ac:chgData name="Anirudh Bhardwaj" userId="3a22567e49e651b3" providerId="LiveId" clId="{34EEA0A5-ECF7-4467-9C1B-85729AE68A60}" dt="2021-11-27T21:21:00.477" v="190" actId="9405"/>
          <ac:inkMkLst>
            <pc:docMk/>
            <pc:sldMk cId="633454472" sldId="268"/>
            <ac:inkMk id="48" creationId="{6FCDADE4-9471-4D16-8C42-12EA0CDED3E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7T21:20:55.400"/>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27T21:21:00.47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FBF65-C66A-4D7D-980D-72EFC54DDC34}"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A689C-1278-4EC0-9825-92A88E6930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4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FBF65-C66A-4D7D-980D-72EFC54DDC34}"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420756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FBF65-C66A-4D7D-980D-72EFC54DDC34}"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172107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FBF65-C66A-4D7D-980D-72EFC54DDC34}"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11416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FBF65-C66A-4D7D-980D-72EFC54DDC34}"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A689C-1278-4EC0-9825-92A88E6930E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1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FBF65-C66A-4D7D-980D-72EFC54DDC34}"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93350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FBF65-C66A-4D7D-980D-72EFC54DDC34}"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50644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CFBF65-C66A-4D7D-980D-72EFC54DDC34}"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152133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CFBF65-C66A-4D7D-980D-72EFC54DDC34}" type="datetimeFigureOut">
              <a:rPr lang="en-IN" smtClean="0"/>
              <a:t>28-11-2021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72577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CFBF65-C66A-4D7D-980D-72EFC54DDC34}" type="datetimeFigureOut">
              <a:rPr lang="en-IN" smtClean="0"/>
              <a:t>28-11-2021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4A689C-1278-4EC0-9825-92A88E6930E1}" type="slidenum">
              <a:rPr lang="en-IN" smtClean="0"/>
              <a:t>‹#›</a:t>
            </a:fld>
            <a:endParaRPr lang="en-IN"/>
          </a:p>
        </p:txBody>
      </p:sp>
    </p:spTree>
    <p:extLst>
      <p:ext uri="{BB962C8B-B14F-4D97-AF65-F5344CB8AC3E}">
        <p14:creationId xmlns:p14="http://schemas.microsoft.com/office/powerpoint/2010/main" val="401248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CFBF65-C66A-4D7D-980D-72EFC54DDC34}"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A689C-1278-4EC0-9825-92A88E6930E1}" type="slidenum">
              <a:rPr lang="en-IN" smtClean="0"/>
              <a:t>‹#›</a:t>
            </a:fld>
            <a:endParaRPr lang="en-IN"/>
          </a:p>
        </p:txBody>
      </p:sp>
    </p:spTree>
    <p:extLst>
      <p:ext uri="{BB962C8B-B14F-4D97-AF65-F5344CB8AC3E}">
        <p14:creationId xmlns:p14="http://schemas.microsoft.com/office/powerpoint/2010/main" val="372330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CFBF65-C66A-4D7D-980D-72EFC54DDC34}" type="datetimeFigureOut">
              <a:rPr lang="en-IN" smtClean="0"/>
              <a:t>28-11-2021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4A689C-1278-4EC0-9825-92A88E6930E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1337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8EB6-C102-4780-9D89-D0D3EBBD5396}"/>
              </a:ext>
            </a:extLst>
          </p:cNvPr>
          <p:cNvSpPr>
            <a:spLocks noGrp="1"/>
          </p:cNvSpPr>
          <p:nvPr>
            <p:ph type="ctrTitle"/>
          </p:nvPr>
        </p:nvSpPr>
        <p:spPr/>
        <p:txBody>
          <a:bodyPr>
            <a:normAutofit/>
          </a:bodyPr>
          <a:lstStyle/>
          <a:p>
            <a:r>
              <a:rPr lang="en-IN" sz="4000" dirty="0">
                <a:solidFill>
                  <a:schemeClr val="accent2">
                    <a:lumMod val="75000"/>
                  </a:schemeClr>
                </a:solidFill>
              </a:rPr>
              <a:t>Project Name- Customer Retention </a:t>
            </a:r>
          </a:p>
        </p:txBody>
      </p:sp>
      <p:sp>
        <p:nvSpPr>
          <p:cNvPr id="3" name="Subtitle 2">
            <a:extLst>
              <a:ext uri="{FF2B5EF4-FFF2-40B4-BE49-F238E27FC236}">
                <a16:creationId xmlns:a16="http://schemas.microsoft.com/office/drawing/2014/main" id="{E0F214D9-0781-4AA5-A9B1-26CF8959C4AD}"/>
              </a:ext>
            </a:extLst>
          </p:cNvPr>
          <p:cNvSpPr>
            <a:spLocks noGrp="1"/>
          </p:cNvSpPr>
          <p:nvPr>
            <p:ph type="subTitle" idx="1"/>
          </p:nvPr>
        </p:nvSpPr>
        <p:spPr>
          <a:xfrm>
            <a:off x="5916705" y="5244352"/>
            <a:ext cx="6140824" cy="1537447"/>
          </a:xfrm>
        </p:spPr>
        <p:txBody>
          <a:bodyPr/>
          <a:lstStyle/>
          <a:p>
            <a:pPr algn="ctr"/>
            <a:r>
              <a:rPr lang="en-IN" sz="2000" dirty="0">
                <a:solidFill>
                  <a:srgbClr val="7030A0"/>
                </a:solidFill>
              </a:rPr>
              <a:t>                                           Created By:</a:t>
            </a:r>
          </a:p>
          <a:p>
            <a:pPr algn="r"/>
            <a:r>
              <a:rPr lang="en-IN" b="1" u="sng" dirty="0">
                <a:solidFill>
                  <a:schemeClr val="bg2">
                    <a:lumMod val="25000"/>
                  </a:schemeClr>
                </a:solidFill>
              </a:rPr>
              <a:t>Anirudh Bhardwaj</a:t>
            </a:r>
          </a:p>
        </p:txBody>
      </p:sp>
    </p:spTree>
    <p:extLst>
      <p:ext uri="{BB962C8B-B14F-4D97-AF65-F5344CB8AC3E}">
        <p14:creationId xmlns:p14="http://schemas.microsoft.com/office/powerpoint/2010/main" val="339071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8A61517-0B9B-4645-B305-E53661420D84}"/>
              </a:ext>
            </a:extLst>
          </p:cNvPr>
          <p:cNvSpPr>
            <a:spLocks noGrp="1"/>
          </p:cNvSpPr>
          <p:nvPr>
            <p:ph type="title"/>
          </p:nvPr>
        </p:nvSpPr>
        <p:spPr>
          <a:xfrm>
            <a:off x="0" y="1"/>
            <a:ext cx="12192000" cy="6353174"/>
          </a:xfrm>
          <a:pattFill prst="pct5">
            <a:fgClr>
              <a:schemeClr val="accent1"/>
            </a:fgClr>
            <a:bgClr>
              <a:schemeClr val="bg1"/>
            </a:bgClr>
          </a:pattFill>
          <a:ln>
            <a:noFill/>
          </a:ln>
        </p:spPr>
        <p:txBody>
          <a:bodyPr>
            <a:normAutofit/>
          </a:bodyPr>
          <a:lstStyle/>
          <a:p>
            <a:endParaRPr lang="en-IN" sz="800" dirty="0"/>
          </a:p>
        </p:txBody>
      </p:sp>
      <p:pic>
        <p:nvPicPr>
          <p:cNvPr id="20" name="Picture 19">
            <a:extLst>
              <a:ext uri="{FF2B5EF4-FFF2-40B4-BE49-F238E27FC236}">
                <a16:creationId xmlns:a16="http://schemas.microsoft.com/office/drawing/2014/main" id="{50F8AFDA-2EEF-4EDF-B986-CFEB3DBE52F8}"/>
              </a:ext>
            </a:extLst>
          </p:cNvPr>
          <p:cNvPicPr>
            <a:picLocks noChangeAspect="1"/>
          </p:cNvPicPr>
          <p:nvPr/>
        </p:nvPicPr>
        <p:blipFill>
          <a:blip r:embed="rId2"/>
          <a:stretch>
            <a:fillRect/>
          </a:stretch>
        </p:blipFill>
        <p:spPr>
          <a:xfrm>
            <a:off x="57150" y="161925"/>
            <a:ext cx="7110076" cy="2543175"/>
          </a:xfrm>
          <a:prstGeom prst="rect">
            <a:avLst/>
          </a:prstGeom>
        </p:spPr>
      </p:pic>
      <p:pic>
        <p:nvPicPr>
          <p:cNvPr id="22" name="Picture 21">
            <a:extLst>
              <a:ext uri="{FF2B5EF4-FFF2-40B4-BE49-F238E27FC236}">
                <a16:creationId xmlns:a16="http://schemas.microsoft.com/office/drawing/2014/main" id="{AB3F8803-483F-41C8-A6C5-2730328A774E}"/>
              </a:ext>
            </a:extLst>
          </p:cNvPr>
          <p:cNvPicPr>
            <a:picLocks noChangeAspect="1"/>
          </p:cNvPicPr>
          <p:nvPr/>
        </p:nvPicPr>
        <p:blipFill>
          <a:blip r:embed="rId3"/>
          <a:stretch>
            <a:fillRect/>
          </a:stretch>
        </p:blipFill>
        <p:spPr>
          <a:xfrm>
            <a:off x="7262812" y="182648"/>
            <a:ext cx="4961050" cy="2398627"/>
          </a:xfrm>
          <a:prstGeom prst="rect">
            <a:avLst/>
          </a:prstGeom>
        </p:spPr>
      </p:pic>
      <p:pic>
        <p:nvPicPr>
          <p:cNvPr id="24" name="Picture 23">
            <a:extLst>
              <a:ext uri="{FF2B5EF4-FFF2-40B4-BE49-F238E27FC236}">
                <a16:creationId xmlns:a16="http://schemas.microsoft.com/office/drawing/2014/main" id="{83BF581C-B71D-4CEA-91AE-C19C1468ACF5}"/>
              </a:ext>
            </a:extLst>
          </p:cNvPr>
          <p:cNvPicPr>
            <a:picLocks noChangeAspect="1"/>
          </p:cNvPicPr>
          <p:nvPr/>
        </p:nvPicPr>
        <p:blipFill>
          <a:blip r:embed="rId4"/>
          <a:stretch>
            <a:fillRect/>
          </a:stretch>
        </p:blipFill>
        <p:spPr>
          <a:xfrm>
            <a:off x="57151" y="2867023"/>
            <a:ext cx="5915024" cy="3486152"/>
          </a:xfrm>
          <a:prstGeom prst="rect">
            <a:avLst/>
          </a:prstGeom>
        </p:spPr>
      </p:pic>
      <p:pic>
        <p:nvPicPr>
          <p:cNvPr id="26" name="Picture 25">
            <a:extLst>
              <a:ext uri="{FF2B5EF4-FFF2-40B4-BE49-F238E27FC236}">
                <a16:creationId xmlns:a16="http://schemas.microsoft.com/office/drawing/2014/main" id="{E12EB186-7F18-472F-95E2-3AE38AED9436}"/>
              </a:ext>
            </a:extLst>
          </p:cNvPr>
          <p:cNvPicPr>
            <a:picLocks noChangeAspect="1"/>
          </p:cNvPicPr>
          <p:nvPr/>
        </p:nvPicPr>
        <p:blipFill>
          <a:blip r:embed="rId5"/>
          <a:stretch>
            <a:fillRect/>
          </a:stretch>
        </p:blipFill>
        <p:spPr>
          <a:xfrm>
            <a:off x="6619875" y="2937003"/>
            <a:ext cx="4516926" cy="3346192"/>
          </a:xfrm>
          <a:prstGeom prst="rect">
            <a:avLst/>
          </a:prstGeom>
        </p:spPr>
      </p:pic>
    </p:spTree>
    <p:extLst>
      <p:ext uri="{BB962C8B-B14F-4D97-AF65-F5344CB8AC3E}">
        <p14:creationId xmlns:p14="http://schemas.microsoft.com/office/powerpoint/2010/main" val="71027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98087-F2C5-4C5B-90DF-1981E346CFFE}"/>
              </a:ext>
            </a:extLst>
          </p:cNvPr>
          <p:cNvPicPr>
            <a:picLocks noChangeAspect="1"/>
          </p:cNvPicPr>
          <p:nvPr/>
        </p:nvPicPr>
        <p:blipFill>
          <a:blip r:embed="rId2"/>
          <a:stretch>
            <a:fillRect/>
          </a:stretch>
        </p:blipFill>
        <p:spPr>
          <a:xfrm>
            <a:off x="-1" y="171358"/>
            <a:ext cx="5324475" cy="3257642"/>
          </a:xfrm>
          <a:prstGeom prst="rect">
            <a:avLst/>
          </a:prstGeom>
        </p:spPr>
      </p:pic>
      <p:pic>
        <p:nvPicPr>
          <p:cNvPr id="7" name="Picture 6">
            <a:extLst>
              <a:ext uri="{FF2B5EF4-FFF2-40B4-BE49-F238E27FC236}">
                <a16:creationId xmlns:a16="http://schemas.microsoft.com/office/drawing/2014/main" id="{11F4D7DB-E4CB-4BBD-9AB6-654DBF8FC1D3}"/>
              </a:ext>
            </a:extLst>
          </p:cNvPr>
          <p:cNvPicPr>
            <a:picLocks noChangeAspect="1"/>
          </p:cNvPicPr>
          <p:nvPr/>
        </p:nvPicPr>
        <p:blipFill>
          <a:blip r:embed="rId3"/>
          <a:stretch>
            <a:fillRect/>
          </a:stretch>
        </p:blipFill>
        <p:spPr>
          <a:xfrm>
            <a:off x="6096000" y="171357"/>
            <a:ext cx="5924550" cy="3257641"/>
          </a:xfrm>
          <a:prstGeom prst="rect">
            <a:avLst/>
          </a:prstGeom>
        </p:spPr>
      </p:pic>
      <p:pic>
        <p:nvPicPr>
          <p:cNvPr id="9" name="Picture 8">
            <a:extLst>
              <a:ext uri="{FF2B5EF4-FFF2-40B4-BE49-F238E27FC236}">
                <a16:creationId xmlns:a16="http://schemas.microsoft.com/office/drawing/2014/main" id="{4D96ECCC-F471-40F5-8780-7B8674D4397A}"/>
              </a:ext>
            </a:extLst>
          </p:cNvPr>
          <p:cNvPicPr>
            <a:picLocks noChangeAspect="1"/>
          </p:cNvPicPr>
          <p:nvPr/>
        </p:nvPicPr>
        <p:blipFill>
          <a:blip r:embed="rId4"/>
          <a:stretch>
            <a:fillRect/>
          </a:stretch>
        </p:blipFill>
        <p:spPr>
          <a:xfrm>
            <a:off x="110290" y="3714750"/>
            <a:ext cx="5214184" cy="2427063"/>
          </a:xfrm>
          <a:prstGeom prst="rect">
            <a:avLst/>
          </a:prstGeom>
        </p:spPr>
      </p:pic>
      <p:pic>
        <p:nvPicPr>
          <p:cNvPr id="11" name="Picture 10">
            <a:extLst>
              <a:ext uri="{FF2B5EF4-FFF2-40B4-BE49-F238E27FC236}">
                <a16:creationId xmlns:a16="http://schemas.microsoft.com/office/drawing/2014/main" id="{D3C399B8-B3DC-4B63-9F24-414F85DD62D6}"/>
              </a:ext>
            </a:extLst>
          </p:cNvPr>
          <p:cNvPicPr>
            <a:picLocks noChangeAspect="1"/>
          </p:cNvPicPr>
          <p:nvPr/>
        </p:nvPicPr>
        <p:blipFill>
          <a:blip r:embed="rId5"/>
          <a:stretch>
            <a:fillRect/>
          </a:stretch>
        </p:blipFill>
        <p:spPr>
          <a:xfrm>
            <a:off x="6095999" y="3562350"/>
            <a:ext cx="5214183" cy="2657474"/>
          </a:xfrm>
          <a:prstGeom prst="rect">
            <a:avLst/>
          </a:prstGeom>
        </p:spPr>
      </p:pic>
    </p:spTree>
    <p:extLst>
      <p:ext uri="{BB962C8B-B14F-4D97-AF65-F5344CB8AC3E}">
        <p14:creationId xmlns:p14="http://schemas.microsoft.com/office/powerpoint/2010/main" val="309916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2D669-A1A6-48D9-BD24-F4467F29C893}"/>
              </a:ext>
            </a:extLst>
          </p:cNvPr>
          <p:cNvSpPr>
            <a:spLocks noGrp="1"/>
          </p:cNvSpPr>
          <p:nvPr>
            <p:ph type="title"/>
          </p:nvPr>
        </p:nvSpPr>
        <p:spPr>
          <a:xfrm>
            <a:off x="628650" y="286603"/>
            <a:ext cx="10527030" cy="702302"/>
          </a:xfrm>
        </p:spPr>
        <p:txBody>
          <a:bodyPr>
            <a:normAutofit/>
          </a:bodyPr>
          <a:lstStyle/>
          <a:p>
            <a:r>
              <a:rPr lang="en-IN" sz="2400" b="1" dirty="0">
                <a:latin typeface="Century" panose="02040604050505020304" pitchFamily="18" charset="0"/>
              </a:rPr>
              <a:t>Conclusion:</a:t>
            </a:r>
          </a:p>
        </p:txBody>
      </p:sp>
      <p:sp>
        <p:nvSpPr>
          <p:cNvPr id="5" name="Content Placeholder 4">
            <a:extLst>
              <a:ext uri="{FF2B5EF4-FFF2-40B4-BE49-F238E27FC236}">
                <a16:creationId xmlns:a16="http://schemas.microsoft.com/office/drawing/2014/main" id="{09E95761-CC00-477E-B7B7-D2E5BAB5393E}"/>
              </a:ext>
            </a:extLst>
          </p:cNvPr>
          <p:cNvSpPr>
            <a:spLocks noGrp="1"/>
          </p:cNvSpPr>
          <p:nvPr>
            <p:ph idx="1"/>
          </p:nvPr>
        </p:nvSpPr>
        <p:spPr>
          <a:xfrm>
            <a:off x="695325" y="1276349"/>
            <a:ext cx="10460355" cy="4592745"/>
          </a:xfrm>
          <a:blipFill dpi="0" rotWithShape="1">
            <a:blip r:embed="rId2"/>
            <a:srcRect/>
            <a:tile tx="0" ty="0" sx="100000" sy="100000" flip="none" algn="tl"/>
          </a:blipFill>
          <a:ln>
            <a:noFill/>
          </a:ln>
        </p:spPr>
        <p:txBody>
          <a:bodyPr>
            <a:normAutofit/>
          </a:bodyPr>
          <a:lstStyle/>
          <a:p>
            <a:pPr>
              <a:buClrTx/>
              <a:buFont typeface="Wingdings" panose="05000000000000000000" pitchFamily="2" charset="2"/>
              <a:buChar char="q"/>
            </a:pPr>
            <a:r>
              <a:rPr lang="en-US" sz="2400" dirty="0">
                <a:latin typeface="Century" panose="02040604050505020304" pitchFamily="18" charset="0"/>
              </a:rPr>
              <a:t>Improving customer retention and building customer loyalty doesn’t happen overnight. It will take time and effort to grow your relationship with your customers and earn their trust.</a:t>
            </a:r>
          </a:p>
          <a:p>
            <a:pPr>
              <a:buClrTx/>
              <a:buFont typeface="Wingdings" panose="05000000000000000000" pitchFamily="2" charset="2"/>
              <a:buChar char="q"/>
            </a:pPr>
            <a:endParaRPr lang="en-US" sz="2400" dirty="0">
              <a:latin typeface="Century" panose="02040604050505020304" pitchFamily="18" charset="0"/>
            </a:endParaRPr>
          </a:p>
          <a:p>
            <a:pPr>
              <a:buClrTx/>
              <a:buFont typeface="Wingdings" panose="05000000000000000000" pitchFamily="2" charset="2"/>
              <a:buChar char="q"/>
            </a:pPr>
            <a:r>
              <a:rPr lang="en-US" sz="2400" dirty="0">
                <a:latin typeface="Century" panose="02040604050505020304" pitchFamily="18" charset="0"/>
              </a:rPr>
              <a:t>Exceptional end-to-end customer experiences are the best way to earn customer trust. Provide great service and make customers’ lives easier, and they’ll likely turn into advocates for your brand.</a:t>
            </a:r>
          </a:p>
          <a:p>
            <a:pPr>
              <a:buClrTx/>
              <a:buFont typeface="Wingdings" panose="05000000000000000000" pitchFamily="2" charset="2"/>
              <a:buChar char="q"/>
            </a:pPr>
            <a:endParaRPr lang="en-US" sz="2400" dirty="0">
              <a:latin typeface="Century" panose="02040604050505020304" pitchFamily="18" charset="0"/>
            </a:endParaRPr>
          </a:p>
          <a:p>
            <a:pPr>
              <a:buClrTx/>
              <a:buFont typeface="Wingdings" panose="05000000000000000000" pitchFamily="2" charset="2"/>
              <a:buChar char="q"/>
            </a:pPr>
            <a:r>
              <a:rPr lang="en-US" sz="2400" dirty="0">
                <a:latin typeface="Century" panose="02040604050505020304" pitchFamily="18" charset="0"/>
              </a:rPr>
              <a:t>Key factor is customer satisfaction. If customer get satisfied they will recommend the site to other. Which it self an advertisement. </a:t>
            </a:r>
            <a:endParaRPr lang="en-IN" sz="2400" dirty="0">
              <a:latin typeface="Century" panose="02040604050505020304" pitchFamily="18" charset="0"/>
            </a:endParaRPr>
          </a:p>
        </p:txBody>
      </p:sp>
    </p:spTree>
    <p:extLst>
      <p:ext uri="{BB962C8B-B14F-4D97-AF65-F5344CB8AC3E}">
        <p14:creationId xmlns:p14="http://schemas.microsoft.com/office/powerpoint/2010/main" val="428681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4CFB3D-2AD0-4F4B-ACE2-1AEBA2A3523C}"/>
              </a:ext>
            </a:extLst>
          </p:cNvPr>
          <p:cNvSpPr>
            <a:spLocks noGrp="1"/>
          </p:cNvSpPr>
          <p:nvPr>
            <p:ph type="ctrTitle"/>
          </p:nvPr>
        </p:nvSpPr>
        <p:spPr/>
        <p:txBody>
          <a:bodyPr/>
          <a:lstStyle/>
          <a:p>
            <a:r>
              <a:rPr lang="en-IN" dirty="0"/>
              <a:t>       Thank You…..</a:t>
            </a:r>
            <a:r>
              <a:rPr lang="en-IN" dirty="0">
                <a:sym typeface="Wingdings" panose="05000000000000000000" pitchFamily="2" charset="2"/>
              </a:rPr>
              <a:t> </a:t>
            </a:r>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7" name="Ink 46">
                <a:extLst>
                  <a:ext uri="{FF2B5EF4-FFF2-40B4-BE49-F238E27FC236}">
                    <a16:creationId xmlns:a16="http://schemas.microsoft.com/office/drawing/2014/main" id="{CEE344EB-7850-4389-AA64-FDF8CAA3D798}"/>
                  </a:ext>
                </a:extLst>
              </p14:cNvPr>
              <p14:cNvContentPartPr/>
              <p14:nvPr/>
            </p14:nvContentPartPr>
            <p14:xfrm>
              <a:off x="5441781" y="5871699"/>
              <a:ext cx="360" cy="360"/>
            </p14:xfrm>
          </p:contentPart>
        </mc:Choice>
        <mc:Fallback xmlns="">
          <p:pic>
            <p:nvPicPr>
              <p:cNvPr id="47" name="Ink 46">
                <a:extLst>
                  <a:ext uri="{FF2B5EF4-FFF2-40B4-BE49-F238E27FC236}">
                    <a16:creationId xmlns:a16="http://schemas.microsoft.com/office/drawing/2014/main" id="{CEE344EB-7850-4389-AA64-FDF8CAA3D798}"/>
                  </a:ext>
                </a:extLst>
              </p:cNvPr>
              <p:cNvPicPr/>
              <p:nvPr/>
            </p:nvPicPr>
            <p:blipFill>
              <a:blip r:embed="rId3"/>
              <a:stretch>
                <a:fillRect/>
              </a:stretch>
            </p:blipFill>
            <p:spPr>
              <a:xfrm>
                <a:off x="5423781" y="57640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8" name="Ink 47">
                <a:extLst>
                  <a:ext uri="{FF2B5EF4-FFF2-40B4-BE49-F238E27FC236}">
                    <a16:creationId xmlns:a16="http://schemas.microsoft.com/office/drawing/2014/main" id="{6FCDADE4-9471-4D16-8C42-12EA0CDED3E1}"/>
                  </a:ext>
                </a:extLst>
              </p14:cNvPr>
              <p14:cNvContentPartPr/>
              <p14:nvPr/>
            </p14:nvContentPartPr>
            <p14:xfrm>
              <a:off x="1039701" y="3245139"/>
              <a:ext cx="360" cy="360"/>
            </p14:xfrm>
          </p:contentPart>
        </mc:Choice>
        <mc:Fallback xmlns="">
          <p:pic>
            <p:nvPicPr>
              <p:cNvPr id="48" name="Ink 47">
                <a:extLst>
                  <a:ext uri="{FF2B5EF4-FFF2-40B4-BE49-F238E27FC236}">
                    <a16:creationId xmlns:a16="http://schemas.microsoft.com/office/drawing/2014/main" id="{6FCDADE4-9471-4D16-8C42-12EA0CDED3E1}"/>
                  </a:ext>
                </a:extLst>
              </p:cNvPr>
              <p:cNvPicPr/>
              <p:nvPr/>
            </p:nvPicPr>
            <p:blipFill>
              <a:blip r:embed="rId5"/>
              <a:stretch>
                <a:fillRect/>
              </a:stretch>
            </p:blipFill>
            <p:spPr>
              <a:xfrm>
                <a:off x="1022061" y="3137139"/>
                <a:ext cx="36000" cy="216000"/>
              </a:xfrm>
              <a:prstGeom prst="rect">
                <a:avLst/>
              </a:prstGeom>
            </p:spPr>
          </p:pic>
        </mc:Fallback>
      </mc:AlternateContent>
    </p:spTree>
    <p:extLst>
      <p:ext uri="{BB962C8B-B14F-4D97-AF65-F5344CB8AC3E}">
        <p14:creationId xmlns:p14="http://schemas.microsoft.com/office/powerpoint/2010/main" val="63345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E5ACC944-7570-4C29-B566-D92736BDDAE1}"/>
              </a:ext>
            </a:extLst>
          </p:cNvPr>
          <p:cNvSpPr>
            <a:spLocks noGrp="1"/>
          </p:cNvSpPr>
          <p:nvPr>
            <p:ph type="title"/>
          </p:nvPr>
        </p:nvSpPr>
        <p:spPr>
          <a:xfrm>
            <a:off x="1097280" y="286604"/>
            <a:ext cx="10058400" cy="702302"/>
          </a:xfrm>
          <a:ln>
            <a:noFill/>
          </a:ln>
        </p:spPr>
        <p:txBody>
          <a:bodyPr>
            <a:normAutofit fontScale="90000"/>
          </a:bodyPr>
          <a:lstStyle/>
          <a:p>
            <a:br>
              <a:rPr lang="en-IN" sz="3600" b="1" u="sng" dirty="0">
                <a:effectLst>
                  <a:outerShdw blurRad="38100" dist="38100" dir="2700000" algn="tl">
                    <a:srgbClr val="000000">
                      <a:alpha val="43137"/>
                    </a:srgbClr>
                  </a:outerShdw>
                </a:effectLst>
              </a:rPr>
            </a:br>
            <a:br>
              <a:rPr lang="en-IN" sz="3600" b="1" u="sng" dirty="0">
                <a:effectLst>
                  <a:outerShdw blurRad="38100" dist="38100" dir="2700000" algn="tl">
                    <a:srgbClr val="000000">
                      <a:alpha val="43137"/>
                    </a:srgbClr>
                  </a:outerShdw>
                </a:effectLst>
              </a:rPr>
            </a:br>
            <a:br>
              <a:rPr lang="en-IN" sz="3600" b="1" u="sng" dirty="0">
                <a:effectLst>
                  <a:outerShdw blurRad="38100" dist="38100" dir="2700000" algn="tl">
                    <a:srgbClr val="000000">
                      <a:alpha val="43137"/>
                    </a:srgbClr>
                  </a:outerShdw>
                </a:effectLst>
              </a:rPr>
            </a:br>
            <a:br>
              <a:rPr lang="en-IN" sz="3600" b="1" u="sng" dirty="0">
                <a:effectLst>
                  <a:outerShdw blurRad="38100" dist="38100" dir="2700000" algn="tl">
                    <a:srgbClr val="000000">
                      <a:alpha val="43137"/>
                    </a:srgbClr>
                  </a:outerShdw>
                </a:effectLst>
              </a:rPr>
            </a:br>
            <a:r>
              <a:rPr lang="en-IN" sz="3600" b="1" u="sng" dirty="0">
                <a:effectLst>
                  <a:outerShdw blurRad="38100" dist="38100" dir="2700000" algn="tl">
                    <a:srgbClr val="000000">
                      <a:alpha val="43137"/>
                    </a:srgbClr>
                  </a:outerShdw>
                </a:effectLst>
              </a:rPr>
              <a:t>                                                                                                      </a:t>
            </a:r>
            <a:br>
              <a:rPr lang="en-IN" sz="3600" b="1" u="sng" dirty="0">
                <a:effectLst>
                  <a:outerShdw blurRad="38100" dist="38100" dir="2700000" algn="tl">
                    <a:srgbClr val="000000">
                      <a:alpha val="43137"/>
                    </a:srgbClr>
                  </a:outerShdw>
                </a:effectLst>
              </a:rPr>
            </a:br>
            <a:br>
              <a:rPr lang="en-IN" sz="3600" b="1" u="sng" dirty="0">
                <a:effectLst>
                  <a:outerShdw blurRad="38100" dist="38100" dir="2700000" algn="tl">
                    <a:srgbClr val="000000">
                      <a:alpha val="43137"/>
                    </a:srgbClr>
                  </a:outerShdw>
                </a:effectLst>
              </a:rPr>
            </a:br>
            <a:br>
              <a:rPr lang="en-IN" dirty="0"/>
            </a:br>
            <a:r>
              <a:rPr lang="en-IN" sz="3100" b="1" u="sng" dirty="0">
                <a:effectLst>
                  <a:outerShdw blurRad="38100" dist="38100" dir="2700000" algn="tl">
                    <a:srgbClr val="000000">
                      <a:alpha val="43137"/>
                    </a:srgbClr>
                  </a:outerShdw>
                </a:effectLst>
              </a:rPr>
              <a:t>AGENDA</a:t>
            </a:r>
            <a:endParaRPr lang="en-IN" sz="3100" dirty="0"/>
          </a:p>
        </p:txBody>
      </p:sp>
      <p:sp>
        <p:nvSpPr>
          <p:cNvPr id="3" name="Content Placeholder 2">
            <a:extLst>
              <a:ext uri="{FF2B5EF4-FFF2-40B4-BE49-F238E27FC236}">
                <a16:creationId xmlns:a16="http://schemas.microsoft.com/office/drawing/2014/main" id="{0AE575C1-63CA-4F71-A0D1-9E95D79B0562}"/>
              </a:ext>
            </a:extLst>
          </p:cNvPr>
          <p:cNvSpPr>
            <a:spLocks noGrp="1"/>
          </p:cNvSpPr>
          <p:nvPr>
            <p:ph idx="1"/>
          </p:nvPr>
        </p:nvSpPr>
        <p:spPr>
          <a:xfrm>
            <a:off x="1097280" y="1228726"/>
            <a:ext cx="10058400" cy="4640368"/>
          </a:xfrm>
          <a:blipFill>
            <a:blip r:embed="rId2"/>
            <a:tile tx="0" ty="0" sx="100000" sy="100000" flip="none" algn="tl"/>
          </a:blipFill>
        </p:spPr>
        <p:txBody>
          <a:bodyPr/>
          <a:lstStyle/>
          <a:p>
            <a:pPr marL="457200" indent="-457200">
              <a:buFont typeface="Wingdings" panose="05000000000000000000" pitchFamily="2" charset="2"/>
              <a:buChar char="q"/>
            </a:pPr>
            <a:r>
              <a:rPr lang="en-US" sz="2000" b="1" dirty="0">
                <a:latin typeface="Century" panose="02040604050505020304" pitchFamily="18" charset="0"/>
              </a:rPr>
              <a:t>Introduction</a:t>
            </a:r>
          </a:p>
          <a:p>
            <a:pPr marL="457200" indent="-457200">
              <a:buFont typeface="Wingdings" panose="05000000000000000000" pitchFamily="2" charset="2"/>
              <a:buChar char="q"/>
            </a:pPr>
            <a:r>
              <a:rPr lang="en-US" sz="2000" b="1" dirty="0">
                <a:latin typeface="Century" panose="02040604050505020304" pitchFamily="18" charset="0"/>
              </a:rPr>
              <a:t>Problem Statement</a:t>
            </a:r>
          </a:p>
          <a:p>
            <a:pPr marL="457200" indent="-457200">
              <a:buFont typeface="Wingdings" panose="05000000000000000000" pitchFamily="2" charset="2"/>
              <a:buChar char="q"/>
            </a:pPr>
            <a:r>
              <a:rPr lang="en-US" sz="2000" b="1" dirty="0">
                <a:latin typeface="Century" panose="02040604050505020304" pitchFamily="18" charset="0"/>
              </a:rPr>
              <a:t>Problem Understanding</a:t>
            </a:r>
          </a:p>
          <a:p>
            <a:pPr marL="457200" indent="-457200">
              <a:buFont typeface="Wingdings" panose="05000000000000000000" pitchFamily="2" charset="2"/>
              <a:buChar char="q"/>
            </a:pPr>
            <a:r>
              <a:rPr lang="en-US" sz="2000" b="1" dirty="0">
                <a:latin typeface="Century" panose="02040604050505020304" pitchFamily="18" charset="0"/>
              </a:rPr>
              <a:t>What is Customer Retention?</a:t>
            </a:r>
          </a:p>
          <a:p>
            <a:pPr marL="457200" indent="-457200">
              <a:buFont typeface="Wingdings" panose="05000000000000000000" pitchFamily="2" charset="2"/>
              <a:buChar char="q"/>
            </a:pPr>
            <a:r>
              <a:rPr lang="en-US" sz="20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000" b="1" dirty="0">
                <a:latin typeface="Century" panose="02040604050505020304" pitchFamily="18" charset="0"/>
              </a:rPr>
              <a:t>EDA Steps</a:t>
            </a:r>
          </a:p>
          <a:p>
            <a:pPr marL="457200" indent="-457200">
              <a:buFont typeface="Wingdings" panose="05000000000000000000" pitchFamily="2" charset="2"/>
              <a:buChar char="q"/>
            </a:pPr>
            <a:r>
              <a:rPr lang="en-US" sz="2000" b="1" dirty="0">
                <a:latin typeface="Century" panose="02040604050505020304" pitchFamily="18" charset="0"/>
              </a:rPr>
              <a:t>Visualizations</a:t>
            </a:r>
          </a:p>
          <a:p>
            <a:pPr marL="457200" indent="-457200">
              <a:buFont typeface="Wingdings" panose="05000000000000000000" pitchFamily="2" charset="2"/>
              <a:buChar char="q"/>
            </a:pPr>
            <a:r>
              <a:rPr lang="en-US" sz="2000" b="1" dirty="0">
                <a:latin typeface="Century" panose="02040604050505020304" pitchFamily="18" charset="0"/>
              </a:rPr>
              <a:t>Assumptions </a:t>
            </a:r>
          </a:p>
          <a:p>
            <a:pPr marL="457200" indent="-457200">
              <a:buFont typeface="Wingdings" panose="05000000000000000000" pitchFamily="2" charset="2"/>
              <a:buChar char="q"/>
            </a:pPr>
            <a:r>
              <a:rPr lang="en-US" sz="2000" b="1" dirty="0">
                <a:latin typeface="Century" panose="02040604050505020304" pitchFamily="18" charset="0"/>
              </a:rPr>
              <a:t>Conclusion</a:t>
            </a:r>
            <a:endParaRPr lang="en-IN" sz="2000" b="1" dirty="0">
              <a:latin typeface="Century" panose="02040604050505020304" pitchFamily="18"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88420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4E6D530-0569-4A66-AC32-2496B6897087}"/>
              </a:ext>
            </a:extLst>
          </p:cNvPr>
          <p:cNvSpPr txBox="1">
            <a:spLocks noGrp="1"/>
          </p:cNvSpPr>
          <p:nvPr>
            <p:ph type="title"/>
          </p:nvPr>
        </p:nvSpPr>
        <p:spPr>
          <a:xfrm>
            <a:off x="1399428" y="199908"/>
            <a:ext cx="9604375" cy="373179"/>
          </a:xfrm>
          <a:prstGeom prst="rect">
            <a:avLst/>
          </a:prstGeom>
          <a:noFill/>
        </p:spPr>
        <p:txBody>
          <a:bodyPr wrap="square">
            <a:spAutoFit/>
          </a:bodyPr>
          <a:lstStyle/>
          <a:p>
            <a:pPr algn="ctr">
              <a:lnSpc>
                <a:spcPct val="107000"/>
              </a:lnSpc>
              <a:spcAft>
                <a:spcPts val="800"/>
              </a:spcAft>
            </a:pPr>
            <a:r>
              <a:rPr lang="en-IN" sz="1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1647D526-370D-4712-A385-980B11A111C0}"/>
              </a:ext>
            </a:extLst>
          </p:cNvPr>
          <p:cNvSpPr>
            <a:spLocks noGrp="1"/>
          </p:cNvSpPr>
          <p:nvPr>
            <p:ph idx="1"/>
          </p:nvPr>
        </p:nvSpPr>
        <p:spPr>
          <a:xfrm>
            <a:off x="723900" y="771525"/>
            <a:ext cx="11220450" cy="5114925"/>
          </a:xfrm>
          <a:blipFill>
            <a:blip r:embed="rId2"/>
            <a:tile tx="0" ty="0" sx="100000" sy="100000" flip="none" algn="tl"/>
          </a:blipFill>
        </p:spPr>
        <p:txBody>
          <a:bodyPr>
            <a:normAutofit/>
          </a:bodyPr>
          <a:lstStyle/>
          <a:p>
            <a:pPr algn="just">
              <a:lnSpc>
                <a:spcPct val="107000"/>
              </a:lnSpc>
              <a:spcAft>
                <a:spcPts val="800"/>
              </a:spcAft>
              <a:buClrTx/>
              <a:buFont typeface="Wingdings" panose="05000000000000000000" pitchFamily="2" charset="2"/>
              <a:buChar char="q"/>
            </a:pPr>
            <a:r>
              <a:rPr lang="en-IN" dirty="0"/>
              <a:t>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2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gn="just">
              <a:buClrTx/>
              <a:buFont typeface="Wingdings" panose="05000000000000000000" pitchFamily="2" charset="2"/>
              <a:buChar char="q"/>
            </a:pPr>
            <a:r>
              <a:rPr lang="en-IN" sz="20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buClrTx/>
              <a:buFont typeface="Wingdings" panose="05000000000000000000" pitchFamily="2" charset="2"/>
              <a:buChar char="q"/>
            </a:pPr>
            <a:r>
              <a:rPr lang="en-IN" sz="20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buClrTx/>
              <a:buFont typeface="Wingdings" panose="05000000000000000000" pitchFamily="2" charset="2"/>
              <a:buChar char="q"/>
            </a:pPr>
            <a:r>
              <a:rPr lang="en-IN" sz="20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buClrTx/>
              <a:buFont typeface="Wingdings" panose="05000000000000000000" pitchFamily="2" charset="2"/>
              <a:buChar char="q"/>
            </a:pPr>
            <a:r>
              <a:rPr lang="en-IN" sz="20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a:p>
            <a:pPr>
              <a:buClrTx/>
              <a:buFont typeface="Wingdings" panose="05000000000000000000" pitchFamily="2" charset="2"/>
              <a:buChar char="q"/>
            </a:pPr>
            <a:endParaRPr lang="en-IN" dirty="0"/>
          </a:p>
        </p:txBody>
      </p:sp>
    </p:spTree>
    <p:extLst>
      <p:ext uri="{BB962C8B-B14F-4D97-AF65-F5344CB8AC3E}">
        <p14:creationId xmlns:p14="http://schemas.microsoft.com/office/powerpoint/2010/main" val="327286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0270-4F5B-4267-A6AA-5F8EEDA83F54}"/>
              </a:ext>
            </a:extLst>
          </p:cNvPr>
          <p:cNvSpPr>
            <a:spLocks noGrp="1"/>
          </p:cNvSpPr>
          <p:nvPr>
            <p:ph type="title"/>
          </p:nvPr>
        </p:nvSpPr>
        <p:spPr>
          <a:xfrm>
            <a:off x="1097280" y="247650"/>
            <a:ext cx="10058400" cy="847726"/>
          </a:xfrm>
        </p:spPr>
        <p:txBody>
          <a:bodyPr>
            <a:normAutofit fontScale="90000"/>
          </a:bodyPr>
          <a:lstStyle/>
          <a:p>
            <a:pPr algn="ct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US" sz="4800" b="1" u="sng" dirty="0">
                <a:latin typeface="Century" panose="02040604050505020304" pitchFamily="18" charset="0"/>
              </a:rPr>
            </a:br>
            <a:br>
              <a:rPr lang="en-IN" sz="4800" b="1" u="sng" dirty="0">
                <a:latin typeface="Century" panose="02040604050505020304" pitchFamily="18" charset="0"/>
              </a:rPr>
            </a:br>
            <a:r>
              <a:rPr lang="en-US" sz="4000" b="1" u="sng" dirty="0">
                <a:latin typeface="Century" panose="020406040505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D77EC17-1669-4522-A066-0065BD2F04F4}"/>
              </a:ext>
            </a:extLst>
          </p:cNvPr>
          <p:cNvSpPr>
            <a:spLocks noGrp="1"/>
          </p:cNvSpPr>
          <p:nvPr>
            <p:ph idx="1"/>
          </p:nvPr>
        </p:nvSpPr>
        <p:spPr>
          <a:xfrm>
            <a:off x="1097280" y="1181100"/>
            <a:ext cx="10058400" cy="4687994"/>
          </a:xfrm>
          <a:blipFill>
            <a:blip r:embed="rId2"/>
            <a:tile tx="0" ty="0" sx="100000" sy="100000" flip="none" algn="tl"/>
          </a:blipFill>
        </p:spPr>
        <p:txBody>
          <a:bodyPr/>
          <a:lstStyle/>
          <a:p>
            <a:endPar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endParaRPr>
          </a:p>
          <a:p>
            <a:pPr>
              <a:buClrTx/>
              <a:buFont typeface="Wingdings" panose="05000000000000000000" pitchFamily="2" charset="2"/>
              <a:buChar char="q"/>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p>
          <a:p>
            <a:pPr>
              <a:buClrTx/>
              <a:buFont typeface="Wingdings" panose="05000000000000000000" pitchFamily="2" charset="2"/>
              <a:buChar char="q"/>
            </a:pPr>
            <a:r>
              <a:rPr lang="en-IN" sz="1800" dirty="0">
                <a:solidFill>
                  <a:schemeClr val="bg2">
                    <a:lumMod val="25000"/>
                  </a:schemeClr>
                </a:solidFill>
                <a:latin typeface="Arial" panose="020B0604020202020204" pitchFamily="34" charset="0"/>
                <a:ea typeface="Calibri" panose="020F0502020204030204" pitchFamily="34" charset="0"/>
                <a:cs typeface="Times New Roman" panose="02020603050405020304" pitchFamily="18" charset="0"/>
              </a:rPr>
              <a:t>Today we will discuss the problem, why customer retention is important. And also, </a:t>
            </a:r>
            <a:r>
              <a:rPr lang="en-US" sz="1800" dirty="0">
                <a:solidFill>
                  <a:schemeClr val="bg2">
                    <a:lumMod val="25000"/>
                  </a:schemeClr>
                </a:solidFill>
                <a:latin typeface="Arial" panose="020B0604020202020204" pitchFamily="34" charset="0"/>
                <a:ea typeface="Calibri" panose="020F0502020204030204" pitchFamily="34" charset="0"/>
                <a:cs typeface="Times New Roman" panose="02020603050405020304" pitchFamily="18" charset="0"/>
              </a:rPr>
              <a:t>What individual factors motivate a buyer to purchase online as well as restrain to purchase online.</a:t>
            </a:r>
            <a:endParaRPr lang="en-IN" sz="1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733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385FB2-73B5-45A9-8C64-FE47F4E1DFEC}"/>
              </a:ext>
            </a:extLst>
          </p:cNvPr>
          <p:cNvSpPr>
            <a:spLocks noGrp="1"/>
          </p:cNvSpPr>
          <p:nvPr>
            <p:ph type="title"/>
          </p:nvPr>
        </p:nvSpPr>
        <p:spPr>
          <a:xfrm>
            <a:off x="322729" y="152400"/>
            <a:ext cx="11869271" cy="695326"/>
          </a:xfrm>
          <a:blipFill>
            <a:blip r:embed="rId2"/>
            <a:tile tx="0" ty="0" sx="100000" sy="100000" flip="none" algn="tl"/>
          </a:blipFill>
        </p:spPr>
        <p:txBody>
          <a:bodyPr>
            <a:normAutofit/>
          </a:bodyPr>
          <a:lstStyle/>
          <a:p>
            <a:r>
              <a:rPr lang="en-US" sz="3200" u="sng" dirty="0">
                <a:latin typeface="Century" panose="02040604050505020304" pitchFamily="18" charset="0"/>
              </a:rPr>
              <a:t>UTILITARIAN VALUE AND HEDONISTIC VALUES:</a:t>
            </a:r>
            <a:endParaRPr lang="en-IN" sz="3200" u="sng" dirty="0">
              <a:latin typeface="Century" panose="02040604050505020304" pitchFamily="18" charset="0"/>
            </a:endParaRPr>
          </a:p>
        </p:txBody>
      </p:sp>
      <p:sp>
        <p:nvSpPr>
          <p:cNvPr id="8" name="Content Placeholder 7">
            <a:extLst>
              <a:ext uri="{FF2B5EF4-FFF2-40B4-BE49-F238E27FC236}">
                <a16:creationId xmlns:a16="http://schemas.microsoft.com/office/drawing/2014/main" id="{7ADB90F9-521E-4D53-AC59-21D9A3D83E2C}"/>
              </a:ext>
            </a:extLst>
          </p:cNvPr>
          <p:cNvSpPr>
            <a:spLocks noGrp="1"/>
          </p:cNvSpPr>
          <p:nvPr>
            <p:ph idx="1"/>
          </p:nvPr>
        </p:nvSpPr>
        <p:spPr>
          <a:xfrm>
            <a:off x="448234" y="1257300"/>
            <a:ext cx="11358283" cy="4865594"/>
          </a:xfrm>
          <a:blipFill>
            <a:blip r:embed="rId2"/>
            <a:tile tx="0" ty="0" sx="100000" sy="100000" flip="none" algn="tl"/>
          </a:blipFill>
        </p:spPr>
        <p:txBody>
          <a:bodyPr>
            <a:normAutofit/>
          </a:bodyPr>
          <a:lstStyle/>
          <a:p>
            <a:pPr>
              <a:buClrTx/>
              <a:buFont typeface="Wingdings" panose="05000000000000000000" pitchFamily="2" charset="2"/>
              <a:buChar char="q"/>
            </a:pPr>
            <a:r>
              <a:rPr lang="en-US" sz="1900" b="1" u="sng" dirty="0"/>
              <a:t>Utilitarian Value</a:t>
            </a:r>
            <a:r>
              <a:rPr lang="en-US" sz="1800" dirty="0"/>
              <a:t>: </a:t>
            </a:r>
            <a:r>
              <a:rPr lang="en-US" sz="1900" dirty="0"/>
              <a:t>derived from a product or service that helps the consumer solve problems and accomplish tasks.</a:t>
            </a:r>
            <a:br>
              <a:rPr lang="en-US" sz="1900" dirty="0"/>
            </a:br>
            <a:r>
              <a:rPr lang="en-US" sz="1900" dirty="0"/>
              <a:t>When utilitarian value is the primary motive, consumers usually offer a rational explanation of why something is purchased. For example: When one of your consumers looks at your page and reads a post explaining tips and tricks to use for SMO, they are most likely trying to either learn more about it or trying to help improve their business. Obviously the post provides the information they were looking for and helps them with their future endeavors. Being provided with this new found knowledge is gratifying to your consumer. In essence, utilitarian value can be seen as a means to an end</a:t>
            </a:r>
            <a:r>
              <a:rPr lang="en-US" sz="1800" dirty="0"/>
              <a:t>.</a:t>
            </a:r>
          </a:p>
          <a:p>
            <a:pPr algn="l">
              <a:buClrTx/>
              <a:buFont typeface="Wingdings" panose="05000000000000000000" pitchFamily="2" charset="2"/>
              <a:buChar char="q"/>
            </a:pPr>
            <a:r>
              <a:rPr lang="en-US" dirty="0"/>
              <a:t> </a:t>
            </a:r>
            <a:r>
              <a:rPr lang="en-US" sz="1900" b="1" u="sng" dirty="0"/>
              <a:t>Hedonistic Value: </a:t>
            </a:r>
            <a:r>
              <a:rPr lang="en-US" sz="1900" dirty="0"/>
              <a:t>the immediate gratification that comes from experiencing some activity.</a:t>
            </a:r>
          </a:p>
          <a:p>
            <a:pPr algn="l"/>
            <a:r>
              <a:rPr lang="en-US" sz="1900" dirty="0"/>
              <a:t>With hedonic value, the value received is provided entirely from the actual experience and emotions associated with consumption, not because some other end is or will be accomplished. For instance, a consumer visits your company page and they happen upon an entertaining video you posted or a fun survey/poll you created. Seldom does one look at pictures you posted in an effort to get a job done, yet features like these provide value that is emotional and subjective in nature and is an end in and of itself rather than a means to an end.</a:t>
            </a:r>
          </a:p>
          <a:p>
            <a:pPr marL="0" indent="0">
              <a:buClrTx/>
              <a:buNone/>
            </a:pPr>
            <a:br>
              <a:rPr lang="en-US" dirty="0"/>
            </a:br>
            <a:endParaRPr lang="en-IN" dirty="0"/>
          </a:p>
        </p:txBody>
      </p:sp>
    </p:spTree>
    <p:extLst>
      <p:ext uri="{BB962C8B-B14F-4D97-AF65-F5344CB8AC3E}">
        <p14:creationId xmlns:p14="http://schemas.microsoft.com/office/powerpoint/2010/main" val="261598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FC62-FC98-4EB7-891B-2F347B73C83D}"/>
              </a:ext>
            </a:extLst>
          </p:cNvPr>
          <p:cNvSpPr>
            <a:spLocks noGrp="1"/>
          </p:cNvSpPr>
          <p:nvPr>
            <p:ph type="title"/>
          </p:nvPr>
        </p:nvSpPr>
        <p:spPr>
          <a:xfrm>
            <a:off x="1097280" y="286603"/>
            <a:ext cx="10058400" cy="818297"/>
          </a:xfrm>
        </p:spPr>
        <p:txBody>
          <a:bodyPr>
            <a:normAutofit/>
          </a:bodyPr>
          <a:lstStyle/>
          <a:p>
            <a:r>
              <a:rPr lang="en-IN" sz="3600" b="1" u="sng" dirty="0">
                <a:latin typeface="Century" panose="02040604050505020304" pitchFamily="18" charset="0"/>
              </a:rPr>
              <a:t>PROBLEM UNDERSTANDING:</a:t>
            </a:r>
          </a:p>
        </p:txBody>
      </p:sp>
      <p:sp>
        <p:nvSpPr>
          <p:cNvPr id="3" name="Content Placeholder 2">
            <a:extLst>
              <a:ext uri="{FF2B5EF4-FFF2-40B4-BE49-F238E27FC236}">
                <a16:creationId xmlns:a16="http://schemas.microsoft.com/office/drawing/2014/main" id="{EEB37FF3-D8E0-438D-8AC2-69CADC8E52D0}"/>
              </a:ext>
            </a:extLst>
          </p:cNvPr>
          <p:cNvSpPr>
            <a:spLocks noGrp="1"/>
          </p:cNvSpPr>
          <p:nvPr>
            <p:ph idx="1"/>
          </p:nvPr>
        </p:nvSpPr>
        <p:spPr>
          <a:xfrm>
            <a:off x="1097280" y="1266825"/>
            <a:ext cx="10058400" cy="4602269"/>
          </a:xfrm>
          <a:blipFill>
            <a:blip r:embed="rId2"/>
            <a:tile tx="0" ty="0" sx="100000" sy="100000" flip="none" algn="tl"/>
          </a:blipFill>
        </p:spPr>
        <p:txBody>
          <a:bodyPr/>
          <a:lstStyle/>
          <a:p>
            <a:endParaRPr lang="en-IN" dirty="0"/>
          </a:p>
          <a:p>
            <a:r>
              <a:rPr lang="en-IN" dirty="0"/>
              <a:t>&gt; In this presentation we will understand how to retain the customer to online shopping. As we can see, the sales and competition for E-commerce is rapidly increasing. Due to which it become very important to build up the trust among the customers. </a:t>
            </a:r>
          </a:p>
          <a:p>
            <a:endParaRPr lang="en-IN" dirty="0"/>
          </a:p>
          <a:p>
            <a:r>
              <a:rPr lang="en-IN" dirty="0"/>
              <a:t>&gt; It has become very important to satisfy the customer desire. To sustain up the business. </a:t>
            </a:r>
          </a:p>
          <a:p>
            <a:endParaRPr lang="en-IN" dirty="0"/>
          </a:p>
          <a:p>
            <a:r>
              <a:rPr lang="en-IN" dirty="0"/>
              <a:t>&gt; Now we will see various way to sustain the business by building customer trust and satisfying their desire. </a:t>
            </a:r>
          </a:p>
        </p:txBody>
      </p:sp>
    </p:spTree>
    <p:extLst>
      <p:ext uri="{BB962C8B-B14F-4D97-AF65-F5344CB8AC3E}">
        <p14:creationId xmlns:p14="http://schemas.microsoft.com/office/powerpoint/2010/main" val="210021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1284F60-6880-4505-99EA-E68D840BDC01}"/>
              </a:ext>
            </a:extLst>
          </p:cNvPr>
          <p:cNvSpPr>
            <a:spLocks noGrp="1"/>
          </p:cNvSpPr>
          <p:nvPr>
            <p:ph type="title"/>
          </p:nvPr>
        </p:nvSpPr>
        <p:spPr>
          <a:xfrm>
            <a:off x="1097280" y="286603"/>
            <a:ext cx="10058400" cy="1065947"/>
          </a:xfrm>
        </p:spPr>
        <p:txBody>
          <a:bodyPr/>
          <a:lstStyle/>
          <a:p>
            <a:r>
              <a:rPr lang="en-IN" dirty="0"/>
              <a:t>What is Customer Retention? </a:t>
            </a:r>
          </a:p>
        </p:txBody>
      </p:sp>
      <p:sp>
        <p:nvSpPr>
          <p:cNvPr id="15" name="Text Placeholder 14">
            <a:extLst>
              <a:ext uri="{FF2B5EF4-FFF2-40B4-BE49-F238E27FC236}">
                <a16:creationId xmlns:a16="http://schemas.microsoft.com/office/drawing/2014/main" id="{77A8B309-FBFC-49AC-AAEB-F9EC86A9AF18}"/>
              </a:ext>
            </a:extLst>
          </p:cNvPr>
          <p:cNvSpPr>
            <a:spLocks noGrp="1"/>
          </p:cNvSpPr>
          <p:nvPr>
            <p:ph type="body" idx="1"/>
          </p:nvPr>
        </p:nvSpPr>
        <p:spPr>
          <a:xfrm>
            <a:off x="1097280" y="1590675"/>
            <a:ext cx="9997440" cy="1838325"/>
          </a:xfrm>
        </p:spPr>
        <p:txBody>
          <a:bodyPr>
            <a:noAutofit/>
          </a:bodyPr>
          <a:lstStyle/>
          <a:p>
            <a:r>
              <a:rPr lang="en-US" b="0" i="0" cap="none" dirty="0">
                <a:solidFill>
                  <a:schemeClr val="bg2">
                    <a:lumMod val="25000"/>
                  </a:schemeClr>
                </a:solidFill>
                <a:effectLst/>
                <a:latin typeface="Century" panose="02040604050505020304" pitchFamily="18" charset="0"/>
              </a:rPr>
              <a:t>Customer retention refers to a company’s ability to turn customers into repeat buyers and prevent them from switching to a competitor. It indicates whether your product and the quality of your service please your existing customers. It’s also the lifeblood of most subscription-based companies and service providers</a:t>
            </a:r>
            <a:endParaRPr lang="en-IN" cap="none" dirty="0">
              <a:solidFill>
                <a:schemeClr val="bg2">
                  <a:lumMod val="25000"/>
                </a:schemeClr>
              </a:solidFill>
              <a:latin typeface="Century" panose="02040604050505020304" pitchFamily="18" charset="0"/>
            </a:endParaRPr>
          </a:p>
        </p:txBody>
      </p:sp>
      <p:sp>
        <p:nvSpPr>
          <p:cNvPr id="3" name="Content Placeholder 2">
            <a:extLst>
              <a:ext uri="{FF2B5EF4-FFF2-40B4-BE49-F238E27FC236}">
                <a16:creationId xmlns:a16="http://schemas.microsoft.com/office/drawing/2014/main" id="{D442F97F-8039-4405-B3EF-F087EAD15EEE}"/>
              </a:ext>
            </a:extLst>
          </p:cNvPr>
          <p:cNvSpPr>
            <a:spLocks noGrp="1"/>
          </p:cNvSpPr>
          <p:nvPr>
            <p:ph sz="half" idx="2"/>
          </p:nvPr>
        </p:nvSpPr>
        <p:spPr>
          <a:xfrm>
            <a:off x="1097280" y="4086224"/>
            <a:ext cx="4937760" cy="1874309"/>
          </a:xfrm>
        </p:spPr>
        <p:txBody>
          <a:bodyPr>
            <a:normAutofit/>
          </a:bodyPr>
          <a:lstStyle/>
          <a:p>
            <a:r>
              <a:rPr lang="en-US" sz="2400" b="0" i="0" dirty="0">
                <a:solidFill>
                  <a:srgbClr val="6B7C93"/>
                </a:solidFill>
                <a:effectLst/>
                <a:latin typeface="Century" panose="02040604050505020304" pitchFamily="18" charset="0"/>
              </a:rPr>
              <a:t>.</a:t>
            </a:r>
            <a:endParaRPr lang="en-IN" sz="2400" dirty="0">
              <a:latin typeface="Century" panose="02040604050505020304" pitchFamily="18" charset="0"/>
            </a:endParaRPr>
          </a:p>
        </p:txBody>
      </p:sp>
      <p:pic>
        <p:nvPicPr>
          <p:cNvPr id="1026" name="Picture 2" descr="customer-retention-plan-diagram">
            <a:extLst>
              <a:ext uri="{FF2B5EF4-FFF2-40B4-BE49-F238E27FC236}">
                <a16:creationId xmlns:a16="http://schemas.microsoft.com/office/drawing/2014/main" id="{5048CC68-3D72-4DB4-81FD-9461B5DC20D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3743326" y="3200400"/>
            <a:ext cx="45339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9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607C-91DF-47E0-A014-2DFB968B287B}"/>
              </a:ext>
            </a:extLst>
          </p:cNvPr>
          <p:cNvSpPr>
            <a:spLocks noGrp="1"/>
          </p:cNvSpPr>
          <p:nvPr>
            <p:ph type="title"/>
          </p:nvPr>
        </p:nvSpPr>
        <p:spPr>
          <a:xfrm>
            <a:off x="1097280" y="286603"/>
            <a:ext cx="10058400" cy="702303"/>
          </a:xfrm>
          <a:blipFill>
            <a:blip r:embed="rId2"/>
            <a:tile tx="0" ty="0" sx="100000" sy="100000" flip="none" algn="tl"/>
          </a:blipFill>
        </p:spPr>
        <p:txBody>
          <a:bodyPr>
            <a:normAutofit/>
          </a:bodyPr>
          <a:lstStyle/>
          <a:p>
            <a:r>
              <a:rPr lang="en-US" sz="3200" dirty="0">
                <a:latin typeface="Century" panose="02040604050505020304" pitchFamily="18" charset="0"/>
              </a:rPr>
              <a:t>Why is Customer Retention Important?</a:t>
            </a:r>
            <a:endParaRPr lang="en-IN" sz="3200" dirty="0">
              <a:latin typeface="Century" panose="02040604050505020304" pitchFamily="18" charset="0"/>
            </a:endParaRPr>
          </a:p>
        </p:txBody>
      </p:sp>
      <p:sp>
        <p:nvSpPr>
          <p:cNvPr id="7" name="Content Placeholder 6">
            <a:extLst>
              <a:ext uri="{FF2B5EF4-FFF2-40B4-BE49-F238E27FC236}">
                <a16:creationId xmlns:a16="http://schemas.microsoft.com/office/drawing/2014/main" id="{D3AE6FD5-5852-4013-93CD-15284BB16089}"/>
              </a:ext>
            </a:extLst>
          </p:cNvPr>
          <p:cNvSpPr>
            <a:spLocks noGrp="1"/>
          </p:cNvSpPr>
          <p:nvPr>
            <p:ph idx="1"/>
          </p:nvPr>
        </p:nvSpPr>
        <p:spPr>
          <a:xfrm>
            <a:off x="1097280" y="988906"/>
            <a:ext cx="10058400" cy="4880188"/>
          </a:xfrm>
          <a:blipFill>
            <a:blip r:embed="rId2"/>
            <a:tile tx="0" ty="0" sx="100000" sy="100000" flip="none" algn="tl"/>
          </a:blipFill>
        </p:spPr>
        <p:txBody>
          <a:bodyPr>
            <a:normAutofit/>
          </a:bodyPr>
          <a:lstStyle/>
          <a:p>
            <a:pPr marL="342900" lvl="0" indent="-342900">
              <a:lnSpc>
                <a:spcPct val="107000"/>
              </a:lnSpc>
              <a:buFont typeface="Wingdings" panose="05000000000000000000" pitchFamily="2" charset="2"/>
              <a:buChar char=""/>
            </a:pPr>
            <a:endParaRPr lang="en-IN" sz="20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endParaRPr>
          </a:p>
          <a:p>
            <a:pPr lvl="0">
              <a:lnSpc>
                <a:spcPct val="107000"/>
              </a:lnSpc>
              <a:buClrTx/>
              <a:buFont typeface="Wingdings" panose="05000000000000000000" pitchFamily="2" charset="2"/>
              <a:buChar char="q"/>
            </a:pPr>
            <a:r>
              <a:rPr lang="en-IN" sz="20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ClrTx/>
              <a:buFont typeface="Wingdings" panose="05000000000000000000" pitchFamily="2" charset="2"/>
              <a:buChar char="q"/>
            </a:pPr>
            <a:r>
              <a:rPr lang="en-IN" sz="20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lvl="0">
              <a:lnSpc>
                <a:spcPct val="107000"/>
              </a:lnSpc>
              <a:buClrTx/>
              <a:buFont typeface="Wingdings" panose="05000000000000000000" pitchFamily="2" charset="2"/>
              <a:buChar char="q"/>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lvl="0">
              <a:lnSpc>
                <a:spcPct val="107000"/>
              </a:lnSpc>
              <a:spcAft>
                <a:spcPts val="800"/>
              </a:spcAft>
              <a:buClrTx/>
              <a:buFont typeface="Wingdings" panose="05000000000000000000" pitchFamily="2" charset="2"/>
              <a:buChar char="q"/>
            </a:pPr>
            <a:r>
              <a:rPr lang="en-IN" sz="20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spTree>
    <p:extLst>
      <p:ext uri="{BB962C8B-B14F-4D97-AF65-F5344CB8AC3E}">
        <p14:creationId xmlns:p14="http://schemas.microsoft.com/office/powerpoint/2010/main" val="264516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FB3-6781-4EF1-B823-E51F7314D749}"/>
              </a:ext>
            </a:extLst>
          </p:cNvPr>
          <p:cNvSpPr>
            <a:spLocks noGrp="1"/>
          </p:cNvSpPr>
          <p:nvPr>
            <p:ph type="title"/>
          </p:nvPr>
        </p:nvSpPr>
        <p:spPr>
          <a:xfrm>
            <a:off x="581025" y="286603"/>
            <a:ext cx="10574655" cy="818297"/>
          </a:xfrm>
        </p:spPr>
        <p:txBody>
          <a:bodyPr>
            <a:normAutofit/>
          </a:bodyPr>
          <a:lstStyle/>
          <a:p>
            <a:r>
              <a:rPr lang="en-US" sz="2400" b="1" dirty="0">
                <a:solidFill>
                  <a:schemeClr val="tx1">
                    <a:lumMod val="95000"/>
                    <a:lumOff val="5000"/>
                  </a:schemeClr>
                </a:solidFill>
                <a:latin typeface="Century" panose="02040604050505020304" pitchFamily="18" charset="0"/>
              </a:rPr>
              <a:t>Exploratory Data Analysis (EDA) Steps:</a:t>
            </a:r>
            <a:br>
              <a:rPr lang="en-IN" sz="2400" b="1" dirty="0">
                <a:solidFill>
                  <a:schemeClr val="tx1">
                    <a:lumMod val="95000"/>
                    <a:lumOff val="5000"/>
                  </a:schemeClr>
                </a:solidFill>
                <a:latin typeface="Century" panose="02040604050505020304" pitchFamily="18" charset="0"/>
              </a:rPr>
            </a:br>
            <a:endParaRPr lang="en-IN" sz="2400" dirty="0"/>
          </a:p>
        </p:txBody>
      </p:sp>
      <p:sp>
        <p:nvSpPr>
          <p:cNvPr id="3" name="Content Placeholder 2">
            <a:extLst>
              <a:ext uri="{FF2B5EF4-FFF2-40B4-BE49-F238E27FC236}">
                <a16:creationId xmlns:a16="http://schemas.microsoft.com/office/drawing/2014/main" id="{0CC8617F-7D09-48BD-A677-ED62B8C724A5}"/>
              </a:ext>
            </a:extLst>
          </p:cNvPr>
          <p:cNvSpPr>
            <a:spLocks noGrp="1"/>
          </p:cNvSpPr>
          <p:nvPr>
            <p:ph idx="1"/>
          </p:nvPr>
        </p:nvSpPr>
        <p:spPr>
          <a:xfrm>
            <a:off x="790575" y="1104900"/>
            <a:ext cx="10365105" cy="4764194"/>
          </a:xfrm>
          <a:blipFill>
            <a:blip r:embed="rId2"/>
            <a:tile tx="0" ty="0" sx="100000" sy="100000" flip="none" algn="tl"/>
          </a:blipFill>
        </p:spPr>
        <p:txBody>
          <a:bodyPr>
            <a:normAutofit fontScale="62500" lnSpcReduction="20000"/>
          </a:bodyPr>
          <a:lstStyle/>
          <a:p>
            <a:pPr algn="just">
              <a:buClrTx/>
              <a:buFont typeface="Wingdings" panose="05000000000000000000" pitchFamily="2" charset="2"/>
              <a:buChar char="q"/>
            </a:pPr>
            <a:endParaRPr lang="en-US" sz="2000" dirty="0">
              <a:solidFill>
                <a:schemeClr val="tx1">
                  <a:lumMod val="95000"/>
                  <a:lumOff val="5000"/>
                </a:schemeClr>
              </a:solidFill>
              <a:latin typeface="Century" panose="02040604050505020304" pitchFamily="18" charset="0"/>
            </a:endParaRPr>
          </a:p>
          <a:p>
            <a:pPr algn="just">
              <a:buClrTx/>
              <a:buFont typeface="Wingdings" panose="05000000000000000000" pitchFamily="2" charset="2"/>
              <a:buChar char="q"/>
            </a:pPr>
            <a:endParaRPr lang="en-US" sz="2000" dirty="0">
              <a:solidFill>
                <a:schemeClr val="tx1">
                  <a:lumMod val="95000"/>
                  <a:lumOff val="5000"/>
                </a:schemeClr>
              </a:solidFill>
              <a:latin typeface="Century" panose="02040604050505020304" pitchFamily="18" charset="0"/>
            </a:endParaRPr>
          </a:p>
          <a:p>
            <a:pPr algn="just">
              <a:buClrTx/>
              <a:buFont typeface="Wingdings" panose="05000000000000000000" pitchFamily="2" charset="2"/>
              <a:buChar char="q"/>
            </a:pPr>
            <a:r>
              <a:rPr lang="en-US" sz="4000" dirty="0">
                <a:solidFill>
                  <a:schemeClr val="tx1"/>
                </a:solidFill>
                <a:latin typeface="Century" panose="02040604050505020304" pitchFamily="18" charset="0"/>
              </a:rPr>
              <a:t>First, I have imported some of the important Libraries (</a:t>
            </a:r>
            <a:r>
              <a:rPr lang="en-US" sz="4000" dirty="0" err="1">
                <a:solidFill>
                  <a:schemeClr val="tx1"/>
                </a:solidFill>
                <a:latin typeface="Century" panose="02040604050505020304" pitchFamily="18" charset="0"/>
              </a:rPr>
              <a:t>numpy</a:t>
            </a:r>
            <a:r>
              <a:rPr lang="en-US" sz="4000" dirty="0">
                <a:solidFill>
                  <a:schemeClr val="tx1"/>
                </a:solidFill>
                <a:latin typeface="Century" panose="02040604050505020304" pitchFamily="18" charset="0"/>
              </a:rPr>
              <a:t>, pandas, matplotlib and seaborn).</a:t>
            </a:r>
          </a:p>
          <a:p>
            <a:pPr algn="just">
              <a:buClrTx/>
              <a:buFont typeface="Wingdings" panose="05000000000000000000" pitchFamily="2" charset="2"/>
              <a:buChar char="q"/>
            </a:pPr>
            <a:r>
              <a:rPr lang="en-US" sz="4000" dirty="0">
                <a:solidFill>
                  <a:schemeClr val="tx1"/>
                </a:solidFill>
                <a:latin typeface="Century" panose="02040604050505020304" pitchFamily="18" charset="0"/>
              </a:rPr>
              <a:t> I imported “customer retention” excel file in </a:t>
            </a:r>
            <a:r>
              <a:rPr lang="en-US" sz="4000" dirty="0" err="1">
                <a:solidFill>
                  <a:schemeClr val="tx1"/>
                </a:solidFill>
                <a:latin typeface="Century" panose="02040604050505020304" pitchFamily="18" charset="0"/>
              </a:rPr>
              <a:t>jupyter</a:t>
            </a:r>
            <a:r>
              <a:rPr lang="en-US" sz="4000" dirty="0">
                <a:solidFill>
                  <a:schemeClr val="tx1"/>
                </a:solidFill>
                <a:latin typeface="Century" panose="02040604050505020304" pitchFamily="18" charset="0"/>
              </a:rPr>
              <a:t> notebook.</a:t>
            </a:r>
          </a:p>
          <a:p>
            <a:pPr algn="just">
              <a:buClrTx/>
              <a:buFont typeface="Wingdings" panose="05000000000000000000" pitchFamily="2" charset="2"/>
              <a:buChar char="q"/>
            </a:pPr>
            <a:r>
              <a:rPr lang="en-US" sz="4000" dirty="0">
                <a:solidFill>
                  <a:schemeClr val="tx1"/>
                </a:solidFill>
                <a:latin typeface="Century" panose="02040604050505020304" pitchFamily="18" charset="0"/>
              </a:rPr>
              <a:t> Performed some of the statistical analysis like dimension of the dataset, data types, info, number of unique values, value counts, columns etc.</a:t>
            </a:r>
          </a:p>
          <a:p>
            <a:pPr algn="just">
              <a:buClrTx/>
              <a:buFont typeface="Wingdings" panose="05000000000000000000" pitchFamily="2" charset="2"/>
              <a:buChar char="q"/>
            </a:pPr>
            <a:r>
              <a:rPr lang="en-US" sz="4000" dirty="0">
                <a:solidFill>
                  <a:schemeClr val="tx1"/>
                </a:solidFill>
                <a:latin typeface="Century" panose="02040604050505020304" pitchFamily="18" charset="0"/>
              </a:rPr>
              <a:t>Checked the null values and found no null values in the dataset.</a:t>
            </a:r>
          </a:p>
          <a:p>
            <a:pPr algn="just">
              <a:buClrTx/>
              <a:buFont typeface="Wingdings" panose="05000000000000000000" pitchFamily="2" charset="2"/>
              <a:buChar char="q"/>
            </a:pPr>
            <a:r>
              <a:rPr lang="en-US" sz="4000" dirty="0">
                <a:solidFill>
                  <a:schemeClr val="tx1"/>
                </a:solidFill>
                <a:latin typeface="Century" panose="02040604050505020304" pitchFamily="18" charset="0"/>
              </a:rPr>
              <a:t>Performed </a:t>
            </a:r>
            <a:r>
              <a:rPr lang="en-IN" sz="4000" dirty="0">
                <a:solidFill>
                  <a:schemeClr val="tx1"/>
                </a:solidFill>
                <a:latin typeface="Century" panose="02040604050505020304" pitchFamily="18" charset="0"/>
                <a:cs typeface="Times New Roman" panose="02020603050405020304" pitchFamily="18" charset="0"/>
              </a:rPr>
              <a:t>v</a:t>
            </a:r>
            <a:r>
              <a:rPr lang="en-IN" sz="40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rPr>
              <a:t>isualization for each feature using seaborn and matplotlib libraries by plotting count plot, pie plot, distribution plot, box plot and factor plot.</a:t>
            </a:r>
          </a:p>
          <a:p>
            <a:pPr algn="just">
              <a:buFont typeface="Wingdings" panose="05000000000000000000" pitchFamily="2" charset="2"/>
              <a:buChar char="q"/>
            </a:pPr>
            <a:endParaRPr lang="en-US" sz="2000" dirty="0">
              <a:solidFill>
                <a:schemeClr val="tx1">
                  <a:lumMod val="95000"/>
                  <a:lumOff val="5000"/>
                </a:schemeClr>
              </a:solidFill>
              <a:latin typeface="Century" panose="02040604050505020304" pitchFamily="18" charset="0"/>
            </a:endParaRPr>
          </a:p>
          <a:p>
            <a:pPr marL="0" indent="0" algn="just">
              <a:buNone/>
            </a:pPr>
            <a:r>
              <a:rPr lang="en-US" sz="2000" dirty="0">
                <a:solidFill>
                  <a:schemeClr val="tx1">
                    <a:lumMod val="95000"/>
                    <a:lumOff val="5000"/>
                  </a:schemeClr>
                </a:solidFill>
                <a:latin typeface="Century" panose="02040604050505020304" pitchFamily="18" charset="0"/>
              </a:rPr>
              <a:t>.</a:t>
            </a:r>
          </a:p>
          <a:p>
            <a:endParaRPr lang="en-IN" dirty="0"/>
          </a:p>
        </p:txBody>
      </p:sp>
    </p:spTree>
    <p:extLst>
      <p:ext uri="{BB962C8B-B14F-4D97-AF65-F5344CB8AC3E}">
        <p14:creationId xmlns:p14="http://schemas.microsoft.com/office/powerpoint/2010/main" val="22469801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Gallery</Template>
  <TotalTime>133</TotalTime>
  <Words>1082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vt:lpstr>
      <vt:lpstr>Wingdings</vt:lpstr>
      <vt:lpstr>Retrospect</vt:lpstr>
      <vt:lpstr>Project Name- Customer Retention </vt:lpstr>
      <vt:lpstr>                                                                                                             AGENDA</vt:lpstr>
      <vt:lpstr>INTRODUCTION</vt:lpstr>
      <vt:lpstr>                                    PROBLEM STATEMENT</vt:lpstr>
      <vt:lpstr>UTILITARIAN VALUE AND HEDONISTIC VALUES:</vt:lpstr>
      <vt:lpstr>PROBLEM UNDERSTANDING:</vt:lpstr>
      <vt:lpstr>What is Customer Retention? </vt:lpstr>
      <vt:lpstr>Why is Customer Retention Important?</vt:lpstr>
      <vt:lpstr>Exploratory Data Analysis (EDA) Steps: </vt:lpstr>
      <vt:lpstr>PowerPoint Presentation</vt:lpstr>
      <vt:lpstr>PowerPoint Presentation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Customer Retention </dc:title>
  <dc:creator>Anirudh Bhardwaj</dc:creator>
  <cp:lastModifiedBy>Anirudh Bhardwaj</cp:lastModifiedBy>
  <cp:revision>2</cp:revision>
  <dcterms:created xsi:type="dcterms:W3CDTF">2021-11-27T19:08:35Z</dcterms:created>
  <dcterms:modified xsi:type="dcterms:W3CDTF">2021-11-27T21:22:49Z</dcterms:modified>
</cp:coreProperties>
</file>