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5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rudh Bhardwaj" userId="3a22567e49e651b3" providerId="LiveId" clId="{335CBDBB-86B0-4BD1-B441-6987D657C4DD}"/>
    <pc:docChg chg="undo custSel delSld modSld">
      <pc:chgData name="Anirudh Bhardwaj" userId="3a22567e49e651b3" providerId="LiveId" clId="{335CBDBB-86B0-4BD1-B441-6987D657C4DD}" dt="2022-03-25T08:40:43.032" v="91" actId="1076"/>
      <pc:docMkLst>
        <pc:docMk/>
      </pc:docMkLst>
      <pc:sldChg chg="addSp delSp modSp mod modClrScheme chgLayout">
        <pc:chgData name="Anirudh Bhardwaj" userId="3a22567e49e651b3" providerId="LiveId" clId="{335CBDBB-86B0-4BD1-B441-6987D657C4DD}" dt="2022-03-25T08:33:39.906" v="27" actId="14100"/>
        <pc:sldMkLst>
          <pc:docMk/>
          <pc:sldMk cId="0" sldId="259"/>
        </pc:sldMkLst>
        <pc:spChg chg="mod ord">
          <ac:chgData name="Anirudh Bhardwaj" userId="3a22567e49e651b3" providerId="LiveId" clId="{335CBDBB-86B0-4BD1-B441-6987D657C4DD}" dt="2022-03-25T08:33:15.435" v="23" actId="20577"/>
          <ac:spMkLst>
            <pc:docMk/>
            <pc:sldMk cId="0" sldId="259"/>
            <ac:spMk id="2" creationId="{00000000-0000-0000-0000-000000000000}"/>
          </ac:spMkLst>
        </pc:spChg>
        <pc:spChg chg="mod ord">
          <ac:chgData name="Anirudh Bhardwaj" userId="3a22567e49e651b3" providerId="LiveId" clId="{335CBDBB-86B0-4BD1-B441-6987D657C4DD}" dt="2022-03-25T08:33:31.996" v="24" actId="1076"/>
          <ac:spMkLst>
            <pc:docMk/>
            <pc:sldMk cId="0" sldId="259"/>
            <ac:spMk id="3" creationId="{00000000-0000-0000-0000-000000000000}"/>
          </ac:spMkLst>
        </pc:spChg>
        <pc:spChg chg="add del mod">
          <ac:chgData name="Anirudh Bhardwaj" userId="3a22567e49e651b3" providerId="LiveId" clId="{335CBDBB-86B0-4BD1-B441-6987D657C4DD}" dt="2022-03-25T08:32:16.555" v="8"/>
          <ac:spMkLst>
            <pc:docMk/>
            <pc:sldMk cId="0" sldId="259"/>
            <ac:spMk id="5" creationId="{D7CBF7AB-2DB2-43A0-A288-06DCB0516ADC}"/>
          </ac:spMkLst>
        </pc:spChg>
        <pc:picChg chg="mod">
          <ac:chgData name="Anirudh Bhardwaj" userId="3a22567e49e651b3" providerId="LiveId" clId="{335CBDBB-86B0-4BD1-B441-6987D657C4DD}" dt="2022-03-25T08:33:39.906" v="27" actId="14100"/>
          <ac:picMkLst>
            <pc:docMk/>
            <pc:sldMk cId="0" sldId="259"/>
            <ac:picMk id="3074" creationId="{00000000-0000-0000-0000-000000000000}"/>
          </ac:picMkLst>
        </pc:picChg>
      </pc:sldChg>
      <pc:sldChg chg="addSp delSp modSp mod">
        <pc:chgData name="Anirudh Bhardwaj" userId="3a22567e49e651b3" providerId="LiveId" clId="{335CBDBB-86B0-4BD1-B441-6987D657C4DD}" dt="2022-03-25T08:35:48.292" v="39" actId="14100"/>
        <pc:sldMkLst>
          <pc:docMk/>
          <pc:sldMk cId="0" sldId="260"/>
        </pc:sldMkLst>
        <pc:spChg chg="add del mod">
          <ac:chgData name="Anirudh Bhardwaj" userId="3a22567e49e651b3" providerId="LiveId" clId="{335CBDBB-86B0-4BD1-B441-6987D657C4DD}" dt="2022-03-25T08:35:48.292" v="39" actId="14100"/>
          <ac:spMkLst>
            <pc:docMk/>
            <pc:sldMk cId="0" sldId="260"/>
            <ac:spMk id="2" creationId="{00000000-0000-0000-0000-000000000000}"/>
          </ac:spMkLst>
        </pc:spChg>
        <pc:spChg chg="add del mod">
          <ac:chgData name="Anirudh Bhardwaj" userId="3a22567e49e651b3" providerId="LiveId" clId="{335CBDBB-86B0-4BD1-B441-6987D657C4DD}" dt="2022-03-25T08:34:02.123" v="29" actId="1076"/>
          <ac:spMkLst>
            <pc:docMk/>
            <pc:sldMk cId="0" sldId="260"/>
            <ac:spMk id="3" creationId="{00000000-0000-0000-0000-000000000000}"/>
          </ac:spMkLst>
        </pc:spChg>
        <pc:spChg chg="add del mod">
          <ac:chgData name="Anirudh Bhardwaj" userId="3a22567e49e651b3" providerId="LiveId" clId="{335CBDBB-86B0-4BD1-B441-6987D657C4DD}" dt="2022-03-25T08:31:50.839" v="2" actId="21"/>
          <ac:spMkLst>
            <pc:docMk/>
            <pc:sldMk cId="0" sldId="260"/>
            <ac:spMk id="5" creationId="{6DDD646C-D13F-4ACB-8EBB-87518CD9786D}"/>
          </ac:spMkLst>
        </pc:spChg>
        <pc:spChg chg="add del mod">
          <ac:chgData name="Anirudh Bhardwaj" userId="3a22567e49e651b3" providerId="LiveId" clId="{335CBDBB-86B0-4BD1-B441-6987D657C4DD}" dt="2022-03-25T08:32:17.558" v="9" actId="21"/>
          <ac:spMkLst>
            <pc:docMk/>
            <pc:sldMk cId="0" sldId="260"/>
            <ac:spMk id="7" creationId="{01B31108-44E5-4BC6-B7FF-DF2011E45531}"/>
          </ac:spMkLst>
        </pc:spChg>
      </pc:sldChg>
      <pc:sldChg chg="modSp mod">
        <pc:chgData name="Anirudh Bhardwaj" userId="3a22567e49e651b3" providerId="LiveId" clId="{335CBDBB-86B0-4BD1-B441-6987D657C4DD}" dt="2022-03-25T08:35:01.791" v="34" actId="1076"/>
        <pc:sldMkLst>
          <pc:docMk/>
          <pc:sldMk cId="0" sldId="262"/>
        </pc:sldMkLst>
        <pc:spChg chg="mod">
          <ac:chgData name="Anirudh Bhardwaj" userId="3a22567e49e651b3" providerId="LiveId" clId="{335CBDBB-86B0-4BD1-B441-6987D657C4DD}" dt="2022-03-25T08:35:01.791" v="34" actId="1076"/>
          <ac:spMkLst>
            <pc:docMk/>
            <pc:sldMk cId="0" sldId="262"/>
            <ac:spMk id="2" creationId="{00000000-0000-0000-0000-000000000000}"/>
          </ac:spMkLst>
        </pc:spChg>
        <pc:spChg chg="mod">
          <ac:chgData name="Anirudh Bhardwaj" userId="3a22567e49e651b3" providerId="LiveId" clId="{335CBDBB-86B0-4BD1-B441-6987D657C4DD}" dt="2022-03-25T08:34:58.209" v="33" actId="1076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Anirudh Bhardwaj" userId="3a22567e49e651b3" providerId="LiveId" clId="{335CBDBB-86B0-4BD1-B441-6987D657C4DD}" dt="2022-03-25T08:36:22.171" v="43" actId="1076"/>
        <pc:sldMkLst>
          <pc:docMk/>
          <pc:sldMk cId="0" sldId="263"/>
        </pc:sldMkLst>
        <pc:spChg chg="mod">
          <ac:chgData name="Anirudh Bhardwaj" userId="3a22567e49e651b3" providerId="LiveId" clId="{335CBDBB-86B0-4BD1-B441-6987D657C4DD}" dt="2022-03-25T08:36:22.171" v="43" actId="1076"/>
          <ac:spMkLst>
            <pc:docMk/>
            <pc:sldMk cId="0" sldId="263"/>
            <ac:spMk id="2" creationId="{00000000-0000-0000-0000-000000000000}"/>
          </ac:spMkLst>
        </pc:spChg>
        <pc:spChg chg="mod">
          <ac:chgData name="Anirudh Bhardwaj" userId="3a22567e49e651b3" providerId="LiveId" clId="{335CBDBB-86B0-4BD1-B441-6987D657C4DD}" dt="2022-03-25T08:36:16.871" v="42" actId="1076"/>
          <ac:spMkLst>
            <pc:docMk/>
            <pc:sldMk cId="0" sldId="263"/>
            <ac:spMk id="3" creationId="{00000000-0000-0000-0000-000000000000}"/>
          </ac:spMkLst>
        </pc:spChg>
      </pc:sldChg>
      <pc:sldChg chg="addSp delSp modSp mod">
        <pc:chgData name="Anirudh Bhardwaj" userId="3a22567e49e651b3" providerId="LiveId" clId="{335CBDBB-86B0-4BD1-B441-6987D657C4DD}" dt="2022-03-25T08:36:56.017" v="51" actId="14100"/>
        <pc:sldMkLst>
          <pc:docMk/>
          <pc:sldMk cId="0" sldId="264"/>
        </pc:sldMkLst>
        <pc:spChg chg="mod">
          <ac:chgData name="Anirudh Bhardwaj" userId="3a22567e49e651b3" providerId="LiveId" clId="{335CBDBB-86B0-4BD1-B441-6987D657C4DD}" dt="2022-03-25T08:36:41.667" v="45" actId="1076"/>
          <ac:spMkLst>
            <pc:docMk/>
            <pc:sldMk cId="0" sldId="264"/>
            <ac:spMk id="2" creationId="{00000000-0000-0000-0000-000000000000}"/>
          </ac:spMkLst>
        </pc:spChg>
        <pc:spChg chg="del">
          <ac:chgData name="Anirudh Bhardwaj" userId="3a22567e49e651b3" providerId="LiveId" clId="{335CBDBB-86B0-4BD1-B441-6987D657C4DD}" dt="2022-03-25T08:36:37.733" v="44" actId="21"/>
          <ac:spMkLst>
            <pc:docMk/>
            <pc:sldMk cId="0" sldId="264"/>
            <ac:spMk id="3" creationId="{00000000-0000-0000-0000-000000000000}"/>
          </ac:spMkLst>
        </pc:spChg>
        <pc:picChg chg="add mod">
          <ac:chgData name="Anirudh Bhardwaj" userId="3a22567e49e651b3" providerId="LiveId" clId="{335CBDBB-86B0-4BD1-B441-6987D657C4DD}" dt="2022-03-25T08:36:56.017" v="51" actId="14100"/>
          <ac:picMkLst>
            <pc:docMk/>
            <pc:sldMk cId="0" sldId="264"/>
            <ac:picMk id="4" creationId="{020A06EB-9BA1-4EF5-A041-1861FE7E5322}"/>
          </ac:picMkLst>
        </pc:picChg>
      </pc:sldChg>
      <pc:sldChg chg="addSp delSp modSp mod">
        <pc:chgData name="Anirudh Bhardwaj" userId="3a22567e49e651b3" providerId="LiveId" clId="{335CBDBB-86B0-4BD1-B441-6987D657C4DD}" dt="2022-03-25T08:39:56.240" v="81" actId="1076"/>
        <pc:sldMkLst>
          <pc:docMk/>
          <pc:sldMk cId="0" sldId="265"/>
        </pc:sldMkLst>
        <pc:spChg chg="del mod">
          <ac:chgData name="Anirudh Bhardwaj" userId="3a22567e49e651b3" providerId="LiveId" clId="{335CBDBB-86B0-4BD1-B441-6987D657C4DD}" dt="2022-03-25T08:39:49.096" v="79" actId="21"/>
          <ac:spMkLst>
            <pc:docMk/>
            <pc:sldMk cId="0" sldId="265"/>
            <ac:spMk id="2" creationId="{00000000-0000-0000-0000-000000000000}"/>
          </ac:spMkLst>
        </pc:spChg>
        <pc:spChg chg="add del mod">
          <ac:chgData name="Anirudh Bhardwaj" userId="3a22567e49e651b3" providerId="LiveId" clId="{335CBDBB-86B0-4BD1-B441-6987D657C4DD}" dt="2022-03-25T08:37:03.131" v="52" actId="21"/>
          <ac:spMkLst>
            <pc:docMk/>
            <pc:sldMk cId="0" sldId="265"/>
            <ac:spMk id="5" creationId="{813F3B53-D99D-4A65-8BA6-ABEE26C6B499}"/>
          </ac:spMkLst>
        </pc:spChg>
        <pc:spChg chg="add mod">
          <ac:chgData name="Anirudh Bhardwaj" userId="3a22567e49e651b3" providerId="LiveId" clId="{335CBDBB-86B0-4BD1-B441-6987D657C4DD}" dt="2022-03-25T08:39:43.671" v="78"/>
          <ac:spMkLst>
            <pc:docMk/>
            <pc:sldMk cId="0" sldId="265"/>
            <ac:spMk id="7" creationId="{F2105FAC-9601-454B-AAA3-29F7B585F6FD}"/>
          </ac:spMkLst>
        </pc:spChg>
        <pc:spChg chg="add del mod">
          <ac:chgData name="Anirudh Bhardwaj" userId="3a22567e49e651b3" providerId="LiveId" clId="{335CBDBB-86B0-4BD1-B441-6987D657C4DD}" dt="2022-03-25T08:39:53.081" v="80" actId="21"/>
          <ac:spMkLst>
            <pc:docMk/>
            <pc:sldMk cId="0" sldId="265"/>
            <ac:spMk id="9" creationId="{3A2E8500-9841-4044-B3B5-260FDA01768B}"/>
          </ac:spMkLst>
        </pc:spChg>
        <pc:picChg chg="del">
          <ac:chgData name="Anirudh Bhardwaj" userId="3a22567e49e651b3" providerId="LiveId" clId="{335CBDBB-86B0-4BD1-B441-6987D657C4DD}" dt="2022-03-25T08:36:45.318" v="46" actId="21"/>
          <ac:picMkLst>
            <pc:docMk/>
            <pc:sldMk cId="0" sldId="265"/>
            <ac:picMk id="4" creationId="{00000000-0000-0000-0000-000000000000}"/>
          </ac:picMkLst>
        </pc:picChg>
        <pc:picChg chg="add mod">
          <ac:chgData name="Anirudh Bhardwaj" userId="3a22567e49e651b3" providerId="LiveId" clId="{335CBDBB-86B0-4BD1-B441-6987D657C4DD}" dt="2022-03-25T08:39:56.240" v="81" actId="1076"/>
          <ac:picMkLst>
            <pc:docMk/>
            <pc:sldMk cId="0" sldId="265"/>
            <ac:picMk id="6" creationId="{34027CF5-B631-42B8-B983-E2D0CF8C8BFA}"/>
          </ac:picMkLst>
        </pc:picChg>
      </pc:sldChg>
      <pc:sldChg chg="addSp delSp modSp mod">
        <pc:chgData name="Anirudh Bhardwaj" userId="3a22567e49e651b3" providerId="LiveId" clId="{335CBDBB-86B0-4BD1-B441-6987D657C4DD}" dt="2022-03-25T08:40:13.298" v="85" actId="21"/>
        <pc:sldMkLst>
          <pc:docMk/>
          <pc:sldMk cId="0" sldId="266"/>
        </pc:sldMkLst>
        <pc:spChg chg="del mod">
          <ac:chgData name="Anirudh Bhardwaj" userId="3a22567e49e651b3" providerId="LiveId" clId="{335CBDBB-86B0-4BD1-B441-6987D657C4DD}" dt="2022-03-25T08:39:40.478" v="77" actId="21"/>
          <ac:spMkLst>
            <pc:docMk/>
            <pc:sldMk cId="0" sldId="266"/>
            <ac:spMk id="2" creationId="{00000000-0000-0000-0000-000000000000}"/>
          </ac:spMkLst>
        </pc:spChg>
        <pc:spChg chg="add del mod">
          <ac:chgData name="Anirudh Bhardwaj" userId="3a22567e49e651b3" providerId="LiveId" clId="{335CBDBB-86B0-4BD1-B441-6987D657C4DD}" dt="2022-03-25T08:37:31.336" v="59" actId="21"/>
          <ac:spMkLst>
            <pc:docMk/>
            <pc:sldMk cId="0" sldId="266"/>
            <ac:spMk id="5" creationId="{18BE0B0A-F3A7-4D7C-A1D1-B0AD7E341292}"/>
          </ac:spMkLst>
        </pc:spChg>
        <pc:spChg chg="add del mod">
          <ac:chgData name="Anirudh Bhardwaj" userId="3a22567e49e651b3" providerId="LiveId" clId="{335CBDBB-86B0-4BD1-B441-6987D657C4DD}" dt="2022-03-25T08:40:13.298" v="85" actId="21"/>
          <ac:spMkLst>
            <pc:docMk/>
            <pc:sldMk cId="0" sldId="266"/>
            <ac:spMk id="8" creationId="{D5F794C8-9BEC-4982-B55E-7DD5DBA1C100}"/>
          </ac:spMkLst>
        </pc:spChg>
        <pc:spChg chg="add mod">
          <ac:chgData name="Anirudh Bhardwaj" userId="3a22567e49e651b3" providerId="LiveId" clId="{335CBDBB-86B0-4BD1-B441-6987D657C4DD}" dt="2022-03-25T08:40:10.086" v="84" actId="14100"/>
          <ac:spMkLst>
            <pc:docMk/>
            <pc:sldMk cId="0" sldId="266"/>
            <ac:spMk id="9" creationId="{D4D8AD07-B7A5-4D3D-BD83-3EBA2E1084F7}"/>
          </ac:spMkLst>
        </pc:spChg>
        <pc:graphicFrameChg chg="add mod">
          <ac:chgData name="Anirudh Bhardwaj" userId="3a22567e49e651b3" providerId="LiveId" clId="{335CBDBB-86B0-4BD1-B441-6987D657C4DD}" dt="2022-03-25T08:37:56.099" v="65" actId="14100"/>
          <ac:graphicFrameMkLst>
            <pc:docMk/>
            <pc:sldMk cId="0" sldId="266"/>
            <ac:graphicFrameMk id="6" creationId="{9912C845-7B20-4E7E-BB3D-3F6EFBA4C018}"/>
          </ac:graphicFrameMkLst>
        </pc:graphicFrameChg>
        <pc:picChg chg="del">
          <ac:chgData name="Anirudh Bhardwaj" userId="3a22567e49e651b3" providerId="LiveId" clId="{335CBDBB-86B0-4BD1-B441-6987D657C4DD}" dt="2022-03-25T08:37:14.473" v="54" actId="21"/>
          <ac:picMkLst>
            <pc:docMk/>
            <pc:sldMk cId="0" sldId="266"/>
            <ac:picMk id="4" creationId="{00000000-0000-0000-0000-000000000000}"/>
          </ac:picMkLst>
        </pc:picChg>
      </pc:sldChg>
      <pc:sldChg chg="addSp delSp modSp mod">
        <pc:chgData name="Anirudh Bhardwaj" userId="3a22567e49e651b3" providerId="LiveId" clId="{335CBDBB-86B0-4BD1-B441-6987D657C4DD}" dt="2022-03-25T08:40:29.276" v="89" actId="478"/>
        <pc:sldMkLst>
          <pc:docMk/>
          <pc:sldMk cId="0" sldId="267"/>
        </pc:sldMkLst>
        <pc:spChg chg="del mod">
          <ac:chgData name="Anirudh Bhardwaj" userId="3a22567e49e651b3" providerId="LiveId" clId="{335CBDBB-86B0-4BD1-B441-6987D657C4DD}" dt="2022-03-25T08:40:02.130" v="82" actId="21"/>
          <ac:spMkLst>
            <pc:docMk/>
            <pc:sldMk cId="0" sldId="267"/>
            <ac:spMk id="2" creationId="{00000000-0000-0000-0000-000000000000}"/>
          </ac:spMkLst>
        </pc:spChg>
        <pc:spChg chg="add del mod">
          <ac:chgData name="Anirudh Bhardwaj" userId="3a22567e49e651b3" providerId="LiveId" clId="{335CBDBB-86B0-4BD1-B441-6987D657C4DD}" dt="2022-03-25T08:38:11.488" v="67" actId="21"/>
          <ac:spMkLst>
            <pc:docMk/>
            <pc:sldMk cId="0" sldId="267"/>
            <ac:spMk id="5" creationId="{8985F991-DC86-49FE-A12D-C9EC6D21E5B9}"/>
          </ac:spMkLst>
        </pc:spChg>
        <pc:spChg chg="add mod">
          <ac:chgData name="Anirudh Bhardwaj" userId="3a22567e49e651b3" providerId="LiveId" clId="{335CBDBB-86B0-4BD1-B441-6987D657C4DD}" dt="2022-03-25T08:38:44.902" v="74" actId="1076"/>
          <ac:spMkLst>
            <pc:docMk/>
            <pc:sldMk cId="0" sldId="267"/>
            <ac:spMk id="6" creationId="{62EEA2E0-8900-4A9A-B6F5-125093A0F62F}"/>
          </ac:spMkLst>
        </pc:spChg>
        <pc:spChg chg="add del mod">
          <ac:chgData name="Anirudh Bhardwaj" userId="3a22567e49e651b3" providerId="LiveId" clId="{335CBDBB-86B0-4BD1-B441-6987D657C4DD}" dt="2022-03-25T08:40:29.276" v="89" actId="478"/>
          <ac:spMkLst>
            <pc:docMk/>
            <pc:sldMk cId="0" sldId="267"/>
            <ac:spMk id="8" creationId="{40F4D598-F4E7-45F4-BBE0-85E10F172178}"/>
          </ac:spMkLst>
        </pc:spChg>
        <pc:spChg chg="add mod">
          <ac:chgData name="Anirudh Bhardwaj" userId="3a22567e49e651b3" providerId="LiveId" clId="{335CBDBB-86B0-4BD1-B441-6987D657C4DD}" dt="2022-03-25T08:40:23.873" v="88" actId="1076"/>
          <ac:spMkLst>
            <pc:docMk/>
            <pc:sldMk cId="0" sldId="267"/>
            <ac:spMk id="9" creationId="{96E3FCE6-F92B-4879-AE5F-CD99EF4744ED}"/>
          </ac:spMkLst>
        </pc:spChg>
        <pc:graphicFrameChg chg="del">
          <ac:chgData name="Anirudh Bhardwaj" userId="3a22567e49e651b3" providerId="LiveId" clId="{335CBDBB-86B0-4BD1-B441-6987D657C4DD}" dt="2022-03-25T08:37:45.383" v="61" actId="21"/>
          <ac:graphicFrameMkLst>
            <pc:docMk/>
            <pc:sldMk cId="0" sldId="267"/>
            <ac:graphicFrameMk id="4" creationId="{00000000-0000-0000-0000-000000000000}"/>
          </ac:graphicFrameMkLst>
        </pc:graphicFrameChg>
      </pc:sldChg>
      <pc:sldChg chg="addSp delSp modSp del mod">
        <pc:chgData name="Anirudh Bhardwaj" userId="3a22567e49e651b3" providerId="LiveId" clId="{335CBDBB-86B0-4BD1-B441-6987D657C4DD}" dt="2022-03-25T08:40:38.364" v="90" actId="2696"/>
        <pc:sldMkLst>
          <pc:docMk/>
          <pc:sldMk cId="0" sldId="268"/>
        </pc:sldMkLst>
        <pc:spChg chg="del">
          <ac:chgData name="Anirudh Bhardwaj" userId="3a22567e49e651b3" providerId="LiveId" clId="{335CBDBB-86B0-4BD1-B441-6987D657C4DD}" dt="2022-03-25T08:40:17.866" v="86" actId="21"/>
          <ac:spMkLst>
            <pc:docMk/>
            <pc:sldMk cId="0" sldId="268"/>
            <ac:spMk id="2" creationId="{00000000-0000-0000-0000-000000000000}"/>
          </ac:spMkLst>
        </pc:spChg>
        <pc:spChg chg="del">
          <ac:chgData name="Anirudh Bhardwaj" userId="3a22567e49e651b3" providerId="LiveId" clId="{335CBDBB-86B0-4BD1-B441-6987D657C4DD}" dt="2022-03-25T08:38:39.430" v="72" actId="21"/>
          <ac:spMkLst>
            <pc:docMk/>
            <pc:sldMk cId="0" sldId="268"/>
            <ac:spMk id="3" creationId="{00000000-0000-0000-0000-000000000000}"/>
          </ac:spMkLst>
        </pc:spChg>
        <pc:spChg chg="add mod">
          <ac:chgData name="Anirudh Bhardwaj" userId="3a22567e49e651b3" providerId="LiveId" clId="{335CBDBB-86B0-4BD1-B441-6987D657C4DD}" dt="2022-03-25T08:38:39.430" v="72" actId="21"/>
          <ac:spMkLst>
            <pc:docMk/>
            <pc:sldMk cId="0" sldId="268"/>
            <ac:spMk id="5" creationId="{2D8A52EB-D692-41CD-9136-467553F7D9AB}"/>
          </ac:spMkLst>
        </pc:spChg>
        <pc:spChg chg="add mod">
          <ac:chgData name="Anirudh Bhardwaj" userId="3a22567e49e651b3" providerId="LiveId" clId="{335CBDBB-86B0-4BD1-B441-6987D657C4DD}" dt="2022-03-25T08:40:17.866" v="86" actId="21"/>
          <ac:spMkLst>
            <pc:docMk/>
            <pc:sldMk cId="0" sldId="268"/>
            <ac:spMk id="7" creationId="{65757A1C-7196-458E-819B-788C2A632751}"/>
          </ac:spMkLst>
        </pc:spChg>
      </pc:sldChg>
      <pc:sldChg chg="modSp mod">
        <pc:chgData name="Anirudh Bhardwaj" userId="3a22567e49e651b3" providerId="LiveId" clId="{335CBDBB-86B0-4BD1-B441-6987D657C4DD}" dt="2022-03-25T08:40:43.032" v="91" actId="1076"/>
        <pc:sldMkLst>
          <pc:docMk/>
          <pc:sldMk cId="0" sldId="269"/>
        </pc:sldMkLst>
        <pc:spChg chg="mod">
          <ac:chgData name="Anirudh Bhardwaj" userId="3a22567e49e651b3" providerId="LiveId" clId="{335CBDBB-86B0-4BD1-B441-6987D657C4DD}" dt="2022-03-25T08:40:43.032" v="91" actId="1076"/>
          <ac:spMkLst>
            <pc:docMk/>
            <pc:sldMk cId="0" sldId="269"/>
            <ac:spMk id="2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FA2F2-0FEB-4402-8E3C-F4F542F22A4D}" type="doc">
      <dgm:prSet loTypeId="urn:microsoft.com/office/officeart/2018/2/layout/IconCircleList" loCatId="icon" qsTypeId="urn:microsoft.com/office/officeart/2005/8/quickstyle/simple1#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24DB353-23F3-4857-9131-1F9990FDCD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Multiple labels – For Binary classification we have many models available but for multilabel classification the selection of models decreases drastically.</a:t>
          </a:r>
        </a:p>
      </dgm:t>
    </dgm:pt>
    <dgm:pt modelId="{59D63B6B-FF95-4B93-90AC-C4604733160C}" type="parTrans" cxnId="{9C62BB87-E480-4FF5-9159-2646D9547BA1}">
      <dgm:prSet/>
      <dgm:spPr/>
      <dgm:t>
        <a:bodyPr/>
        <a:lstStyle/>
        <a:p>
          <a:endParaRPr lang="en-US"/>
        </a:p>
      </dgm:t>
    </dgm:pt>
    <dgm:pt modelId="{944A7CB0-D6A3-4010-8713-37A824B59217}" type="sibTrans" cxnId="{9C62BB87-E480-4FF5-9159-2646D9547BA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6A79B6A-B081-4C12-B7A2-BB13C87225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Collection of USABLE DATA – although we extracted over 100000 records, only 14000 records were usable among them.</a:t>
          </a:r>
        </a:p>
      </dgm:t>
    </dgm:pt>
    <dgm:pt modelId="{BE52F83E-7D71-4B87-A3A6-D2B2C8B359DC}" type="parTrans" cxnId="{D0102818-4E6B-4AFD-99F5-198852DA4116}">
      <dgm:prSet/>
      <dgm:spPr/>
      <dgm:t>
        <a:bodyPr/>
        <a:lstStyle/>
        <a:p>
          <a:endParaRPr lang="en-US"/>
        </a:p>
      </dgm:t>
    </dgm:pt>
    <dgm:pt modelId="{B3BB4A63-CDE0-4ECF-9027-63E6CC52A464}" type="sibTrans" cxnId="{D0102818-4E6B-4AFD-99F5-198852DA41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24EEE63-BA69-475E-B314-44B468A25F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Cleaning the data – Due to the character limit tweets contain a lot of short forms which are different to classify using bag of words model.</a:t>
          </a:r>
        </a:p>
      </dgm:t>
    </dgm:pt>
    <dgm:pt modelId="{3E1C5AA9-F59B-40C7-87D1-8469E55ABAC7}" type="parTrans" cxnId="{3E6199FC-97CF-42BA-A92E-C54037D07BD4}">
      <dgm:prSet/>
      <dgm:spPr/>
      <dgm:t>
        <a:bodyPr/>
        <a:lstStyle/>
        <a:p>
          <a:endParaRPr lang="en-US"/>
        </a:p>
      </dgm:t>
    </dgm:pt>
    <dgm:pt modelId="{6F26F687-50AF-4131-A8FE-47C12574109C}" type="sibTrans" cxnId="{3E6199FC-97CF-42BA-A92E-C54037D07B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CEFDB7-AA1E-47FE-B856-7591A5E352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TWITTER RATE LIMIT – Due to the twitter rate limit we were getting timed out every 15 mins due to which the data collection process took over 8 hours.</a:t>
          </a:r>
        </a:p>
      </dgm:t>
    </dgm:pt>
    <dgm:pt modelId="{86A4F0E3-E679-4736-BFA3-18F07F45CD08}" type="parTrans" cxnId="{B7B160C3-565E-4944-84BA-50F3731BB40E}">
      <dgm:prSet/>
      <dgm:spPr/>
      <dgm:t>
        <a:bodyPr/>
        <a:lstStyle/>
        <a:p>
          <a:endParaRPr lang="en-US"/>
        </a:p>
      </dgm:t>
    </dgm:pt>
    <dgm:pt modelId="{C47A1309-1B0A-43F5-9094-A094C9724B69}" type="sibTrans" cxnId="{B7B160C3-565E-4944-84BA-50F3731BB40E}">
      <dgm:prSet/>
      <dgm:spPr/>
      <dgm:t>
        <a:bodyPr/>
        <a:lstStyle/>
        <a:p>
          <a:endParaRPr lang="en-US"/>
        </a:p>
      </dgm:t>
    </dgm:pt>
    <dgm:pt modelId="{850292F6-A9DA-4A0E-A5F1-6E6EA576CF6F}" type="pres">
      <dgm:prSet presAssocID="{C2AFA2F2-0FEB-4402-8E3C-F4F542F22A4D}" presName="root" presStyleCnt="0">
        <dgm:presLayoutVars>
          <dgm:dir/>
          <dgm:resizeHandles val="exact"/>
        </dgm:presLayoutVars>
      </dgm:prSet>
      <dgm:spPr/>
    </dgm:pt>
    <dgm:pt modelId="{15D78DBE-17B2-473C-8B53-7955FE88BDA3}" type="pres">
      <dgm:prSet presAssocID="{C2AFA2F2-0FEB-4402-8E3C-F4F542F22A4D}" presName="container" presStyleCnt="0">
        <dgm:presLayoutVars>
          <dgm:dir/>
          <dgm:resizeHandles val="exact"/>
        </dgm:presLayoutVars>
      </dgm:prSet>
      <dgm:spPr/>
    </dgm:pt>
    <dgm:pt modelId="{A3567B5F-D94E-4A31-BFF7-CA1CE5693F1A}" type="pres">
      <dgm:prSet presAssocID="{224DB353-23F3-4857-9131-1F9990FDCD4B}" presName="compNode" presStyleCnt="0"/>
      <dgm:spPr/>
    </dgm:pt>
    <dgm:pt modelId="{65E82BF0-4059-48E8-A1F3-0E954AFEED66}" type="pres">
      <dgm:prSet presAssocID="{224DB353-23F3-4857-9131-1F9990FDCD4B}" presName="iconBgRect" presStyleLbl="bgShp" presStyleIdx="0" presStyleCnt="4"/>
      <dgm:spPr/>
    </dgm:pt>
    <dgm:pt modelId="{9F8C88D1-9D42-490A-816D-8C387684D498}" type="pres">
      <dgm:prSet presAssocID="{224DB353-23F3-4857-9131-1F9990FDCD4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91BBAE98-7BAE-4E34-B95B-03294C9B4C71}" type="pres">
      <dgm:prSet presAssocID="{224DB353-23F3-4857-9131-1F9990FDCD4B}" presName="spaceRect" presStyleCnt="0"/>
      <dgm:spPr/>
    </dgm:pt>
    <dgm:pt modelId="{F2FD08B8-3A65-4A1A-A907-129D2FFE3735}" type="pres">
      <dgm:prSet presAssocID="{224DB353-23F3-4857-9131-1F9990FDCD4B}" presName="textRect" presStyleLbl="revTx" presStyleIdx="0" presStyleCnt="4">
        <dgm:presLayoutVars>
          <dgm:chMax val="1"/>
          <dgm:chPref val="1"/>
        </dgm:presLayoutVars>
      </dgm:prSet>
      <dgm:spPr/>
    </dgm:pt>
    <dgm:pt modelId="{9BC289D5-303A-4318-8F86-442757E0EF52}" type="pres">
      <dgm:prSet presAssocID="{944A7CB0-D6A3-4010-8713-37A824B59217}" presName="sibTrans" presStyleLbl="sibTrans2D1" presStyleIdx="0" presStyleCnt="0"/>
      <dgm:spPr/>
    </dgm:pt>
    <dgm:pt modelId="{979C11A9-0197-457C-8BA9-6614626725D9}" type="pres">
      <dgm:prSet presAssocID="{86A79B6A-B081-4C12-B7A2-BB13C87225FB}" presName="compNode" presStyleCnt="0"/>
      <dgm:spPr/>
    </dgm:pt>
    <dgm:pt modelId="{5BD5B45A-1659-45ED-BFA8-5CF1D920C5F8}" type="pres">
      <dgm:prSet presAssocID="{86A79B6A-B081-4C12-B7A2-BB13C87225FB}" presName="iconBgRect" presStyleLbl="bgShp" presStyleIdx="1" presStyleCnt="4"/>
      <dgm:spPr/>
    </dgm:pt>
    <dgm:pt modelId="{FBEB39BB-7268-4346-A538-1718CACF2560}" type="pres">
      <dgm:prSet presAssocID="{86A79B6A-B081-4C12-B7A2-BB13C87225F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CFFCBA3D-E8C7-4C5C-B25C-8FCF89183F57}" type="pres">
      <dgm:prSet presAssocID="{86A79B6A-B081-4C12-B7A2-BB13C87225FB}" presName="spaceRect" presStyleCnt="0"/>
      <dgm:spPr/>
    </dgm:pt>
    <dgm:pt modelId="{BC178A14-CB77-4B34-8634-4FEDD75AAB78}" type="pres">
      <dgm:prSet presAssocID="{86A79B6A-B081-4C12-B7A2-BB13C87225FB}" presName="textRect" presStyleLbl="revTx" presStyleIdx="1" presStyleCnt="4">
        <dgm:presLayoutVars>
          <dgm:chMax val="1"/>
          <dgm:chPref val="1"/>
        </dgm:presLayoutVars>
      </dgm:prSet>
      <dgm:spPr/>
    </dgm:pt>
    <dgm:pt modelId="{1DBB5E62-9AAA-4940-BF1A-1D60E289B4F4}" type="pres">
      <dgm:prSet presAssocID="{B3BB4A63-CDE0-4ECF-9027-63E6CC52A464}" presName="sibTrans" presStyleLbl="sibTrans2D1" presStyleIdx="0" presStyleCnt="0"/>
      <dgm:spPr/>
    </dgm:pt>
    <dgm:pt modelId="{A009051B-7536-4086-96F1-D744E6686B82}" type="pres">
      <dgm:prSet presAssocID="{B24EEE63-BA69-475E-B314-44B468A25F23}" presName="compNode" presStyleCnt="0"/>
      <dgm:spPr/>
    </dgm:pt>
    <dgm:pt modelId="{5EDA058F-5BCD-4933-9D4F-397EEB2579E5}" type="pres">
      <dgm:prSet presAssocID="{B24EEE63-BA69-475E-B314-44B468A25F23}" presName="iconBgRect" presStyleLbl="bgShp" presStyleIdx="2" presStyleCnt="4"/>
      <dgm:spPr/>
    </dgm:pt>
    <dgm:pt modelId="{6D10D81F-64F0-4B0C-B459-A63DEB89D0BC}" type="pres">
      <dgm:prSet presAssocID="{B24EEE63-BA69-475E-B314-44B468A25F2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941F1408-7FAB-423A-9932-4E93BA29F94E}" type="pres">
      <dgm:prSet presAssocID="{B24EEE63-BA69-475E-B314-44B468A25F23}" presName="spaceRect" presStyleCnt="0"/>
      <dgm:spPr/>
    </dgm:pt>
    <dgm:pt modelId="{28D9D3CA-0B4D-435E-BE39-85938B901254}" type="pres">
      <dgm:prSet presAssocID="{B24EEE63-BA69-475E-B314-44B468A25F23}" presName="textRect" presStyleLbl="revTx" presStyleIdx="2" presStyleCnt="4">
        <dgm:presLayoutVars>
          <dgm:chMax val="1"/>
          <dgm:chPref val="1"/>
        </dgm:presLayoutVars>
      </dgm:prSet>
      <dgm:spPr/>
    </dgm:pt>
    <dgm:pt modelId="{5693A61D-DAB7-4007-A6F4-A124D3360F2A}" type="pres">
      <dgm:prSet presAssocID="{6F26F687-50AF-4131-A8FE-47C12574109C}" presName="sibTrans" presStyleLbl="sibTrans2D1" presStyleIdx="0" presStyleCnt="0"/>
      <dgm:spPr/>
    </dgm:pt>
    <dgm:pt modelId="{70D52135-CD15-4CB8-8165-C816CC2E751D}" type="pres">
      <dgm:prSet presAssocID="{94CEFDB7-AA1E-47FE-B856-7591A5E352FF}" presName="compNode" presStyleCnt="0"/>
      <dgm:spPr/>
    </dgm:pt>
    <dgm:pt modelId="{E4AA9BED-BBBC-4C3E-BD1B-DBF1EFAAE370}" type="pres">
      <dgm:prSet presAssocID="{94CEFDB7-AA1E-47FE-B856-7591A5E352FF}" presName="iconBgRect" presStyleLbl="bgShp" presStyleIdx="3" presStyleCnt="4"/>
      <dgm:spPr/>
    </dgm:pt>
    <dgm:pt modelId="{4573B978-6012-45DD-859B-86ADCCF8527B}" type="pres">
      <dgm:prSet presAssocID="{94CEFDB7-AA1E-47FE-B856-7591A5E352F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D400AD27-9C76-4CDF-AB7B-F642EB73C0F0}" type="pres">
      <dgm:prSet presAssocID="{94CEFDB7-AA1E-47FE-B856-7591A5E352FF}" presName="spaceRect" presStyleCnt="0"/>
      <dgm:spPr/>
    </dgm:pt>
    <dgm:pt modelId="{B0EB3B39-A25B-4715-BDAA-7DD6F0583D96}" type="pres">
      <dgm:prSet presAssocID="{94CEFDB7-AA1E-47FE-B856-7591A5E352F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ACB2805-9C1D-42FE-BE49-F72F3AC1B0F3}" type="presOf" srcId="{B3BB4A63-CDE0-4ECF-9027-63E6CC52A464}" destId="{1DBB5E62-9AAA-4940-BF1A-1D60E289B4F4}" srcOrd="0" destOrd="0" presId="urn:microsoft.com/office/officeart/2018/2/layout/IconCircleList"/>
    <dgm:cxn modelId="{D0102818-4E6B-4AFD-99F5-198852DA4116}" srcId="{C2AFA2F2-0FEB-4402-8E3C-F4F542F22A4D}" destId="{86A79B6A-B081-4C12-B7A2-BB13C87225FB}" srcOrd="1" destOrd="0" parTransId="{BE52F83E-7D71-4B87-A3A6-D2B2C8B359DC}" sibTransId="{B3BB4A63-CDE0-4ECF-9027-63E6CC52A464}"/>
    <dgm:cxn modelId="{2BD2D71D-177B-403F-A2B4-33191FB8B7C0}" type="presOf" srcId="{C2AFA2F2-0FEB-4402-8E3C-F4F542F22A4D}" destId="{850292F6-A9DA-4A0E-A5F1-6E6EA576CF6F}" srcOrd="0" destOrd="0" presId="urn:microsoft.com/office/officeart/2018/2/layout/IconCircleList"/>
    <dgm:cxn modelId="{671DAE39-D314-4DC9-A91C-2640AFF7D38B}" type="presOf" srcId="{86A79B6A-B081-4C12-B7A2-BB13C87225FB}" destId="{BC178A14-CB77-4B34-8634-4FEDD75AAB78}" srcOrd="0" destOrd="0" presId="urn:microsoft.com/office/officeart/2018/2/layout/IconCircleList"/>
    <dgm:cxn modelId="{1243815B-547C-413B-93AA-0300A30743F8}" type="presOf" srcId="{224DB353-23F3-4857-9131-1F9990FDCD4B}" destId="{F2FD08B8-3A65-4A1A-A907-129D2FFE3735}" srcOrd="0" destOrd="0" presId="urn:microsoft.com/office/officeart/2018/2/layout/IconCircleList"/>
    <dgm:cxn modelId="{3D2EEB53-2F86-48FD-B8F5-AD42101D69E5}" type="presOf" srcId="{B24EEE63-BA69-475E-B314-44B468A25F23}" destId="{28D9D3CA-0B4D-435E-BE39-85938B901254}" srcOrd="0" destOrd="0" presId="urn:microsoft.com/office/officeart/2018/2/layout/IconCircleList"/>
    <dgm:cxn modelId="{9C62BB87-E480-4FF5-9159-2646D9547BA1}" srcId="{C2AFA2F2-0FEB-4402-8E3C-F4F542F22A4D}" destId="{224DB353-23F3-4857-9131-1F9990FDCD4B}" srcOrd="0" destOrd="0" parTransId="{59D63B6B-FF95-4B93-90AC-C4604733160C}" sibTransId="{944A7CB0-D6A3-4010-8713-37A824B59217}"/>
    <dgm:cxn modelId="{014FC49C-D956-4189-BD03-8F2B19534F37}" type="presOf" srcId="{6F26F687-50AF-4131-A8FE-47C12574109C}" destId="{5693A61D-DAB7-4007-A6F4-A124D3360F2A}" srcOrd="0" destOrd="0" presId="urn:microsoft.com/office/officeart/2018/2/layout/IconCircleList"/>
    <dgm:cxn modelId="{B7B160C3-565E-4944-84BA-50F3731BB40E}" srcId="{C2AFA2F2-0FEB-4402-8E3C-F4F542F22A4D}" destId="{94CEFDB7-AA1E-47FE-B856-7591A5E352FF}" srcOrd="3" destOrd="0" parTransId="{86A4F0E3-E679-4736-BFA3-18F07F45CD08}" sibTransId="{C47A1309-1B0A-43F5-9094-A094C9724B69}"/>
    <dgm:cxn modelId="{83C15BE4-ED69-46B2-B610-DFF46894FABC}" type="presOf" srcId="{944A7CB0-D6A3-4010-8713-37A824B59217}" destId="{9BC289D5-303A-4318-8F86-442757E0EF52}" srcOrd="0" destOrd="0" presId="urn:microsoft.com/office/officeart/2018/2/layout/IconCircleList"/>
    <dgm:cxn modelId="{470073F1-0B56-4963-8721-78CAAEE09AB9}" type="presOf" srcId="{94CEFDB7-AA1E-47FE-B856-7591A5E352FF}" destId="{B0EB3B39-A25B-4715-BDAA-7DD6F0583D96}" srcOrd="0" destOrd="0" presId="urn:microsoft.com/office/officeart/2018/2/layout/IconCircleList"/>
    <dgm:cxn modelId="{3E6199FC-97CF-42BA-A92E-C54037D07BD4}" srcId="{C2AFA2F2-0FEB-4402-8E3C-F4F542F22A4D}" destId="{B24EEE63-BA69-475E-B314-44B468A25F23}" srcOrd="2" destOrd="0" parTransId="{3E1C5AA9-F59B-40C7-87D1-8469E55ABAC7}" sibTransId="{6F26F687-50AF-4131-A8FE-47C12574109C}"/>
    <dgm:cxn modelId="{3778F8DD-BDCC-4A59-BA02-74151D3F4A72}" type="presParOf" srcId="{850292F6-A9DA-4A0E-A5F1-6E6EA576CF6F}" destId="{15D78DBE-17B2-473C-8B53-7955FE88BDA3}" srcOrd="0" destOrd="0" presId="urn:microsoft.com/office/officeart/2018/2/layout/IconCircleList"/>
    <dgm:cxn modelId="{221B800D-9F3D-4E26-AC72-0C8AFC276215}" type="presParOf" srcId="{15D78DBE-17B2-473C-8B53-7955FE88BDA3}" destId="{A3567B5F-D94E-4A31-BFF7-CA1CE5693F1A}" srcOrd="0" destOrd="0" presId="urn:microsoft.com/office/officeart/2018/2/layout/IconCircleList"/>
    <dgm:cxn modelId="{69A50160-4412-42C1-A738-CE65B8CABEA5}" type="presParOf" srcId="{A3567B5F-D94E-4A31-BFF7-CA1CE5693F1A}" destId="{65E82BF0-4059-48E8-A1F3-0E954AFEED66}" srcOrd="0" destOrd="0" presId="urn:microsoft.com/office/officeart/2018/2/layout/IconCircleList"/>
    <dgm:cxn modelId="{BEDFB9C9-C511-41D2-9815-99B861BF4D9A}" type="presParOf" srcId="{A3567B5F-D94E-4A31-BFF7-CA1CE5693F1A}" destId="{9F8C88D1-9D42-490A-816D-8C387684D498}" srcOrd="1" destOrd="0" presId="urn:microsoft.com/office/officeart/2018/2/layout/IconCircleList"/>
    <dgm:cxn modelId="{2346B6E4-D232-4EEA-B1FB-FC3C5AB83B32}" type="presParOf" srcId="{A3567B5F-D94E-4A31-BFF7-CA1CE5693F1A}" destId="{91BBAE98-7BAE-4E34-B95B-03294C9B4C71}" srcOrd="2" destOrd="0" presId="urn:microsoft.com/office/officeart/2018/2/layout/IconCircleList"/>
    <dgm:cxn modelId="{49E8FAE1-3616-4F9D-B40E-BFEDF76572EC}" type="presParOf" srcId="{A3567B5F-D94E-4A31-BFF7-CA1CE5693F1A}" destId="{F2FD08B8-3A65-4A1A-A907-129D2FFE3735}" srcOrd="3" destOrd="0" presId="urn:microsoft.com/office/officeart/2018/2/layout/IconCircleList"/>
    <dgm:cxn modelId="{28D54B99-294B-420C-B083-84B6ADC42391}" type="presParOf" srcId="{15D78DBE-17B2-473C-8B53-7955FE88BDA3}" destId="{9BC289D5-303A-4318-8F86-442757E0EF52}" srcOrd="1" destOrd="0" presId="urn:microsoft.com/office/officeart/2018/2/layout/IconCircleList"/>
    <dgm:cxn modelId="{44E9CB04-5750-4DC1-B87D-1AA37EAFFB31}" type="presParOf" srcId="{15D78DBE-17B2-473C-8B53-7955FE88BDA3}" destId="{979C11A9-0197-457C-8BA9-6614626725D9}" srcOrd="2" destOrd="0" presId="urn:microsoft.com/office/officeart/2018/2/layout/IconCircleList"/>
    <dgm:cxn modelId="{C78F54CB-D29B-49BA-BF2E-F2DD34F91CBC}" type="presParOf" srcId="{979C11A9-0197-457C-8BA9-6614626725D9}" destId="{5BD5B45A-1659-45ED-BFA8-5CF1D920C5F8}" srcOrd="0" destOrd="0" presId="urn:microsoft.com/office/officeart/2018/2/layout/IconCircleList"/>
    <dgm:cxn modelId="{30609EFC-1EFE-49D3-AC83-3098A913A6D2}" type="presParOf" srcId="{979C11A9-0197-457C-8BA9-6614626725D9}" destId="{FBEB39BB-7268-4346-A538-1718CACF2560}" srcOrd="1" destOrd="0" presId="urn:microsoft.com/office/officeart/2018/2/layout/IconCircleList"/>
    <dgm:cxn modelId="{4D38138E-A150-43D2-B312-FFF751F7D196}" type="presParOf" srcId="{979C11A9-0197-457C-8BA9-6614626725D9}" destId="{CFFCBA3D-E8C7-4C5C-B25C-8FCF89183F57}" srcOrd="2" destOrd="0" presId="urn:microsoft.com/office/officeart/2018/2/layout/IconCircleList"/>
    <dgm:cxn modelId="{8BC6E076-DB0B-4C05-81BB-976C1EE40E98}" type="presParOf" srcId="{979C11A9-0197-457C-8BA9-6614626725D9}" destId="{BC178A14-CB77-4B34-8634-4FEDD75AAB78}" srcOrd="3" destOrd="0" presId="urn:microsoft.com/office/officeart/2018/2/layout/IconCircleList"/>
    <dgm:cxn modelId="{13AD6952-5B5A-4B6C-B8B3-9B59D51E2A31}" type="presParOf" srcId="{15D78DBE-17B2-473C-8B53-7955FE88BDA3}" destId="{1DBB5E62-9AAA-4940-BF1A-1D60E289B4F4}" srcOrd="3" destOrd="0" presId="urn:microsoft.com/office/officeart/2018/2/layout/IconCircleList"/>
    <dgm:cxn modelId="{3F33C219-9F7D-4DED-941A-968B9F925DEF}" type="presParOf" srcId="{15D78DBE-17B2-473C-8B53-7955FE88BDA3}" destId="{A009051B-7536-4086-96F1-D744E6686B82}" srcOrd="4" destOrd="0" presId="urn:microsoft.com/office/officeart/2018/2/layout/IconCircleList"/>
    <dgm:cxn modelId="{7EDABBF8-D07F-445F-919A-E3D245FD1BCD}" type="presParOf" srcId="{A009051B-7536-4086-96F1-D744E6686B82}" destId="{5EDA058F-5BCD-4933-9D4F-397EEB2579E5}" srcOrd="0" destOrd="0" presId="urn:microsoft.com/office/officeart/2018/2/layout/IconCircleList"/>
    <dgm:cxn modelId="{51C068E4-2C1D-46C3-875D-B5F6FB25E524}" type="presParOf" srcId="{A009051B-7536-4086-96F1-D744E6686B82}" destId="{6D10D81F-64F0-4B0C-B459-A63DEB89D0BC}" srcOrd="1" destOrd="0" presId="urn:microsoft.com/office/officeart/2018/2/layout/IconCircleList"/>
    <dgm:cxn modelId="{AC85447C-C053-4FFA-A049-C1521F68352D}" type="presParOf" srcId="{A009051B-7536-4086-96F1-D744E6686B82}" destId="{941F1408-7FAB-423A-9932-4E93BA29F94E}" srcOrd="2" destOrd="0" presId="urn:microsoft.com/office/officeart/2018/2/layout/IconCircleList"/>
    <dgm:cxn modelId="{2E65AB33-70AC-4584-B812-885339DFEF65}" type="presParOf" srcId="{A009051B-7536-4086-96F1-D744E6686B82}" destId="{28D9D3CA-0B4D-435E-BE39-85938B901254}" srcOrd="3" destOrd="0" presId="urn:microsoft.com/office/officeart/2018/2/layout/IconCircleList"/>
    <dgm:cxn modelId="{3271862D-9D0C-4DAB-8257-27B2E65D233C}" type="presParOf" srcId="{15D78DBE-17B2-473C-8B53-7955FE88BDA3}" destId="{5693A61D-DAB7-4007-A6F4-A124D3360F2A}" srcOrd="5" destOrd="0" presId="urn:microsoft.com/office/officeart/2018/2/layout/IconCircleList"/>
    <dgm:cxn modelId="{7A1DB651-8C06-4645-B0F8-C86DBF9CA6F4}" type="presParOf" srcId="{15D78DBE-17B2-473C-8B53-7955FE88BDA3}" destId="{70D52135-CD15-4CB8-8165-C816CC2E751D}" srcOrd="6" destOrd="0" presId="urn:microsoft.com/office/officeart/2018/2/layout/IconCircleList"/>
    <dgm:cxn modelId="{4578D41D-30EE-4AB6-8D4A-C3543935AED1}" type="presParOf" srcId="{70D52135-CD15-4CB8-8165-C816CC2E751D}" destId="{E4AA9BED-BBBC-4C3E-BD1B-DBF1EFAAE370}" srcOrd="0" destOrd="0" presId="urn:microsoft.com/office/officeart/2018/2/layout/IconCircleList"/>
    <dgm:cxn modelId="{6226044B-569E-4CBC-AFAB-26BB36E029E8}" type="presParOf" srcId="{70D52135-CD15-4CB8-8165-C816CC2E751D}" destId="{4573B978-6012-45DD-859B-86ADCCF8527B}" srcOrd="1" destOrd="0" presId="urn:microsoft.com/office/officeart/2018/2/layout/IconCircleList"/>
    <dgm:cxn modelId="{3B80A39E-A376-4EE1-9B3B-048CF437AB29}" type="presParOf" srcId="{70D52135-CD15-4CB8-8165-C816CC2E751D}" destId="{D400AD27-9C76-4CDF-AB7B-F642EB73C0F0}" srcOrd="2" destOrd="0" presId="urn:microsoft.com/office/officeart/2018/2/layout/IconCircleList"/>
    <dgm:cxn modelId="{1E8C8C92-1711-45CD-9C44-610236B1F6DE}" type="presParOf" srcId="{70D52135-CD15-4CB8-8165-C816CC2E751D}" destId="{B0EB3B39-A25B-4715-BDAA-7DD6F0583D9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82BF0-4059-48E8-A1F3-0E954AFEED66}">
      <dsp:nvSpPr>
        <dsp:cNvPr id="0" name=""/>
        <dsp:cNvSpPr/>
      </dsp:nvSpPr>
      <dsp:spPr>
        <a:xfrm>
          <a:off x="134334" y="393790"/>
          <a:ext cx="1295656" cy="129565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C88D1-9D42-490A-816D-8C387684D498}">
      <dsp:nvSpPr>
        <dsp:cNvPr id="0" name=""/>
        <dsp:cNvSpPr/>
      </dsp:nvSpPr>
      <dsp:spPr>
        <a:xfrm>
          <a:off x="406422" y="665878"/>
          <a:ext cx="751480" cy="751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D08B8-3A65-4A1A-A907-129D2FFE3735}">
      <dsp:nvSpPr>
        <dsp:cNvPr id="0" name=""/>
        <dsp:cNvSpPr/>
      </dsp:nvSpPr>
      <dsp:spPr>
        <a:xfrm>
          <a:off x="1707632" y="393790"/>
          <a:ext cx="3054047" cy="1295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Multiple labels – For Binary classification we have many models available but for multilabel classification the selection of models decreases drastically.</a:t>
          </a:r>
        </a:p>
      </dsp:txBody>
      <dsp:txXfrm>
        <a:off x="1707632" y="393790"/>
        <a:ext cx="3054047" cy="1295656"/>
      </dsp:txXfrm>
    </dsp:sp>
    <dsp:sp modelId="{5BD5B45A-1659-45ED-BFA8-5CF1D920C5F8}">
      <dsp:nvSpPr>
        <dsp:cNvPr id="0" name=""/>
        <dsp:cNvSpPr/>
      </dsp:nvSpPr>
      <dsp:spPr>
        <a:xfrm>
          <a:off x="5293824" y="393790"/>
          <a:ext cx="1295656" cy="129565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B39BB-7268-4346-A538-1718CACF2560}">
      <dsp:nvSpPr>
        <dsp:cNvPr id="0" name=""/>
        <dsp:cNvSpPr/>
      </dsp:nvSpPr>
      <dsp:spPr>
        <a:xfrm>
          <a:off x="5565912" y="665878"/>
          <a:ext cx="751480" cy="751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78A14-CB77-4B34-8634-4FEDD75AAB78}">
      <dsp:nvSpPr>
        <dsp:cNvPr id="0" name=""/>
        <dsp:cNvSpPr/>
      </dsp:nvSpPr>
      <dsp:spPr>
        <a:xfrm>
          <a:off x="6867122" y="393790"/>
          <a:ext cx="3054047" cy="1295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Collection of USABLE DATA – although we extracted over 100000 records, only 14000 records were usable among them.</a:t>
          </a:r>
        </a:p>
      </dsp:txBody>
      <dsp:txXfrm>
        <a:off x="6867122" y="393790"/>
        <a:ext cx="3054047" cy="1295656"/>
      </dsp:txXfrm>
    </dsp:sp>
    <dsp:sp modelId="{5EDA058F-5BCD-4933-9D4F-397EEB2579E5}">
      <dsp:nvSpPr>
        <dsp:cNvPr id="0" name=""/>
        <dsp:cNvSpPr/>
      </dsp:nvSpPr>
      <dsp:spPr>
        <a:xfrm>
          <a:off x="134334" y="2381509"/>
          <a:ext cx="1295656" cy="129565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0D81F-64F0-4B0C-B459-A63DEB89D0BC}">
      <dsp:nvSpPr>
        <dsp:cNvPr id="0" name=""/>
        <dsp:cNvSpPr/>
      </dsp:nvSpPr>
      <dsp:spPr>
        <a:xfrm>
          <a:off x="406422" y="2653597"/>
          <a:ext cx="751480" cy="7514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9D3CA-0B4D-435E-BE39-85938B901254}">
      <dsp:nvSpPr>
        <dsp:cNvPr id="0" name=""/>
        <dsp:cNvSpPr/>
      </dsp:nvSpPr>
      <dsp:spPr>
        <a:xfrm>
          <a:off x="1707632" y="2381509"/>
          <a:ext cx="3054047" cy="1295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Cleaning the data – Due to the character limit tweets contain a lot of short forms which are different to classify using bag of words model.</a:t>
          </a:r>
        </a:p>
      </dsp:txBody>
      <dsp:txXfrm>
        <a:off x="1707632" y="2381509"/>
        <a:ext cx="3054047" cy="1295656"/>
      </dsp:txXfrm>
    </dsp:sp>
    <dsp:sp modelId="{E4AA9BED-BBBC-4C3E-BD1B-DBF1EFAAE370}">
      <dsp:nvSpPr>
        <dsp:cNvPr id="0" name=""/>
        <dsp:cNvSpPr/>
      </dsp:nvSpPr>
      <dsp:spPr>
        <a:xfrm>
          <a:off x="5293824" y="2381509"/>
          <a:ext cx="1295656" cy="129565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73B978-6012-45DD-859B-86ADCCF8527B}">
      <dsp:nvSpPr>
        <dsp:cNvPr id="0" name=""/>
        <dsp:cNvSpPr/>
      </dsp:nvSpPr>
      <dsp:spPr>
        <a:xfrm>
          <a:off x="5565912" y="2653597"/>
          <a:ext cx="751480" cy="7514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B3B39-A25B-4715-BDAA-7DD6F0583D96}">
      <dsp:nvSpPr>
        <dsp:cNvPr id="0" name=""/>
        <dsp:cNvSpPr/>
      </dsp:nvSpPr>
      <dsp:spPr>
        <a:xfrm>
          <a:off x="6867122" y="2381509"/>
          <a:ext cx="3054047" cy="1295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TWITTER RATE LIMIT – Due to the twitter rate limit we were getting timed out every 15 mins due to which the data collection process took over 8 hours.</a:t>
          </a:r>
        </a:p>
      </dsp:txBody>
      <dsp:txXfrm>
        <a:off x="6867122" y="2381509"/>
        <a:ext cx="3054047" cy="1295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contDir" val="sameDir"/>
            <dgm:param type="grDir" val="tL"/>
            <dgm:param type="flowDir" val="row"/>
          </dgm:alg>
        </dgm:if>
        <dgm:else name="Name5">
          <dgm:alg type="snake">
            <dgm:param type="contDir" val="sameDir"/>
            <dgm:param type="grDir" val="tR"/>
            <dgm:param type="flowDir" val="row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parTxLTRAlign" val="l"/>
                  <dgm:param type="parTxRTLAlign" val="l"/>
                  <dgm:param type="shpTxLTRAlignCh" val="l"/>
                  <dgm:param type="shpTxRTLAlignCh" val="l"/>
                  <dgm:param type="txAnchorVert" val="mid"/>
                </dgm:alg>
              </dgm:if>
              <dgm:else name="Name9">
                <dgm:alg type="tx">
                  <dgm:param type="parTxLTRAlign" val="r"/>
                  <dgm:param type="parTxRTLAlign" val="r"/>
                  <dgm:param type="shpTxLTRAlignCh" val="r"/>
                  <dgm:param type="shpTxRTLAlignCh" val="r"/>
                  <dgm:param type="txAnchorVert" val="mid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F1C6-D5B6-4171-B73C-FC11AE528FD9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6170-6E5C-40D2-9E91-6830C3505D3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84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F1C6-D5B6-4171-B73C-FC11AE528FD9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6170-6E5C-40D2-9E91-6830C3505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56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F1C6-D5B6-4171-B73C-FC11AE528FD9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6170-6E5C-40D2-9E91-6830C3505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743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F1C6-D5B6-4171-B73C-FC11AE528FD9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6170-6E5C-40D2-9E91-6830C3505D3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1185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F1C6-D5B6-4171-B73C-FC11AE528FD9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6170-6E5C-40D2-9E91-6830C3505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978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F1C6-D5B6-4171-B73C-FC11AE528FD9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6170-6E5C-40D2-9E91-6830C3505D3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1112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F1C6-D5B6-4171-B73C-FC11AE528FD9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6170-6E5C-40D2-9E91-6830C3505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897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F1C6-D5B6-4171-B73C-FC11AE528FD9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6170-6E5C-40D2-9E91-6830C3505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892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F1C6-D5B6-4171-B73C-FC11AE528FD9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6170-6E5C-40D2-9E91-6830C3505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30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F1C6-D5B6-4171-B73C-FC11AE528FD9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6170-6E5C-40D2-9E91-6830C3505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98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F1C6-D5B6-4171-B73C-FC11AE528FD9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6170-6E5C-40D2-9E91-6830C3505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37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F1C6-D5B6-4171-B73C-FC11AE528FD9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6170-6E5C-40D2-9E91-6830C3505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42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F1C6-D5B6-4171-B73C-FC11AE528FD9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6170-6E5C-40D2-9E91-6830C3505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74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F1C6-D5B6-4171-B73C-FC11AE528FD9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6170-6E5C-40D2-9E91-6830C3505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80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F1C6-D5B6-4171-B73C-FC11AE528FD9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6170-6E5C-40D2-9E91-6830C3505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08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F1C6-D5B6-4171-B73C-FC11AE528FD9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6170-6E5C-40D2-9E91-6830C3505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58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F1C6-D5B6-4171-B73C-FC11AE528FD9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6170-6E5C-40D2-9E91-6830C3505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74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E55F1C6-D5B6-4171-B73C-FC11AE528FD9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7786170-6E5C-40D2-9E91-6830C3505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57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541" y="859615"/>
            <a:ext cx="10871294" cy="2349750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Arial Black" panose="020B0A04020102020204" pitchFamily="34" charset="0"/>
              </a:rPr>
              <a:t>Project Name </a:t>
            </a:r>
            <a:b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MALIGNANT COMMENT CLASSIFICATION</a:t>
            </a:r>
            <a:br>
              <a:rPr lang="en-IN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2A152-5362-4956-A7A4-83547395C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0305" y="4487332"/>
            <a:ext cx="3920471" cy="21943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>
                <a:solidFill>
                  <a:srgbClr val="002060"/>
                </a:solidFill>
              </a:rPr>
              <a:t>Submitted by : -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chemeClr val="tx1"/>
                </a:solidFill>
              </a:rPr>
              <a:t>Anirudh Bhardwaj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912C845-7B20-4E7E-BB3D-3F6EFBA4C0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777716"/>
              </p:ext>
            </p:extLst>
          </p:nvPr>
        </p:nvGraphicFramePr>
        <p:xfrm>
          <a:off x="1042800" y="1621630"/>
          <a:ext cx="10055505" cy="4070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D4D8AD07-B7A5-4D3D-BD83-3EBA2E1084F7}"/>
              </a:ext>
            </a:extLst>
          </p:cNvPr>
          <p:cNvSpPr txBox="1">
            <a:spLocks/>
          </p:cNvSpPr>
          <p:nvPr/>
        </p:nvSpPr>
        <p:spPr>
          <a:xfrm>
            <a:off x="-212259" y="0"/>
            <a:ext cx="6191718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/>
              <a:t>CHALLENGES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EEA2E0-8900-4A9A-B6F5-125093A0F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71" y="1621366"/>
            <a:ext cx="8534400" cy="3615267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The current project predicts the type or toxic in the comment. </a:t>
            </a:r>
          </a:p>
          <a:p>
            <a:endParaRPr lang="en-IN" dirty="0"/>
          </a:p>
          <a:p>
            <a:r>
              <a:rPr lang="en-IN" dirty="0"/>
              <a:t>We are planning to add  the following features in the futures. </a:t>
            </a:r>
          </a:p>
          <a:p>
            <a:r>
              <a:rPr lang="en-US" dirty="0"/>
              <a:t>Analyze which age group is being toxic towards a particular group or brand.</a:t>
            </a:r>
          </a:p>
          <a:p>
            <a:r>
              <a:rPr lang="en-US" dirty="0"/>
              <a:t>Add feature to automatically sensitize words which are classified as toxic.</a:t>
            </a:r>
          </a:p>
          <a:p>
            <a:r>
              <a:rPr lang="en-US" dirty="0"/>
              <a:t>Automatically send alerts to the concerned authority if threats are classified as severe.</a:t>
            </a:r>
          </a:p>
          <a:p>
            <a:r>
              <a:rPr lang="en-US" dirty="0"/>
              <a:t>Build a feedback loop to further increase the efficiency of the model.</a:t>
            </a:r>
          </a:p>
          <a:p>
            <a:r>
              <a:rPr lang="en-US" dirty="0"/>
              <a:t>Handle mistakes and short forms of words to get better accuracy of the result</a:t>
            </a:r>
            <a:endParaRPr lang="en-IN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6E3FCE6-F92B-4879-AE5F-CD99EF4744ED}"/>
              </a:ext>
            </a:extLst>
          </p:cNvPr>
          <p:cNvSpPr txBox="1">
            <a:spLocks/>
          </p:cNvSpPr>
          <p:nvPr/>
        </p:nvSpPr>
        <p:spPr>
          <a:xfrm>
            <a:off x="567671" y="114299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/>
              <a:t>FUTURE SCOPE 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918" y="1806885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IN" sz="4800" dirty="0"/>
              <a:t>Thank you 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189" y="211167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621366"/>
            <a:ext cx="8534400" cy="3615267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People Use social Media as a platform to express their opinions and views.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They do this freely and without any reluctance.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With it comes the risk of cyber abuse and harassment, which can put an end to people expressing themselves and giving up on seeking opinions.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To protect the user from cyberbullying every organization should have an automated system in place to identify such malicious comments and suitable actions against the same.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482" y="142870"/>
            <a:ext cx="8001000" cy="1017495"/>
          </a:xfrm>
        </p:spPr>
        <p:txBody>
          <a:bodyPr/>
          <a:lstStyle/>
          <a:p>
            <a:pPr algn="ctr"/>
            <a:r>
              <a:rPr lang="en-IN" dirty="0"/>
              <a:t>     OBJECTIVE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86988" y="1582954"/>
            <a:ext cx="8836306" cy="19473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We have undertaken this project to classify the comments made by different users on social media platforms, like the tweets from Twitter in this case, to build a model that is capable of detecting and classifying these tweets into various classes like threat, obscene, insult and identity-based hate.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3074" name="Picture 2" descr="The Times of India's toxic comment sections: in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672" y="3218330"/>
            <a:ext cx="7152622" cy="277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2753" y="0"/>
            <a:ext cx="5815853" cy="1507067"/>
          </a:xfrm>
        </p:spPr>
        <p:txBody>
          <a:bodyPr/>
          <a:lstStyle/>
          <a:p>
            <a:pPr algn="ctr"/>
            <a:r>
              <a:rPr lang="en-US" dirty="0"/>
              <a:t>DATA EXTRACTION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575" y="1429652"/>
            <a:ext cx="8596668" cy="3998696"/>
          </a:xfrm>
        </p:spPr>
        <p:txBody>
          <a:bodyPr/>
          <a:lstStyle/>
          <a:p>
            <a:r>
              <a:rPr lang="en-IN" dirty="0"/>
              <a:t>We started out by using the online social media platform for example twitter, </a:t>
            </a:r>
            <a:r>
              <a:rPr lang="en-IN" dirty="0" err="1"/>
              <a:t>facebook</a:t>
            </a:r>
            <a:r>
              <a:rPr lang="en-IN" dirty="0"/>
              <a:t>, </a:t>
            </a:r>
            <a:r>
              <a:rPr lang="en-IN" dirty="0" err="1"/>
              <a:t>insta</a:t>
            </a:r>
            <a:r>
              <a:rPr lang="en-IN" dirty="0"/>
              <a:t> etc. in Python to extract the comments .</a:t>
            </a:r>
          </a:p>
          <a:p>
            <a:endParaRPr lang="en-IN" dirty="0"/>
          </a:p>
          <a:p>
            <a:r>
              <a:rPr lang="en-IN" dirty="0"/>
              <a:t>We collected the comments containing the cuss words using the track parameter to gather relevant data to perform our analysis. </a:t>
            </a:r>
          </a:p>
          <a:p>
            <a:endParaRPr lang="en-IN" dirty="0"/>
          </a:p>
          <a:p>
            <a:r>
              <a:rPr lang="en-IN" dirty="0"/>
              <a:t>We saved the data gather from online social media platform in a CSV File.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 descr="Social media big data analytics: A survey - ScienceDir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4784726"/>
            <a:ext cx="4886325" cy="192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596313" cy="1320800"/>
          </a:xfrm>
        </p:spPr>
        <p:txBody>
          <a:bodyPr/>
          <a:lstStyle/>
          <a:p>
            <a:r>
              <a:rPr lang="en-IN" dirty="0"/>
              <a:t>PREPROCESSING OF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160588"/>
            <a:ext cx="8596313" cy="3881437"/>
          </a:xfrm>
        </p:spPr>
        <p:txBody>
          <a:bodyPr/>
          <a:lstStyle/>
          <a:p>
            <a:r>
              <a:rPr lang="en-IN" dirty="0"/>
              <a:t>We  have performed the following pre-processing on the data:</a:t>
            </a:r>
          </a:p>
          <a:p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Removed Punctuation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Removed the stop words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Stemming and lemmatization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Applied counter vectorizer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30" y="93133"/>
            <a:ext cx="8534400" cy="1507067"/>
          </a:xfrm>
        </p:spPr>
        <p:txBody>
          <a:bodyPr/>
          <a:lstStyle/>
          <a:p>
            <a:r>
              <a:rPr lang="en-IN" dirty="0"/>
              <a:t>DATA MODELLING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65" y="2030507"/>
            <a:ext cx="8534400" cy="36152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Problem Transformation method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We used the Multinomial Naïve Bayes classifier for classification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We used this classifier, since it is suitable for classification with the discrete features.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The algorithm estimates the conditional probability of a particular word given a class as the relative frequency of term in documents belonging to class.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The variation takes into account the number of occurrences of term in training documents from class include multiple occurrences. 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624" y="164850"/>
            <a:ext cx="8534400" cy="1507067"/>
          </a:xfrm>
        </p:spPr>
        <p:txBody>
          <a:bodyPr/>
          <a:lstStyle/>
          <a:p>
            <a:r>
              <a:rPr lang="en-IN" dirty="0"/>
              <a:t>DATA MODELLING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624" y="1833282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Adaptation Algorithms</a:t>
            </a:r>
          </a:p>
          <a:p>
            <a:r>
              <a:rPr lang="en-US" sz="1800" dirty="0"/>
              <a:t>We used the Backpropagation for Multilabel Learning algorithm.</a:t>
            </a:r>
          </a:p>
          <a:p>
            <a:r>
              <a:rPr lang="en-US" sz="1800" dirty="0"/>
              <a:t>The BPMLL algorithm is a back-propagation neural network algorithm adapted for multi-label classification by having multiple binary outputs as the label variables. </a:t>
            </a:r>
          </a:p>
          <a:p>
            <a:r>
              <a:rPr lang="en-US" sz="1800" dirty="0"/>
              <a:t>It helped to classify the tweets in real-time as the algorithm changes its behavior at the time it is run, based on information available and on a </a:t>
            </a:r>
            <a:r>
              <a:rPr lang="en-US" sz="1800" i="1" dirty="0"/>
              <a:t> priori</a:t>
            </a:r>
            <a:r>
              <a:rPr lang="en-US" sz="1800" dirty="0"/>
              <a:t> defined criterion.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836" y="103591"/>
            <a:ext cx="8534400" cy="1507067"/>
          </a:xfrm>
        </p:spPr>
        <p:txBody>
          <a:bodyPr/>
          <a:lstStyle/>
          <a:p>
            <a:r>
              <a:rPr lang="en-IN" dirty="0"/>
              <a:t>DATA  VISUALIZATIONS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0A06EB-9BA1-4EF5-A041-1861FE7E532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057835" y="1781174"/>
            <a:ext cx="7879977" cy="37500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34027CF5-B631-42B8-B983-E2D0CF8C8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554" y="1854405"/>
            <a:ext cx="9840352" cy="36947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2105FAC-9601-454B-AAA3-29F7B585F6FD}"/>
              </a:ext>
            </a:extLst>
          </p:cNvPr>
          <p:cNvSpPr txBox="1">
            <a:spLocks/>
          </p:cNvSpPr>
          <p:nvPr/>
        </p:nvSpPr>
        <p:spPr>
          <a:xfrm>
            <a:off x="1042800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ANALYSIS OF 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</TotalTime>
  <Words>585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Century Gothic</vt:lpstr>
      <vt:lpstr>Courier New</vt:lpstr>
      <vt:lpstr>Wingdings</vt:lpstr>
      <vt:lpstr>Wingdings 3</vt:lpstr>
      <vt:lpstr>Slice</vt:lpstr>
      <vt:lpstr>Project Name  MALIGNANT COMMENT CLASSIFICATION </vt:lpstr>
      <vt:lpstr>INTRODUCTION </vt:lpstr>
      <vt:lpstr>     OBJECTIVE </vt:lpstr>
      <vt:lpstr>DATA EXTRACTION </vt:lpstr>
      <vt:lpstr>PREPROCESSING OF THE DATA</vt:lpstr>
      <vt:lpstr>DATA MODELLING </vt:lpstr>
      <vt:lpstr>DATA MODELLING </vt:lpstr>
      <vt:lpstr>DATA  VISUALIZATIONS</vt:lpstr>
      <vt:lpstr>PowerPoint Presentation</vt:lpstr>
      <vt:lpstr>PowerPoint Presentation</vt:lpstr>
      <vt:lpstr>PowerPoint Presentation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MALIGNANT COMMENT CLASSIFICATION</dc:title>
  <dc:creator>Harshika mahesh</dc:creator>
  <cp:lastModifiedBy>Anirudh Bhardwaj</cp:lastModifiedBy>
  <cp:revision>4</cp:revision>
  <dcterms:created xsi:type="dcterms:W3CDTF">2021-10-17T15:18:00Z</dcterms:created>
  <dcterms:modified xsi:type="dcterms:W3CDTF">2022-03-25T08:41:15Z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54CB2CD75B6F41F5890C277D9B0678FB</vt:lpwstr>
  </property>
  <property fmtid="{D5CDD505-2E9C-101B-9397-08002B2CF9AE}" pid="3" name="KSOProductBuildVer">
    <vt:lpwstr>1033-11.2.0.10323</vt:lpwstr>
  </property>
</Properties>
</file>