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752" y="-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540001"/>
            <a:ext cx="5657850" cy="3458633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6096000"/>
            <a:ext cx="4846320" cy="1422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3102-AD23-4BFF-87AE-61567A0BE8E3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C42-E576-4B96-A2BC-C9DCC9DAE463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314450" cy="7802033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64A-A574-4632-8FB6-30501D3E1ACB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725-E820-4B2A-A81C-15E6A453397F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7315200"/>
            <a:ext cx="5744765" cy="1557867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5137151"/>
            <a:ext cx="4601765" cy="217805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B90A-5AB2-4BF4-8147-F4CADCC03FE3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048256"/>
            <a:ext cx="2743200" cy="6120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4700" y="2048256"/>
            <a:ext cx="2743200" cy="6120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CF7D-CB0D-4FDB-902B-9E5CD56B2F3F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2743200" cy="85301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274320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14700" y="2046817"/>
            <a:ext cx="2743200" cy="85301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4700" y="2899833"/>
            <a:ext cx="274320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5614-9033-4786-9235-17DD4EEE6651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D299-E27D-455F-9667-E019E6CEA2DD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9CB-1752-48C5-8105-E376DCE212C0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7327392"/>
            <a:ext cx="5829300" cy="79248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8128000"/>
            <a:ext cx="5829301" cy="812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1C62-8F5A-4581-84EA-8C88B3391AE6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8600" y="508000"/>
            <a:ext cx="5829300" cy="65904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14" y="7327037"/>
            <a:ext cx="5829300" cy="792835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343650" cy="731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314" y="8128000"/>
            <a:ext cx="5829300" cy="81686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8DDE-8CD0-4E97-98D0-8F413940748F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5715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5715000" cy="640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43650" y="0"/>
            <a:ext cx="51435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43650" y="7315200"/>
            <a:ext cx="51435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98841" y="7531947"/>
            <a:ext cx="411480" cy="52832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4999726" y="5505027"/>
            <a:ext cx="31563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4952314" y="2301240"/>
            <a:ext cx="325119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4BB6B48-E8B6-492E-B5F2-B7A73A7469AD}" type="datetime1">
              <a:rPr lang="en-US" smtClean="0"/>
              <a:t>12/14/2018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88640" y="251520"/>
            <a:ext cx="5657850" cy="1066594"/>
          </a:xfrm>
        </p:spPr>
        <p:txBody>
          <a:bodyPr/>
          <a:lstStyle/>
          <a:p>
            <a:pPr algn="ctr"/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32656" y="1691680"/>
            <a:ext cx="5688632" cy="2448272"/>
          </a:xfrm>
        </p:spPr>
        <p:txBody>
          <a:bodyPr>
            <a:no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project is to deliver Real Time Recognition of student faces, to grant them security access to the college as well as secured resources within the college</a:t>
            </a:r>
            <a:r>
              <a:rPr lang="en-I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project can also be extended to use within domestic household as a security measure against imposters.</a:t>
            </a:r>
          </a:p>
          <a:p>
            <a:pPr algn="just" fontAlgn="base">
              <a:lnSpc>
                <a:spcPct val="150000"/>
              </a:lnSpc>
            </a:pPr>
            <a:r>
              <a:rPr lang="en-I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We implement a Real Time Face Recognition algorithm to a live feed delivered by our android app CCTV Cam. This feed is analysed for recognizable faces and output is delivered in the form of IOT controlled lights and buzzers.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664" y="4427984"/>
            <a:ext cx="561662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just">
              <a:lnSpc>
                <a:spcPct val="150000"/>
              </a:lnSpc>
            </a:pP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 Time Face Recognition System that can analyse and understand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person’s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as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arrive.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an Android App that relays video feed from the camera to a socket on the network.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IOT module that delivers output for recognized and unrecognized faces, using Arduino.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07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0"/>
            <a:ext cx="5904656" cy="864096"/>
          </a:xfrm>
        </p:spPr>
        <p:txBody>
          <a:bodyPr/>
          <a:lstStyle/>
          <a:p>
            <a:pPr algn="ctr"/>
            <a:r>
              <a:rPr lang="en-IN" sz="1600" b="1" dirty="0" smtClean="0"/>
              <a:t>Introduction</a:t>
            </a:r>
            <a:endParaRPr lang="en-IN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664" y="899592"/>
            <a:ext cx="5715000" cy="6400800"/>
          </a:xfrm>
        </p:spPr>
        <p:txBody>
          <a:bodyPr>
            <a:noAutofit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modern-day world, many situations arise, where a Real-Time Face Recognition System commits to solve issues that would have otherwise caused a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havoc. Its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are numerous, a few popular ones being:</a:t>
            </a:r>
          </a:p>
          <a:p>
            <a:pPr algn="just">
              <a:lnSpc>
                <a:spcPct val="150000"/>
              </a:lnSpc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algn="just">
              <a:lnSpc>
                <a:spcPct val="150000"/>
              </a:lnSpc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</a:p>
          <a:p>
            <a:pPr algn="just">
              <a:lnSpc>
                <a:spcPct val="150000"/>
              </a:lnSpc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field of Security, various law enforcement bodies use this technology not only to find criminals but also to stop crime before it happens by analysing potential risks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 algn="just">
              <a:lnSpc>
                <a:spcPct val="150000"/>
              </a:lnSpc>
              <a:buNone/>
            </a:pP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150000"/>
              </a:lnSpc>
              <a:buNone/>
            </a:pPr>
            <a:r>
              <a:rPr lang="en-IN" sz="1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model</a:t>
            </a:r>
            <a:endParaRPr lang="en-IN" sz="1400" b="1" dirty="0">
              <a:solidFill>
                <a:schemeClr val="tx2"/>
              </a:solidFill>
            </a:endParaRPr>
          </a:p>
          <a:p>
            <a:pPr marL="171450" indent="-17145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developed an Android app called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CCTV Cam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relays the feed from the camera of the android phone to our python client which runs the Face Recognition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module.</a:t>
            </a:r>
          </a:p>
          <a:p>
            <a:pPr marL="171450" indent="-17145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implemented Real Time Face Recognition using the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Binary Patterns Histogram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(LBPH)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images from the frames in the live feed and use them to recognize the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faces. The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will need to be trained on student faces before it can correctly identify them to a certain degree of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certainty.</a:t>
            </a:r>
          </a:p>
          <a:p>
            <a:pPr marL="171450" indent="-17145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through an </a:t>
            </a:r>
            <a:r>
              <a:rPr lang="en-I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Arduino,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controls buzzers and lights, determine whether the person is a verified individual or not.</a:t>
            </a:r>
          </a:p>
          <a:p>
            <a:pPr marL="114300" indent="0" algn="just">
              <a:lnSpc>
                <a:spcPct val="150000"/>
              </a:lnSpc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150000"/>
              </a:lnSpc>
              <a:buNone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successful real time working model, security clearance can be granted to students, without the need to show identification cards.</a:t>
            </a:r>
          </a:p>
          <a:p>
            <a:pPr marL="114300" indent="0" algn="just">
              <a:lnSpc>
                <a:spcPct val="150000"/>
              </a:lnSpc>
              <a:buNone/>
            </a:pPr>
            <a:endParaRPr lang="en-IN" sz="1200" dirty="0"/>
          </a:p>
          <a:p>
            <a:pPr marL="114300" indent="0" algn="just">
              <a:lnSpc>
                <a:spcPct val="150000"/>
              </a:lnSpc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46331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664" y="107504"/>
            <a:ext cx="5688632" cy="720080"/>
          </a:xfrm>
        </p:spPr>
        <p:txBody>
          <a:bodyPr/>
          <a:lstStyle/>
          <a:p>
            <a:pPr algn="ctr"/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required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656" y="1187624"/>
            <a:ext cx="5715000" cy="64008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OpenCV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(Open Source Computer Vision Library) is an open source computer vision and machine learning software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library. OpenCV is used to detect faces, train them and correctly classify/recognize them.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</a:t>
            </a:r>
          </a:p>
          <a:p>
            <a:pPr marL="411480" lvl="1" indent="0">
              <a:lnSpc>
                <a:spcPct val="150000"/>
              </a:lnSpc>
              <a:buNone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Jupyter Notebook is used as the Python programming IDE to develop the client side Real Time Face Recognition Module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I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Android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Development is implemented using Android Studio, to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App that relays video feed from the camera to a dedicated socket on the network.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</a:p>
          <a:p>
            <a:pPr marL="411480" lvl="1" indent="0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is used to control lights and buzzers, that act as output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unrecognized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faces are present.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 used: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03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664" y="179512"/>
            <a:ext cx="5606380" cy="82144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representation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36912" y="1646992"/>
            <a:ext cx="792088" cy="1477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708920" y="1970156"/>
            <a:ext cx="64807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050" dirty="0" smtClean="0"/>
              <a:t>Android</a:t>
            </a:r>
          </a:p>
          <a:p>
            <a:pPr algn="ctr"/>
            <a:r>
              <a:rPr lang="en-IN" sz="1050" dirty="0" smtClean="0"/>
              <a:t>App</a:t>
            </a:r>
            <a:endParaRPr lang="en-IN" sz="1050" dirty="0"/>
          </a:p>
        </p:txBody>
      </p:sp>
      <p:sp>
        <p:nvSpPr>
          <p:cNvPr id="10" name="Right Arrow 9"/>
          <p:cNvSpPr/>
          <p:nvPr/>
        </p:nvSpPr>
        <p:spPr>
          <a:xfrm>
            <a:off x="1844824" y="2281779"/>
            <a:ext cx="504056" cy="207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77761" y="224715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Camera video </a:t>
            </a:r>
            <a:r>
              <a:rPr lang="en-IN" sz="1200" dirty="0"/>
              <a:t>f</a:t>
            </a:r>
            <a:r>
              <a:rPr lang="en-IN" sz="1200" dirty="0" smtClean="0"/>
              <a:t>eed</a:t>
            </a:r>
            <a:endParaRPr lang="en-IN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08720" y="1540141"/>
            <a:ext cx="1584176" cy="4300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08720" y="2908293"/>
            <a:ext cx="1584176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3717032" y="2281778"/>
            <a:ext cx="504056" cy="207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4509120" y="1970156"/>
            <a:ext cx="1368152" cy="79412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4619088" y="2151772"/>
            <a:ext cx="1260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i="1" dirty="0" smtClean="0"/>
              <a:t>IP: 192.168.20.10</a:t>
            </a:r>
          </a:p>
          <a:p>
            <a:r>
              <a:rPr lang="en-IN" sz="1100" i="1" dirty="0" smtClean="0"/>
              <a:t>Port: 5050</a:t>
            </a:r>
            <a:endParaRPr lang="en-IN" sz="11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645024" y="204710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i="1" dirty="0" smtClean="0"/>
              <a:t>Socket</a:t>
            </a:r>
            <a:endParaRPr lang="en-IN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404664" y="3779912"/>
            <a:ext cx="5599511" cy="117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 smtClean="0"/>
              <a:t>Video feed from the camera is taken in the form of frames by the App, which then compresses them and sends them as JPEG files. </a:t>
            </a:r>
          </a:p>
          <a:p>
            <a:pPr marL="228600" indent="-2286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 smtClean="0"/>
              <a:t>These files are passed through the socket and hosted at the Android phone’s IP and default port:5050</a:t>
            </a:r>
            <a:endParaRPr lang="en-IN" sz="1200" dirty="0"/>
          </a:p>
        </p:txBody>
      </p:sp>
      <p:sp>
        <p:nvSpPr>
          <p:cNvPr id="25" name="Oval 24"/>
          <p:cNvSpPr/>
          <p:nvPr/>
        </p:nvSpPr>
        <p:spPr>
          <a:xfrm>
            <a:off x="360625" y="5723546"/>
            <a:ext cx="1368152" cy="79412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470593" y="5905162"/>
            <a:ext cx="1260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i="1" dirty="0" smtClean="0"/>
              <a:t>IP: 192.168.20.10</a:t>
            </a:r>
          </a:p>
          <a:p>
            <a:r>
              <a:rPr lang="en-IN" sz="1100" i="1" dirty="0" smtClean="0"/>
              <a:t>Port: 5050</a:t>
            </a:r>
            <a:endParaRPr lang="en-IN" sz="1100" i="1" dirty="0"/>
          </a:p>
        </p:txBody>
      </p:sp>
      <p:sp>
        <p:nvSpPr>
          <p:cNvPr id="27" name="Right Arrow 26"/>
          <p:cNvSpPr/>
          <p:nvPr/>
        </p:nvSpPr>
        <p:spPr>
          <a:xfrm>
            <a:off x="1903254" y="5942674"/>
            <a:ext cx="504056" cy="207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ounded Rectangle 27"/>
          <p:cNvSpPr/>
          <p:nvPr/>
        </p:nvSpPr>
        <p:spPr>
          <a:xfrm>
            <a:off x="2605810" y="5313139"/>
            <a:ext cx="1363249" cy="1259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2708920" y="5580112"/>
            <a:ext cx="1152128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Real-time Face Recognition Module</a:t>
            </a:r>
            <a:endParaRPr lang="en-IN" sz="1100" dirty="0"/>
          </a:p>
        </p:txBody>
      </p:sp>
      <p:sp>
        <p:nvSpPr>
          <p:cNvPr id="30" name="Right Arrow 29"/>
          <p:cNvSpPr/>
          <p:nvPr/>
        </p:nvSpPr>
        <p:spPr>
          <a:xfrm>
            <a:off x="4115032" y="5887325"/>
            <a:ext cx="504056" cy="207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4941168" y="5723546"/>
            <a:ext cx="1063007" cy="5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5086777" y="5872851"/>
            <a:ext cx="7940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Arduino</a:t>
            </a:r>
            <a:endParaRPr lang="en-IN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787965" y="6673443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i="1" dirty="0" smtClean="0"/>
              <a:t>Python Client</a:t>
            </a:r>
            <a:endParaRPr lang="en-IN" sz="105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4079028" y="559117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i="1" dirty="0" smtClean="0"/>
              <a:t>Output</a:t>
            </a:r>
            <a:endParaRPr lang="en-IN" sz="105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1844824" y="5527175"/>
            <a:ext cx="576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i="1" dirty="0" smtClean="0"/>
              <a:t>Input frames</a:t>
            </a:r>
            <a:endParaRPr lang="en-IN" sz="105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470593" y="7236296"/>
            <a:ext cx="55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 smtClean="0"/>
              <a:t>The JPEG frames are taken as input by the Python client which runs the LBPH algorithm on each frame and subsequently tries to identify faces. </a:t>
            </a:r>
          </a:p>
          <a:p>
            <a:pPr marL="228600" indent="-2286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 smtClean="0"/>
              <a:t>Output is delivered to the Arduino, which handles the IOT controlled lights and buzzers accordingly.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7218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5822404" cy="605416"/>
          </a:xfrm>
        </p:spPr>
        <p:txBody>
          <a:bodyPr/>
          <a:lstStyle/>
          <a:p>
            <a:pPr algn="ctr"/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656" y="1259632"/>
            <a:ext cx="5715000" cy="6400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 (CCTV Cam)</a:t>
            </a:r>
          </a:p>
          <a:p>
            <a:pPr>
              <a:lnSpc>
                <a:spcPct val="150000"/>
              </a:lnSpc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 opens up the camera on the device and begins recording. The frames are retrieved, buffered and compressed into JPEG style frames.</a:t>
            </a:r>
          </a:p>
          <a:p>
            <a:pPr>
              <a:lnSpc>
                <a:spcPct val="150000"/>
              </a:lnSpc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server socket is opened at the device’s IP and port:8080. These JPEG frames are then sent across this socket and are hosted at the corresponding URL. In this case, </a:t>
            </a:r>
            <a:r>
              <a:rPr lang="en-I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http://192.168.0.3:8080/</a:t>
            </a:r>
            <a:endParaRPr lang="en-IN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301" y="6958311"/>
            <a:ext cx="3178131" cy="156017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513605" y="7029109"/>
            <a:ext cx="360040" cy="12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01102" y="6958311"/>
            <a:ext cx="912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i="1" dirty="0" smtClean="0"/>
              <a:t>Hosting URL</a:t>
            </a:r>
            <a:endParaRPr lang="en-IN" sz="11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3" y="3275856"/>
            <a:ext cx="4181826" cy="335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8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66" y="233952"/>
            <a:ext cx="5715000" cy="6400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Client (Real Time Face Recognition Module)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The python client works in 3 stages: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faces of a person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Trains the classifier on all the faces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Begins real time recognition</a:t>
            </a:r>
            <a:b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faces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21" y="6228171"/>
            <a:ext cx="3081494" cy="27275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73" y="2627784"/>
            <a:ext cx="2942316" cy="19442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0744" y="5004047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load the </a:t>
            </a:r>
            <a:r>
              <a:rPr lang="en-I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haarcascade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called “frontface_default.xml” which is trained on multiple positive and negative images of faces.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Faces from the input stream are detected and stored in greyscale format, with respect to their input name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23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66" y="233952"/>
            <a:ext cx="5730722" cy="42660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faces</a:t>
            </a:r>
          </a:p>
          <a:p>
            <a:pPr>
              <a:lnSpc>
                <a:spcPct val="150000"/>
              </a:lnSpc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faces are captured, we train the faces by using the </a:t>
            </a:r>
            <a:r>
              <a:rPr lang="en-I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Binary Patterns Histogram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(LBPH) algorithm.</a:t>
            </a:r>
          </a:p>
          <a:p>
            <a:pPr>
              <a:lnSpc>
                <a:spcPct val="150000"/>
              </a:lnSpc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treats each image as a matrix of pixels values. These pixels are normalised in the form of 3x3 blocks based on the threshold value of the middle block.</a:t>
            </a:r>
          </a:p>
          <a:p>
            <a:pPr>
              <a:lnSpc>
                <a:spcPct val="150000"/>
              </a:lnSpc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binary values obtained, histograms are created for each image. These histograms are used as reference while classifying the new images. </a:t>
            </a:r>
            <a:b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Faces</a:t>
            </a:r>
          </a:p>
          <a:p>
            <a:pPr>
              <a:lnSpc>
                <a:spcPct val="150000"/>
              </a:lnSpc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real time, the python client detects faces in the input frame, passes them to the trained classifier.</a:t>
            </a:r>
          </a:p>
          <a:p>
            <a:pPr>
              <a:lnSpc>
                <a:spcPct val="150000"/>
              </a:lnSpc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classifier determines whether the face is recognized or not and relays output on screen as well as to the Arduino.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34" y="4932040"/>
            <a:ext cx="5184576" cy="351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8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48" y="539552"/>
            <a:ext cx="5760640" cy="19442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</a:p>
          <a:p>
            <a:pPr algn="just">
              <a:lnSpc>
                <a:spcPct val="150000"/>
              </a:lnSpc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Arduino board receives serial data from the python client, using which it determines whether to buzz the alarm or not.</a:t>
            </a:r>
          </a:p>
          <a:p>
            <a:pPr algn="just">
              <a:lnSpc>
                <a:spcPct val="150000"/>
              </a:lnSpc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 data 1: Face is recognized, turns LED </a:t>
            </a:r>
            <a:r>
              <a:rPr lang="en-IN" sz="12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</a:p>
          <a:p>
            <a:pPr algn="just">
              <a:lnSpc>
                <a:spcPct val="150000"/>
              </a:lnSpc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 data 2: Face is not recognized, turn LED </a:t>
            </a:r>
            <a:r>
              <a:rPr lang="en-IN" sz="1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buzz the alarm.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8" y="2933614"/>
            <a:ext cx="526975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4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549</TotalTime>
  <Words>674</Words>
  <Application>Microsoft Office PowerPoint</Application>
  <PresentationFormat>On-screen Show (4:3)</PresentationFormat>
  <Paragraphs>83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Abstract</vt:lpstr>
      <vt:lpstr>Introduction</vt:lpstr>
      <vt:lpstr>Tools required</vt:lpstr>
      <vt:lpstr>Data flow representation</vt:lpstr>
      <vt:lpstr>Implementation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Paras Naren</dc:creator>
  <cp:lastModifiedBy>Paras Naren</cp:lastModifiedBy>
  <cp:revision>268</cp:revision>
  <dcterms:created xsi:type="dcterms:W3CDTF">2018-12-14T08:26:01Z</dcterms:created>
  <dcterms:modified xsi:type="dcterms:W3CDTF">2018-12-14T17:46:00Z</dcterms:modified>
</cp:coreProperties>
</file>