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</p:sldMasterIdLst>
  <p:sldIdLst>
    <p:sldId id="256" r:id="rId2"/>
    <p:sldId id="258" r:id="rId3"/>
    <p:sldId id="259" r:id="rId4"/>
    <p:sldId id="267" r:id="rId5"/>
    <p:sldId id="260" r:id="rId6"/>
    <p:sldId id="263" r:id="rId7"/>
    <p:sldId id="264" r:id="rId8"/>
    <p:sldId id="265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rag Jain" initials="CJ" lastIdx="1" clrIdx="0">
    <p:extLst>
      <p:ext uri="{19B8F6BF-5375-455C-9EA6-DF929625EA0E}">
        <p15:presenceInfo xmlns:p15="http://schemas.microsoft.com/office/powerpoint/2012/main" userId="db67593b3ca543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24T23:52:20.275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88AE-E85F-49AD-A9BF-51C5FF14AF45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8D02-1B3A-4725-922C-A73E349A4A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26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88AE-E85F-49AD-A9BF-51C5FF14AF45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8D02-1B3A-4725-922C-A73E349A4A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05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88AE-E85F-49AD-A9BF-51C5FF14AF45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8D02-1B3A-4725-922C-A73E349A4A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282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88AE-E85F-49AD-A9BF-51C5FF14AF45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8D02-1B3A-4725-922C-A73E349A4A0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6573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88AE-E85F-49AD-A9BF-51C5FF14AF45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8D02-1B3A-4725-922C-A73E349A4A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457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88AE-E85F-49AD-A9BF-51C5FF14AF45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8D02-1B3A-4725-922C-A73E349A4A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88AE-E85F-49AD-A9BF-51C5FF14AF45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8D02-1B3A-4725-922C-A73E349A4A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607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88AE-E85F-49AD-A9BF-51C5FF14AF45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8D02-1B3A-4725-922C-A73E349A4A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752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88AE-E85F-49AD-A9BF-51C5FF14AF45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8D02-1B3A-4725-922C-A73E349A4A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71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88AE-E85F-49AD-A9BF-51C5FF14AF45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8D02-1B3A-4725-922C-A73E349A4A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1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88AE-E85F-49AD-A9BF-51C5FF14AF45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8D02-1B3A-4725-922C-A73E349A4A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717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88AE-E85F-49AD-A9BF-51C5FF14AF45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8D02-1B3A-4725-922C-A73E349A4A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09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88AE-E85F-49AD-A9BF-51C5FF14AF45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8D02-1B3A-4725-922C-A73E349A4A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33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88AE-E85F-49AD-A9BF-51C5FF14AF45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8D02-1B3A-4725-922C-A73E349A4A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20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88AE-E85F-49AD-A9BF-51C5FF14AF45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8D02-1B3A-4725-922C-A73E349A4A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47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88AE-E85F-49AD-A9BF-51C5FF14AF45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8D02-1B3A-4725-922C-A73E349A4A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28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88AE-E85F-49AD-A9BF-51C5FF14AF45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8D02-1B3A-4725-922C-A73E349A4A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7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388AE-E85F-49AD-A9BF-51C5FF14AF45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C8D02-1B3A-4725-922C-A73E349A4A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784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  <p:sldLayoutId id="2147483915" r:id="rId14"/>
    <p:sldLayoutId id="2147483916" r:id="rId15"/>
    <p:sldLayoutId id="2147483917" r:id="rId16"/>
    <p:sldLayoutId id="214748391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10" Type="http://schemas.openxmlformats.org/officeDocument/2006/relationships/comments" Target="../comments/comment1.xml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5CBD2-A8B1-45FE-97C5-648406D40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7921" y="99873"/>
            <a:ext cx="9001462" cy="2387600"/>
          </a:xfrm>
        </p:spPr>
        <p:txBody>
          <a:bodyPr/>
          <a:lstStyle/>
          <a:p>
            <a:r>
              <a:rPr lang="en-IN" dirty="0">
                <a:latin typeface="Comic Sans MS" panose="030F0702030302020204" pitchFamily="66" charset="0"/>
                <a:cs typeface="Dubai" panose="020B0503030403030204" pitchFamily="34" charset="-78"/>
              </a:rPr>
              <a:t>Brallie –I</a:t>
            </a:r>
            <a:r>
              <a:rPr lang="en-IN" dirty="0">
                <a:latin typeface="Dubai" panose="020B0503030403030204" pitchFamily="34" charset="-78"/>
                <a:cs typeface="Dubai" panose="020B0503030403030204" pitchFamily="34" charset="-78"/>
              </a:rPr>
              <a:t/>
            </a:r>
            <a:br>
              <a:rPr lang="en-IN" dirty="0">
                <a:latin typeface="Dubai" panose="020B0503030403030204" pitchFamily="34" charset="-78"/>
                <a:cs typeface="Dubai" panose="020B0503030403030204" pitchFamily="34" charset="-78"/>
              </a:rPr>
            </a:br>
            <a:endParaRPr lang="en-IN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78A02-0AAA-4A4D-945E-E3BF8724B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7921" y="5102365"/>
            <a:ext cx="9001462" cy="1655762"/>
          </a:xfrm>
        </p:spPr>
        <p:txBody>
          <a:bodyPr>
            <a:normAutofit/>
          </a:bodyPr>
          <a:lstStyle/>
          <a:p>
            <a:r>
              <a:rPr lang="en-IN" sz="2000" dirty="0"/>
              <a:t>ID1035: Independent Project</a:t>
            </a:r>
          </a:p>
          <a:p>
            <a:r>
              <a:rPr lang="en-IN" sz="2000" dirty="0"/>
              <a:t>Project ID : 2019ID103515</a:t>
            </a:r>
          </a:p>
        </p:txBody>
      </p:sp>
    </p:spTree>
    <p:extLst>
      <p:ext uri="{BB962C8B-B14F-4D97-AF65-F5344CB8AC3E}">
        <p14:creationId xmlns:p14="http://schemas.microsoft.com/office/powerpoint/2010/main" val="3281695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781D-70C4-4639-A75C-17116C5DAF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68497" y="887537"/>
            <a:ext cx="6862439" cy="1758010"/>
          </a:xfrm>
        </p:spPr>
        <p:txBody>
          <a:bodyPr anchor="ctr">
            <a:normAutofit/>
          </a:bodyPr>
          <a:lstStyle/>
          <a:p>
            <a:r>
              <a:rPr lang="en-IN" sz="4400" dirty="0">
                <a:solidFill>
                  <a:srgbClr val="FFFFFF"/>
                </a:solidFill>
              </a:rPr>
              <a:t>Thank You!!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1599CA-A37D-4604-8D7E-C7660BDE1C6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0921" y="2556768"/>
            <a:ext cx="5060271" cy="4012707"/>
          </a:xfrm>
        </p:spPr>
        <p:txBody>
          <a:bodyPr anchor="ctr">
            <a:normAutofit fontScale="25000" lnSpcReduction="20000"/>
          </a:bodyPr>
          <a:lstStyle/>
          <a:p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8000" b="1" i="1" dirty="0">
                <a:solidFill>
                  <a:srgbClr val="FFFFFF"/>
                </a:solidFill>
              </a:rPr>
              <a:t>Project made by: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6400" dirty="0">
                <a:solidFill>
                  <a:srgbClr val="FFFFFF"/>
                </a:solidFill>
              </a:rPr>
              <a:t>Aman Pratap Singh - CH19BTECH11009	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6400" dirty="0">
                <a:solidFill>
                  <a:srgbClr val="FFFFFF"/>
                </a:solidFill>
              </a:rPr>
              <a:t>Anirudh Raghav – CH19BTECH11033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6400" dirty="0">
                <a:solidFill>
                  <a:srgbClr val="FFFFFF"/>
                </a:solidFill>
              </a:rPr>
              <a:t>Chirag Jain – EE19BTECH11047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6400" dirty="0" err="1">
                <a:solidFill>
                  <a:srgbClr val="FFFFFF"/>
                </a:solidFill>
              </a:rPr>
              <a:t>Dumpa</a:t>
            </a:r>
            <a:r>
              <a:rPr lang="en-US" sz="6400" dirty="0">
                <a:solidFill>
                  <a:srgbClr val="FFFFFF"/>
                </a:solidFill>
              </a:rPr>
              <a:t> </a:t>
            </a:r>
            <a:r>
              <a:rPr lang="en-US" sz="6400" dirty="0" err="1">
                <a:solidFill>
                  <a:srgbClr val="FFFFFF"/>
                </a:solidFill>
              </a:rPr>
              <a:t>Vinesh</a:t>
            </a:r>
            <a:r>
              <a:rPr lang="en-US" sz="6400" dirty="0">
                <a:solidFill>
                  <a:srgbClr val="FFFFFF"/>
                </a:solidFill>
              </a:rPr>
              <a:t> Reddy – AI19BTECH11023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6400" dirty="0" err="1">
                <a:solidFill>
                  <a:srgbClr val="FFFFFF"/>
                </a:solidFill>
              </a:rPr>
              <a:t>Kashish</a:t>
            </a:r>
            <a:r>
              <a:rPr lang="en-US" sz="6400" dirty="0">
                <a:solidFill>
                  <a:srgbClr val="FFFFFF"/>
                </a:solidFill>
              </a:rPr>
              <a:t> </a:t>
            </a:r>
            <a:r>
              <a:rPr lang="en-US" sz="6400" dirty="0" err="1">
                <a:solidFill>
                  <a:srgbClr val="FFFFFF"/>
                </a:solidFill>
              </a:rPr>
              <a:t>Pethani</a:t>
            </a:r>
            <a:r>
              <a:rPr lang="en-US" sz="6400" dirty="0">
                <a:solidFill>
                  <a:srgbClr val="FFFFFF"/>
                </a:solidFill>
              </a:rPr>
              <a:t> – ME19BTECH11003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6400" dirty="0">
                <a:solidFill>
                  <a:srgbClr val="FFFFFF"/>
                </a:solidFill>
              </a:rPr>
              <a:t>Vaibhav Gupta – CH19BTECH11030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5590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3921-EC29-4E89-A00A-BB3F6E07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470" y="527184"/>
            <a:ext cx="10058400" cy="1371600"/>
          </a:xfrm>
        </p:spPr>
        <p:txBody>
          <a:bodyPr/>
          <a:lstStyle/>
          <a:p>
            <a:pPr algn="ctr"/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80114-60DC-427C-92B8-F4AE23135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98896"/>
            <a:ext cx="10058400" cy="3931920"/>
          </a:xfrm>
        </p:spPr>
        <p:txBody>
          <a:bodyPr>
            <a:noAutofit/>
          </a:bodyPr>
          <a:lstStyle/>
          <a:p>
            <a:r>
              <a:rPr lang="en-IN" sz="2200" dirty="0"/>
              <a:t>Create a device to cater the need of the specially abled people.</a:t>
            </a:r>
          </a:p>
          <a:p>
            <a:r>
              <a:rPr lang="en-IN" sz="2200" dirty="0"/>
              <a:t>Understand the working of various components used in the making of the model. </a:t>
            </a:r>
          </a:p>
          <a:p>
            <a:r>
              <a:rPr lang="en-IN" sz="2200" dirty="0"/>
              <a:t> To be able to create a device which would convert the given text into speech which would serve as the voice of the mute people.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13300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028B-2962-4D8A-9563-88707804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371600"/>
          </a:xfrm>
        </p:spPr>
        <p:txBody>
          <a:bodyPr>
            <a:normAutofit/>
          </a:bodyPr>
          <a:lstStyle/>
          <a:p>
            <a:r>
              <a:rPr lang="en-IN" sz="4000" u="sng" dirty="0"/>
              <a:t>Components Used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242430-E29B-4385-9998-00CACED6B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63" y="1371600"/>
            <a:ext cx="1660037" cy="17052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938353-A0CA-4D9E-BB2A-31AEF13FF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388" y="3817160"/>
            <a:ext cx="2698812" cy="192506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12DC184-68CD-45E3-B74A-DE63B56D1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183" y="1472953"/>
            <a:ext cx="2490535" cy="155664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BF05710-3B47-4CC5-9D10-6CD8A8FAA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1190" y="1472951"/>
            <a:ext cx="1307279" cy="16036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A80DC86-44E8-46BA-958B-BEAD8DDA47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63" y="3817160"/>
            <a:ext cx="2299132" cy="229913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05CBBE7-6F6E-499F-B20A-1E4B3ED00E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576" y="3817160"/>
            <a:ext cx="3151388" cy="211180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9D49267-5BC9-4854-962B-B042A52CC0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489" y="1371600"/>
            <a:ext cx="1704951" cy="170495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41A676F-B2DB-4926-AF85-9C8711E3B3C9}"/>
              </a:ext>
            </a:extLst>
          </p:cNvPr>
          <p:cNvSpPr txBox="1"/>
          <p:nvPr/>
        </p:nvSpPr>
        <p:spPr>
          <a:xfrm>
            <a:off x="687163" y="3282065"/>
            <a:ext cx="166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Toggle Switch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AFEAC2-EA69-4A29-BCDD-3E796FA6CF49}"/>
              </a:ext>
            </a:extLst>
          </p:cNvPr>
          <p:cNvSpPr txBox="1"/>
          <p:nvPr/>
        </p:nvSpPr>
        <p:spPr>
          <a:xfrm>
            <a:off x="3502489" y="3282065"/>
            <a:ext cx="18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Reset Switch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8271E8-DA07-49A6-B4F3-3491D902872E}"/>
              </a:ext>
            </a:extLst>
          </p:cNvPr>
          <p:cNvSpPr txBox="1"/>
          <p:nvPr/>
        </p:nvSpPr>
        <p:spPr>
          <a:xfrm>
            <a:off x="6369757" y="3282065"/>
            <a:ext cx="240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Speakers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08BF67-E72D-4D4F-B70E-60E3A28C8460}"/>
              </a:ext>
            </a:extLst>
          </p:cNvPr>
          <p:cNvSpPr txBox="1"/>
          <p:nvPr/>
        </p:nvSpPr>
        <p:spPr>
          <a:xfrm>
            <a:off x="9581873" y="3155512"/>
            <a:ext cx="1911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Mini </a:t>
            </a:r>
            <a:r>
              <a:rPr lang="en-IN" dirty="0" smtClean="0"/>
              <a:t>Amplifier (PAM 8403)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102DEF-7315-45D7-B1C7-6A721EC1F79B}"/>
              </a:ext>
            </a:extLst>
          </p:cNvPr>
          <p:cNvSpPr txBox="1"/>
          <p:nvPr/>
        </p:nvSpPr>
        <p:spPr>
          <a:xfrm>
            <a:off x="708413" y="6320901"/>
            <a:ext cx="229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Raspberry Pi Cam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874A48-014F-45CD-B6E9-ADCC0667D56A}"/>
              </a:ext>
            </a:extLst>
          </p:cNvPr>
          <p:cNvSpPr txBox="1"/>
          <p:nvPr/>
        </p:nvSpPr>
        <p:spPr>
          <a:xfrm>
            <a:off x="3433485" y="6320901"/>
            <a:ext cx="296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Raspberry Pi 3B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4105D9-C3BE-4064-BC1C-5B9EF1BB8BF2}"/>
              </a:ext>
            </a:extLst>
          </p:cNvPr>
          <p:cNvSpPr txBox="1"/>
          <p:nvPr/>
        </p:nvSpPr>
        <p:spPr>
          <a:xfrm>
            <a:off x="9072979" y="6320901"/>
            <a:ext cx="281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Single Line LCD  </a:t>
            </a:r>
            <a:r>
              <a:rPr lang="en-IN" dirty="0" smtClean="0"/>
              <a:t>(</a:t>
            </a:r>
            <a:r>
              <a:rPr lang="en-IN" dirty="0" smtClean="0"/>
              <a:t>20</a:t>
            </a:r>
            <a:r>
              <a:rPr lang="en-IN" dirty="0" smtClean="0"/>
              <a:t>x4</a:t>
            </a:r>
            <a:r>
              <a:rPr lang="en-IN" dirty="0"/>
              <a:t>)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F5316D5-984A-4B1B-8C79-4DD62E418E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292" y="3817663"/>
            <a:ext cx="2250767" cy="225076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E62368A-1629-4B68-A236-FAD6464D56B1}"/>
              </a:ext>
            </a:extLst>
          </p:cNvPr>
          <p:cNvSpPr txBox="1"/>
          <p:nvPr/>
        </p:nvSpPr>
        <p:spPr>
          <a:xfrm>
            <a:off x="6928701" y="6320901"/>
            <a:ext cx="1845256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dirty="0"/>
              <a:t>Mini Keyboard</a:t>
            </a:r>
          </a:p>
        </p:txBody>
      </p:sp>
    </p:spTree>
    <p:extLst>
      <p:ext uri="{BB962C8B-B14F-4D97-AF65-F5344CB8AC3E}">
        <p14:creationId xmlns:p14="http://schemas.microsoft.com/office/powerpoint/2010/main" val="1852197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PYTHON MODULES AND API’S USED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Tesseract from google is used to text scanning mode as an OCR (Optical Character Recognition).</a:t>
            </a:r>
          </a:p>
          <a:p>
            <a:r>
              <a:rPr lang="en-US" dirty="0" err="1" smtClean="0"/>
              <a:t>Espeak</a:t>
            </a:r>
            <a:r>
              <a:rPr lang="en-US" dirty="0" smtClean="0"/>
              <a:t> is a TTS (Text To Speech) engine used to both the modes to speak out the  input  given.</a:t>
            </a:r>
          </a:p>
          <a:p>
            <a:r>
              <a:rPr lang="en-US" dirty="0" err="1" smtClean="0"/>
              <a:t>Rpio.GPIO</a:t>
            </a:r>
            <a:r>
              <a:rPr lang="en-US" dirty="0" smtClean="0"/>
              <a:t> is used to configure the toggle switch and the reset switch</a:t>
            </a:r>
          </a:p>
          <a:p>
            <a:r>
              <a:rPr lang="en-US" dirty="0" err="1" smtClean="0"/>
              <a:t>Subprocess</a:t>
            </a:r>
            <a:r>
              <a:rPr lang="en-US" dirty="0" smtClean="0"/>
              <a:t> is used to write the commands into the Ubuntu shell for the modules </a:t>
            </a:r>
            <a:r>
              <a:rPr lang="en-US" dirty="0" err="1" smtClean="0"/>
              <a:t>Espeak</a:t>
            </a:r>
            <a:r>
              <a:rPr lang="en-US" dirty="0" smtClean="0"/>
              <a:t> and Tesseract </a:t>
            </a:r>
          </a:p>
          <a:p>
            <a:r>
              <a:rPr lang="en-US" dirty="0" smtClean="0"/>
              <a:t>I2C_LCD_DRIVER is used to display characters over the vibrant LCD display.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9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F3A68-7C2C-4033-9D70-F2195C050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00551"/>
            <a:ext cx="10058400" cy="1371600"/>
          </a:xfrm>
        </p:spPr>
        <p:txBody>
          <a:bodyPr>
            <a:normAutofit/>
          </a:bodyPr>
          <a:lstStyle/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85A887-1D75-420E-85C3-8C8F1C3C0EEA}"/>
              </a:ext>
            </a:extLst>
          </p:cNvPr>
          <p:cNvSpPr txBox="1"/>
          <p:nvPr/>
        </p:nvSpPr>
        <p:spPr>
          <a:xfrm>
            <a:off x="913795" y="598205"/>
            <a:ext cx="1005839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4000" u="sng" dirty="0"/>
              <a:t> Basic Working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10E3ED-5E82-44E5-B7DC-CD023A058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text to speech (TTS) system is often known as speech synthesis.</a:t>
            </a:r>
          </a:p>
          <a:p>
            <a:r>
              <a:rPr lang="en-IN" dirty="0"/>
              <a:t>It usually consist of two parts: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First it takes the raw text and convert letters, numbers etc into their written out word equivalents. This process is often called text normalization, processing , or tokenization.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Then it assigns phonetic transcriptions to each word, and divides and marks the text into various linguistic units like phrases, clauses, and sentences.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In second it takes the symbolic linguistic representation and converts it into actual sound output.</a:t>
            </a:r>
          </a:p>
        </p:txBody>
      </p:sp>
    </p:spTree>
    <p:extLst>
      <p:ext uri="{BB962C8B-B14F-4D97-AF65-F5344CB8AC3E}">
        <p14:creationId xmlns:p14="http://schemas.microsoft.com/office/powerpoint/2010/main" val="245728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7A63-1893-4C97-9023-8BAB33A03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 of conventional braille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839AB-DF08-4301-BCB6-2F55F57DD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Errors can not be erased.</a:t>
            </a:r>
          </a:p>
          <a:p>
            <a:r>
              <a:rPr lang="en-IN" dirty="0"/>
              <a:t>Non availability  of each type of books.</a:t>
            </a:r>
          </a:p>
          <a:p>
            <a:r>
              <a:rPr lang="en-IN" dirty="0"/>
              <a:t>Not possible to make articles, newspapers etc.</a:t>
            </a:r>
          </a:p>
          <a:p>
            <a:r>
              <a:rPr lang="en-IN" dirty="0"/>
              <a:t>Can not be read by a sighted person who has not learned it.</a:t>
            </a:r>
          </a:p>
        </p:txBody>
      </p:sp>
    </p:spTree>
    <p:extLst>
      <p:ext uri="{BB962C8B-B14F-4D97-AF65-F5344CB8AC3E}">
        <p14:creationId xmlns:p14="http://schemas.microsoft.com/office/powerpoint/2010/main" val="3793928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6028D-C217-47D7-9A02-133257A9C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modified braille’s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F1607-06C2-4EA6-8C5A-BA48B9E54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a flexible type of system in which the input can be altered as when needed. Hence the errors can be erased.</a:t>
            </a:r>
          </a:p>
          <a:p>
            <a:r>
              <a:rPr lang="en-IN" dirty="0"/>
              <a:t>As we are attaching a camera to scan the text, separate books need not be printed for the blind people.</a:t>
            </a:r>
          </a:p>
          <a:p>
            <a:r>
              <a:rPr lang="en-IN" dirty="0"/>
              <a:t>Can be read by a sighted person who has not learned the conventional BRAILLE SCRIPT.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439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E684A-98F6-4ACA-BE87-C709E2CEE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Text input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D8E45-8041-4B11-8877-6F645FA7E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437901"/>
          </a:xfrm>
        </p:spPr>
        <p:txBody>
          <a:bodyPr/>
          <a:lstStyle/>
          <a:p>
            <a:r>
              <a:rPr lang="en-IN" dirty="0"/>
              <a:t>It would help those who cannot speak.</a:t>
            </a:r>
          </a:p>
          <a:p>
            <a:r>
              <a:rPr lang="en-IN" dirty="0"/>
              <a:t>The mute person has to just type in message he/she wishes to convey using the keyboard provided.</a:t>
            </a:r>
          </a:p>
          <a:p>
            <a:r>
              <a:rPr lang="en-IN" dirty="0"/>
              <a:t>The software , as described in working, would normalize the text and give a speech output.</a:t>
            </a:r>
          </a:p>
        </p:txBody>
      </p:sp>
    </p:spTree>
    <p:extLst>
      <p:ext uri="{BB962C8B-B14F-4D97-AF65-F5344CB8AC3E}">
        <p14:creationId xmlns:p14="http://schemas.microsoft.com/office/powerpoint/2010/main" val="1185609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3DB6-67E4-42C2-9368-FE829CD3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Text scanning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4351-CA52-47F1-A10D-058875802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mode is helpful for those who cannot see.</a:t>
            </a:r>
          </a:p>
          <a:p>
            <a:r>
              <a:rPr lang="en-IN" dirty="0"/>
              <a:t>The person should bring the text which he/she wishes to convert and place it on the stand provided.</a:t>
            </a:r>
          </a:p>
          <a:p>
            <a:r>
              <a:rPr lang="en-IN" dirty="0"/>
              <a:t>The </a:t>
            </a:r>
            <a:r>
              <a:rPr lang="en-IN" dirty="0" smtClean="0"/>
              <a:t>Pi </a:t>
            </a:r>
            <a:r>
              <a:rPr lang="en-IN" dirty="0"/>
              <a:t>cam attached will scan the text and the software would convert it into speech and thereby serving its purpose.</a:t>
            </a:r>
          </a:p>
        </p:txBody>
      </p:sp>
    </p:spTree>
    <p:extLst>
      <p:ext uri="{BB962C8B-B14F-4D97-AF65-F5344CB8AC3E}">
        <p14:creationId xmlns:p14="http://schemas.microsoft.com/office/powerpoint/2010/main" val="3710761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348</TotalTime>
  <Words>500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Bookman Old Style</vt:lpstr>
      <vt:lpstr>Comic Sans MS</vt:lpstr>
      <vt:lpstr>Courier New</vt:lpstr>
      <vt:lpstr>Dubai</vt:lpstr>
      <vt:lpstr>Rockwell</vt:lpstr>
      <vt:lpstr>Wingdings</vt:lpstr>
      <vt:lpstr>Damask</vt:lpstr>
      <vt:lpstr>Brallie –I </vt:lpstr>
      <vt:lpstr>Objective</vt:lpstr>
      <vt:lpstr>Components Used </vt:lpstr>
      <vt:lpstr>PYTHON MODULES AND API’S USED</vt:lpstr>
      <vt:lpstr> </vt:lpstr>
      <vt:lpstr>Disadvantages of conventional braille SCRIPT</vt:lpstr>
      <vt:lpstr>Our modified braille’s advantage</vt:lpstr>
      <vt:lpstr>Text input mode</vt:lpstr>
      <vt:lpstr>Text scanning mode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 vamsi</dc:creator>
  <cp:lastModifiedBy>Anirudh Raghav</cp:lastModifiedBy>
  <cp:revision>35</cp:revision>
  <dcterms:created xsi:type="dcterms:W3CDTF">2019-11-30T12:33:05Z</dcterms:created>
  <dcterms:modified xsi:type="dcterms:W3CDTF">2020-01-25T07:31:31Z</dcterms:modified>
</cp:coreProperties>
</file>