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3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4010-57D1-43FA-A8E1-8A3094EB2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3D36A-BB9C-403D-B24D-84243D1A5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AFBB3-E902-4027-9D38-9C7A3C7A5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7D35-965F-46CF-9768-D8D35D7B611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B9A2D-7689-4C43-A931-E979CADDA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9BBE4-036F-4D4A-B1EC-1462AD0C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9841-82B9-4713-B91E-91A40B315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30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F1BBD-245F-419B-A5DD-883516F9A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7B04F-3F30-48CB-A006-003CF5D49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F494D-4139-457B-8C1F-5744E1F9B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7D35-965F-46CF-9768-D8D35D7B611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BEA25-A507-4503-A194-D9BCE42C1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8BD8E-0AFF-483F-BADE-5C222628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9841-82B9-4713-B91E-91A40B315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3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D7D771-75C8-4578-AE46-34A7B21FB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9F832-5C95-40FE-A3FC-4906FC0C4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22794-53EE-41A6-992C-AD819D30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7D35-965F-46CF-9768-D8D35D7B611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6D2C4-ADE0-4260-BE72-80F755523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AD17C-DDA3-4C61-87F0-AA159AAE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9841-82B9-4713-B91E-91A40B315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65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062F3-BEB7-4FF2-B8F5-0775C132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3BCB3-EB4A-4328-8849-0264E3BB8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B4519-F4A9-4E8C-900B-29B37832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7D35-965F-46CF-9768-D8D35D7B611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E3CA6-1662-440F-8859-BC49D8EFA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180A5-6C80-49F3-8ABC-9C0CED35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9841-82B9-4713-B91E-91A40B315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08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41A5A-0858-4C3F-807F-2EB483EE6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9D305-4C65-4089-BB46-17045155D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99CFD-3038-4188-98BD-750C2977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7D35-965F-46CF-9768-D8D35D7B611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E9929-7FBC-41F1-9655-D2F73650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775BA-6DCA-40FC-A6EB-61E74B56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9841-82B9-4713-B91E-91A40B315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69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202E-546D-40D2-B8F1-C15271434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D2728-FB8D-4094-BE76-F0F9736DA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A0574-64EB-462E-B1EC-07AE5432F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DEDF1-A557-4671-B116-73211ED98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7D35-965F-46CF-9768-D8D35D7B611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C2230-35FF-430A-A9D2-7C3161C7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8DD6C-6D29-43D1-9EBB-C352921C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9841-82B9-4713-B91E-91A40B315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19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32F3C-5705-4788-B881-0AB38ADB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A75CA-701E-43DE-8B65-FB743A535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AF389-EB67-44BA-B2FD-910CDF448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D0079-B17E-432C-BB04-596F7AE74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CAEBE-6913-4561-9BAB-ADAE06F16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9C05E0-51AA-4119-A675-D5F0660B8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7D35-965F-46CF-9768-D8D35D7B611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98FAE-F97C-44CE-8784-044293E6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ED62E-BF3C-4198-BD33-37AD634B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9841-82B9-4713-B91E-91A40B315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93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231F9-D12A-45D6-B905-F618B257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24750-1D52-427C-B45A-4AA62719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7D35-965F-46CF-9768-D8D35D7B611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4C3E0-9C08-4C3A-997D-58F974F8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5930D-882C-4070-94BF-2AE59992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9841-82B9-4713-B91E-91A40B315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54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7EC64B-92CA-42D4-A9B3-9F2CB972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7D35-965F-46CF-9768-D8D35D7B611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F92F9F-7DD5-4567-B044-2EAAB96B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D893F-4CB2-4335-8066-405C93584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9841-82B9-4713-B91E-91A40B315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45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007E-522A-4F54-A558-6A53B8B1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5C8C3-AA33-438E-A860-928D116FE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CDE50-33E5-4B76-BEB8-FF25E5018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E4E54-D15B-4F1A-86D6-50A1C0057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7D35-965F-46CF-9768-D8D35D7B611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2E079-59EF-406F-B773-76459EA9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80717-B19B-4B50-B030-AC9E0477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9841-82B9-4713-B91E-91A40B315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74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70ED9-4110-446E-9C1F-A302302A1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E2C0F-99D6-4288-92C5-C4E7BA07B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28281-48DD-44A5-A58E-0F2931047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305E7-1771-4E66-8AEE-3ACC3E32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7D35-965F-46CF-9768-D8D35D7B611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29710-22DD-4BE1-BBB6-EABD2BF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AC074-8024-48A6-A682-D1E31B72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9841-82B9-4713-B91E-91A40B315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74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6E95E7-4978-4757-9C8F-9801ADAE2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BD51E-A6BB-4F62-960A-8741A5ED4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381FA-A828-4F0E-B836-1EAA7F769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97D35-965F-46CF-9768-D8D35D7B611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13F53-1D02-4618-B683-79D187115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C718F-D868-4DB2-BB45-16E1CFDC3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09841-82B9-4713-B91E-91A40B315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65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05A4E4-C0D2-46E3-9213-449C70F1A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115"/>
            <a:ext cx="12192000" cy="618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3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8A5764-DE9A-445A-B8AD-9E4CD89FD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998"/>
            <a:ext cx="12192000" cy="615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0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9E40ED-0350-48C2-96F7-580EA7E5A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822"/>
            <a:ext cx="12192000" cy="615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67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A9DCCA-0AF1-40DA-BA31-83D8DF1C3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348"/>
            <a:ext cx="12192000" cy="624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16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00164A-A688-4114-B0D2-9E5491855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965"/>
            <a:ext cx="12192000" cy="616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25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77599D-3291-4738-AF84-55439BD2B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1292"/>
            <a:ext cx="12192000" cy="617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10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46E054-73C2-40B9-8C7C-1742D9FE4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395"/>
            <a:ext cx="12192000" cy="615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68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1B659B-7999-4ED2-8B34-3F21E2432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8941"/>
            <a:ext cx="12192000" cy="608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1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ANIRUDH SHARMA</dc:creator>
  <cp:lastModifiedBy>ANIRUDH SHARMA</cp:lastModifiedBy>
  <cp:revision>1</cp:revision>
  <dcterms:created xsi:type="dcterms:W3CDTF">2024-04-17T08:10:26Z</dcterms:created>
  <dcterms:modified xsi:type="dcterms:W3CDTF">2024-04-17T08:33:30Z</dcterms:modified>
</cp:coreProperties>
</file>