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e3a8e1c3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e3a8e1c3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3a8e1c3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e3a8e1c3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e62479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e62479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624793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624793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624793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624793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3a8e1c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e3a8e1c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e3a8e1c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e3a8e1c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e3a8e1c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e3a8e1c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3a8e1c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3a8e1c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3a8e1c3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3a8e1c3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e3a8e1c3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e3a8e1c3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e3a8e1c3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e3a8e1c3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e3a8e1c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e3a8e1c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Fidelity Prototype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 - X</a:t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1413375" y="1332400"/>
            <a:ext cx="69231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Emergency Status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Member 1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	Bike Model: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	    Continental GT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Location : Click here to navigate to Member1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Message Summary: Engine not turning on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Nearest Service Station: </a:t>
            </a:r>
            <a:r>
              <a:rPr lang="en-GB" sz="2200"/>
              <a:t>Mullayanagiri</a:t>
            </a:r>
            <a:r>
              <a:rPr lang="en-GB" sz="2200"/>
              <a:t> hills</a:t>
            </a:r>
            <a:endParaRPr sz="2200"/>
          </a:p>
        </p:txBody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996725" y="1662425"/>
            <a:ext cx="1726500" cy="75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Breakdown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4996725" y="2632775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Listen to Audio Clip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 -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1413375" y="1332400"/>
            <a:ext cx="69231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Emergency Status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Bike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    </a:t>
            </a:r>
            <a:r>
              <a:rPr lang="en-GB"/>
              <a:t>Kawasaki Ninja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: Click here to navigate to Member3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Summary: Minor Accident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Nearest Hospital: </a:t>
            </a:r>
            <a:r>
              <a:rPr lang="en-GB"/>
              <a:t>Chord</a:t>
            </a:r>
            <a:r>
              <a:rPr lang="en-GB"/>
              <a:t> road</a:t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4822950" y="1879625"/>
            <a:ext cx="1726500" cy="75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Accident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4822950" y="284130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Listen to Audio Clip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 -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1413375" y="1332400"/>
            <a:ext cx="69231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Situation </a:t>
            </a:r>
            <a:r>
              <a:rPr lang="en-GB"/>
              <a:t>Status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Bike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    Pulsar 150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: Click here to navigate to Member2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Summary: Needs Fuel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Nearest Fuel station: Airport road</a:t>
            </a:r>
            <a:endParaRPr/>
          </a:p>
        </p:txBody>
      </p:sp>
      <p:sp>
        <p:nvSpPr>
          <p:cNvPr id="222" name="Google Shape;222;p24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822950" y="1879625"/>
            <a:ext cx="1726500" cy="75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Fuel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4822950" y="284130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Listen to Audio Clip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654150" y="411125"/>
            <a:ext cx="232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player 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611950"/>
            <a:ext cx="1804200" cy="32709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Artist: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Drake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One dance </a:t>
            </a:r>
            <a:endParaRPr i="1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Hype</a:t>
            </a:r>
            <a:endParaRPr i="1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God’s plan</a:t>
            </a:r>
            <a:endParaRPr i="1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Eminem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Rap God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Stan 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i="1" lang="en-GB"/>
              <a:t>Fast Lane</a:t>
            </a:r>
            <a:endParaRPr i="1"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914850" y="1611950"/>
            <a:ext cx="1804200" cy="32709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Artist: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Arijit Singh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Tum Hi Ho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Zaalima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Bekhayali 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Shreya Ghoshal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Ghoomar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Saans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i="1" lang="en-GB"/>
              <a:t>Pal</a:t>
            </a:r>
            <a:endParaRPr i="1"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6336000" y="1611950"/>
            <a:ext cx="1804200" cy="32709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Artist: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Guru Kiran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Hodi maga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L L Ellinda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Shiva shiva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Hari Krishna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Pankaja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GB"/>
              <a:t>Basanni</a:t>
            </a: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i="1" lang="en-GB"/>
              <a:t>Kuri Mari </a:t>
            </a:r>
            <a:endParaRPr i="1"/>
          </a:p>
        </p:txBody>
      </p:sp>
      <p:sp>
        <p:nvSpPr>
          <p:cNvPr id="233" name="Google Shape;233;p25"/>
          <p:cNvSpPr txBox="1"/>
          <p:nvPr/>
        </p:nvSpPr>
        <p:spPr>
          <a:xfrm>
            <a:off x="1584225" y="1203500"/>
            <a:ext cx="1120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Hollywood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4256550" y="1203500"/>
            <a:ext cx="1120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Bollywood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6583950" y="1203500"/>
            <a:ext cx="13083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Sandalwood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7658200" y="41112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926250" y="393750"/>
            <a:ext cx="1291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Calling 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88800" y="1558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3659700" y="1671800"/>
            <a:ext cx="1824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Vishnu Dixit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00" y="1723925"/>
            <a:ext cx="434399" cy="43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1468325" y="2976125"/>
            <a:ext cx="1644000" cy="747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Receive</a:t>
            </a:r>
            <a:r>
              <a:rPr lang="en-GB"/>
              <a:t> 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5484300" y="2976125"/>
            <a:ext cx="1644000" cy="747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Drop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7263450" y="443075"/>
            <a:ext cx="1425000" cy="4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Block all calls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210625" y="225392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373">
                <a:latin typeface="Montserrat"/>
                <a:ea typeface="Montserrat"/>
                <a:cs typeface="Montserrat"/>
                <a:sym typeface="Montserrat"/>
              </a:rPr>
              <a:t>Application Paper Prototype</a:t>
            </a:r>
            <a:endParaRPr sz="1437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BMD Biking</a:t>
            </a:r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1267775" y="2185375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In</a:t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12460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</a:t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527775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: </a:t>
            </a:r>
            <a:r>
              <a:rPr lang="en-GB"/>
              <a:t>__________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16529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Username : __________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2645850" y="3270875"/>
            <a:ext cx="43422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2527775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 : __________</a:t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16529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Username : __________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2645850" y="4174275"/>
            <a:ext cx="43422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</a:t>
            </a:r>
            <a:endParaRPr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40260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Confirm </a:t>
            </a:r>
            <a:r>
              <a:rPr lang="en-GB"/>
              <a:t>Password : __________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BMD Biking Home Page</a:t>
            </a:r>
            <a:endParaRPr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2659875" y="1850200"/>
            <a:ext cx="19665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Group 1</a:t>
            </a:r>
            <a:endParaRPr/>
          </a:p>
          <a:p>
            <a:pPr indent="-36576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Group 2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2077050" y="1317800"/>
            <a:ext cx="15075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Groups</a:t>
            </a:r>
            <a:endParaRPr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7489900" y="700150"/>
            <a:ext cx="1646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</a:t>
            </a:r>
            <a:br>
              <a:rPr lang="en-GB"/>
            </a:br>
            <a:r>
              <a:rPr lang="en-GB"/>
              <a:t>Join Requests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</a:t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2426750" y="1835625"/>
            <a:ext cx="24987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Member</a:t>
            </a:r>
            <a:r>
              <a:rPr lang="en-GB"/>
              <a:t> 1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Member 2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2077050" y="1317800"/>
            <a:ext cx="15075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</a:t>
            </a:r>
            <a:endParaRPr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6003300" y="1317800"/>
            <a:ext cx="249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Journey</a:t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6003300" y="2125425"/>
            <a:ext cx="249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members</a:t>
            </a:r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5554950" y="2889800"/>
            <a:ext cx="33954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Destination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Destination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Location</a:t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481900" y="1879650"/>
            <a:ext cx="4670100" cy="28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1 - Start Journey</a:t>
            </a:r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797450" y="1288675"/>
            <a:ext cx="60390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Destinations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Destination 1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1 - Agree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2 - Disagree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3 - Agree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Destination 2 (Most popular)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1 - Agree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2 - Agree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Member 3 - Agree</a:t>
            </a:r>
            <a:endParaRPr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7658200" y="151575"/>
            <a:ext cx="13101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