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9"/>
  </p:notesMasterIdLst>
  <p:sldIdLst>
    <p:sldId id="259" r:id="rId2"/>
    <p:sldId id="260" r:id="rId3"/>
    <p:sldId id="261" r:id="rId4"/>
    <p:sldId id="262" r:id="rId5"/>
    <p:sldId id="264" r:id="rId6"/>
    <p:sldId id="265" r:id="rId7"/>
    <p:sldId id="266" r:id="rId8"/>
    <p:sldId id="267" r:id="rId9"/>
    <p:sldId id="268" r:id="rId10"/>
    <p:sldId id="324" r:id="rId11"/>
    <p:sldId id="269" r:id="rId12"/>
    <p:sldId id="290" r:id="rId13"/>
    <p:sldId id="291" r:id="rId14"/>
    <p:sldId id="292" r:id="rId15"/>
    <p:sldId id="293" r:id="rId16"/>
    <p:sldId id="294" r:id="rId17"/>
    <p:sldId id="295" r:id="rId18"/>
    <p:sldId id="296" r:id="rId19"/>
    <p:sldId id="297" r:id="rId20"/>
    <p:sldId id="298"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 id="286" r:id="rId37"/>
    <p:sldId id="287" r:id="rId38"/>
  </p:sldIdLst>
  <p:sldSz cx="9144000" cy="5143500" type="screen16x9"/>
  <p:notesSz cx="6858000" cy="9144000"/>
  <p:embeddedFontLst>
    <p:embeddedFont>
      <p:font typeface="Rockwell" panose="02060603020205020403" pitchFamily="18" charset="0"/>
      <p:regular r:id="rId40"/>
      <p:bold r:id="rId41"/>
      <p:italic r:id="rId42"/>
      <p:boldItalic r:id="rId43"/>
    </p:embeddedFont>
    <p:embeddedFont>
      <p:font typeface="Titillium Web" panose="00000500000000000000" pitchFamily="2" charset="0"/>
      <p:regular r:id="rId44"/>
      <p:bold r:id="rId45"/>
      <p:italic r:id="rId46"/>
      <p:boldItalic r:id="rId47"/>
    </p:embeddedFont>
    <p:embeddedFont>
      <p:font typeface="Titillium Web Light" panose="000004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2D9952-A10D-4D55-9DEC-9E26A92BCCDD}">
  <a:tblStyle styleId="{BF2D9952-A10D-4D55-9DEC-9E26A92BCC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67EAC1-20D5-496E-A8D6-1ACDD8FE3D6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0" autoAdjust="0"/>
    <p:restoredTop sz="94660"/>
  </p:normalViewPr>
  <p:slideViewPr>
    <p:cSldViewPr>
      <p:cViewPr varScale="1">
        <p:scale>
          <a:sx n="82" d="100"/>
          <a:sy n="82" d="100"/>
        </p:scale>
        <p:origin x="828"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729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37000">
              <a:schemeClr val="accent1"/>
            </a:gs>
            <a:gs pos="100000">
              <a:schemeClr val="dk1"/>
            </a:gs>
          </a:gsLst>
          <a:lin ang="3600008"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855300" y="2726350"/>
            <a:ext cx="5969100" cy="1159800"/>
          </a:xfrm>
          <a:prstGeom prst="rect">
            <a:avLst/>
          </a:prstGeom>
          <a:effectLst>
            <a:outerShdw blurRad="14288" dist="9525" dir="5400000" algn="bl" rotWithShape="0">
              <a:schemeClr val="dk1">
                <a:alpha val="35000"/>
              </a:schemeClr>
            </a:outerShdw>
          </a:effectLst>
        </p:spPr>
        <p:txBody>
          <a:bodyPr spcFirstLastPara="1" wrap="square" lIns="0" tIns="0" rIns="0" bIns="0" anchor="b" anchorCtr="0">
            <a:noAutofit/>
          </a:bodyPr>
          <a:lstStyle>
            <a:lvl1pPr lvl="0" rtl="0">
              <a:spcBef>
                <a:spcPts val="0"/>
              </a:spcBef>
              <a:spcAft>
                <a:spcPts val="0"/>
              </a:spcAft>
              <a:buClr>
                <a:schemeClr val="accent3"/>
              </a:buClr>
              <a:buSzPts val="4800"/>
              <a:buNone/>
              <a:defRPr sz="4800">
                <a:solidFill>
                  <a:schemeClr val="accent3"/>
                </a:solidFill>
              </a:defRPr>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a:endParaRPr/>
          </a:p>
        </p:txBody>
      </p:sp>
      <p:sp>
        <p:nvSpPr>
          <p:cNvPr id="16" name="Google Shape;16;p3"/>
          <p:cNvSpPr txBox="1">
            <a:spLocks noGrp="1"/>
          </p:cNvSpPr>
          <p:nvPr>
            <p:ph type="subTitle" idx="1"/>
          </p:nvPr>
        </p:nvSpPr>
        <p:spPr>
          <a:xfrm>
            <a:off x="855300" y="3983051"/>
            <a:ext cx="59691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200"/>
              <a:buNone/>
              <a:defRPr sz="2200">
                <a:solidFill>
                  <a:schemeClr val="lt2"/>
                </a:solidFill>
              </a:defRPr>
            </a:lvl1pPr>
            <a:lvl2pPr lvl="1" rtl="0">
              <a:spcBef>
                <a:spcPts val="1000"/>
              </a:spcBef>
              <a:spcAft>
                <a:spcPts val="0"/>
              </a:spcAft>
              <a:buClr>
                <a:schemeClr val="lt2"/>
              </a:buClr>
              <a:buSzPts val="2800"/>
              <a:buNone/>
              <a:defRPr sz="2800">
                <a:solidFill>
                  <a:schemeClr val="lt2"/>
                </a:solidFill>
              </a:defRPr>
            </a:lvl2pPr>
            <a:lvl3pPr lvl="2" rtl="0">
              <a:spcBef>
                <a:spcPts val="1000"/>
              </a:spcBef>
              <a:spcAft>
                <a:spcPts val="0"/>
              </a:spcAft>
              <a:buClr>
                <a:schemeClr val="lt2"/>
              </a:buClr>
              <a:buSzPts val="2800"/>
              <a:buNone/>
              <a:defRPr sz="2800">
                <a:solidFill>
                  <a:schemeClr val="lt2"/>
                </a:solidFill>
              </a:defRPr>
            </a:lvl3pPr>
            <a:lvl4pPr lvl="3" rtl="0">
              <a:spcBef>
                <a:spcPts val="1000"/>
              </a:spcBef>
              <a:spcAft>
                <a:spcPts val="0"/>
              </a:spcAft>
              <a:buClr>
                <a:schemeClr val="lt2"/>
              </a:buClr>
              <a:buSzPts val="2800"/>
              <a:buNone/>
              <a:defRPr sz="2800">
                <a:solidFill>
                  <a:schemeClr val="lt2"/>
                </a:solidFill>
              </a:defRPr>
            </a:lvl4pPr>
            <a:lvl5pPr lvl="4" rtl="0">
              <a:spcBef>
                <a:spcPts val="1000"/>
              </a:spcBef>
              <a:spcAft>
                <a:spcPts val="0"/>
              </a:spcAft>
              <a:buClr>
                <a:schemeClr val="lt2"/>
              </a:buClr>
              <a:buSzPts val="2800"/>
              <a:buNone/>
              <a:defRPr sz="2800">
                <a:solidFill>
                  <a:schemeClr val="lt2"/>
                </a:solidFill>
              </a:defRPr>
            </a:lvl5pPr>
            <a:lvl6pPr lvl="5" rtl="0">
              <a:spcBef>
                <a:spcPts val="1000"/>
              </a:spcBef>
              <a:spcAft>
                <a:spcPts val="0"/>
              </a:spcAft>
              <a:buClr>
                <a:schemeClr val="lt2"/>
              </a:buClr>
              <a:buSzPts val="2800"/>
              <a:buNone/>
              <a:defRPr sz="2800">
                <a:solidFill>
                  <a:schemeClr val="lt2"/>
                </a:solidFill>
              </a:defRPr>
            </a:lvl6pPr>
            <a:lvl7pPr lvl="6" rtl="0">
              <a:spcBef>
                <a:spcPts val="1000"/>
              </a:spcBef>
              <a:spcAft>
                <a:spcPts val="0"/>
              </a:spcAft>
              <a:buClr>
                <a:schemeClr val="lt2"/>
              </a:buClr>
              <a:buSzPts val="2800"/>
              <a:buNone/>
              <a:defRPr sz="2800">
                <a:solidFill>
                  <a:schemeClr val="lt2"/>
                </a:solidFill>
              </a:defRPr>
            </a:lvl7pPr>
            <a:lvl8pPr lvl="7" rtl="0">
              <a:spcBef>
                <a:spcPts val="1000"/>
              </a:spcBef>
              <a:spcAft>
                <a:spcPts val="0"/>
              </a:spcAft>
              <a:buClr>
                <a:schemeClr val="lt2"/>
              </a:buClr>
              <a:buSzPts val="2800"/>
              <a:buNone/>
              <a:defRPr sz="2800">
                <a:solidFill>
                  <a:schemeClr val="lt2"/>
                </a:solidFill>
              </a:defRPr>
            </a:lvl8pPr>
            <a:lvl9pPr lvl="8" rtl="0">
              <a:spcBef>
                <a:spcPts val="1000"/>
              </a:spcBef>
              <a:spcAft>
                <a:spcPts val="1000"/>
              </a:spcAft>
              <a:buClr>
                <a:schemeClr val="lt2"/>
              </a:buClr>
              <a:buSzPts val="2800"/>
              <a:buNone/>
              <a:defRPr sz="2800">
                <a:solidFill>
                  <a:schemeClr val="lt2"/>
                </a:solidFill>
              </a:defRPr>
            </a:lvl9pPr>
          </a:lstStyle>
          <a:p>
            <a:endParaRPr/>
          </a:p>
        </p:txBody>
      </p:sp>
      <p:grpSp>
        <p:nvGrpSpPr>
          <p:cNvPr id="17" name="Google Shape;17;p3"/>
          <p:cNvGrpSpPr/>
          <p:nvPr/>
        </p:nvGrpSpPr>
        <p:grpSpPr>
          <a:xfrm>
            <a:off x="-5" y="-4"/>
            <a:ext cx="3882108" cy="2241339"/>
            <a:chOff x="-5" y="-4"/>
            <a:chExt cx="3882108" cy="2241339"/>
          </a:xfrm>
        </p:grpSpPr>
        <p:sp>
          <p:nvSpPr>
            <p:cNvPr id="18" name="Google Shape;18;p3"/>
            <p:cNvSpPr/>
            <p:nvPr/>
          </p:nvSpPr>
          <p:spPr>
            <a:xfrm>
              <a:off x="-5" y="-4"/>
              <a:ext cx="3882108" cy="2241339"/>
            </a:xfrm>
            <a:custGeom>
              <a:avLst/>
              <a:gdLst/>
              <a:ahLst/>
              <a:cxnLst/>
              <a:rect l="l" t="t" r="r" b="b"/>
              <a:pathLst>
                <a:path w="2575196" h="1486792" extrusionOk="0">
                  <a:moveTo>
                    <a:pt x="0" y="0"/>
                  </a:moveTo>
                  <a:lnTo>
                    <a:pt x="0" y="1486792"/>
                  </a:lnTo>
                  <a:lnTo>
                    <a:pt x="2575197" y="0"/>
                  </a:lnTo>
                  <a:lnTo>
                    <a:pt x="0" y="0"/>
                  </a:lnTo>
                  <a:close/>
                </a:path>
              </a:pathLst>
            </a:custGeom>
            <a:gradFill>
              <a:gsLst>
                <a:gs pos="0">
                  <a:schemeClr val="accent4"/>
                </a:gs>
                <a:gs pos="27000">
                  <a:schemeClr val="accent3"/>
                </a:gs>
                <a:gs pos="84000">
                  <a:schemeClr val="accent2"/>
                </a:gs>
                <a:gs pos="100000">
                  <a:schemeClr val="accent2"/>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p:nvPr/>
          </p:nvSpPr>
          <p:spPr>
            <a:xfrm>
              <a:off x="-5" y="-4"/>
              <a:ext cx="3767261" cy="2205056"/>
            </a:xfrm>
            <a:custGeom>
              <a:avLst/>
              <a:gdLst/>
              <a:ahLst/>
              <a:cxnLst/>
              <a:rect l="l" t="t" r="r" b="b"/>
              <a:pathLst>
                <a:path w="2499012" h="1462724" extrusionOk="0">
                  <a:moveTo>
                    <a:pt x="951608" y="223467"/>
                  </a:moveTo>
                  <a:cubicBezTo>
                    <a:pt x="964432" y="226086"/>
                    <a:pt x="976939" y="217818"/>
                    <a:pt x="979561" y="204999"/>
                  </a:cubicBezTo>
                  <a:cubicBezTo>
                    <a:pt x="979561" y="204996"/>
                    <a:pt x="979561" y="204993"/>
                    <a:pt x="979561" y="204990"/>
                  </a:cubicBezTo>
                  <a:lnTo>
                    <a:pt x="1072011" y="204990"/>
                  </a:lnTo>
                  <a:lnTo>
                    <a:pt x="1147817" y="129185"/>
                  </a:lnTo>
                  <a:lnTo>
                    <a:pt x="1160451" y="129185"/>
                  </a:lnTo>
                  <a:cubicBezTo>
                    <a:pt x="1163073" y="142004"/>
                    <a:pt x="1175580" y="150274"/>
                    <a:pt x="1188404" y="147657"/>
                  </a:cubicBezTo>
                  <a:cubicBezTo>
                    <a:pt x="1201228" y="145041"/>
                    <a:pt x="1209503" y="132528"/>
                    <a:pt x="1206882" y="119709"/>
                  </a:cubicBezTo>
                  <a:cubicBezTo>
                    <a:pt x="1204260" y="106890"/>
                    <a:pt x="1191752" y="98620"/>
                    <a:pt x="1178929" y="101236"/>
                  </a:cubicBezTo>
                  <a:cubicBezTo>
                    <a:pt x="1169611" y="103135"/>
                    <a:pt x="1162346" y="110406"/>
                    <a:pt x="1160451" y="119709"/>
                  </a:cubicBezTo>
                  <a:lnTo>
                    <a:pt x="1143837" y="119709"/>
                  </a:lnTo>
                  <a:lnTo>
                    <a:pt x="1103123" y="160454"/>
                  </a:lnTo>
                  <a:lnTo>
                    <a:pt x="1103123" y="160454"/>
                  </a:lnTo>
                  <a:lnTo>
                    <a:pt x="1068126" y="195514"/>
                  </a:lnTo>
                  <a:lnTo>
                    <a:pt x="979687" y="195514"/>
                  </a:lnTo>
                  <a:cubicBezTo>
                    <a:pt x="977066" y="182696"/>
                    <a:pt x="964557" y="174429"/>
                    <a:pt x="951734" y="177049"/>
                  </a:cubicBezTo>
                  <a:cubicBezTo>
                    <a:pt x="938910" y="179669"/>
                    <a:pt x="930635" y="192184"/>
                    <a:pt x="933256" y="205002"/>
                  </a:cubicBezTo>
                  <a:cubicBezTo>
                    <a:pt x="935184" y="214300"/>
                    <a:pt x="942448" y="221567"/>
                    <a:pt x="951734" y="223467"/>
                  </a:cubicBezTo>
                  <a:close/>
                  <a:moveTo>
                    <a:pt x="1183761" y="110233"/>
                  </a:moveTo>
                  <a:cubicBezTo>
                    <a:pt x="1191626" y="110233"/>
                    <a:pt x="1197975" y="116597"/>
                    <a:pt x="1197975" y="124447"/>
                  </a:cubicBezTo>
                  <a:cubicBezTo>
                    <a:pt x="1197975" y="132297"/>
                    <a:pt x="1191626" y="138660"/>
                    <a:pt x="1183761" y="138660"/>
                  </a:cubicBezTo>
                  <a:cubicBezTo>
                    <a:pt x="1175896" y="138660"/>
                    <a:pt x="1169548" y="132297"/>
                    <a:pt x="1169548" y="124447"/>
                  </a:cubicBezTo>
                  <a:cubicBezTo>
                    <a:pt x="1169516" y="116614"/>
                    <a:pt x="1175865" y="110251"/>
                    <a:pt x="1183698" y="110233"/>
                  </a:cubicBezTo>
                  <a:cubicBezTo>
                    <a:pt x="1183730" y="110233"/>
                    <a:pt x="1183730" y="110233"/>
                    <a:pt x="1183761" y="110233"/>
                  </a:cubicBezTo>
                  <a:close/>
                  <a:moveTo>
                    <a:pt x="956346" y="186039"/>
                  </a:moveTo>
                  <a:cubicBezTo>
                    <a:pt x="964210" y="186039"/>
                    <a:pt x="970559" y="192402"/>
                    <a:pt x="970559" y="200252"/>
                  </a:cubicBezTo>
                  <a:cubicBezTo>
                    <a:pt x="970559" y="208102"/>
                    <a:pt x="964210" y="214465"/>
                    <a:pt x="956346" y="214465"/>
                  </a:cubicBezTo>
                  <a:cubicBezTo>
                    <a:pt x="948481" y="214465"/>
                    <a:pt x="942132" y="208102"/>
                    <a:pt x="942132" y="200252"/>
                  </a:cubicBezTo>
                  <a:cubicBezTo>
                    <a:pt x="942101" y="192419"/>
                    <a:pt x="948449" y="186056"/>
                    <a:pt x="956282" y="186039"/>
                  </a:cubicBezTo>
                  <a:cubicBezTo>
                    <a:pt x="956314" y="186039"/>
                    <a:pt x="956314" y="186039"/>
                    <a:pt x="956346" y="186039"/>
                  </a:cubicBezTo>
                  <a:close/>
                  <a:moveTo>
                    <a:pt x="2098161" y="25426"/>
                  </a:moveTo>
                  <a:cubicBezTo>
                    <a:pt x="2085337" y="22810"/>
                    <a:pt x="2072830" y="31082"/>
                    <a:pt x="2070208" y="43904"/>
                  </a:cubicBezTo>
                  <a:cubicBezTo>
                    <a:pt x="2067587" y="56725"/>
                    <a:pt x="2075862" y="69240"/>
                    <a:pt x="2088686" y="71857"/>
                  </a:cubicBezTo>
                  <a:lnTo>
                    <a:pt x="2088686" y="271319"/>
                  </a:lnTo>
                  <a:lnTo>
                    <a:pt x="1903910" y="271319"/>
                  </a:lnTo>
                  <a:lnTo>
                    <a:pt x="1752300" y="422930"/>
                  </a:lnTo>
                  <a:lnTo>
                    <a:pt x="1661807" y="422930"/>
                  </a:lnTo>
                  <a:cubicBezTo>
                    <a:pt x="1659186" y="410112"/>
                    <a:pt x="1646678" y="401840"/>
                    <a:pt x="1633854" y="404459"/>
                  </a:cubicBezTo>
                  <a:cubicBezTo>
                    <a:pt x="1621031" y="407074"/>
                    <a:pt x="1612756" y="419588"/>
                    <a:pt x="1615377" y="432405"/>
                  </a:cubicBezTo>
                  <a:cubicBezTo>
                    <a:pt x="1617999" y="445223"/>
                    <a:pt x="1630506" y="453495"/>
                    <a:pt x="1643330" y="450877"/>
                  </a:cubicBezTo>
                  <a:cubicBezTo>
                    <a:pt x="1652648" y="448978"/>
                    <a:pt x="1659913" y="441707"/>
                    <a:pt x="1661807" y="432405"/>
                  </a:cubicBezTo>
                  <a:lnTo>
                    <a:pt x="1756153" y="432405"/>
                  </a:lnTo>
                  <a:lnTo>
                    <a:pt x="1907764" y="280795"/>
                  </a:lnTo>
                  <a:lnTo>
                    <a:pt x="2088780" y="280795"/>
                  </a:lnTo>
                  <a:lnTo>
                    <a:pt x="2098256" y="275425"/>
                  </a:lnTo>
                  <a:lnTo>
                    <a:pt x="2098256" y="71857"/>
                  </a:lnTo>
                  <a:cubicBezTo>
                    <a:pt x="2111080" y="69253"/>
                    <a:pt x="2119355" y="56749"/>
                    <a:pt x="2116765" y="43928"/>
                  </a:cubicBezTo>
                  <a:cubicBezTo>
                    <a:pt x="2114870" y="34605"/>
                    <a:pt x="2107574" y="27319"/>
                    <a:pt x="2098256" y="25426"/>
                  </a:cubicBezTo>
                  <a:close/>
                  <a:moveTo>
                    <a:pt x="1638592" y="441881"/>
                  </a:moveTo>
                  <a:cubicBezTo>
                    <a:pt x="1630728" y="441881"/>
                    <a:pt x="1624379" y="435517"/>
                    <a:pt x="1624379" y="427668"/>
                  </a:cubicBezTo>
                  <a:cubicBezTo>
                    <a:pt x="1624379" y="419819"/>
                    <a:pt x="1630728" y="413454"/>
                    <a:pt x="1638592" y="413454"/>
                  </a:cubicBezTo>
                  <a:cubicBezTo>
                    <a:pt x="1646457" y="413454"/>
                    <a:pt x="1652806" y="419819"/>
                    <a:pt x="1652806" y="427668"/>
                  </a:cubicBezTo>
                  <a:cubicBezTo>
                    <a:pt x="1652806" y="435517"/>
                    <a:pt x="1646457" y="441881"/>
                    <a:pt x="1638592" y="441881"/>
                  </a:cubicBezTo>
                  <a:close/>
                  <a:moveTo>
                    <a:pt x="2093423" y="62855"/>
                  </a:moveTo>
                  <a:cubicBezTo>
                    <a:pt x="2085559" y="62855"/>
                    <a:pt x="2079210" y="56492"/>
                    <a:pt x="2079210" y="48642"/>
                  </a:cubicBezTo>
                  <a:cubicBezTo>
                    <a:pt x="2079210" y="40792"/>
                    <a:pt x="2085559" y="34428"/>
                    <a:pt x="2093423" y="34428"/>
                  </a:cubicBezTo>
                  <a:cubicBezTo>
                    <a:pt x="2101288" y="34428"/>
                    <a:pt x="2107637" y="40792"/>
                    <a:pt x="2107637" y="48642"/>
                  </a:cubicBezTo>
                  <a:cubicBezTo>
                    <a:pt x="2107637" y="56492"/>
                    <a:pt x="2101288" y="62855"/>
                    <a:pt x="2093423" y="62855"/>
                  </a:cubicBezTo>
                  <a:close/>
                  <a:moveTo>
                    <a:pt x="1330634" y="147662"/>
                  </a:moveTo>
                  <a:cubicBezTo>
                    <a:pt x="1343458" y="150281"/>
                    <a:pt x="1355965" y="142012"/>
                    <a:pt x="1358586" y="129194"/>
                  </a:cubicBezTo>
                  <a:cubicBezTo>
                    <a:pt x="1358586" y="129191"/>
                    <a:pt x="1358586" y="129188"/>
                    <a:pt x="1358586" y="129185"/>
                  </a:cubicBezTo>
                  <a:lnTo>
                    <a:pt x="1491720" y="129185"/>
                  </a:lnTo>
                  <a:lnTo>
                    <a:pt x="1491720" y="0"/>
                  </a:lnTo>
                  <a:lnTo>
                    <a:pt x="1482244" y="0"/>
                  </a:lnTo>
                  <a:lnTo>
                    <a:pt x="1482244" y="119709"/>
                  </a:lnTo>
                  <a:lnTo>
                    <a:pt x="1358586" y="119709"/>
                  </a:lnTo>
                  <a:cubicBezTo>
                    <a:pt x="1355965" y="106891"/>
                    <a:pt x="1343458" y="98624"/>
                    <a:pt x="1330634" y="101244"/>
                  </a:cubicBezTo>
                  <a:cubicBezTo>
                    <a:pt x="1317810" y="103864"/>
                    <a:pt x="1309535" y="116379"/>
                    <a:pt x="1312156" y="129197"/>
                  </a:cubicBezTo>
                  <a:cubicBezTo>
                    <a:pt x="1314083" y="138495"/>
                    <a:pt x="1321348" y="145762"/>
                    <a:pt x="1330634" y="147662"/>
                  </a:cubicBezTo>
                  <a:close/>
                  <a:moveTo>
                    <a:pt x="1335372" y="110233"/>
                  </a:moveTo>
                  <a:cubicBezTo>
                    <a:pt x="1343236" y="110233"/>
                    <a:pt x="1349585" y="116597"/>
                    <a:pt x="1349585" y="124447"/>
                  </a:cubicBezTo>
                  <a:cubicBezTo>
                    <a:pt x="1349585" y="132297"/>
                    <a:pt x="1343236" y="138660"/>
                    <a:pt x="1335372" y="138660"/>
                  </a:cubicBezTo>
                  <a:cubicBezTo>
                    <a:pt x="1327507" y="138660"/>
                    <a:pt x="1321158" y="132297"/>
                    <a:pt x="1321158" y="124447"/>
                  </a:cubicBezTo>
                  <a:cubicBezTo>
                    <a:pt x="1321127" y="116614"/>
                    <a:pt x="1327475" y="110251"/>
                    <a:pt x="1335308" y="110233"/>
                  </a:cubicBezTo>
                  <a:cubicBezTo>
                    <a:pt x="1335340" y="110233"/>
                    <a:pt x="1335340" y="110233"/>
                    <a:pt x="1335372" y="110233"/>
                  </a:cubicBezTo>
                  <a:close/>
                  <a:moveTo>
                    <a:pt x="1188499" y="0"/>
                  </a:moveTo>
                  <a:lnTo>
                    <a:pt x="1179023" y="0"/>
                  </a:lnTo>
                  <a:lnTo>
                    <a:pt x="1179023" y="43904"/>
                  </a:lnTo>
                  <a:lnTo>
                    <a:pt x="1036889" y="43904"/>
                  </a:lnTo>
                  <a:lnTo>
                    <a:pt x="1036889" y="0"/>
                  </a:lnTo>
                  <a:lnTo>
                    <a:pt x="1027413" y="0"/>
                  </a:lnTo>
                  <a:lnTo>
                    <a:pt x="1027413" y="53379"/>
                  </a:lnTo>
                  <a:lnTo>
                    <a:pt x="1188499" y="53379"/>
                  </a:lnTo>
                  <a:close/>
                  <a:moveTo>
                    <a:pt x="2173966" y="25426"/>
                  </a:moveTo>
                  <a:cubicBezTo>
                    <a:pt x="2161143" y="22810"/>
                    <a:pt x="2148635" y="31082"/>
                    <a:pt x="2146013" y="43904"/>
                  </a:cubicBezTo>
                  <a:cubicBezTo>
                    <a:pt x="2143392" y="56725"/>
                    <a:pt x="2151667" y="69240"/>
                    <a:pt x="2164491" y="71857"/>
                  </a:cubicBezTo>
                  <a:lnTo>
                    <a:pt x="2164491" y="237112"/>
                  </a:lnTo>
                  <a:lnTo>
                    <a:pt x="2173966" y="231648"/>
                  </a:lnTo>
                  <a:lnTo>
                    <a:pt x="2173966" y="71857"/>
                  </a:lnTo>
                  <a:cubicBezTo>
                    <a:pt x="2186790" y="69253"/>
                    <a:pt x="2195065" y="56749"/>
                    <a:pt x="2192475" y="43928"/>
                  </a:cubicBezTo>
                  <a:cubicBezTo>
                    <a:pt x="2190580" y="34605"/>
                    <a:pt x="2183284" y="27319"/>
                    <a:pt x="2173966" y="25426"/>
                  </a:cubicBezTo>
                  <a:close/>
                  <a:moveTo>
                    <a:pt x="2169229" y="62855"/>
                  </a:moveTo>
                  <a:cubicBezTo>
                    <a:pt x="2161364" y="62855"/>
                    <a:pt x="2155015" y="56492"/>
                    <a:pt x="2155015" y="48642"/>
                  </a:cubicBezTo>
                  <a:cubicBezTo>
                    <a:pt x="2155015" y="40792"/>
                    <a:pt x="2161364" y="34428"/>
                    <a:pt x="2169229" y="34428"/>
                  </a:cubicBezTo>
                  <a:cubicBezTo>
                    <a:pt x="2177093" y="34428"/>
                    <a:pt x="2183442" y="40792"/>
                    <a:pt x="2183442" y="48642"/>
                  </a:cubicBezTo>
                  <a:cubicBezTo>
                    <a:pt x="2183442" y="56492"/>
                    <a:pt x="2177093" y="62855"/>
                    <a:pt x="2169229" y="62855"/>
                  </a:cubicBezTo>
                  <a:close/>
                  <a:moveTo>
                    <a:pt x="1027413" y="147662"/>
                  </a:moveTo>
                  <a:cubicBezTo>
                    <a:pt x="1040237" y="150276"/>
                    <a:pt x="1052745" y="142002"/>
                    <a:pt x="1055366" y="129183"/>
                  </a:cubicBezTo>
                  <a:cubicBezTo>
                    <a:pt x="1057956" y="116363"/>
                    <a:pt x="1049713" y="103852"/>
                    <a:pt x="1036889" y="101239"/>
                  </a:cubicBezTo>
                  <a:cubicBezTo>
                    <a:pt x="1024065" y="98626"/>
                    <a:pt x="1011557" y="106894"/>
                    <a:pt x="1008935" y="119709"/>
                  </a:cubicBezTo>
                  <a:lnTo>
                    <a:pt x="961083" y="119709"/>
                  </a:lnTo>
                  <a:lnTo>
                    <a:pt x="961083" y="0"/>
                  </a:lnTo>
                  <a:lnTo>
                    <a:pt x="951608" y="0"/>
                  </a:lnTo>
                  <a:lnTo>
                    <a:pt x="951608" y="129185"/>
                  </a:lnTo>
                  <a:lnTo>
                    <a:pt x="1008935" y="129185"/>
                  </a:lnTo>
                  <a:cubicBezTo>
                    <a:pt x="1010831" y="138491"/>
                    <a:pt x="1018095" y="145764"/>
                    <a:pt x="1027413" y="147662"/>
                  </a:cubicBezTo>
                  <a:close/>
                  <a:moveTo>
                    <a:pt x="1032151" y="110233"/>
                  </a:moveTo>
                  <a:cubicBezTo>
                    <a:pt x="1040016" y="110233"/>
                    <a:pt x="1046364" y="116597"/>
                    <a:pt x="1046364" y="124447"/>
                  </a:cubicBezTo>
                  <a:cubicBezTo>
                    <a:pt x="1046364" y="132297"/>
                    <a:pt x="1040016" y="138660"/>
                    <a:pt x="1032151" y="138660"/>
                  </a:cubicBezTo>
                  <a:cubicBezTo>
                    <a:pt x="1024286" y="138660"/>
                    <a:pt x="1017937" y="132297"/>
                    <a:pt x="1017937" y="124447"/>
                  </a:cubicBezTo>
                  <a:cubicBezTo>
                    <a:pt x="1017906" y="116614"/>
                    <a:pt x="1024254" y="110251"/>
                    <a:pt x="1032088" y="110233"/>
                  </a:cubicBezTo>
                  <a:cubicBezTo>
                    <a:pt x="1032119" y="110233"/>
                    <a:pt x="1032119" y="110233"/>
                    <a:pt x="1032151" y="110233"/>
                  </a:cubicBezTo>
                  <a:close/>
                  <a:moveTo>
                    <a:pt x="1691182" y="498735"/>
                  </a:moveTo>
                  <a:lnTo>
                    <a:pt x="1633854" y="498735"/>
                  </a:lnTo>
                  <a:lnTo>
                    <a:pt x="1633854" y="543492"/>
                  </a:lnTo>
                  <a:lnTo>
                    <a:pt x="1643330" y="537996"/>
                  </a:lnTo>
                  <a:lnTo>
                    <a:pt x="1643330" y="508211"/>
                  </a:lnTo>
                  <a:lnTo>
                    <a:pt x="1691182" y="508211"/>
                  </a:lnTo>
                  <a:cubicBezTo>
                    <a:pt x="1691182" y="508842"/>
                    <a:pt x="1691530" y="509442"/>
                    <a:pt x="1691719" y="510074"/>
                  </a:cubicBezTo>
                  <a:lnTo>
                    <a:pt x="1700342" y="505084"/>
                  </a:lnTo>
                  <a:cubicBezTo>
                    <a:pt x="1700310" y="504547"/>
                    <a:pt x="1700310" y="504010"/>
                    <a:pt x="1700342" y="503473"/>
                  </a:cubicBezTo>
                  <a:cubicBezTo>
                    <a:pt x="1700310" y="495658"/>
                    <a:pt x="1706596" y="489288"/>
                    <a:pt x="1714398" y="489243"/>
                  </a:cubicBezTo>
                  <a:cubicBezTo>
                    <a:pt x="1717524" y="489225"/>
                    <a:pt x="1720557" y="490232"/>
                    <a:pt x="1723020" y="492102"/>
                  </a:cubicBezTo>
                  <a:lnTo>
                    <a:pt x="1731675" y="487111"/>
                  </a:lnTo>
                  <a:cubicBezTo>
                    <a:pt x="1722641" y="477655"/>
                    <a:pt x="1707638" y="477314"/>
                    <a:pt x="1698194" y="486353"/>
                  </a:cubicBezTo>
                  <a:cubicBezTo>
                    <a:pt x="1694688" y="489689"/>
                    <a:pt x="1692319" y="494007"/>
                    <a:pt x="1691340" y="498735"/>
                  </a:cubicBezTo>
                  <a:close/>
                  <a:moveTo>
                    <a:pt x="1882085" y="400157"/>
                  </a:moveTo>
                  <a:lnTo>
                    <a:pt x="1913671" y="381900"/>
                  </a:lnTo>
                  <a:lnTo>
                    <a:pt x="1938939" y="356632"/>
                  </a:lnTo>
                  <a:lnTo>
                    <a:pt x="1957448" y="356632"/>
                  </a:lnTo>
                  <a:lnTo>
                    <a:pt x="1973872" y="347156"/>
                  </a:lnTo>
                  <a:lnTo>
                    <a:pt x="1935053" y="347156"/>
                  </a:lnTo>
                  <a:close/>
                  <a:moveTo>
                    <a:pt x="799997" y="71857"/>
                  </a:moveTo>
                  <a:lnTo>
                    <a:pt x="799997" y="356600"/>
                  </a:lnTo>
                  <a:lnTo>
                    <a:pt x="1160546" y="356600"/>
                  </a:lnTo>
                  <a:cubicBezTo>
                    <a:pt x="1163167" y="369418"/>
                    <a:pt x="1175675" y="377690"/>
                    <a:pt x="1188499" y="375071"/>
                  </a:cubicBezTo>
                  <a:cubicBezTo>
                    <a:pt x="1201323" y="372456"/>
                    <a:pt x="1209598" y="359942"/>
                    <a:pt x="1206976" y="347125"/>
                  </a:cubicBezTo>
                  <a:cubicBezTo>
                    <a:pt x="1204355" y="334307"/>
                    <a:pt x="1191847" y="326035"/>
                    <a:pt x="1179023" y="328653"/>
                  </a:cubicBezTo>
                  <a:cubicBezTo>
                    <a:pt x="1169706" y="330552"/>
                    <a:pt x="1162441" y="337823"/>
                    <a:pt x="1160546" y="347125"/>
                  </a:cubicBezTo>
                  <a:lnTo>
                    <a:pt x="809473" y="347125"/>
                  </a:lnTo>
                  <a:lnTo>
                    <a:pt x="809473" y="71857"/>
                  </a:lnTo>
                  <a:cubicBezTo>
                    <a:pt x="822297" y="69240"/>
                    <a:pt x="830572" y="56728"/>
                    <a:pt x="827950" y="43909"/>
                  </a:cubicBezTo>
                  <a:cubicBezTo>
                    <a:pt x="825329" y="31090"/>
                    <a:pt x="812821" y="22819"/>
                    <a:pt x="799997" y="25436"/>
                  </a:cubicBezTo>
                  <a:cubicBezTo>
                    <a:pt x="787174" y="28053"/>
                    <a:pt x="778899" y="40566"/>
                    <a:pt x="781520" y="53384"/>
                  </a:cubicBezTo>
                  <a:cubicBezTo>
                    <a:pt x="783415" y="62687"/>
                    <a:pt x="790680" y="69958"/>
                    <a:pt x="799997" y="71857"/>
                  </a:cubicBezTo>
                  <a:close/>
                  <a:moveTo>
                    <a:pt x="1183761" y="337649"/>
                  </a:moveTo>
                  <a:cubicBezTo>
                    <a:pt x="1191626" y="337649"/>
                    <a:pt x="1197975" y="344013"/>
                    <a:pt x="1197975" y="351862"/>
                  </a:cubicBezTo>
                  <a:cubicBezTo>
                    <a:pt x="1197975" y="359711"/>
                    <a:pt x="1191626" y="366076"/>
                    <a:pt x="1183761" y="366076"/>
                  </a:cubicBezTo>
                  <a:cubicBezTo>
                    <a:pt x="1175896" y="366076"/>
                    <a:pt x="1169548" y="359711"/>
                    <a:pt x="1169548" y="351862"/>
                  </a:cubicBezTo>
                  <a:cubicBezTo>
                    <a:pt x="1169516" y="344029"/>
                    <a:pt x="1175865" y="337668"/>
                    <a:pt x="1183698" y="337649"/>
                  </a:cubicBezTo>
                  <a:cubicBezTo>
                    <a:pt x="1183730" y="337649"/>
                    <a:pt x="1183730" y="337649"/>
                    <a:pt x="1183761" y="337649"/>
                  </a:cubicBezTo>
                  <a:close/>
                  <a:moveTo>
                    <a:pt x="804735" y="34428"/>
                  </a:moveTo>
                  <a:cubicBezTo>
                    <a:pt x="812600" y="34428"/>
                    <a:pt x="818949" y="40792"/>
                    <a:pt x="818949" y="48642"/>
                  </a:cubicBezTo>
                  <a:cubicBezTo>
                    <a:pt x="818949" y="56492"/>
                    <a:pt x="812600" y="62855"/>
                    <a:pt x="804735" y="62855"/>
                  </a:cubicBezTo>
                  <a:cubicBezTo>
                    <a:pt x="796871" y="62855"/>
                    <a:pt x="790522" y="56492"/>
                    <a:pt x="790522" y="48642"/>
                  </a:cubicBezTo>
                  <a:cubicBezTo>
                    <a:pt x="790490" y="40809"/>
                    <a:pt x="796839" y="34446"/>
                    <a:pt x="804672" y="34428"/>
                  </a:cubicBezTo>
                  <a:cubicBezTo>
                    <a:pt x="804704" y="34428"/>
                    <a:pt x="804704" y="34428"/>
                    <a:pt x="804735" y="34428"/>
                  </a:cubicBezTo>
                  <a:close/>
                  <a:moveTo>
                    <a:pt x="127226" y="918506"/>
                  </a:moveTo>
                  <a:lnTo>
                    <a:pt x="0" y="791280"/>
                  </a:lnTo>
                  <a:lnTo>
                    <a:pt x="0" y="804546"/>
                  </a:lnTo>
                  <a:lnTo>
                    <a:pt x="117751" y="922296"/>
                  </a:lnTo>
                  <a:lnTo>
                    <a:pt x="117751" y="1190457"/>
                  </a:lnTo>
                  <a:lnTo>
                    <a:pt x="513264" y="1190457"/>
                  </a:lnTo>
                  <a:lnTo>
                    <a:pt x="529689" y="1180982"/>
                  </a:lnTo>
                  <a:lnTo>
                    <a:pt x="127226" y="1180982"/>
                  </a:lnTo>
                  <a:close/>
                  <a:moveTo>
                    <a:pt x="875803" y="72015"/>
                  </a:moveTo>
                  <a:cubicBezTo>
                    <a:pt x="888627" y="74631"/>
                    <a:pt x="901134" y="66359"/>
                    <a:pt x="903755" y="53537"/>
                  </a:cubicBezTo>
                  <a:cubicBezTo>
                    <a:pt x="906377" y="40716"/>
                    <a:pt x="898102" y="28201"/>
                    <a:pt x="885278" y="25584"/>
                  </a:cubicBezTo>
                  <a:lnTo>
                    <a:pt x="885278" y="0"/>
                  </a:lnTo>
                  <a:lnTo>
                    <a:pt x="875803" y="0"/>
                  </a:lnTo>
                  <a:lnTo>
                    <a:pt x="875803" y="25426"/>
                  </a:lnTo>
                  <a:cubicBezTo>
                    <a:pt x="862979" y="28030"/>
                    <a:pt x="854704" y="40534"/>
                    <a:pt x="857293" y="53356"/>
                  </a:cubicBezTo>
                  <a:cubicBezTo>
                    <a:pt x="859189" y="62678"/>
                    <a:pt x="866485" y="69964"/>
                    <a:pt x="875803" y="71857"/>
                  </a:cubicBezTo>
                  <a:close/>
                  <a:moveTo>
                    <a:pt x="880540" y="34586"/>
                  </a:moveTo>
                  <a:cubicBezTo>
                    <a:pt x="888405" y="34586"/>
                    <a:pt x="894754" y="40950"/>
                    <a:pt x="894754" y="48800"/>
                  </a:cubicBezTo>
                  <a:cubicBezTo>
                    <a:pt x="894754" y="56650"/>
                    <a:pt x="888405" y="63013"/>
                    <a:pt x="880540" y="63013"/>
                  </a:cubicBezTo>
                  <a:cubicBezTo>
                    <a:pt x="872676" y="63013"/>
                    <a:pt x="866327" y="56650"/>
                    <a:pt x="866327" y="48800"/>
                  </a:cubicBezTo>
                  <a:cubicBezTo>
                    <a:pt x="866232" y="40968"/>
                    <a:pt x="872486" y="34534"/>
                    <a:pt x="880319" y="34429"/>
                  </a:cubicBezTo>
                  <a:cubicBezTo>
                    <a:pt x="880382" y="34429"/>
                    <a:pt x="880477" y="34428"/>
                    <a:pt x="880540" y="34428"/>
                  </a:cubicBezTo>
                  <a:close/>
                  <a:moveTo>
                    <a:pt x="875803" y="147820"/>
                  </a:moveTo>
                  <a:lnTo>
                    <a:pt x="875803" y="280795"/>
                  </a:lnTo>
                  <a:lnTo>
                    <a:pt x="1147817" y="280795"/>
                  </a:lnTo>
                  <a:lnTo>
                    <a:pt x="1264304" y="164245"/>
                  </a:lnTo>
                  <a:lnTo>
                    <a:pt x="1264304" y="0"/>
                  </a:lnTo>
                  <a:lnTo>
                    <a:pt x="1254829" y="0"/>
                  </a:lnTo>
                  <a:lnTo>
                    <a:pt x="1254829" y="160391"/>
                  </a:lnTo>
                  <a:lnTo>
                    <a:pt x="1143932" y="271319"/>
                  </a:lnTo>
                  <a:lnTo>
                    <a:pt x="885278" y="271319"/>
                  </a:lnTo>
                  <a:lnTo>
                    <a:pt x="885278" y="147662"/>
                  </a:lnTo>
                  <a:cubicBezTo>
                    <a:pt x="898102" y="145046"/>
                    <a:pt x="906377" y="132533"/>
                    <a:pt x="903755" y="119714"/>
                  </a:cubicBezTo>
                  <a:cubicBezTo>
                    <a:pt x="901134" y="106895"/>
                    <a:pt x="888627" y="98624"/>
                    <a:pt x="875803" y="101241"/>
                  </a:cubicBezTo>
                  <a:cubicBezTo>
                    <a:pt x="862979" y="103858"/>
                    <a:pt x="854704" y="116371"/>
                    <a:pt x="857325" y="129189"/>
                  </a:cubicBezTo>
                  <a:cubicBezTo>
                    <a:pt x="859220" y="138493"/>
                    <a:pt x="866485" y="145763"/>
                    <a:pt x="875803" y="147662"/>
                  </a:cubicBezTo>
                  <a:close/>
                  <a:moveTo>
                    <a:pt x="880540" y="110391"/>
                  </a:moveTo>
                  <a:cubicBezTo>
                    <a:pt x="888405" y="110391"/>
                    <a:pt x="894754" y="116755"/>
                    <a:pt x="894754" y="124605"/>
                  </a:cubicBezTo>
                  <a:cubicBezTo>
                    <a:pt x="894754" y="132455"/>
                    <a:pt x="888405" y="138818"/>
                    <a:pt x="880540" y="138818"/>
                  </a:cubicBezTo>
                  <a:cubicBezTo>
                    <a:pt x="872676" y="138818"/>
                    <a:pt x="866327" y="132455"/>
                    <a:pt x="866327" y="124605"/>
                  </a:cubicBezTo>
                  <a:cubicBezTo>
                    <a:pt x="866232" y="116773"/>
                    <a:pt x="872486" y="110339"/>
                    <a:pt x="880319" y="110235"/>
                  </a:cubicBezTo>
                  <a:cubicBezTo>
                    <a:pt x="880382" y="110234"/>
                    <a:pt x="880477" y="110233"/>
                    <a:pt x="880540" y="110233"/>
                  </a:cubicBezTo>
                  <a:close/>
                  <a:moveTo>
                    <a:pt x="41946" y="1462724"/>
                  </a:moveTo>
                  <a:lnTo>
                    <a:pt x="51421" y="1457260"/>
                  </a:lnTo>
                  <a:lnTo>
                    <a:pt x="51421" y="1266262"/>
                  </a:lnTo>
                  <a:lnTo>
                    <a:pt x="381963" y="1266262"/>
                  </a:lnTo>
                  <a:lnTo>
                    <a:pt x="398387" y="1256787"/>
                  </a:lnTo>
                  <a:lnTo>
                    <a:pt x="41946" y="1256787"/>
                  </a:lnTo>
                  <a:close/>
                  <a:moveTo>
                    <a:pt x="1861270" y="72015"/>
                  </a:moveTo>
                  <a:lnTo>
                    <a:pt x="1861270" y="129185"/>
                  </a:lnTo>
                  <a:lnTo>
                    <a:pt x="1946551" y="129185"/>
                  </a:lnTo>
                  <a:lnTo>
                    <a:pt x="1946551" y="0"/>
                  </a:lnTo>
                  <a:lnTo>
                    <a:pt x="1937075" y="0"/>
                  </a:lnTo>
                  <a:lnTo>
                    <a:pt x="1937075" y="119709"/>
                  </a:lnTo>
                  <a:lnTo>
                    <a:pt x="1870746" y="119709"/>
                  </a:lnTo>
                  <a:lnTo>
                    <a:pt x="1870746" y="71857"/>
                  </a:lnTo>
                  <a:cubicBezTo>
                    <a:pt x="1883570" y="69240"/>
                    <a:pt x="1891845" y="56728"/>
                    <a:pt x="1889223" y="43909"/>
                  </a:cubicBezTo>
                  <a:cubicBezTo>
                    <a:pt x="1886602" y="31090"/>
                    <a:pt x="1874094" y="22819"/>
                    <a:pt x="1861270" y="25436"/>
                  </a:cubicBezTo>
                  <a:cubicBezTo>
                    <a:pt x="1848446" y="28053"/>
                    <a:pt x="1840171" y="40566"/>
                    <a:pt x="1842792" y="53384"/>
                  </a:cubicBezTo>
                  <a:cubicBezTo>
                    <a:pt x="1844688" y="62687"/>
                    <a:pt x="1851952" y="69958"/>
                    <a:pt x="1861270" y="71857"/>
                  </a:cubicBezTo>
                  <a:close/>
                  <a:moveTo>
                    <a:pt x="1866008" y="34586"/>
                  </a:moveTo>
                  <a:cubicBezTo>
                    <a:pt x="1873873" y="34586"/>
                    <a:pt x="1880221" y="40950"/>
                    <a:pt x="1880221" y="48800"/>
                  </a:cubicBezTo>
                  <a:cubicBezTo>
                    <a:pt x="1880221" y="56650"/>
                    <a:pt x="1873873" y="63013"/>
                    <a:pt x="1866008" y="63013"/>
                  </a:cubicBezTo>
                  <a:cubicBezTo>
                    <a:pt x="1858143" y="63013"/>
                    <a:pt x="1851794" y="56650"/>
                    <a:pt x="1851794" y="48800"/>
                  </a:cubicBezTo>
                  <a:cubicBezTo>
                    <a:pt x="1851700" y="40968"/>
                    <a:pt x="1857953" y="34534"/>
                    <a:pt x="1865787" y="34429"/>
                  </a:cubicBezTo>
                  <a:cubicBezTo>
                    <a:pt x="1865850" y="34429"/>
                    <a:pt x="1865945" y="34428"/>
                    <a:pt x="1866008" y="34428"/>
                  </a:cubicBezTo>
                  <a:close/>
                  <a:moveTo>
                    <a:pt x="1567525" y="404610"/>
                  </a:moveTo>
                  <a:cubicBezTo>
                    <a:pt x="1554701" y="401995"/>
                    <a:pt x="1542193" y="410267"/>
                    <a:pt x="1539571" y="423088"/>
                  </a:cubicBezTo>
                  <a:cubicBezTo>
                    <a:pt x="1536950" y="435908"/>
                    <a:pt x="1545225" y="448426"/>
                    <a:pt x="1558049" y="451041"/>
                  </a:cubicBezTo>
                  <a:lnTo>
                    <a:pt x="1558049" y="587395"/>
                  </a:lnTo>
                  <a:lnTo>
                    <a:pt x="1567525" y="581931"/>
                  </a:lnTo>
                  <a:lnTo>
                    <a:pt x="1567525" y="450883"/>
                  </a:lnTo>
                  <a:cubicBezTo>
                    <a:pt x="1580349" y="448280"/>
                    <a:pt x="1588624" y="435776"/>
                    <a:pt x="1586034" y="422955"/>
                  </a:cubicBezTo>
                  <a:cubicBezTo>
                    <a:pt x="1584139" y="413631"/>
                    <a:pt x="1576843" y="406344"/>
                    <a:pt x="1567525" y="404452"/>
                  </a:cubicBezTo>
                  <a:close/>
                  <a:moveTo>
                    <a:pt x="1562787" y="442039"/>
                  </a:moveTo>
                  <a:cubicBezTo>
                    <a:pt x="1554922" y="442039"/>
                    <a:pt x="1548574" y="435674"/>
                    <a:pt x="1548574" y="427825"/>
                  </a:cubicBezTo>
                  <a:cubicBezTo>
                    <a:pt x="1548574" y="419976"/>
                    <a:pt x="1554922" y="413612"/>
                    <a:pt x="1562787" y="413612"/>
                  </a:cubicBezTo>
                  <a:cubicBezTo>
                    <a:pt x="1570652" y="413612"/>
                    <a:pt x="1577001" y="419976"/>
                    <a:pt x="1577001" y="427825"/>
                  </a:cubicBezTo>
                  <a:cubicBezTo>
                    <a:pt x="1576906" y="435614"/>
                    <a:pt x="1570589" y="441881"/>
                    <a:pt x="1562787" y="441881"/>
                  </a:cubicBezTo>
                  <a:close/>
                  <a:moveTo>
                    <a:pt x="2477187" y="44062"/>
                  </a:moveTo>
                  <a:lnTo>
                    <a:pt x="2477187" y="0"/>
                  </a:lnTo>
                  <a:lnTo>
                    <a:pt x="2467712" y="0"/>
                  </a:lnTo>
                  <a:lnTo>
                    <a:pt x="2467712" y="53379"/>
                  </a:lnTo>
                  <a:lnTo>
                    <a:pt x="2482620" y="53379"/>
                  </a:lnTo>
                  <a:lnTo>
                    <a:pt x="2499012" y="43904"/>
                  </a:lnTo>
                  <a:close/>
                  <a:moveTo>
                    <a:pt x="2325577" y="25584"/>
                  </a:moveTo>
                  <a:lnTo>
                    <a:pt x="2325577" y="0"/>
                  </a:lnTo>
                  <a:lnTo>
                    <a:pt x="2316101" y="0"/>
                  </a:lnTo>
                  <a:lnTo>
                    <a:pt x="2316101" y="25426"/>
                  </a:lnTo>
                  <a:cubicBezTo>
                    <a:pt x="2303277" y="28043"/>
                    <a:pt x="2295002" y="40556"/>
                    <a:pt x="2297623" y="53375"/>
                  </a:cubicBezTo>
                  <a:cubicBezTo>
                    <a:pt x="2300245" y="66193"/>
                    <a:pt x="2312753" y="74464"/>
                    <a:pt x="2325577" y="71847"/>
                  </a:cubicBezTo>
                  <a:cubicBezTo>
                    <a:pt x="2338401" y="69231"/>
                    <a:pt x="2346676" y="56718"/>
                    <a:pt x="2344054" y="43899"/>
                  </a:cubicBezTo>
                  <a:cubicBezTo>
                    <a:pt x="2342159" y="34596"/>
                    <a:pt x="2334894" y="27325"/>
                    <a:pt x="2325577" y="25426"/>
                  </a:cubicBezTo>
                  <a:close/>
                  <a:moveTo>
                    <a:pt x="2320839" y="63013"/>
                  </a:moveTo>
                  <a:cubicBezTo>
                    <a:pt x="2312974" y="63013"/>
                    <a:pt x="2306626" y="56650"/>
                    <a:pt x="2306626" y="48800"/>
                  </a:cubicBezTo>
                  <a:cubicBezTo>
                    <a:pt x="2306626" y="40950"/>
                    <a:pt x="2312974" y="34586"/>
                    <a:pt x="2320839" y="34586"/>
                  </a:cubicBezTo>
                  <a:cubicBezTo>
                    <a:pt x="2328704" y="34586"/>
                    <a:pt x="2335052" y="40950"/>
                    <a:pt x="2335052" y="48800"/>
                  </a:cubicBezTo>
                  <a:cubicBezTo>
                    <a:pt x="2334958" y="56588"/>
                    <a:pt x="2328641" y="62856"/>
                    <a:pt x="2320839" y="62855"/>
                  </a:cubicBezTo>
                  <a:close/>
                  <a:moveTo>
                    <a:pt x="2391906" y="105969"/>
                  </a:moveTo>
                  <a:lnTo>
                    <a:pt x="2401382" y="100505"/>
                  </a:lnTo>
                  <a:lnTo>
                    <a:pt x="2401382" y="0"/>
                  </a:lnTo>
                  <a:lnTo>
                    <a:pt x="2391906" y="0"/>
                  </a:lnTo>
                  <a:close/>
                  <a:moveTo>
                    <a:pt x="733668" y="650503"/>
                  </a:moveTo>
                  <a:lnTo>
                    <a:pt x="524729" y="650503"/>
                  </a:lnTo>
                  <a:cubicBezTo>
                    <a:pt x="522108" y="637686"/>
                    <a:pt x="509601" y="629414"/>
                    <a:pt x="496777" y="632032"/>
                  </a:cubicBezTo>
                  <a:cubicBezTo>
                    <a:pt x="483953" y="634647"/>
                    <a:pt x="475678" y="647161"/>
                    <a:pt x="478299" y="659979"/>
                  </a:cubicBezTo>
                  <a:cubicBezTo>
                    <a:pt x="480921" y="672796"/>
                    <a:pt x="493428" y="681068"/>
                    <a:pt x="506252" y="678450"/>
                  </a:cubicBezTo>
                  <a:cubicBezTo>
                    <a:pt x="515570" y="676552"/>
                    <a:pt x="522835" y="669281"/>
                    <a:pt x="524729" y="659979"/>
                  </a:cubicBezTo>
                  <a:lnTo>
                    <a:pt x="724192" y="659979"/>
                  </a:lnTo>
                  <a:lnTo>
                    <a:pt x="724192" y="726308"/>
                  </a:lnTo>
                  <a:lnTo>
                    <a:pt x="648387" y="726308"/>
                  </a:lnTo>
                  <a:lnTo>
                    <a:pt x="648387" y="1105334"/>
                  </a:lnTo>
                  <a:lnTo>
                    <a:pt x="600535" y="1105334"/>
                  </a:lnTo>
                  <a:cubicBezTo>
                    <a:pt x="597914" y="1092517"/>
                    <a:pt x="585406" y="1084245"/>
                    <a:pt x="572582" y="1086863"/>
                  </a:cubicBezTo>
                  <a:cubicBezTo>
                    <a:pt x="559758" y="1089478"/>
                    <a:pt x="551483" y="1101993"/>
                    <a:pt x="554104" y="1114810"/>
                  </a:cubicBezTo>
                  <a:cubicBezTo>
                    <a:pt x="556726" y="1127627"/>
                    <a:pt x="569234" y="1135900"/>
                    <a:pt x="582058" y="1133281"/>
                  </a:cubicBezTo>
                  <a:cubicBezTo>
                    <a:pt x="591375" y="1131383"/>
                    <a:pt x="598640" y="1124112"/>
                    <a:pt x="600535" y="1114810"/>
                  </a:cubicBezTo>
                  <a:lnTo>
                    <a:pt x="644565" y="1114810"/>
                  </a:lnTo>
                  <a:lnTo>
                    <a:pt x="657863" y="1107135"/>
                  </a:lnTo>
                  <a:lnTo>
                    <a:pt x="657863" y="735626"/>
                  </a:lnTo>
                  <a:lnTo>
                    <a:pt x="733668" y="735626"/>
                  </a:lnTo>
                  <a:close/>
                  <a:moveTo>
                    <a:pt x="501515" y="669454"/>
                  </a:moveTo>
                  <a:cubicBezTo>
                    <a:pt x="493650" y="669454"/>
                    <a:pt x="487301" y="663090"/>
                    <a:pt x="487301" y="655241"/>
                  </a:cubicBezTo>
                  <a:cubicBezTo>
                    <a:pt x="487301" y="647392"/>
                    <a:pt x="493650" y="641028"/>
                    <a:pt x="501515" y="641028"/>
                  </a:cubicBezTo>
                  <a:cubicBezTo>
                    <a:pt x="509379" y="641028"/>
                    <a:pt x="515728" y="647392"/>
                    <a:pt x="515728" y="655241"/>
                  </a:cubicBezTo>
                  <a:cubicBezTo>
                    <a:pt x="515633" y="663030"/>
                    <a:pt x="509316" y="669297"/>
                    <a:pt x="501515" y="669297"/>
                  </a:cubicBezTo>
                  <a:close/>
                  <a:moveTo>
                    <a:pt x="577320" y="1124286"/>
                  </a:moveTo>
                  <a:cubicBezTo>
                    <a:pt x="569455" y="1124286"/>
                    <a:pt x="563106" y="1117921"/>
                    <a:pt x="563106" y="1110072"/>
                  </a:cubicBezTo>
                  <a:cubicBezTo>
                    <a:pt x="563106" y="1102223"/>
                    <a:pt x="569455" y="1095859"/>
                    <a:pt x="577320" y="1095859"/>
                  </a:cubicBezTo>
                  <a:cubicBezTo>
                    <a:pt x="585185" y="1095859"/>
                    <a:pt x="591533" y="1102223"/>
                    <a:pt x="591533" y="1110072"/>
                  </a:cubicBezTo>
                  <a:cubicBezTo>
                    <a:pt x="591438" y="1117861"/>
                    <a:pt x="585121" y="1124128"/>
                    <a:pt x="577320" y="1124128"/>
                  </a:cubicBezTo>
                  <a:close/>
                  <a:moveTo>
                    <a:pt x="1870746" y="177195"/>
                  </a:moveTo>
                  <a:cubicBezTo>
                    <a:pt x="1857922" y="174581"/>
                    <a:pt x="1845414" y="182855"/>
                    <a:pt x="1842792" y="195674"/>
                  </a:cubicBezTo>
                  <a:cubicBezTo>
                    <a:pt x="1840203" y="208493"/>
                    <a:pt x="1848446" y="221004"/>
                    <a:pt x="1861270" y="223618"/>
                  </a:cubicBezTo>
                  <a:cubicBezTo>
                    <a:pt x="1874094" y="226231"/>
                    <a:pt x="1886602" y="217963"/>
                    <a:pt x="1889223" y="205148"/>
                  </a:cubicBezTo>
                  <a:lnTo>
                    <a:pt x="2022356" y="205148"/>
                  </a:lnTo>
                  <a:lnTo>
                    <a:pt x="2022356" y="0"/>
                  </a:lnTo>
                  <a:lnTo>
                    <a:pt x="2012880" y="0"/>
                  </a:lnTo>
                  <a:lnTo>
                    <a:pt x="2012880" y="195514"/>
                  </a:lnTo>
                  <a:lnTo>
                    <a:pt x="1889223" y="195514"/>
                  </a:lnTo>
                  <a:cubicBezTo>
                    <a:pt x="1887328" y="186204"/>
                    <a:pt x="1880063" y="178927"/>
                    <a:pt x="1870746" y="177037"/>
                  </a:cubicBezTo>
                  <a:close/>
                  <a:moveTo>
                    <a:pt x="1866008" y="214623"/>
                  </a:moveTo>
                  <a:cubicBezTo>
                    <a:pt x="1858143" y="214623"/>
                    <a:pt x="1851794" y="208260"/>
                    <a:pt x="1851794" y="200410"/>
                  </a:cubicBezTo>
                  <a:cubicBezTo>
                    <a:pt x="1851794" y="192560"/>
                    <a:pt x="1858143" y="186196"/>
                    <a:pt x="1866008" y="186196"/>
                  </a:cubicBezTo>
                  <a:cubicBezTo>
                    <a:pt x="1873873" y="186196"/>
                    <a:pt x="1880221" y="192560"/>
                    <a:pt x="1880221" y="200410"/>
                  </a:cubicBezTo>
                  <a:cubicBezTo>
                    <a:pt x="1880126" y="208198"/>
                    <a:pt x="1873809" y="214466"/>
                    <a:pt x="1866008" y="214465"/>
                  </a:cubicBezTo>
                  <a:close/>
                  <a:moveTo>
                    <a:pt x="554104" y="1029529"/>
                  </a:moveTo>
                  <a:cubicBezTo>
                    <a:pt x="551483" y="1042350"/>
                    <a:pt x="559758" y="1054861"/>
                    <a:pt x="572582" y="1057473"/>
                  </a:cubicBezTo>
                  <a:cubicBezTo>
                    <a:pt x="585406" y="1060088"/>
                    <a:pt x="597914" y="1051813"/>
                    <a:pt x="600535" y="1038992"/>
                  </a:cubicBezTo>
                  <a:cubicBezTo>
                    <a:pt x="603125" y="1026178"/>
                    <a:pt x="594881" y="1013670"/>
                    <a:pt x="582058" y="1011052"/>
                  </a:cubicBezTo>
                  <a:lnTo>
                    <a:pt x="582058" y="754262"/>
                  </a:lnTo>
                  <a:cubicBezTo>
                    <a:pt x="594881" y="751646"/>
                    <a:pt x="603156" y="739132"/>
                    <a:pt x="600535" y="726315"/>
                  </a:cubicBezTo>
                  <a:cubicBezTo>
                    <a:pt x="597914" y="713494"/>
                    <a:pt x="585406" y="705225"/>
                    <a:pt x="572582" y="707840"/>
                  </a:cubicBezTo>
                  <a:cubicBezTo>
                    <a:pt x="559758" y="710459"/>
                    <a:pt x="551483" y="722970"/>
                    <a:pt x="554104" y="735790"/>
                  </a:cubicBezTo>
                  <a:cubicBezTo>
                    <a:pt x="556000" y="745092"/>
                    <a:pt x="563264" y="752363"/>
                    <a:pt x="572582" y="754262"/>
                  </a:cubicBezTo>
                  <a:lnTo>
                    <a:pt x="572582" y="1011052"/>
                  </a:lnTo>
                  <a:cubicBezTo>
                    <a:pt x="563328" y="1012918"/>
                    <a:pt x="556063" y="1020123"/>
                    <a:pt x="554104" y="1029371"/>
                  </a:cubicBezTo>
                  <a:close/>
                  <a:moveTo>
                    <a:pt x="563106" y="731046"/>
                  </a:moveTo>
                  <a:cubicBezTo>
                    <a:pt x="563106" y="723197"/>
                    <a:pt x="569455" y="716833"/>
                    <a:pt x="577320" y="716833"/>
                  </a:cubicBezTo>
                  <a:cubicBezTo>
                    <a:pt x="585185" y="716833"/>
                    <a:pt x="591533" y="723197"/>
                    <a:pt x="591533" y="731046"/>
                  </a:cubicBezTo>
                  <a:cubicBezTo>
                    <a:pt x="591533" y="738895"/>
                    <a:pt x="585185" y="745260"/>
                    <a:pt x="577320" y="745260"/>
                  </a:cubicBezTo>
                  <a:cubicBezTo>
                    <a:pt x="569487" y="745279"/>
                    <a:pt x="563138" y="738943"/>
                    <a:pt x="563106" y="731109"/>
                  </a:cubicBezTo>
                  <a:cubicBezTo>
                    <a:pt x="563106" y="731037"/>
                    <a:pt x="563106" y="730961"/>
                    <a:pt x="563106" y="730888"/>
                  </a:cubicBezTo>
                  <a:close/>
                  <a:moveTo>
                    <a:pt x="577320" y="1020053"/>
                  </a:moveTo>
                  <a:cubicBezTo>
                    <a:pt x="585185" y="1020053"/>
                    <a:pt x="591533" y="1026418"/>
                    <a:pt x="591533" y="1034267"/>
                  </a:cubicBezTo>
                  <a:cubicBezTo>
                    <a:pt x="591533" y="1042116"/>
                    <a:pt x="585185" y="1048480"/>
                    <a:pt x="577320" y="1048480"/>
                  </a:cubicBezTo>
                  <a:cubicBezTo>
                    <a:pt x="569455" y="1048480"/>
                    <a:pt x="563106" y="1042116"/>
                    <a:pt x="563106" y="1034267"/>
                  </a:cubicBezTo>
                  <a:cubicBezTo>
                    <a:pt x="563011" y="1026434"/>
                    <a:pt x="569265" y="1020003"/>
                    <a:pt x="577098" y="1019896"/>
                  </a:cubicBezTo>
                  <a:cubicBezTo>
                    <a:pt x="577162" y="1019896"/>
                    <a:pt x="577257" y="1019896"/>
                    <a:pt x="577320" y="1019896"/>
                  </a:cubicBezTo>
                  <a:close/>
                  <a:moveTo>
                    <a:pt x="1633854" y="72015"/>
                  </a:moveTo>
                  <a:cubicBezTo>
                    <a:pt x="1646678" y="74634"/>
                    <a:pt x="1659186" y="66365"/>
                    <a:pt x="1661807" y="53547"/>
                  </a:cubicBezTo>
                  <a:cubicBezTo>
                    <a:pt x="1661807" y="53544"/>
                    <a:pt x="1661807" y="53541"/>
                    <a:pt x="1661807" y="53537"/>
                  </a:cubicBezTo>
                  <a:lnTo>
                    <a:pt x="1785465" y="53537"/>
                  </a:lnTo>
                  <a:lnTo>
                    <a:pt x="1785465" y="252842"/>
                  </a:lnTo>
                  <a:cubicBezTo>
                    <a:pt x="1772641" y="255458"/>
                    <a:pt x="1764366" y="267971"/>
                    <a:pt x="1766987" y="280790"/>
                  </a:cubicBezTo>
                  <a:cubicBezTo>
                    <a:pt x="1769609" y="293609"/>
                    <a:pt x="1782117" y="301880"/>
                    <a:pt x="1794941" y="299263"/>
                  </a:cubicBezTo>
                  <a:cubicBezTo>
                    <a:pt x="1807764" y="296646"/>
                    <a:pt x="1816039" y="284133"/>
                    <a:pt x="1813418" y="271315"/>
                  </a:cubicBezTo>
                  <a:cubicBezTo>
                    <a:pt x="1811523" y="262011"/>
                    <a:pt x="1804258" y="254741"/>
                    <a:pt x="1794941" y="252842"/>
                  </a:cubicBezTo>
                  <a:lnTo>
                    <a:pt x="1794941" y="43904"/>
                  </a:lnTo>
                  <a:lnTo>
                    <a:pt x="1661807" y="43904"/>
                  </a:lnTo>
                  <a:cubicBezTo>
                    <a:pt x="1659186" y="31086"/>
                    <a:pt x="1646678" y="22818"/>
                    <a:pt x="1633854" y="25438"/>
                  </a:cubicBezTo>
                  <a:cubicBezTo>
                    <a:pt x="1621031" y="28058"/>
                    <a:pt x="1612756" y="40573"/>
                    <a:pt x="1615377" y="53391"/>
                  </a:cubicBezTo>
                  <a:cubicBezTo>
                    <a:pt x="1617304" y="62690"/>
                    <a:pt x="1624569" y="69956"/>
                    <a:pt x="1633854" y="71857"/>
                  </a:cubicBezTo>
                  <a:close/>
                  <a:moveTo>
                    <a:pt x="1804416" y="276215"/>
                  </a:moveTo>
                  <a:cubicBezTo>
                    <a:pt x="1804416" y="284065"/>
                    <a:pt x="1798067" y="290429"/>
                    <a:pt x="1790203" y="290429"/>
                  </a:cubicBezTo>
                  <a:cubicBezTo>
                    <a:pt x="1782338" y="290429"/>
                    <a:pt x="1775989" y="284065"/>
                    <a:pt x="1775989" y="276215"/>
                  </a:cubicBezTo>
                  <a:cubicBezTo>
                    <a:pt x="1775989" y="268365"/>
                    <a:pt x="1782338" y="262002"/>
                    <a:pt x="1790203" y="262002"/>
                  </a:cubicBezTo>
                  <a:cubicBezTo>
                    <a:pt x="1798004" y="262001"/>
                    <a:pt x="1804321" y="268269"/>
                    <a:pt x="1804416" y="276057"/>
                  </a:cubicBezTo>
                  <a:close/>
                  <a:moveTo>
                    <a:pt x="1638592" y="34586"/>
                  </a:moveTo>
                  <a:cubicBezTo>
                    <a:pt x="1646457" y="34586"/>
                    <a:pt x="1652806" y="40950"/>
                    <a:pt x="1652806" y="48800"/>
                  </a:cubicBezTo>
                  <a:cubicBezTo>
                    <a:pt x="1652806" y="56650"/>
                    <a:pt x="1646457" y="63013"/>
                    <a:pt x="1638592" y="63013"/>
                  </a:cubicBezTo>
                  <a:cubicBezTo>
                    <a:pt x="1630728" y="63013"/>
                    <a:pt x="1624379" y="56650"/>
                    <a:pt x="1624379" y="48800"/>
                  </a:cubicBezTo>
                  <a:cubicBezTo>
                    <a:pt x="1624284" y="40968"/>
                    <a:pt x="1630538" y="34534"/>
                    <a:pt x="1638371" y="34429"/>
                  </a:cubicBezTo>
                  <a:cubicBezTo>
                    <a:pt x="1638434" y="34429"/>
                    <a:pt x="1638529" y="34428"/>
                    <a:pt x="1638592" y="34428"/>
                  </a:cubicBezTo>
                  <a:close/>
                  <a:moveTo>
                    <a:pt x="1586002" y="347282"/>
                  </a:moveTo>
                  <a:cubicBezTo>
                    <a:pt x="1583381" y="334465"/>
                    <a:pt x="1570873" y="326193"/>
                    <a:pt x="1558049" y="328811"/>
                  </a:cubicBezTo>
                  <a:cubicBezTo>
                    <a:pt x="1545225" y="331427"/>
                    <a:pt x="1536950" y="343941"/>
                    <a:pt x="1539571" y="356758"/>
                  </a:cubicBezTo>
                  <a:cubicBezTo>
                    <a:pt x="1542193" y="369576"/>
                    <a:pt x="1554701" y="377848"/>
                    <a:pt x="1567525" y="375229"/>
                  </a:cubicBezTo>
                  <a:cubicBezTo>
                    <a:pt x="1576843" y="373331"/>
                    <a:pt x="1584107" y="366060"/>
                    <a:pt x="1586002" y="356758"/>
                  </a:cubicBezTo>
                  <a:lnTo>
                    <a:pt x="1719135" y="356758"/>
                  </a:lnTo>
                  <a:lnTo>
                    <a:pt x="1719135" y="147662"/>
                  </a:lnTo>
                  <a:cubicBezTo>
                    <a:pt x="1731959" y="145046"/>
                    <a:pt x="1740234" y="132533"/>
                    <a:pt x="1737612" y="119714"/>
                  </a:cubicBezTo>
                  <a:cubicBezTo>
                    <a:pt x="1734991" y="106895"/>
                    <a:pt x="1722484" y="98624"/>
                    <a:pt x="1709660" y="101241"/>
                  </a:cubicBezTo>
                  <a:cubicBezTo>
                    <a:pt x="1696836" y="103858"/>
                    <a:pt x="1688561" y="116371"/>
                    <a:pt x="1691182" y="129189"/>
                  </a:cubicBezTo>
                  <a:cubicBezTo>
                    <a:pt x="1693077" y="138493"/>
                    <a:pt x="1700342" y="145763"/>
                    <a:pt x="1709660" y="147662"/>
                  </a:cubicBezTo>
                  <a:lnTo>
                    <a:pt x="1709660" y="347125"/>
                  </a:lnTo>
                  <a:close/>
                  <a:moveTo>
                    <a:pt x="1562787" y="366234"/>
                  </a:moveTo>
                  <a:cubicBezTo>
                    <a:pt x="1554922" y="366234"/>
                    <a:pt x="1548574" y="359869"/>
                    <a:pt x="1548574" y="352020"/>
                  </a:cubicBezTo>
                  <a:cubicBezTo>
                    <a:pt x="1548574" y="344171"/>
                    <a:pt x="1554922" y="337807"/>
                    <a:pt x="1562787" y="337807"/>
                  </a:cubicBezTo>
                  <a:cubicBezTo>
                    <a:pt x="1570652" y="337807"/>
                    <a:pt x="1577001" y="344171"/>
                    <a:pt x="1577001" y="352020"/>
                  </a:cubicBezTo>
                  <a:cubicBezTo>
                    <a:pt x="1576906" y="359809"/>
                    <a:pt x="1570589" y="366076"/>
                    <a:pt x="1562787" y="366076"/>
                  </a:cubicBezTo>
                  <a:close/>
                  <a:moveTo>
                    <a:pt x="1700184" y="124605"/>
                  </a:moveTo>
                  <a:cubicBezTo>
                    <a:pt x="1700184" y="116755"/>
                    <a:pt x="1706533" y="110391"/>
                    <a:pt x="1714398" y="110391"/>
                  </a:cubicBezTo>
                  <a:cubicBezTo>
                    <a:pt x="1722262" y="110391"/>
                    <a:pt x="1728611" y="116755"/>
                    <a:pt x="1728611" y="124605"/>
                  </a:cubicBezTo>
                  <a:cubicBezTo>
                    <a:pt x="1728611" y="132455"/>
                    <a:pt x="1722262" y="138818"/>
                    <a:pt x="1714398" y="138818"/>
                  </a:cubicBezTo>
                  <a:cubicBezTo>
                    <a:pt x="1706564" y="138836"/>
                    <a:pt x="1700216" y="132502"/>
                    <a:pt x="1700184" y="124669"/>
                  </a:cubicBezTo>
                  <a:cubicBezTo>
                    <a:pt x="1700184" y="124595"/>
                    <a:pt x="1700184" y="124521"/>
                    <a:pt x="1700184" y="124447"/>
                  </a:cubicBezTo>
                  <a:close/>
                  <a:moveTo>
                    <a:pt x="1330634" y="72015"/>
                  </a:moveTo>
                  <a:cubicBezTo>
                    <a:pt x="1343458" y="74634"/>
                    <a:pt x="1355965" y="66365"/>
                    <a:pt x="1358586" y="53547"/>
                  </a:cubicBezTo>
                  <a:cubicBezTo>
                    <a:pt x="1358586" y="53544"/>
                    <a:pt x="1358586" y="53541"/>
                    <a:pt x="1358586" y="53537"/>
                  </a:cubicBezTo>
                  <a:lnTo>
                    <a:pt x="1415915" y="53537"/>
                  </a:lnTo>
                  <a:lnTo>
                    <a:pt x="1415915" y="0"/>
                  </a:lnTo>
                  <a:lnTo>
                    <a:pt x="1406439" y="0"/>
                  </a:lnTo>
                  <a:lnTo>
                    <a:pt x="1406439" y="43904"/>
                  </a:lnTo>
                  <a:lnTo>
                    <a:pt x="1358586" y="43904"/>
                  </a:lnTo>
                  <a:cubicBezTo>
                    <a:pt x="1355965" y="31086"/>
                    <a:pt x="1343458" y="22818"/>
                    <a:pt x="1330634" y="25438"/>
                  </a:cubicBezTo>
                  <a:cubicBezTo>
                    <a:pt x="1317810" y="28058"/>
                    <a:pt x="1309535" y="40573"/>
                    <a:pt x="1312156" y="53391"/>
                  </a:cubicBezTo>
                  <a:cubicBezTo>
                    <a:pt x="1314083" y="62690"/>
                    <a:pt x="1321348" y="69956"/>
                    <a:pt x="1330634" y="71857"/>
                  </a:cubicBezTo>
                  <a:close/>
                  <a:moveTo>
                    <a:pt x="1335372" y="34586"/>
                  </a:moveTo>
                  <a:cubicBezTo>
                    <a:pt x="1343236" y="34586"/>
                    <a:pt x="1349585" y="40950"/>
                    <a:pt x="1349585" y="48800"/>
                  </a:cubicBezTo>
                  <a:cubicBezTo>
                    <a:pt x="1349585" y="56650"/>
                    <a:pt x="1343236" y="63013"/>
                    <a:pt x="1335372" y="63013"/>
                  </a:cubicBezTo>
                  <a:cubicBezTo>
                    <a:pt x="1327507" y="63013"/>
                    <a:pt x="1321158" y="56650"/>
                    <a:pt x="1321158" y="48800"/>
                  </a:cubicBezTo>
                  <a:cubicBezTo>
                    <a:pt x="1321063" y="40968"/>
                    <a:pt x="1327317" y="34534"/>
                    <a:pt x="1335150" y="34429"/>
                  </a:cubicBezTo>
                  <a:cubicBezTo>
                    <a:pt x="1335214" y="34429"/>
                    <a:pt x="1335308" y="34428"/>
                    <a:pt x="1335372" y="34428"/>
                  </a:cubicBezTo>
                  <a:close/>
                  <a:moveTo>
                    <a:pt x="2249772" y="25584"/>
                  </a:moveTo>
                  <a:cubicBezTo>
                    <a:pt x="2236948" y="22968"/>
                    <a:pt x="2224440" y="31240"/>
                    <a:pt x="2221818" y="44062"/>
                  </a:cubicBezTo>
                  <a:cubicBezTo>
                    <a:pt x="2219197" y="56883"/>
                    <a:pt x="2227472" y="69398"/>
                    <a:pt x="2240296" y="72015"/>
                  </a:cubicBezTo>
                  <a:lnTo>
                    <a:pt x="2240296" y="193335"/>
                  </a:lnTo>
                  <a:lnTo>
                    <a:pt x="2249772" y="187871"/>
                  </a:lnTo>
                  <a:lnTo>
                    <a:pt x="2249772" y="71857"/>
                  </a:lnTo>
                  <a:cubicBezTo>
                    <a:pt x="2262596" y="69253"/>
                    <a:pt x="2270871" y="56749"/>
                    <a:pt x="2268280" y="43928"/>
                  </a:cubicBezTo>
                  <a:cubicBezTo>
                    <a:pt x="2266386" y="34605"/>
                    <a:pt x="2259089" y="27319"/>
                    <a:pt x="2249772" y="25426"/>
                  </a:cubicBezTo>
                  <a:close/>
                  <a:moveTo>
                    <a:pt x="2245034" y="63013"/>
                  </a:moveTo>
                  <a:cubicBezTo>
                    <a:pt x="2237169" y="63013"/>
                    <a:pt x="2230820" y="56650"/>
                    <a:pt x="2230820" y="48800"/>
                  </a:cubicBezTo>
                  <a:cubicBezTo>
                    <a:pt x="2230820" y="40950"/>
                    <a:pt x="2237169" y="34586"/>
                    <a:pt x="2245034" y="34586"/>
                  </a:cubicBezTo>
                  <a:cubicBezTo>
                    <a:pt x="2252899" y="34586"/>
                    <a:pt x="2259247" y="40950"/>
                    <a:pt x="2259247" y="48800"/>
                  </a:cubicBezTo>
                  <a:cubicBezTo>
                    <a:pt x="2259152" y="56588"/>
                    <a:pt x="2252835" y="62856"/>
                    <a:pt x="2245034" y="62855"/>
                  </a:cubicBezTo>
                  <a:close/>
                  <a:moveTo>
                    <a:pt x="827950" y="811589"/>
                  </a:moveTo>
                  <a:cubicBezTo>
                    <a:pt x="830572" y="798769"/>
                    <a:pt x="822297" y="786251"/>
                    <a:pt x="809473" y="783636"/>
                  </a:cubicBezTo>
                  <a:cubicBezTo>
                    <a:pt x="796649" y="781021"/>
                    <a:pt x="784141" y="789293"/>
                    <a:pt x="781520" y="802114"/>
                  </a:cubicBezTo>
                  <a:lnTo>
                    <a:pt x="724192" y="802114"/>
                  </a:lnTo>
                  <a:lnTo>
                    <a:pt x="724192" y="1068822"/>
                  </a:lnTo>
                  <a:lnTo>
                    <a:pt x="733668" y="1063357"/>
                  </a:lnTo>
                  <a:lnTo>
                    <a:pt x="733668" y="811431"/>
                  </a:lnTo>
                  <a:lnTo>
                    <a:pt x="781520" y="811431"/>
                  </a:lnTo>
                  <a:cubicBezTo>
                    <a:pt x="784110" y="824252"/>
                    <a:pt x="796618" y="832537"/>
                    <a:pt x="809442" y="829934"/>
                  </a:cubicBezTo>
                  <a:cubicBezTo>
                    <a:pt x="818759" y="828039"/>
                    <a:pt x="826056" y="820752"/>
                    <a:pt x="827950" y="811431"/>
                  </a:cubicBezTo>
                  <a:close/>
                  <a:moveTo>
                    <a:pt x="790522" y="806851"/>
                  </a:moveTo>
                  <a:cubicBezTo>
                    <a:pt x="790522" y="799002"/>
                    <a:pt x="796871" y="792638"/>
                    <a:pt x="804735" y="792638"/>
                  </a:cubicBezTo>
                  <a:cubicBezTo>
                    <a:pt x="812600" y="792638"/>
                    <a:pt x="818949" y="799002"/>
                    <a:pt x="818949" y="806851"/>
                  </a:cubicBezTo>
                  <a:cubicBezTo>
                    <a:pt x="818949" y="814700"/>
                    <a:pt x="812600" y="821065"/>
                    <a:pt x="804735" y="821065"/>
                  </a:cubicBezTo>
                  <a:cubicBezTo>
                    <a:pt x="796902" y="821084"/>
                    <a:pt x="790553" y="814748"/>
                    <a:pt x="790522" y="806915"/>
                  </a:cubicBezTo>
                  <a:cubicBezTo>
                    <a:pt x="790522" y="806842"/>
                    <a:pt x="790522" y="806766"/>
                    <a:pt x="790522" y="806693"/>
                  </a:cubicBezTo>
                  <a:close/>
                  <a:moveTo>
                    <a:pt x="2325577" y="101389"/>
                  </a:moveTo>
                  <a:cubicBezTo>
                    <a:pt x="2312753" y="98773"/>
                    <a:pt x="2300245" y="107045"/>
                    <a:pt x="2297623" y="119867"/>
                  </a:cubicBezTo>
                  <a:cubicBezTo>
                    <a:pt x="2295002" y="132688"/>
                    <a:pt x="2303277" y="145204"/>
                    <a:pt x="2316101" y="147820"/>
                  </a:cubicBezTo>
                  <a:lnTo>
                    <a:pt x="2316101" y="149747"/>
                  </a:lnTo>
                  <a:lnTo>
                    <a:pt x="2342222" y="134649"/>
                  </a:lnTo>
                  <a:cubicBezTo>
                    <a:pt x="2343044" y="132960"/>
                    <a:pt x="2343644" y="131178"/>
                    <a:pt x="2344054" y="129343"/>
                  </a:cubicBezTo>
                  <a:cubicBezTo>
                    <a:pt x="2346771" y="116542"/>
                    <a:pt x="2338558" y="103974"/>
                    <a:pt x="2325767" y="101271"/>
                  </a:cubicBezTo>
                  <a:cubicBezTo>
                    <a:pt x="2325703" y="101258"/>
                    <a:pt x="2325640" y="101244"/>
                    <a:pt x="2325577" y="101231"/>
                  </a:cubicBezTo>
                  <a:close/>
                  <a:moveTo>
                    <a:pt x="2320839" y="138818"/>
                  </a:moveTo>
                  <a:cubicBezTo>
                    <a:pt x="2312974" y="138818"/>
                    <a:pt x="2306626" y="132455"/>
                    <a:pt x="2306626" y="124605"/>
                  </a:cubicBezTo>
                  <a:cubicBezTo>
                    <a:pt x="2306626" y="116755"/>
                    <a:pt x="2312974" y="110391"/>
                    <a:pt x="2320839" y="110391"/>
                  </a:cubicBezTo>
                  <a:cubicBezTo>
                    <a:pt x="2328704" y="110391"/>
                    <a:pt x="2335052" y="116755"/>
                    <a:pt x="2335052" y="124605"/>
                  </a:cubicBezTo>
                  <a:cubicBezTo>
                    <a:pt x="2334958" y="132393"/>
                    <a:pt x="2328641" y="138661"/>
                    <a:pt x="2320839" y="138660"/>
                  </a:cubicBezTo>
                  <a:close/>
                  <a:moveTo>
                    <a:pt x="297314" y="584174"/>
                  </a:moveTo>
                  <a:cubicBezTo>
                    <a:pt x="299936" y="571353"/>
                    <a:pt x="291660" y="558842"/>
                    <a:pt x="278837" y="556230"/>
                  </a:cubicBezTo>
                  <a:cubicBezTo>
                    <a:pt x="266013" y="553615"/>
                    <a:pt x="253505" y="561890"/>
                    <a:pt x="250884" y="574711"/>
                  </a:cubicBezTo>
                  <a:cubicBezTo>
                    <a:pt x="248294" y="587525"/>
                    <a:pt x="256537" y="600033"/>
                    <a:pt x="269361" y="602651"/>
                  </a:cubicBezTo>
                  <a:lnTo>
                    <a:pt x="269361" y="963042"/>
                  </a:lnTo>
                  <a:lnTo>
                    <a:pt x="345166" y="963042"/>
                  </a:lnTo>
                  <a:lnTo>
                    <a:pt x="345166" y="1010894"/>
                  </a:lnTo>
                  <a:cubicBezTo>
                    <a:pt x="332342" y="1013509"/>
                    <a:pt x="324067" y="1026023"/>
                    <a:pt x="326689" y="1038841"/>
                  </a:cubicBezTo>
                  <a:cubicBezTo>
                    <a:pt x="329310" y="1051661"/>
                    <a:pt x="341818" y="1059930"/>
                    <a:pt x="354642" y="1057315"/>
                  </a:cubicBezTo>
                  <a:cubicBezTo>
                    <a:pt x="367466" y="1054700"/>
                    <a:pt x="375741" y="1042185"/>
                    <a:pt x="373119" y="1029365"/>
                  </a:cubicBezTo>
                  <a:cubicBezTo>
                    <a:pt x="371224" y="1020063"/>
                    <a:pt x="363960" y="1012792"/>
                    <a:pt x="354642" y="1010894"/>
                  </a:cubicBezTo>
                  <a:lnTo>
                    <a:pt x="354642" y="953566"/>
                  </a:lnTo>
                  <a:lnTo>
                    <a:pt x="278837" y="953566"/>
                  </a:lnTo>
                  <a:lnTo>
                    <a:pt x="278837" y="602493"/>
                  </a:lnTo>
                  <a:cubicBezTo>
                    <a:pt x="288154" y="600604"/>
                    <a:pt x="295419" y="593327"/>
                    <a:pt x="297314" y="584016"/>
                  </a:cubicBezTo>
                  <a:close/>
                  <a:moveTo>
                    <a:pt x="364118" y="1034267"/>
                  </a:moveTo>
                  <a:cubicBezTo>
                    <a:pt x="364118" y="1042116"/>
                    <a:pt x="357769" y="1048480"/>
                    <a:pt x="349904" y="1048480"/>
                  </a:cubicBezTo>
                  <a:cubicBezTo>
                    <a:pt x="342039" y="1048480"/>
                    <a:pt x="335691" y="1042116"/>
                    <a:pt x="335691" y="1034267"/>
                  </a:cubicBezTo>
                  <a:cubicBezTo>
                    <a:pt x="335691" y="1026418"/>
                    <a:pt x="342039" y="1020053"/>
                    <a:pt x="349904" y="1020053"/>
                  </a:cubicBezTo>
                  <a:cubicBezTo>
                    <a:pt x="357706" y="1020053"/>
                    <a:pt x="364023" y="1026320"/>
                    <a:pt x="364118" y="1034109"/>
                  </a:cubicBezTo>
                  <a:close/>
                  <a:moveTo>
                    <a:pt x="274099" y="593649"/>
                  </a:moveTo>
                  <a:cubicBezTo>
                    <a:pt x="266234" y="593649"/>
                    <a:pt x="259886" y="587285"/>
                    <a:pt x="259886" y="579436"/>
                  </a:cubicBezTo>
                  <a:cubicBezTo>
                    <a:pt x="259886" y="571587"/>
                    <a:pt x="266234" y="565222"/>
                    <a:pt x="274099" y="565222"/>
                  </a:cubicBezTo>
                  <a:cubicBezTo>
                    <a:pt x="281964" y="565222"/>
                    <a:pt x="288312" y="571587"/>
                    <a:pt x="288312" y="579436"/>
                  </a:cubicBezTo>
                  <a:cubicBezTo>
                    <a:pt x="288218" y="587225"/>
                    <a:pt x="281901" y="593491"/>
                    <a:pt x="274099" y="593491"/>
                  </a:cubicBezTo>
                  <a:close/>
                  <a:moveTo>
                    <a:pt x="1055366" y="508368"/>
                  </a:moveTo>
                  <a:cubicBezTo>
                    <a:pt x="1057988" y="495548"/>
                    <a:pt x="1049713" y="483031"/>
                    <a:pt x="1036889" y="480415"/>
                  </a:cubicBezTo>
                  <a:cubicBezTo>
                    <a:pt x="1024065" y="477800"/>
                    <a:pt x="1011557" y="486072"/>
                    <a:pt x="1008935" y="498893"/>
                  </a:cubicBezTo>
                  <a:lnTo>
                    <a:pt x="600535" y="498893"/>
                  </a:lnTo>
                  <a:cubicBezTo>
                    <a:pt x="597914" y="486075"/>
                    <a:pt x="585406" y="477803"/>
                    <a:pt x="572582" y="480422"/>
                  </a:cubicBezTo>
                  <a:cubicBezTo>
                    <a:pt x="559758" y="483037"/>
                    <a:pt x="551483" y="495551"/>
                    <a:pt x="554104" y="508368"/>
                  </a:cubicBezTo>
                  <a:cubicBezTo>
                    <a:pt x="556726" y="521186"/>
                    <a:pt x="569234" y="529458"/>
                    <a:pt x="582058" y="526840"/>
                  </a:cubicBezTo>
                  <a:cubicBezTo>
                    <a:pt x="591375" y="524941"/>
                    <a:pt x="598640" y="517670"/>
                    <a:pt x="600535" y="508368"/>
                  </a:cubicBezTo>
                  <a:lnTo>
                    <a:pt x="1008935" y="508368"/>
                  </a:lnTo>
                  <a:cubicBezTo>
                    <a:pt x="1011525" y="521189"/>
                    <a:pt x="1024033" y="529474"/>
                    <a:pt x="1036857" y="526871"/>
                  </a:cubicBezTo>
                  <a:cubicBezTo>
                    <a:pt x="1046175" y="524976"/>
                    <a:pt x="1053471" y="517689"/>
                    <a:pt x="1055366" y="508368"/>
                  </a:cubicBezTo>
                  <a:close/>
                  <a:moveTo>
                    <a:pt x="577320" y="517844"/>
                  </a:moveTo>
                  <a:cubicBezTo>
                    <a:pt x="569455" y="517844"/>
                    <a:pt x="563106" y="511480"/>
                    <a:pt x="563106" y="503631"/>
                  </a:cubicBezTo>
                  <a:cubicBezTo>
                    <a:pt x="563106" y="495782"/>
                    <a:pt x="569455" y="489417"/>
                    <a:pt x="577320" y="489417"/>
                  </a:cubicBezTo>
                  <a:cubicBezTo>
                    <a:pt x="585185" y="489417"/>
                    <a:pt x="591533" y="495782"/>
                    <a:pt x="591533" y="503631"/>
                  </a:cubicBezTo>
                  <a:cubicBezTo>
                    <a:pt x="591438" y="511420"/>
                    <a:pt x="585121" y="517686"/>
                    <a:pt x="577320" y="517686"/>
                  </a:cubicBezTo>
                  <a:close/>
                  <a:moveTo>
                    <a:pt x="1017937" y="503631"/>
                  </a:moveTo>
                  <a:cubicBezTo>
                    <a:pt x="1017937" y="495782"/>
                    <a:pt x="1024286" y="489417"/>
                    <a:pt x="1032151" y="489417"/>
                  </a:cubicBezTo>
                  <a:cubicBezTo>
                    <a:pt x="1040016" y="489417"/>
                    <a:pt x="1046364" y="495782"/>
                    <a:pt x="1046364" y="503631"/>
                  </a:cubicBezTo>
                  <a:cubicBezTo>
                    <a:pt x="1046364" y="511480"/>
                    <a:pt x="1040016" y="517844"/>
                    <a:pt x="1032151" y="517844"/>
                  </a:cubicBezTo>
                  <a:cubicBezTo>
                    <a:pt x="1024318" y="517863"/>
                    <a:pt x="1017969" y="511527"/>
                    <a:pt x="1017937" y="503694"/>
                  </a:cubicBezTo>
                  <a:cubicBezTo>
                    <a:pt x="1017937" y="503621"/>
                    <a:pt x="1017937" y="503545"/>
                    <a:pt x="1017937" y="503473"/>
                  </a:cubicBezTo>
                  <a:close/>
                  <a:moveTo>
                    <a:pt x="51421" y="0"/>
                  </a:moveTo>
                  <a:lnTo>
                    <a:pt x="41946" y="0"/>
                  </a:lnTo>
                  <a:lnTo>
                    <a:pt x="41946" y="119709"/>
                  </a:lnTo>
                  <a:lnTo>
                    <a:pt x="0" y="119709"/>
                  </a:lnTo>
                  <a:lnTo>
                    <a:pt x="0" y="129185"/>
                  </a:lnTo>
                  <a:lnTo>
                    <a:pt x="51421" y="129185"/>
                  </a:lnTo>
                  <a:close/>
                  <a:moveTo>
                    <a:pt x="1264304" y="299273"/>
                  </a:moveTo>
                  <a:cubicBezTo>
                    <a:pt x="1277128" y="296656"/>
                    <a:pt x="1285403" y="284143"/>
                    <a:pt x="1282781" y="271324"/>
                  </a:cubicBezTo>
                  <a:cubicBezTo>
                    <a:pt x="1280160" y="258505"/>
                    <a:pt x="1267652" y="250235"/>
                    <a:pt x="1254829" y="252852"/>
                  </a:cubicBezTo>
                  <a:cubicBezTo>
                    <a:pt x="1242005" y="255468"/>
                    <a:pt x="1233730" y="267981"/>
                    <a:pt x="1236351" y="280800"/>
                  </a:cubicBezTo>
                  <a:cubicBezTo>
                    <a:pt x="1238246" y="290103"/>
                    <a:pt x="1245511" y="297374"/>
                    <a:pt x="1254829" y="299273"/>
                  </a:cubicBezTo>
                  <a:lnTo>
                    <a:pt x="1254829" y="387712"/>
                  </a:lnTo>
                  <a:lnTo>
                    <a:pt x="1027413" y="615127"/>
                  </a:lnTo>
                  <a:lnTo>
                    <a:pt x="1027413" y="893522"/>
                  </a:lnTo>
                  <a:lnTo>
                    <a:pt x="1036889" y="888058"/>
                  </a:lnTo>
                  <a:lnTo>
                    <a:pt x="1036889" y="619076"/>
                  </a:lnTo>
                  <a:lnTo>
                    <a:pt x="1264304" y="391660"/>
                  </a:lnTo>
                  <a:close/>
                  <a:moveTo>
                    <a:pt x="1245353" y="276057"/>
                  </a:moveTo>
                  <a:cubicBezTo>
                    <a:pt x="1245353" y="268207"/>
                    <a:pt x="1251702" y="261844"/>
                    <a:pt x="1259566" y="261844"/>
                  </a:cubicBezTo>
                  <a:cubicBezTo>
                    <a:pt x="1267431" y="261844"/>
                    <a:pt x="1273780" y="268207"/>
                    <a:pt x="1273780" y="276057"/>
                  </a:cubicBezTo>
                  <a:cubicBezTo>
                    <a:pt x="1273780" y="283907"/>
                    <a:pt x="1267431" y="290271"/>
                    <a:pt x="1259566" y="290271"/>
                  </a:cubicBezTo>
                  <a:cubicBezTo>
                    <a:pt x="1251733" y="290288"/>
                    <a:pt x="1245385" y="283953"/>
                    <a:pt x="1245353" y="276120"/>
                  </a:cubicBezTo>
                  <a:cubicBezTo>
                    <a:pt x="1245353" y="276099"/>
                    <a:pt x="1245353" y="276078"/>
                    <a:pt x="1245353" y="276057"/>
                  </a:cubicBezTo>
                  <a:close/>
                  <a:moveTo>
                    <a:pt x="724192" y="71857"/>
                  </a:moveTo>
                  <a:lnTo>
                    <a:pt x="724192" y="347125"/>
                  </a:lnTo>
                  <a:lnTo>
                    <a:pt x="494850" y="347125"/>
                  </a:lnTo>
                  <a:lnTo>
                    <a:pt x="345166" y="496777"/>
                  </a:lnTo>
                  <a:lnTo>
                    <a:pt x="345166" y="859283"/>
                  </a:lnTo>
                  <a:cubicBezTo>
                    <a:pt x="332342" y="861899"/>
                    <a:pt x="324067" y="874413"/>
                    <a:pt x="326689" y="887230"/>
                  </a:cubicBezTo>
                  <a:cubicBezTo>
                    <a:pt x="329310" y="900051"/>
                    <a:pt x="341818" y="908320"/>
                    <a:pt x="354642" y="905705"/>
                  </a:cubicBezTo>
                  <a:cubicBezTo>
                    <a:pt x="367466" y="903089"/>
                    <a:pt x="375741" y="890575"/>
                    <a:pt x="373119" y="877755"/>
                  </a:cubicBezTo>
                  <a:cubicBezTo>
                    <a:pt x="371224" y="868453"/>
                    <a:pt x="363960" y="861182"/>
                    <a:pt x="354642" y="859283"/>
                  </a:cubicBezTo>
                  <a:lnTo>
                    <a:pt x="354642" y="500662"/>
                  </a:lnTo>
                  <a:lnTo>
                    <a:pt x="498735" y="356600"/>
                  </a:lnTo>
                  <a:lnTo>
                    <a:pt x="733668" y="356600"/>
                  </a:lnTo>
                  <a:lnTo>
                    <a:pt x="733668" y="71857"/>
                  </a:lnTo>
                  <a:cubicBezTo>
                    <a:pt x="746492" y="69240"/>
                    <a:pt x="754767" y="56728"/>
                    <a:pt x="752145" y="43909"/>
                  </a:cubicBezTo>
                  <a:cubicBezTo>
                    <a:pt x="749524" y="31090"/>
                    <a:pt x="737016" y="22819"/>
                    <a:pt x="724192" y="25436"/>
                  </a:cubicBezTo>
                  <a:cubicBezTo>
                    <a:pt x="711368" y="28053"/>
                    <a:pt x="703093" y="40566"/>
                    <a:pt x="705714" y="53384"/>
                  </a:cubicBezTo>
                  <a:cubicBezTo>
                    <a:pt x="707610" y="62687"/>
                    <a:pt x="714875" y="69958"/>
                    <a:pt x="724192" y="71857"/>
                  </a:cubicBezTo>
                  <a:close/>
                  <a:moveTo>
                    <a:pt x="364118" y="882499"/>
                  </a:moveTo>
                  <a:cubicBezTo>
                    <a:pt x="364118" y="890348"/>
                    <a:pt x="357769" y="896712"/>
                    <a:pt x="349904" y="896712"/>
                  </a:cubicBezTo>
                  <a:cubicBezTo>
                    <a:pt x="342039" y="896712"/>
                    <a:pt x="335691" y="890348"/>
                    <a:pt x="335691" y="882499"/>
                  </a:cubicBezTo>
                  <a:cubicBezTo>
                    <a:pt x="335691" y="874650"/>
                    <a:pt x="342039" y="868285"/>
                    <a:pt x="349904" y="868285"/>
                  </a:cubicBezTo>
                  <a:cubicBezTo>
                    <a:pt x="357769" y="868285"/>
                    <a:pt x="364118" y="874650"/>
                    <a:pt x="364118" y="882499"/>
                  </a:cubicBezTo>
                  <a:close/>
                  <a:moveTo>
                    <a:pt x="728930" y="34428"/>
                  </a:moveTo>
                  <a:cubicBezTo>
                    <a:pt x="736795" y="34428"/>
                    <a:pt x="743144" y="40792"/>
                    <a:pt x="743144" y="48642"/>
                  </a:cubicBezTo>
                  <a:cubicBezTo>
                    <a:pt x="743144" y="56492"/>
                    <a:pt x="736795" y="62855"/>
                    <a:pt x="728930" y="62855"/>
                  </a:cubicBezTo>
                  <a:cubicBezTo>
                    <a:pt x="721065" y="62855"/>
                    <a:pt x="714717" y="56492"/>
                    <a:pt x="714717" y="48642"/>
                  </a:cubicBezTo>
                  <a:cubicBezTo>
                    <a:pt x="714685" y="40809"/>
                    <a:pt x="721034" y="34446"/>
                    <a:pt x="728867" y="34428"/>
                  </a:cubicBezTo>
                  <a:cubicBezTo>
                    <a:pt x="728898" y="34428"/>
                    <a:pt x="728898" y="34428"/>
                    <a:pt x="728930" y="34428"/>
                  </a:cubicBezTo>
                  <a:close/>
                  <a:moveTo>
                    <a:pt x="127226" y="0"/>
                  </a:moveTo>
                  <a:lnTo>
                    <a:pt x="117751" y="0"/>
                  </a:lnTo>
                  <a:lnTo>
                    <a:pt x="117751" y="195514"/>
                  </a:lnTo>
                  <a:lnTo>
                    <a:pt x="0" y="195514"/>
                  </a:lnTo>
                  <a:lnTo>
                    <a:pt x="0" y="204990"/>
                  </a:lnTo>
                  <a:lnTo>
                    <a:pt x="127226" y="204990"/>
                  </a:lnTo>
                  <a:close/>
                  <a:moveTo>
                    <a:pt x="193556" y="1133130"/>
                  </a:moveTo>
                  <a:cubicBezTo>
                    <a:pt x="206380" y="1135748"/>
                    <a:pt x="218888" y="1127479"/>
                    <a:pt x="221509" y="1114662"/>
                  </a:cubicBezTo>
                  <a:cubicBezTo>
                    <a:pt x="221509" y="1114658"/>
                    <a:pt x="221509" y="1114655"/>
                    <a:pt x="221509" y="1114652"/>
                  </a:cubicBezTo>
                  <a:lnTo>
                    <a:pt x="506252" y="1114652"/>
                  </a:lnTo>
                  <a:lnTo>
                    <a:pt x="506252" y="754104"/>
                  </a:lnTo>
                  <a:cubicBezTo>
                    <a:pt x="519076" y="751488"/>
                    <a:pt x="527351" y="738974"/>
                    <a:pt x="524729" y="726157"/>
                  </a:cubicBezTo>
                  <a:cubicBezTo>
                    <a:pt x="522108" y="713336"/>
                    <a:pt x="509601" y="705067"/>
                    <a:pt x="496777" y="707682"/>
                  </a:cubicBezTo>
                  <a:cubicBezTo>
                    <a:pt x="483953" y="710301"/>
                    <a:pt x="475678" y="722812"/>
                    <a:pt x="478299" y="735632"/>
                  </a:cubicBezTo>
                  <a:cubicBezTo>
                    <a:pt x="480194" y="744934"/>
                    <a:pt x="487459" y="752205"/>
                    <a:pt x="496777" y="754104"/>
                  </a:cubicBezTo>
                  <a:lnTo>
                    <a:pt x="496777" y="1105176"/>
                  </a:lnTo>
                  <a:lnTo>
                    <a:pt x="221509" y="1105176"/>
                  </a:lnTo>
                  <a:cubicBezTo>
                    <a:pt x="218888" y="1092359"/>
                    <a:pt x="206380" y="1084090"/>
                    <a:pt x="193556" y="1086711"/>
                  </a:cubicBezTo>
                  <a:cubicBezTo>
                    <a:pt x="180732" y="1089330"/>
                    <a:pt x="172457" y="1101847"/>
                    <a:pt x="175079" y="1114665"/>
                  </a:cubicBezTo>
                  <a:cubicBezTo>
                    <a:pt x="177005" y="1123963"/>
                    <a:pt x="184270" y="1131228"/>
                    <a:pt x="193556" y="1133130"/>
                  </a:cubicBezTo>
                  <a:close/>
                  <a:moveTo>
                    <a:pt x="487301" y="730888"/>
                  </a:moveTo>
                  <a:cubicBezTo>
                    <a:pt x="487301" y="723039"/>
                    <a:pt x="493650" y="716675"/>
                    <a:pt x="501515" y="716675"/>
                  </a:cubicBezTo>
                  <a:cubicBezTo>
                    <a:pt x="509379" y="716675"/>
                    <a:pt x="515728" y="723039"/>
                    <a:pt x="515728" y="730888"/>
                  </a:cubicBezTo>
                  <a:cubicBezTo>
                    <a:pt x="515728" y="738737"/>
                    <a:pt x="509379" y="745102"/>
                    <a:pt x="501515" y="745102"/>
                  </a:cubicBezTo>
                  <a:cubicBezTo>
                    <a:pt x="493681" y="745121"/>
                    <a:pt x="487333" y="738785"/>
                    <a:pt x="487301" y="730951"/>
                  </a:cubicBezTo>
                  <a:cubicBezTo>
                    <a:pt x="487301" y="730929"/>
                    <a:pt x="487301" y="730910"/>
                    <a:pt x="487301" y="730888"/>
                  </a:cubicBezTo>
                  <a:close/>
                  <a:moveTo>
                    <a:pt x="198294" y="1095701"/>
                  </a:moveTo>
                  <a:cubicBezTo>
                    <a:pt x="206159" y="1095701"/>
                    <a:pt x="212507" y="1102065"/>
                    <a:pt x="212507" y="1109914"/>
                  </a:cubicBezTo>
                  <a:cubicBezTo>
                    <a:pt x="212507" y="1117763"/>
                    <a:pt x="206159" y="1124128"/>
                    <a:pt x="198294" y="1124128"/>
                  </a:cubicBezTo>
                  <a:cubicBezTo>
                    <a:pt x="190429" y="1124128"/>
                    <a:pt x="184080" y="1117763"/>
                    <a:pt x="184080" y="1109914"/>
                  </a:cubicBezTo>
                  <a:cubicBezTo>
                    <a:pt x="184049" y="1102081"/>
                    <a:pt x="190397" y="1095720"/>
                    <a:pt x="198231" y="1095701"/>
                  </a:cubicBezTo>
                  <a:cubicBezTo>
                    <a:pt x="198262" y="1095701"/>
                    <a:pt x="198262" y="1095701"/>
                    <a:pt x="198294" y="1095701"/>
                  </a:cubicBezTo>
                  <a:close/>
                  <a:moveTo>
                    <a:pt x="1340109" y="223467"/>
                  </a:moveTo>
                  <a:cubicBezTo>
                    <a:pt x="1352933" y="220851"/>
                    <a:pt x="1361208" y="208338"/>
                    <a:pt x="1358586" y="195519"/>
                  </a:cubicBezTo>
                  <a:cubicBezTo>
                    <a:pt x="1355965" y="182700"/>
                    <a:pt x="1343458" y="174430"/>
                    <a:pt x="1330634" y="177046"/>
                  </a:cubicBezTo>
                  <a:cubicBezTo>
                    <a:pt x="1317810" y="179663"/>
                    <a:pt x="1309535" y="192176"/>
                    <a:pt x="1312156" y="204995"/>
                  </a:cubicBezTo>
                  <a:cubicBezTo>
                    <a:pt x="1314051" y="214298"/>
                    <a:pt x="1321316" y="221568"/>
                    <a:pt x="1330634" y="223467"/>
                  </a:cubicBezTo>
                  <a:lnTo>
                    <a:pt x="1330634" y="425615"/>
                  </a:lnTo>
                  <a:lnTo>
                    <a:pt x="1103218" y="653030"/>
                  </a:lnTo>
                  <a:lnTo>
                    <a:pt x="1103218" y="849744"/>
                  </a:lnTo>
                  <a:lnTo>
                    <a:pt x="1112694" y="844280"/>
                  </a:lnTo>
                  <a:lnTo>
                    <a:pt x="1112694" y="656978"/>
                  </a:lnTo>
                  <a:lnTo>
                    <a:pt x="1340109" y="429563"/>
                  </a:lnTo>
                  <a:close/>
                  <a:moveTo>
                    <a:pt x="1321158" y="200252"/>
                  </a:moveTo>
                  <a:cubicBezTo>
                    <a:pt x="1321158" y="192402"/>
                    <a:pt x="1327507" y="186039"/>
                    <a:pt x="1335372" y="186039"/>
                  </a:cubicBezTo>
                  <a:cubicBezTo>
                    <a:pt x="1343236" y="186039"/>
                    <a:pt x="1349585" y="192402"/>
                    <a:pt x="1349585" y="200252"/>
                  </a:cubicBezTo>
                  <a:cubicBezTo>
                    <a:pt x="1349585" y="208102"/>
                    <a:pt x="1343236" y="214465"/>
                    <a:pt x="1335372" y="214465"/>
                  </a:cubicBezTo>
                  <a:cubicBezTo>
                    <a:pt x="1327538" y="214483"/>
                    <a:pt x="1321190" y="208148"/>
                    <a:pt x="1321158" y="200315"/>
                  </a:cubicBezTo>
                  <a:cubicBezTo>
                    <a:pt x="1321158" y="200294"/>
                    <a:pt x="1321158" y="200273"/>
                    <a:pt x="1321158" y="200252"/>
                  </a:cubicBezTo>
                  <a:close/>
                  <a:moveTo>
                    <a:pt x="961083" y="859283"/>
                  </a:moveTo>
                  <a:lnTo>
                    <a:pt x="961083" y="650345"/>
                  </a:lnTo>
                  <a:lnTo>
                    <a:pt x="903755" y="650345"/>
                  </a:lnTo>
                  <a:cubicBezTo>
                    <a:pt x="901134" y="637528"/>
                    <a:pt x="888627" y="629256"/>
                    <a:pt x="875803" y="631874"/>
                  </a:cubicBezTo>
                  <a:cubicBezTo>
                    <a:pt x="862979" y="634489"/>
                    <a:pt x="854704" y="647004"/>
                    <a:pt x="857325" y="659821"/>
                  </a:cubicBezTo>
                  <a:cubicBezTo>
                    <a:pt x="859947" y="672638"/>
                    <a:pt x="872454" y="680911"/>
                    <a:pt x="885278" y="678292"/>
                  </a:cubicBezTo>
                  <a:cubicBezTo>
                    <a:pt x="894596" y="676394"/>
                    <a:pt x="901861" y="669123"/>
                    <a:pt x="903755" y="659821"/>
                  </a:cubicBezTo>
                  <a:lnTo>
                    <a:pt x="951608" y="659821"/>
                  </a:lnTo>
                  <a:lnTo>
                    <a:pt x="951608" y="859283"/>
                  </a:lnTo>
                  <a:cubicBezTo>
                    <a:pt x="938784" y="861899"/>
                    <a:pt x="930509" y="874413"/>
                    <a:pt x="933130" y="887230"/>
                  </a:cubicBezTo>
                  <a:cubicBezTo>
                    <a:pt x="935752" y="900051"/>
                    <a:pt x="948260" y="908320"/>
                    <a:pt x="961083" y="905705"/>
                  </a:cubicBezTo>
                  <a:cubicBezTo>
                    <a:pt x="973907" y="903089"/>
                    <a:pt x="982182" y="890575"/>
                    <a:pt x="979561" y="877755"/>
                  </a:cubicBezTo>
                  <a:cubicBezTo>
                    <a:pt x="977666" y="868453"/>
                    <a:pt x="970401" y="861182"/>
                    <a:pt x="961083" y="859283"/>
                  </a:cubicBezTo>
                  <a:close/>
                  <a:moveTo>
                    <a:pt x="880540" y="669297"/>
                  </a:moveTo>
                  <a:cubicBezTo>
                    <a:pt x="872676" y="669297"/>
                    <a:pt x="866327" y="662932"/>
                    <a:pt x="866327" y="655083"/>
                  </a:cubicBezTo>
                  <a:cubicBezTo>
                    <a:pt x="866327" y="647234"/>
                    <a:pt x="872676" y="640870"/>
                    <a:pt x="880540" y="640870"/>
                  </a:cubicBezTo>
                  <a:cubicBezTo>
                    <a:pt x="888405" y="640870"/>
                    <a:pt x="894754" y="647234"/>
                    <a:pt x="894754" y="655083"/>
                  </a:cubicBezTo>
                  <a:cubicBezTo>
                    <a:pt x="894754" y="662932"/>
                    <a:pt x="888405" y="669297"/>
                    <a:pt x="880540" y="669297"/>
                  </a:cubicBezTo>
                  <a:close/>
                  <a:moveTo>
                    <a:pt x="956346" y="896712"/>
                  </a:moveTo>
                  <a:cubicBezTo>
                    <a:pt x="948481" y="896712"/>
                    <a:pt x="942132" y="890348"/>
                    <a:pt x="942132" y="882499"/>
                  </a:cubicBezTo>
                  <a:cubicBezTo>
                    <a:pt x="942132" y="874650"/>
                    <a:pt x="948481" y="868285"/>
                    <a:pt x="956346" y="868285"/>
                  </a:cubicBezTo>
                  <a:cubicBezTo>
                    <a:pt x="964210" y="868285"/>
                    <a:pt x="970559" y="874650"/>
                    <a:pt x="970559" y="882499"/>
                  </a:cubicBezTo>
                  <a:cubicBezTo>
                    <a:pt x="970559" y="890348"/>
                    <a:pt x="964210" y="896712"/>
                    <a:pt x="956346" y="896712"/>
                  </a:cubicBezTo>
                  <a:close/>
                  <a:moveTo>
                    <a:pt x="430447" y="177037"/>
                  </a:moveTo>
                  <a:cubicBezTo>
                    <a:pt x="417623" y="174423"/>
                    <a:pt x="405116" y="182697"/>
                    <a:pt x="402494" y="195516"/>
                  </a:cubicBezTo>
                  <a:cubicBezTo>
                    <a:pt x="399904" y="208335"/>
                    <a:pt x="408148" y="220846"/>
                    <a:pt x="420972" y="223460"/>
                  </a:cubicBezTo>
                  <a:cubicBezTo>
                    <a:pt x="433795" y="226073"/>
                    <a:pt x="446303" y="217805"/>
                    <a:pt x="448924" y="204990"/>
                  </a:cubicBezTo>
                  <a:lnTo>
                    <a:pt x="582058" y="204990"/>
                  </a:lnTo>
                  <a:lnTo>
                    <a:pt x="582058" y="0"/>
                  </a:lnTo>
                  <a:lnTo>
                    <a:pt x="572582" y="0"/>
                  </a:lnTo>
                  <a:lnTo>
                    <a:pt x="572582" y="195514"/>
                  </a:lnTo>
                  <a:lnTo>
                    <a:pt x="448924" y="195514"/>
                  </a:lnTo>
                  <a:cubicBezTo>
                    <a:pt x="447030" y="186204"/>
                    <a:pt x="439765" y="178927"/>
                    <a:pt x="430447" y="177037"/>
                  </a:cubicBezTo>
                  <a:close/>
                  <a:moveTo>
                    <a:pt x="425709" y="214465"/>
                  </a:moveTo>
                  <a:cubicBezTo>
                    <a:pt x="417845" y="214465"/>
                    <a:pt x="411496" y="208102"/>
                    <a:pt x="411496" y="200252"/>
                  </a:cubicBezTo>
                  <a:cubicBezTo>
                    <a:pt x="411496" y="192402"/>
                    <a:pt x="417845" y="186039"/>
                    <a:pt x="425709" y="186039"/>
                  </a:cubicBezTo>
                  <a:cubicBezTo>
                    <a:pt x="433574" y="186039"/>
                    <a:pt x="439923" y="192402"/>
                    <a:pt x="439923" y="200252"/>
                  </a:cubicBezTo>
                  <a:cubicBezTo>
                    <a:pt x="439923" y="208102"/>
                    <a:pt x="433574" y="214465"/>
                    <a:pt x="425709" y="214465"/>
                  </a:cubicBezTo>
                  <a:close/>
                  <a:moveTo>
                    <a:pt x="145704" y="347125"/>
                  </a:moveTo>
                  <a:cubicBezTo>
                    <a:pt x="143082" y="334307"/>
                    <a:pt x="130574" y="326035"/>
                    <a:pt x="117751" y="328653"/>
                  </a:cubicBezTo>
                  <a:cubicBezTo>
                    <a:pt x="104927" y="331269"/>
                    <a:pt x="96652" y="343783"/>
                    <a:pt x="99273" y="356600"/>
                  </a:cubicBezTo>
                  <a:cubicBezTo>
                    <a:pt x="101895" y="369418"/>
                    <a:pt x="114403" y="377690"/>
                    <a:pt x="127226" y="375071"/>
                  </a:cubicBezTo>
                  <a:cubicBezTo>
                    <a:pt x="136544" y="373173"/>
                    <a:pt x="143809" y="365902"/>
                    <a:pt x="145704" y="356600"/>
                  </a:cubicBezTo>
                  <a:lnTo>
                    <a:pt x="278837" y="356600"/>
                  </a:lnTo>
                  <a:lnTo>
                    <a:pt x="278837" y="147662"/>
                  </a:lnTo>
                  <a:cubicBezTo>
                    <a:pt x="291660" y="145046"/>
                    <a:pt x="299936" y="132533"/>
                    <a:pt x="297314" y="119714"/>
                  </a:cubicBezTo>
                  <a:cubicBezTo>
                    <a:pt x="294693" y="106895"/>
                    <a:pt x="282185" y="98624"/>
                    <a:pt x="269361" y="101241"/>
                  </a:cubicBezTo>
                  <a:cubicBezTo>
                    <a:pt x="256537" y="103858"/>
                    <a:pt x="248262" y="116371"/>
                    <a:pt x="250884" y="129189"/>
                  </a:cubicBezTo>
                  <a:cubicBezTo>
                    <a:pt x="252779" y="138493"/>
                    <a:pt x="260043" y="145763"/>
                    <a:pt x="269361" y="147662"/>
                  </a:cubicBezTo>
                  <a:lnTo>
                    <a:pt x="269361" y="347125"/>
                  </a:lnTo>
                  <a:close/>
                  <a:moveTo>
                    <a:pt x="122489" y="366076"/>
                  </a:moveTo>
                  <a:cubicBezTo>
                    <a:pt x="114624" y="366076"/>
                    <a:pt x="108275" y="359711"/>
                    <a:pt x="108275" y="351862"/>
                  </a:cubicBezTo>
                  <a:cubicBezTo>
                    <a:pt x="108275" y="344013"/>
                    <a:pt x="114624" y="337649"/>
                    <a:pt x="122489" y="337649"/>
                  </a:cubicBezTo>
                  <a:cubicBezTo>
                    <a:pt x="130353" y="337649"/>
                    <a:pt x="136702" y="344013"/>
                    <a:pt x="136702" y="351862"/>
                  </a:cubicBezTo>
                  <a:cubicBezTo>
                    <a:pt x="136702" y="359711"/>
                    <a:pt x="130353" y="366076"/>
                    <a:pt x="122489" y="366076"/>
                  </a:cubicBezTo>
                  <a:close/>
                  <a:moveTo>
                    <a:pt x="259886" y="124447"/>
                  </a:moveTo>
                  <a:cubicBezTo>
                    <a:pt x="259886" y="116597"/>
                    <a:pt x="266234" y="110233"/>
                    <a:pt x="274099" y="110233"/>
                  </a:cubicBezTo>
                  <a:cubicBezTo>
                    <a:pt x="281964" y="110233"/>
                    <a:pt x="288312" y="116597"/>
                    <a:pt x="288312" y="124447"/>
                  </a:cubicBezTo>
                  <a:cubicBezTo>
                    <a:pt x="288312" y="132297"/>
                    <a:pt x="281964" y="138660"/>
                    <a:pt x="274099" y="138660"/>
                  </a:cubicBezTo>
                  <a:cubicBezTo>
                    <a:pt x="266266" y="138678"/>
                    <a:pt x="259917" y="132343"/>
                    <a:pt x="259886" y="124510"/>
                  </a:cubicBezTo>
                  <a:cubicBezTo>
                    <a:pt x="259886" y="124489"/>
                    <a:pt x="259886" y="124468"/>
                    <a:pt x="259886" y="124447"/>
                  </a:cubicBezTo>
                  <a:close/>
                  <a:moveTo>
                    <a:pt x="193556" y="71857"/>
                  </a:moveTo>
                  <a:cubicBezTo>
                    <a:pt x="206380" y="74476"/>
                    <a:pt x="218888" y="66207"/>
                    <a:pt x="221509" y="53389"/>
                  </a:cubicBezTo>
                  <a:cubicBezTo>
                    <a:pt x="221509" y="53386"/>
                    <a:pt x="221509" y="53383"/>
                    <a:pt x="221509" y="53379"/>
                  </a:cubicBezTo>
                  <a:lnTo>
                    <a:pt x="345166" y="53379"/>
                  </a:lnTo>
                  <a:lnTo>
                    <a:pt x="345166" y="252842"/>
                  </a:lnTo>
                  <a:cubicBezTo>
                    <a:pt x="332342" y="255458"/>
                    <a:pt x="324067" y="267971"/>
                    <a:pt x="326689" y="280790"/>
                  </a:cubicBezTo>
                  <a:cubicBezTo>
                    <a:pt x="329310" y="293609"/>
                    <a:pt x="341818" y="301880"/>
                    <a:pt x="354642" y="299263"/>
                  </a:cubicBezTo>
                  <a:cubicBezTo>
                    <a:pt x="367466" y="296646"/>
                    <a:pt x="375741" y="284133"/>
                    <a:pt x="373119" y="271315"/>
                  </a:cubicBezTo>
                  <a:cubicBezTo>
                    <a:pt x="371224" y="262011"/>
                    <a:pt x="363960" y="254741"/>
                    <a:pt x="354642" y="252842"/>
                  </a:cubicBezTo>
                  <a:lnTo>
                    <a:pt x="354642" y="43904"/>
                  </a:lnTo>
                  <a:lnTo>
                    <a:pt x="221509" y="43904"/>
                  </a:lnTo>
                  <a:cubicBezTo>
                    <a:pt x="218888" y="31086"/>
                    <a:pt x="206380" y="22818"/>
                    <a:pt x="193556" y="25438"/>
                  </a:cubicBezTo>
                  <a:cubicBezTo>
                    <a:pt x="180732" y="28058"/>
                    <a:pt x="172457" y="40573"/>
                    <a:pt x="175079" y="53391"/>
                  </a:cubicBezTo>
                  <a:cubicBezTo>
                    <a:pt x="177005" y="62690"/>
                    <a:pt x="184270" y="69956"/>
                    <a:pt x="193556" y="71857"/>
                  </a:cubicBezTo>
                  <a:close/>
                  <a:moveTo>
                    <a:pt x="364118" y="276057"/>
                  </a:moveTo>
                  <a:cubicBezTo>
                    <a:pt x="364118" y="283907"/>
                    <a:pt x="357769" y="290271"/>
                    <a:pt x="349904" y="290271"/>
                  </a:cubicBezTo>
                  <a:cubicBezTo>
                    <a:pt x="342039" y="290271"/>
                    <a:pt x="335691" y="283907"/>
                    <a:pt x="335691" y="276057"/>
                  </a:cubicBezTo>
                  <a:cubicBezTo>
                    <a:pt x="335691" y="268207"/>
                    <a:pt x="342039" y="261844"/>
                    <a:pt x="349904" y="261844"/>
                  </a:cubicBezTo>
                  <a:cubicBezTo>
                    <a:pt x="357769" y="261844"/>
                    <a:pt x="364118" y="268207"/>
                    <a:pt x="364118" y="276057"/>
                  </a:cubicBezTo>
                  <a:close/>
                  <a:moveTo>
                    <a:pt x="198294" y="34428"/>
                  </a:moveTo>
                  <a:cubicBezTo>
                    <a:pt x="206159" y="34428"/>
                    <a:pt x="212507" y="40792"/>
                    <a:pt x="212507" y="48642"/>
                  </a:cubicBezTo>
                  <a:cubicBezTo>
                    <a:pt x="212507" y="56492"/>
                    <a:pt x="206159" y="62855"/>
                    <a:pt x="198294" y="62855"/>
                  </a:cubicBezTo>
                  <a:cubicBezTo>
                    <a:pt x="190429" y="62855"/>
                    <a:pt x="184080" y="56492"/>
                    <a:pt x="184080" y="48642"/>
                  </a:cubicBezTo>
                  <a:cubicBezTo>
                    <a:pt x="184049" y="40809"/>
                    <a:pt x="190397" y="34446"/>
                    <a:pt x="198231" y="34428"/>
                  </a:cubicBezTo>
                  <a:cubicBezTo>
                    <a:pt x="198262" y="34428"/>
                    <a:pt x="198262" y="34428"/>
                    <a:pt x="198294" y="34428"/>
                  </a:cubicBezTo>
                  <a:close/>
                  <a:moveTo>
                    <a:pt x="648387" y="71857"/>
                  </a:moveTo>
                  <a:lnTo>
                    <a:pt x="648387" y="271319"/>
                  </a:lnTo>
                  <a:lnTo>
                    <a:pt x="463612" y="271319"/>
                  </a:lnTo>
                  <a:lnTo>
                    <a:pt x="312002" y="422930"/>
                  </a:lnTo>
                  <a:lnTo>
                    <a:pt x="221509" y="422930"/>
                  </a:lnTo>
                  <a:cubicBezTo>
                    <a:pt x="218888" y="410112"/>
                    <a:pt x="206380" y="401840"/>
                    <a:pt x="193556" y="404459"/>
                  </a:cubicBezTo>
                  <a:cubicBezTo>
                    <a:pt x="180732" y="407074"/>
                    <a:pt x="172457" y="419588"/>
                    <a:pt x="175079" y="432405"/>
                  </a:cubicBezTo>
                  <a:cubicBezTo>
                    <a:pt x="177700" y="445223"/>
                    <a:pt x="190208" y="453495"/>
                    <a:pt x="203032" y="450877"/>
                  </a:cubicBezTo>
                  <a:cubicBezTo>
                    <a:pt x="212349" y="448978"/>
                    <a:pt x="219614" y="441707"/>
                    <a:pt x="221509" y="432405"/>
                  </a:cubicBezTo>
                  <a:lnTo>
                    <a:pt x="315855" y="432405"/>
                  </a:lnTo>
                  <a:lnTo>
                    <a:pt x="467465" y="280795"/>
                  </a:lnTo>
                  <a:lnTo>
                    <a:pt x="657800" y="280795"/>
                  </a:lnTo>
                  <a:lnTo>
                    <a:pt x="657800" y="71857"/>
                  </a:lnTo>
                  <a:cubicBezTo>
                    <a:pt x="670623" y="69240"/>
                    <a:pt x="678898" y="56728"/>
                    <a:pt x="676277" y="43909"/>
                  </a:cubicBezTo>
                  <a:cubicBezTo>
                    <a:pt x="673656" y="31090"/>
                    <a:pt x="661148" y="22819"/>
                    <a:pt x="648324" y="25436"/>
                  </a:cubicBezTo>
                  <a:cubicBezTo>
                    <a:pt x="635500" y="28053"/>
                    <a:pt x="627225" y="40566"/>
                    <a:pt x="629846" y="53384"/>
                  </a:cubicBezTo>
                  <a:cubicBezTo>
                    <a:pt x="631741" y="62687"/>
                    <a:pt x="639006" y="69958"/>
                    <a:pt x="648324" y="71857"/>
                  </a:cubicBezTo>
                  <a:close/>
                  <a:moveTo>
                    <a:pt x="198294" y="441881"/>
                  </a:moveTo>
                  <a:cubicBezTo>
                    <a:pt x="190429" y="441881"/>
                    <a:pt x="184080" y="435517"/>
                    <a:pt x="184080" y="427668"/>
                  </a:cubicBezTo>
                  <a:cubicBezTo>
                    <a:pt x="184080" y="419819"/>
                    <a:pt x="190429" y="413454"/>
                    <a:pt x="198294" y="413454"/>
                  </a:cubicBezTo>
                  <a:cubicBezTo>
                    <a:pt x="206159" y="413454"/>
                    <a:pt x="212507" y="419819"/>
                    <a:pt x="212507" y="427668"/>
                  </a:cubicBezTo>
                  <a:cubicBezTo>
                    <a:pt x="212507" y="435517"/>
                    <a:pt x="206159" y="441881"/>
                    <a:pt x="198294" y="441881"/>
                  </a:cubicBezTo>
                  <a:close/>
                  <a:moveTo>
                    <a:pt x="653125" y="34428"/>
                  </a:moveTo>
                  <a:cubicBezTo>
                    <a:pt x="660990" y="34428"/>
                    <a:pt x="667338" y="40792"/>
                    <a:pt x="667338" y="48642"/>
                  </a:cubicBezTo>
                  <a:cubicBezTo>
                    <a:pt x="667338" y="56492"/>
                    <a:pt x="660990" y="62855"/>
                    <a:pt x="653125" y="62855"/>
                  </a:cubicBezTo>
                  <a:cubicBezTo>
                    <a:pt x="645260" y="62855"/>
                    <a:pt x="638911" y="56492"/>
                    <a:pt x="638911" y="48642"/>
                  </a:cubicBezTo>
                  <a:cubicBezTo>
                    <a:pt x="638880" y="40809"/>
                    <a:pt x="645229" y="34446"/>
                    <a:pt x="653062" y="34428"/>
                  </a:cubicBezTo>
                  <a:cubicBezTo>
                    <a:pt x="653093" y="34428"/>
                    <a:pt x="653093" y="34428"/>
                    <a:pt x="653125" y="34428"/>
                  </a:cubicBezTo>
                  <a:close/>
                  <a:moveTo>
                    <a:pt x="885278" y="935088"/>
                  </a:moveTo>
                  <a:cubicBezTo>
                    <a:pt x="872391" y="932754"/>
                    <a:pt x="860073" y="941298"/>
                    <a:pt x="857736" y="954169"/>
                  </a:cubicBezTo>
                  <a:cubicBezTo>
                    <a:pt x="855525" y="966472"/>
                    <a:pt x="863232" y="978389"/>
                    <a:pt x="875360" y="981393"/>
                  </a:cubicBezTo>
                  <a:lnTo>
                    <a:pt x="903155" y="965347"/>
                  </a:lnTo>
                  <a:cubicBezTo>
                    <a:pt x="903408" y="964592"/>
                    <a:pt x="903598" y="963822"/>
                    <a:pt x="903755" y="963042"/>
                  </a:cubicBezTo>
                  <a:lnTo>
                    <a:pt x="907167" y="963042"/>
                  </a:lnTo>
                  <a:lnTo>
                    <a:pt x="923560" y="953566"/>
                  </a:lnTo>
                  <a:lnTo>
                    <a:pt x="903755" y="953566"/>
                  </a:lnTo>
                  <a:cubicBezTo>
                    <a:pt x="901861" y="944255"/>
                    <a:pt x="894596" y="936977"/>
                    <a:pt x="885278" y="935088"/>
                  </a:cubicBezTo>
                  <a:close/>
                  <a:moveTo>
                    <a:pt x="880540" y="972517"/>
                  </a:moveTo>
                  <a:cubicBezTo>
                    <a:pt x="872676" y="972517"/>
                    <a:pt x="866327" y="966153"/>
                    <a:pt x="866327" y="958304"/>
                  </a:cubicBezTo>
                  <a:cubicBezTo>
                    <a:pt x="866327" y="950455"/>
                    <a:pt x="872676" y="944090"/>
                    <a:pt x="880540" y="944090"/>
                  </a:cubicBezTo>
                  <a:cubicBezTo>
                    <a:pt x="888405" y="944090"/>
                    <a:pt x="894754" y="950455"/>
                    <a:pt x="894754" y="958304"/>
                  </a:cubicBezTo>
                  <a:cubicBezTo>
                    <a:pt x="894754" y="966153"/>
                    <a:pt x="888405" y="972517"/>
                    <a:pt x="880540" y="972517"/>
                  </a:cubicBezTo>
                  <a:close/>
                  <a:moveTo>
                    <a:pt x="420972" y="71857"/>
                  </a:moveTo>
                  <a:lnTo>
                    <a:pt x="420972" y="129185"/>
                  </a:lnTo>
                  <a:lnTo>
                    <a:pt x="506252" y="129185"/>
                  </a:lnTo>
                  <a:lnTo>
                    <a:pt x="506252" y="0"/>
                  </a:lnTo>
                  <a:lnTo>
                    <a:pt x="496777" y="0"/>
                  </a:lnTo>
                  <a:lnTo>
                    <a:pt x="496777" y="119709"/>
                  </a:lnTo>
                  <a:lnTo>
                    <a:pt x="430447" y="119709"/>
                  </a:lnTo>
                  <a:lnTo>
                    <a:pt x="430447" y="71857"/>
                  </a:lnTo>
                  <a:cubicBezTo>
                    <a:pt x="443271" y="69240"/>
                    <a:pt x="451546" y="56728"/>
                    <a:pt x="448924" y="43909"/>
                  </a:cubicBezTo>
                  <a:cubicBezTo>
                    <a:pt x="446303" y="31090"/>
                    <a:pt x="433795" y="22819"/>
                    <a:pt x="420972" y="25436"/>
                  </a:cubicBezTo>
                  <a:cubicBezTo>
                    <a:pt x="408148" y="28053"/>
                    <a:pt x="399873" y="40566"/>
                    <a:pt x="402494" y="53384"/>
                  </a:cubicBezTo>
                  <a:cubicBezTo>
                    <a:pt x="404389" y="62687"/>
                    <a:pt x="411654" y="69958"/>
                    <a:pt x="420972" y="71857"/>
                  </a:cubicBezTo>
                  <a:close/>
                  <a:moveTo>
                    <a:pt x="425709" y="34428"/>
                  </a:moveTo>
                  <a:cubicBezTo>
                    <a:pt x="433574" y="34428"/>
                    <a:pt x="439923" y="40792"/>
                    <a:pt x="439923" y="48642"/>
                  </a:cubicBezTo>
                  <a:cubicBezTo>
                    <a:pt x="439923" y="56492"/>
                    <a:pt x="433574" y="62855"/>
                    <a:pt x="425709" y="62855"/>
                  </a:cubicBezTo>
                  <a:cubicBezTo>
                    <a:pt x="417845" y="62855"/>
                    <a:pt x="411496" y="56492"/>
                    <a:pt x="411496" y="48642"/>
                  </a:cubicBezTo>
                  <a:cubicBezTo>
                    <a:pt x="411464" y="40809"/>
                    <a:pt x="417813" y="34446"/>
                    <a:pt x="425646" y="34428"/>
                  </a:cubicBezTo>
                  <a:cubicBezTo>
                    <a:pt x="425678" y="34428"/>
                    <a:pt x="425678" y="34428"/>
                    <a:pt x="425709" y="34428"/>
                  </a:cubicBezTo>
                  <a:close/>
                  <a:moveTo>
                    <a:pt x="506252" y="556063"/>
                  </a:moveTo>
                  <a:cubicBezTo>
                    <a:pt x="493428" y="553450"/>
                    <a:pt x="480921" y="561723"/>
                    <a:pt x="478299" y="574543"/>
                  </a:cubicBezTo>
                  <a:cubicBezTo>
                    <a:pt x="475709" y="587361"/>
                    <a:pt x="483953" y="599872"/>
                    <a:pt x="496777" y="602487"/>
                  </a:cubicBezTo>
                  <a:cubicBezTo>
                    <a:pt x="509601" y="605099"/>
                    <a:pt x="522108" y="596830"/>
                    <a:pt x="524729" y="584016"/>
                  </a:cubicBezTo>
                  <a:lnTo>
                    <a:pt x="933130" y="584016"/>
                  </a:lnTo>
                  <a:cubicBezTo>
                    <a:pt x="935752" y="596833"/>
                    <a:pt x="948260" y="605105"/>
                    <a:pt x="961083" y="602487"/>
                  </a:cubicBezTo>
                  <a:cubicBezTo>
                    <a:pt x="973907" y="599872"/>
                    <a:pt x="982182" y="587357"/>
                    <a:pt x="979561" y="574540"/>
                  </a:cubicBezTo>
                  <a:cubicBezTo>
                    <a:pt x="976939" y="561723"/>
                    <a:pt x="964432" y="553450"/>
                    <a:pt x="951608" y="556069"/>
                  </a:cubicBezTo>
                  <a:cubicBezTo>
                    <a:pt x="942290" y="557967"/>
                    <a:pt x="935025" y="565238"/>
                    <a:pt x="933130" y="574540"/>
                  </a:cubicBezTo>
                  <a:lnTo>
                    <a:pt x="524729" y="574540"/>
                  </a:lnTo>
                  <a:cubicBezTo>
                    <a:pt x="522835" y="565229"/>
                    <a:pt x="515570" y="557951"/>
                    <a:pt x="506252" y="556063"/>
                  </a:cubicBezTo>
                  <a:close/>
                  <a:moveTo>
                    <a:pt x="501515" y="593491"/>
                  </a:moveTo>
                  <a:cubicBezTo>
                    <a:pt x="493650" y="593491"/>
                    <a:pt x="487301" y="587127"/>
                    <a:pt x="487301" y="579278"/>
                  </a:cubicBezTo>
                  <a:cubicBezTo>
                    <a:pt x="487301" y="571429"/>
                    <a:pt x="493650" y="565064"/>
                    <a:pt x="501515" y="565064"/>
                  </a:cubicBezTo>
                  <a:cubicBezTo>
                    <a:pt x="509379" y="565064"/>
                    <a:pt x="515728" y="571429"/>
                    <a:pt x="515728" y="579278"/>
                  </a:cubicBezTo>
                  <a:cubicBezTo>
                    <a:pt x="515728" y="587127"/>
                    <a:pt x="509379" y="593491"/>
                    <a:pt x="501515" y="593491"/>
                  </a:cubicBezTo>
                  <a:close/>
                  <a:moveTo>
                    <a:pt x="956346" y="565064"/>
                  </a:moveTo>
                  <a:cubicBezTo>
                    <a:pt x="964210" y="565064"/>
                    <a:pt x="970559" y="571429"/>
                    <a:pt x="970559" y="579278"/>
                  </a:cubicBezTo>
                  <a:cubicBezTo>
                    <a:pt x="970559" y="587127"/>
                    <a:pt x="964210" y="593491"/>
                    <a:pt x="956346" y="593491"/>
                  </a:cubicBezTo>
                  <a:cubicBezTo>
                    <a:pt x="948481" y="593491"/>
                    <a:pt x="942132" y="587127"/>
                    <a:pt x="942132" y="579278"/>
                  </a:cubicBezTo>
                  <a:cubicBezTo>
                    <a:pt x="942101" y="571445"/>
                    <a:pt x="948449" y="565083"/>
                    <a:pt x="956282" y="565064"/>
                  </a:cubicBezTo>
                  <a:cubicBezTo>
                    <a:pt x="956314" y="565064"/>
                    <a:pt x="956314" y="565064"/>
                    <a:pt x="956346" y="565064"/>
                  </a:cubicBezTo>
                  <a:close/>
                  <a:moveTo>
                    <a:pt x="127226" y="450883"/>
                  </a:moveTo>
                  <a:cubicBezTo>
                    <a:pt x="140050" y="448268"/>
                    <a:pt x="148325" y="435753"/>
                    <a:pt x="145704" y="422936"/>
                  </a:cubicBezTo>
                  <a:cubicBezTo>
                    <a:pt x="143082" y="410116"/>
                    <a:pt x="130574" y="401846"/>
                    <a:pt x="117751" y="404462"/>
                  </a:cubicBezTo>
                  <a:cubicBezTo>
                    <a:pt x="104927" y="407080"/>
                    <a:pt x="96652" y="419591"/>
                    <a:pt x="99273" y="432412"/>
                  </a:cubicBezTo>
                  <a:cubicBezTo>
                    <a:pt x="101168" y="441714"/>
                    <a:pt x="108433" y="448985"/>
                    <a:pt x="117751" y="450883"/>
                  </a:cubicBezTo>
                  <a:lnTo>
                    <a:pt x="117751" y="650345"/>
                  </a:lnTo>
                  <a:lnTo>
                    <a:pt x="0" y="650345"/>
                  </a:lnTo>
                  <a:lnTo>
                    <a:pt x="0" y="659821"/>
                  </a:lnTo>
                  <a:lnTo>
                    <a:pt x="127226" y="659821"/>
                  </a:lnTo>
                  <a:close/>
                  <a:moveTo>
                    <a:pt x="108275" y="427668"/>
                  </a:moveTo>
                  <a:cubicBezTo>
                    <a:pt x="108275" y="419819"/>
                    <a:pt x="114624" y="413454"/>
                    <a:pt x="122489" y="413454"/>
                  </a:cubicBezTo>
                  <a:cubicBezTo>
                    <a:pt x="130353" y="413454"/>
                    <a:pt x="136702" y="419819"/>
                    <a:pt x="136702" y="427668"/>
                  </a:cubicBezTo>
                  <a:cubicBezTo>
                    <a:pt x="136702" y="435517"/>
                    <a:pt x="130353" y="441881"/>
                    <a:pt x="122489" y="441881"/>
                  </a:cubicBezTo>
                  <a:cubicBezTo>
                    <a:pt x="114655" y="441900"/>
                    <a:pt x="108307" y="435564"/>
                    <a:pt x="108275" y="427731"/>
                  </a:cubicBezTo>
                  <a:cubicBezTo>
                    <a:pt x="108275" y="427709"/>
                    <a:pt x="108275" y="427690"/>
                    <a:pt x="108275" y="427668"/>
                  </a:cubicBezTo>
                  <a:close/>
                  <a:moveTo>
                    <a:pt x="51421" y="956346"/>
                  </a:moveTo>
                  <a:lnTo>
                    <a:pt x="0" y="904924"/>
                  </a:lnTo>
                  <a:lnTo>
                    <a:pt x="0" y="918285"/>
                  </a:lnTo>
                  <a:lnTo>
                    <a:pt x="41946" y="960199"/>
                  </a:lnTo>
                  <a:lnTo>
                    <a:pt x="41946" y="1180982"/>
                  </a:lnTo>
                  <a:lnTo>
                    <a:pt x="0" y="1180982"/>
                  </a:lnTo>
                  <a:lnTo>
                    <a:pt x="0" y="1190457"/>
                  </a:lnTo>
                  <a:lnTo>
                    <a:pt x="51421" y="1190457"/>
                  </a:lnTo>
                  <a:close/>
                  <a:moveTo>
                    <a:pt x="117751" y="830004"/>
                  </a:moveTo>
                  <a:cubicBezTo>
                    <a:pt x="130574" y="832622"/>
                    <a:pt x="143082" y="824353"/>
                    <a:pt x="145704" y="811536"/>
                  </a:cubicBezTo>
                  <a:cubicBezTo>
                    <a:pt x="145704" y="811532"/>
                    <a:pt x="145704" y="811529"/>
                    <a:pt x="145704" y="811526"/>
                  </a:cubicBezTo>
                  <a:lnTo>
                    <a:pt x="193556" y="811526"/>
                  </a:lnTo>
                  <a:lnTo>
                    <a:pt x="193556" y="1038942"/>
                  </a:lnTo>
                  <a:lnTo>
                    <a:pt x="250884" y="1038942"/>
                  </a:lnTo>
                  <a:cubicBezTo>
                    <a:pt x="253505" y="1051759"/>
                    <a:pt x="266013" y="1060031"/>
                    <a:pt x="278837" y="1057413"/>
                  </a:cubicBezTo>
                  <a:cubicBezTo>
                    <a:pt x="291660" y="1054798"/>
                    <a:pt x="299936" y="1042283"/>
                    <a:pt x="297314" y="1029466"/>
                  </a:cubicBezTo>
                  <a:cubicBezTo>
                    <a:pt x="294693" y="1016649"/>
                    <a:pt x="282185" y="1008376"/>
                    <a:pt x="269361" y="1010995"/>
                  </a:cubicBezTo>
                  <a:cubicBezTo>
                    <a:pt x="260043" y="1012893"/>
                    <a:pt x="252779" y="1020164"/>
                    <a:pt x="250884" y="1029466"/>
                  </a:cubicBezTo>
                  <a:lnTo>
                    <a:pt x="203032" y="1029466"/>
                  </a:lnTo>
                  <a:lnTo>
                    <a:pt x="203032" y="802050"/>
                  </a:lnTo>
                  <a:lnTo>
                    <a:pt x="145704" y="802050"/>
                  </a:lnTo>
                  <a:cubicBezTo>
                    <a:pt x="143082" y="789233"/>
                    <a:pt x="130574" y="780964"/>
                    <a:pt x="117751" y="783586"/>
                  </a:cubicBezTo>
                  <a:cubicBezTo>
                    <a:pt x="104927" y="786204"/>
                    <a:pt x="96652" y="798721"/>
                    <a:pt x="99273" y="811539"/>
                  </a:cubicBezTo>
                  <a:cubicBezTo>
                    <a:pt x="101200" y="820837"/>
                    <a:pt x="108464" y="828102"/>
                    <a:pt x="117751" y="830004"/>
                  </a:cubicBezTo>
                  <a:close/>
                  <a:moveTo>
                    <a:pt x="274099" y="1019990"/>
                  </a:moveTo>
                  <a:cubicBezTo>
                    <a:pt x="281964" y="1019990"/>
                    <a:pt x="288312" y="1026355"/>
                    <a:pt x="288312" y="1034204"/>
                  </a:cubicBezTo>
                  <a:cubicBezTo>
                    <a:pt x="288312" y="1042053"/>
                    <a:pt x="281964" y="1048417"/>
                    <a:pt x="274099" y="1048417"/>
                  </a:cubicBezTo>
                  <a:cubicBezTo>
                    <a:pt x="266234" y="1048417"/>
                    <a:pt x="259886" y="1042053"/>
                    <a:pt x="259886" y="1034204"/>
                  </a:cubicBezTo>
                  <a:cubicBezTo>
                    <a:pt x="259822" y="1026371"/>
                    <a:pt x="266108" y="1019965"/>
                    <a:pt x="273941" y="1019896"/>
                  </a:cubicBezTo>
                  <a:cubicBezTo>
                    <a:pt x="274004" y="1019896"/>
                    <a:pt x="274036" y="1019896"/>
                    <a:pt x="274099" y="1019896"/>
                  </a:cubicBezTo>
                  <a:close/>
                  <a:moveTo>
                    <a:pt x="122489" y="792575"/>
                  </a:moveTo>
                  <a:cubicBezTo>
                    <a:pt x="130353" y="792575"/>
                    <a:pt x="136702" y="798939"/>
                    <a:pt x="136702" y="806788"/>
                  </a:cubicBezTo>
                  <a:cubicBezTo>
                    <a:pt x="136702" y="814637"/>
                    <a:pt x="130353" y="821002"/>
                    <a:pt x="122489" y="821002"/>
                  </a:cubicBezTo>
                  <a:cubicBezTo>
                    <a:pt x="114624" y="821002"/>
                    <a:pt x="108275" y="814637"/>
                    <a:pt x="108275" y="806788"/>
                  </a:cubicBezTo>
                  <a:cubicBezTo>
                    <a:pt x="108212" y="798955"/>
                    <a:pt x="114497" y="792549"/>
                    <a:pt x="122331" y="792480"/>
                  </a:cubicBezTo>
                  <a:cubicBezTo>
                    <a:pt x="122394" y="792480"/>
                    <a:pt x="122425" y="792480"/>
                    <a:pt x="122489" y="792480"/>
                  </a:cubicBezTo>
                  <a:close/>
                  <a:moveTo>
                    <a:pt x="1340109" y="631963"/>
                  </a:moveTo>
                  <a:cubicBezTo>
                    <a:pt x="1327286" y="629350"/>
                    <a:pt x="1314778" y="637623"/>
                    <a:pt x="1312156" y="650443"/>
                  </a:cubicBezTo>
                  <a:cubicBezTo>
                    <a:pt x="1309566" y="663261"/>
                    <a:pt x="1317810" y="675772"/>
                    <a:pt x="1330634" y="678387"/>
                  </a:cubicBezTo>
                  <a:cubicBezTo>
                    <a:pt x="1343458" y="680999"/>
                    <a:pt x="1355965" y="672730"/>
                    <a:pt x="1358586" y="659916"/>
                  </a:cubicBezTo>
                  <a:lnTo>
                    <a:pt x="1432339" y="659916"/>
                  </a:lnTo>
                  <a:lnTo>
                    <a:pt x="1448763" y="650440"/>
                  </a:lnTo>
                  <a:lnTo>
                    <a:pt x="1358586" y="650440"/>
                  </a:lnTo>
                  <a:cubicBezTo>
                    <a:pt x="1356723" y="641094"/>
                    <a:pt x="1349459" y="633772"/>
                    <a:pt x="1340109" y="631868"/>
                  </a:cubicBezTo>
                  <a:close/>
                  <a:moveTo>
                    <a:pt x="1335372" y="669391"/>
                  </a:moveTo>
                  <a:cubicBezTo>
                    <a:pt x="1327507" y="669391"/>
                    <a:pt x="1321158" y="663027"/>
                    <a:pt x="1321158" y="655178"/>
                  </a:cubicBezTo>
                  <a:cubicBezTo>
                    <a:pt x="1321158" y="647329"/>
                    <a:pt x="1327507" y="640964"/>
                    <a:pt x="1335372" y="640964"/>
                  </a:cubicBezTo>
                  <a:cubicBezTo>
                    <a:pt x="1343236" y="640964"/>
                    <a:pt x="1349585" y="647329"/>
                    <a:pt x="1349585" y="655178"/>
                  </a:cubicBezTo>
                  <a:cubicBezTo>
                    <a:pt x="1349522" y="662992"/>
                    <a:pt x="1343173" y="669297"/>
                    <a:pt x="1335372" y="669297"/>
                  </a:cubicBezTo>
                  <a:close/>
                  <a:moveTo>
                    <a:pt x="1643330" y="147757"/>
                  </a:moveTo>
                  <a:cubicBezTo>
                    <a:pt x="1656154" y="145140"/>
                    <a:pt x="1664429" y="132627"/>
                    <a:pt x="1661807" y="119809"/>
                  </a:cubicBezTo>
                  <a:cubicBezTo>
                    <a:pt x="1659186" y="106990"/>
                    <a:pt x="1646678" y="98719"/>
                    <a:pt x="1633854" y="101336"/>
                  </a:cubicBezTo>
                  <a:cubicBezTo>
                    <a:pt x="1621031" y="103953"/>
                    <a:pt x="1612756" y="116466"/>
                    <a:pt x="1615377" y="129284"/>
                  </a:cubicBezTo>
                  <a:cubicBezTo>
                    <a:pt x="1617272" y="138587"/>
                    <a:pt x="1624537" y="145858"/>
                    <a:pt x="1633854" y="147757"/>
                  </a:cubicBezTo>
                  <a:lnTo>
                    <a:pt x="1633854" y="271319"/>
                  </a:lnTo>
                  <a:lnTo>
                    <a:pt x="1482244" y="271319"/>
                  </a:lnTo>
                  <a:lnTo>
                    <a:pt x="1482244" y="574540"/>
                  </a:lnTo>
                  <a:lnTo>
                    <a:pt x="1434392" y="574540"/>
                  </a:lnTo>
                  <a:cubicBezTo>
                    <a:pt x="1431771" y="561723"/>
                    <a:pt x="1419263" y="553450"/>
                    <a:pt x="1406439" y="556069"/>
                  </a:cubicBezTo>
                  <a:cubicBezTo>
                    <a:pt x="1393615" y="558684"/>
                    <a:pt x="1385340" y="571198"/>
                    <a:pt x="1387961" y="584016"/>
                  </a:cubicBezTo>
                  <a:cubicBezTo>
                    <a:pt x="1390583" y="596833"/>
                    <a:pt x="1403091" y="605105"/>
                    <a:pt x="1415915" y="602487"/>
                  </a:cubicBezTo>
                  <a:cubicBezTo>
                    <a:pt x="1425232" y="600589"/>
                    <a:pt x="1432497" y="593318"/>
                    <a:pt x="1434392" y="584016"/>
                  </a:cubicBezTo>
                  <a:lnTo>
                    <a:pt x="1491720" y="584016"/>
                  </a:lnTo>
                  <a:lnTo>
                    <a:pt x="1491720" y="280795"/>
                  </a:lnTo>
                  <a:lnTo>
                    <a:pt x="1643330" y="280795"/>
                  </a:lnTo>
                  <a:close/>
                  <a:moveTo>
                    <a:pt x="1411177" y="593586"/>
                  </a:moveTo>
                  <a:cubicBezTo>
                    <a:pt x="1403312" y="593586"/>
                    <a:pt x="1396963" y="587222"/>
                    <a:pt x="1396963" y="579373"/>
                  </a:cubicBezTo>
                  <a:cubicBezTo>
                    <a:pt x="1396963" y="571524"/>
                    <a:pt x="1403312" y="565159"/>
                    <a:pt x="1411177" y="565159"/>
                  </a:cubicBezTo>
                  <a:cubicBezTo>
                    <a:pt x="1419042" y="565159"/>
                    <a:pt x="1425390" y="571524"/>
                    <a:pt x="1425390" y="579373"/>
                  </a:cubicBezTo>
                  <a:cubicBezTo>
                    <a:pt x="1425327" y="587187"/>
                    <a:pt x="1418978" y="593491"/>
                    <a:pt x="1411177" y="593491"/>
                  </a:cubicBezTo>
                  <a:close/>
                  <a:moveTo>
                    <a:pt x="1624379" y="124542"/>
                  </a:moveTo>
                  <a:cubicBezTo>
                    <a:pt x="1624379" y="116692"/>
                    <a:pt x="1630728" y="110328"/>
                    <a:pt x="1638592" y="110328"/>
                  </a:cubicBezTo>
                  <a:cubicBezTo>
                    <a:pt x="1646457" y="110328"/>
                    <a:pt x="1652806" y="116692"/>
                    <a:pt x="1652806" y="124542"/>
                  </a:cubicBezTo>
                  <a:cubicBezTo>
                    <a:pt x="1652806" y="132392"/>
                    <a:pt x="1646457" y="138755"/>
                    <a:pt x="1638592" y="138755"/>
                  </a:cubicBezTo>
                  <a:cubicBezTo>
                    <a:pt x="1630759" y="138773"/>
                    <a:pt x="1624410" y="132438"/>
                    <a:pt x="1624379" y="124605"/>
                  </a:cubicBezTo>
                  <a:cubicBezTo>
                    <a:pt x="1624379" y="124553"/>
                    <a:pt x="1624379" y="124500"/>
                    <a:pt x="1624379" y="124447"/>
                  </a:cubicBezTo>
                  <a:close/>
                  <a:moveTo>
                    <a:pt x="1103218" y="450978"/>
                  </a:moveTo>
                  <a:cubicBezTo>
                    <a:pt x="1116074" y="453577"/>
                    <a:pt x="1128581" y="445276"/>
                    <a:pt x="1131171" y="432434"/>
                  </a:cubicBezTo>
                  <a:cubicBezTo>
                    <a:pt x="1131487" y="430896"/>
                    <a:pt x="1131645" y="429332"/>
                    <a:pt x="1131645" y="427762"/>
                  </a:cubicBezTo>
                  <a:cubicBezTo>
                    <a:pt x="1131645" y="426237"/>
                    <a:pt x="1131487" y="424714"/>
                    <a:pt x="1131203" y="423214"/>
                  </a:cubicBezTo>
                  <a:cubicBezTo>
                    <a:pt x="1128708" y="410375"/>
                    <a:pt x="1116263" y="401998"/>
                    <a:pt x="1103408" y="404503"/>
                  </a:cubicBezTo>
                  <a:cubicBezTo>
                    <a:pt x="1094027" y="406338"/>
                    <a:pt x="1086667" y="413647"/>
                    <a:pt x="1084740" y="423024"/>
                  </a:cubicBezTo>
                  <a:lnTo>
                    <a:pt x="537490" y="423024"/>
                  </a:lnTo>
                  <a:lnTo>
                    <a:pt x="420972" y="539512"/>
                  </a:lnTo>
                  <a:lnTo>
                    <a:pt x="420972" y="1010894"/>
                  </a:lnTo>
                  <a:cubicBezTo>
                    <a:pt x="408148" y="1013509"/>
                    <a:pt x="399873" y="1026023"/>
                    <a:pt x="402494" y="1038841"/>
                  </a:cubicBezTo>
                  <a:cubicBezTo>
                    <a:pt x="405116" y="1051661"/>
                    <a:pt x="417623" y="1059930"/>
                    <a:pt x="430447" y="1057315"/>
                  </a:cubicBezTo>
                  <a:cubicBezTo>
                    <a:pt x="443271" y="1054700"/>
                    <a:pt x="451546" y="1042185"/>
                    <a:pt x="448924" y="1029365"/>
                  </a:cubicBezTo>
                  <a:cubicBezTo>
                    <a:pt x="447030" y="1020063"/>
                    <a:pt x="439765" y="1012792"/>
                    <a:pt x="430447" y="1010894"/>
                  </a:cubicBezTo>
                  <a:lnTo>
                    <a:pt x="430447" y="543270"/>
                  </a:lnTo>
                  <a:lnTo>
                    <a:pt x="541375" y="432374"/>
                  </a:lnTo>
                  <a:lnTo>
                    <a:pt x="1084646" y="432374"/>
                  </a:lnTo>
                  <a:cubicBezTo>
                    <a:pt x="1086541" y="441720"/>
                    <a:pt x="1093869" y="449013"/>
                    <a:pt x="1103218" y="450883"/>
                  </a:cubicBezTo>
                  <a:close/>
                  <a:moveTo>
                    <a:pt x="1103218" y="414338"/>
                  </a:moveTo>
                  <a:cubicBezTo>
                    <a:pt x="1110610" y="411733"/>
                    <a:pt x="1118726" y="415621"/>
                    <a:pt x="1121348" y="423024"/>
                  </a:cubicBezTo>
                  <a:cubicBezTo>
                    <a:pt x="1123938" y="430431"/>
                    <a:pt x="1120054" y="438546"/>
                    <a:pt x="1112662" y="441151"/>
                  </a:cubicBezTo>
                  <a:cubicBezTo>
                    <a:pt x="1105239" y="443757"/>
                    <a:pt x="1097154" y="439872"/>
                    <a:pt x="1094532" y="432469"/>
                  </a:cubicBezTo>
                  <a:cubicBezTo>
                    <a:pt x="1091879" y="425059"/>
                    <a:pt x="1095764" y="416910"/>
                    <a:pt x="1103155" y="414263"/>
                  </a:cubicBezTo>
                  <a:cubicBezTo>
                    <a:pt x="1103187" y="414256"/>
                    <a:pt x="1103187" y="414250"/>
                    <a:pt x="1103218" y="414244"/>
                  </a:cubicBezTo>
                  <a:close/>
                  <a:moveTo>
                    <a:pt x="439923" y="1034204"/>
                  </a:moveTo>
                  <a:cubicBezTo>
                    <a:pt x="439923" y="1042053"/>
                    <a:pt x="433574" y="1048417"/>
                    <a:pt x="425709" y="1048417"/>
                  </a:cubicBezTo>
                  <a:cubicBezTo>
                    <a:pt x="417845" y="1048417"/>
                    <a:pt x="411496" y="1042053"/>
                    <a:pt x="411496" y="1034204"/>
                  </a:cubicBezTo>
                  <a:cubicBezTo>
                    <a:pt x="411496" y="1026355"/>
                    <a:pt x="417845" y="1019990"/>
                    <a:pt x="425709" y="1019990"/>
                  </a:cubicBezTo>
                  <a:cubicBezTo>
                    <a:pt x="433511" y="1019990"/>
                    <a:pt x="439860" y="1026295"/>
                    <a:pt x="439923" y="1034109"/>
                  </a:cubicBezTo>
                  <a:close/>
                  <a:moveTo>
                    <a:pt x="51421" y="280890"/>
                  </a:moveTo>
                  <a:lnTo>
                    <a:pt x="203032" y="280890"/>
                  </a:lnTo>
                  <a:lnTo>
                    <a:pt x="203032" y="147662"/>
                  </a:lnTo>
                  <a:cubicBezTo>
                    <a:pt x="215855" y="145046"/>
                    <a:pt x="224131" y="132533"/>
                    <a:pt x="221509" y="119714"/>
                  </a:cubicBezTo>
                  <a:cubicBezTo>
                    <a:pt x="218888" y="106895"/>
                    <a:pt x="206380" y="98624"/>
                    <a:pt x="193556" y="101241"/>
                  </a:cubicBezTo>
                  <a:cubicBezTo>
                    <a:pt x="180732" y="103858"/>
                    <a:pt x="172457" y="116371"/>
                    <a:pt x="175079" y="129189"/>
                  </a:cubicBezTo>
                  <a:cubicBezTo>
                    <a:pt x="176974" y="138493"/>
                    <a:pt x="184238" y="145763"/>
                    <a:pt x="193556" y="147662"/>
                  </a:cubicBezTo>
                  <a:lnTo>
                    <a:pt x="193556" y="271319"/>
                  </a:lnTo>
                  <a:lnTo>
                    <a:pt x="41946" y="271319"/>
                  </a:lnTo>
                  <a:lnTo>
                    <a:pt x="41946" y="574540"/>
                  </a:lnTo>
                  <a:lnTo>
                    <a:pt x="0" y="574540"/>
                  </a:lnTo>
                  <a:lnTo>
                    <a:pt x="0" y="584016"/>
                  </a:lnTo>
                  <a:lnTo>
                    <a:pt x="51421" y="584016"/>
                  </a:lnTo>
                  <a:close/>
                  <a:moveTo>
                    <a:pt x="184080" y="124542"/>
                  </a:moveTo>
                  <a:cubicBezTo>
                    <a:pt x="184080" y="116692"/>
                    <a:pt x="190429" y="110328"/>
                    <a:pt x="198294" y="110328"/>
                  </a:cubicBezTo>
                  <a:cubicBezTo>
                    <a:pt x="206159" y="110328"/>
                    <a:pt x="212507" y="116692"/>
                    <a:pt x="212507" y="124542"/>
                  </a:cubicBezTo>
                  <a:cubicBezTo>
                    <a:pt x="212507" y="132392"/>
                    <a:pt x="206159" y="138755"/>
                    <a:pt x="198294" y="138755"/>
                  </a:cubicBezTo>
                  <a:cubicBezTo>
                    <a:pt x="190461" y="138773"/>
                    <a:pt x="184112" y="132438"/>
                    <a:pt x="184080" y="124605"/>
                  </a:cubicBezTo>
                  <a:cubicBezTo>
                    <a:pt x="184080" y="124553"/>
                    <a:pt x="184080" y="124500"/>
                    <a:pt x="184080" y="124447"/>
                  </a:cubicBezTo>
                  <a:close/>
                  <a:moveTo>
                    <a:pt x="1188499" y="707768"/>
                  </a:moveTo>
                  <a:lnTo>
                    <a:pt x="1188499" y="695134"/>
                  </a:lnTo>
                  <a:lnTo>
                    <a:pt x="1415915" y="467718"/>
                  </a:lnTo>
                  <a:lnTo>
                    <a:pt x="1415915" y="204990"/>
                  </a:lnTo>
                  <a:lnTo>
                    <a:pt x="1567525" y="204990"/>
                  </a:lnTo>
                  <a:lnTo>
                    <a:pt x="1567525" y="0"/>
                  </a:lnTo>
                  <a:lnTo>
                    <a:pt x="1558049" y="0"/>
                  </a:lnTo>
                  <a:lnTo>
                    <a:pt x="1558049" y="195514"/>
                  </a:lnTo>
                  <a:lnTo>
                    <a:pt x="1406439" y="195514"/>
                  </a:lnTo>
                  <a:lnTo>
                    <a:pt x="1406439" y="463612"/>
                  </a:lnTo>
                  <a:lnTo>
                    <a:pt x="1179023" y="691027"/>
                  </a:lnTo>
                  <a:lnTo>
                    <a:pt x="1179023" y="707673"/>
                  </a:lnTo>
                  <a:cubicBezTo>
                    <a:pt x="1166200" y="710288"/>
                    <a:pt x="1157925" y="722802"/>
                    <a:pt x="1160546" y="735620"/>
                  </a:cubicBezTo>
                  <a:cubicBezTo>
                    <a:pt x="1163167" y="748440"/>
                    <a:pt x="1175675" y="756709"/>
                    <a:pt x="1188499" y="754094"/>
                  </a:cubicBezTo>
                  <a:cubicBezTo>
                    <a:pt x="1201323" y="751479"/>
                    <a:pt x="1209598" y="738965"/>
                    <a:pt x="1206976" y="726144"/>
                  </a:cubicBezTo>
                  <a:cubicBezTo>
                    <a:pt x="1205081" y="716842"/>
                    <a:pt x="1197817" y="709571"/>
                    <a:pt x="1188499" y="707673"/>
                  </a:cubicBezTo>
                  <a:close/>
                  <a:moveTo>
                    <a:pt x="1183761" y="745196"/>
                  </a:moveTo>
                  <a:cubicBezTo>
                    <a:pt x="1175896" y="745196"/>
                    <a:pt x="1169548" y="738832"/>
                    <a:pt x="1169548" y="730983"/>
                  </a:cubicBezTo>
                  <a:cubicBezTo>
                    <a:pt x="1169548" y="723134"/>
                    <a:pt x="1175896" y="716770"/>
                    <a:pt x="1183761" y="716770"/>
                  </a:cubicBezTo>
                  <a:cubicBezTo>
                    <a:pt x="1191626" y="716770"/>
                    <a:pt x="1197975" y="723134"/>
                    <a:pt x="1197975" y="730983"/>
                  </a:cubicBezTo>
                  <a:cubicBezTo>
                    <a:pt x="1197911" y="738797"/>
                    <a:pt x="1191563" y="745102"/>
                    <a:pt x="1183761" y="745102"/>
                  </a:cubicBezTo>
                  <a:close/>
                  <a:moveTo>
                    <a:pt x="278837" y="480352"/>
                  </a:moveTo>
                  <a:cubicBezTo>
                    <a:pt x="266013" y="477734"/>
                    <a:pt x="253505" y="486003"/>
                    <a:pt x="250884" y="498820"/>
                  </a:cubicBezTo>
                  <a:cubicBezTo>
                    <a:pt x="250884" y="498823"/>
                    <a:pt x="250884" y="498827"/>
                    <a:pt x="250884" y="498830"/>
                  </a:cubicBezTo>
                  <a:lnTo>
                    <a:pt x="193556" y="498830"/>
                  </a:lnTo>
                  <a:lnTo>
                    <a:pt x="193556" y="726245"/>
                  </a:lnTo>
                  <a:lnTo>
                    <a:pt x="69899" y="726245"/>
                  </a:lnTo>
                  <a:cubicBezTo>
                    <a:pt x="67277" y="713428"/>
                    <a:pt x="54769" y="705156"/>
                    <a:pt x="41946" y="707774"/>
                  </a:cubicBezTo>
                  <a:cubicBezTo>
                    <a:pt x="29122" y="710389"/>
                    <a:pt x="20846" y="722903"/>
                    <a:pt x="23468" y="735721"/>
                  </a:cubicBezTo>
                  <a:cubicBezTo>
                    <a:pt x="26090" y="748538"/>
                    <a:pt x="38597" y="756810"/>
                    <a:pt x="51421" y="754192"/>
                  </a:cubicBezTo>
                  <a:cubicBezTo>
                    <a:pt x="60739" y="752294"/>
                    <a:pt x="68004" y="745023"/>
                    <a:pt x="69899" y="735721"/>
                  </a:cubicBezTo>
                  <a:lnTo>
                    <a:pt x="203032" y="735721"/>
                  </a:lnTo>
                  <a:lnTo>
                    <a:pt x="203032" y="508305"/>
                  </a:lnTo>
                  <a:lnTo>
                    <a:pt x="250884" y="508305"/>
                  </a:lnTo>
                  <a:cubicBezTo>
                    <a:pt x="253505" y="521123"/>
                    <a:pt x="266013" y="529392"/>
                    <a:pt x="278837" y="526770"/>
                  </a:cubicBezTo>
                  <a:cubicBezTo>
                    <a:pt x="291660" y="524152"/>
                    <a:pt x="299936" y="511634"/>
                    <a:pt x="297314" y="498817"/>
                  </a:cubicBezTo>
                  <a:cubicBezTo>
                    <a:pt x="295388" y="489518"/>
                    <a:pt x="288123" y="482254"/>
                    <a:pt x="278837" y="480352"/>
                  </a:cubicBezTo>
                  <a:close/>
                  <a:moveTo>
                    <a:pt x="46683" y="745196"/>
                  </a:moveTo>
                  <a:cubicBezTo>
                    <a:pt x="38819" y="745196"/>
                    <a:pt x="32470" y="738832"/>
                    <a:pt x="32470" y="730983"/>
                  </a:cubicBezTo>
                  <a:cubicBezTo>
                    <a:pt x="32470" y="723134"/>
                    <a:pt x="38819" y="716770"/>
                    <a:pt x="46683" y="716770"/>
                  </a:cubicBezTo>
                  <a:cubicBezTo>
                    <a:pt x="54548" y="716770"/>
                    <a:pt x="60897" y="723134"/>
                    <a:pt x="60897" y="730983"/>
                  </a:cubicBezTo>
                  <a:cubicBezTo>
                    <a:pt x="60834" y="738797"/>
                    <a:pt x="54485" y="745102"/>
                    <a:pt x="46683" y="745102"/>
                  </a:cubicBezTo>
                  <a:close/>
                  <a:moveTo>
                    <a:pt x="274099" y="517781"/>
                  </a:moveTo>
                  <a:cubicBezTo>
                    <a:pt x="266234" y="517781"/>
                    <a:pt x="259886" y="511416"/>
                    <a:pt x="259886" y="503567"/>
                  </a:cubicBezTo>
                  <a:cubicBezTo>
                    <a:pt x="259886" y="495719"/>
                    <a:pt x="266234" y="489354"/>
                    <a:pt x="274099" y="489354"/>
                  </a:cubicBezTo>
                  <a:cubicBezTo>
                    <a:pt x="281964" y="489354"/>
                    <a:pt x="288312" y="495719"/>
                    <a:pt x="288312" y="503567"/>
                  </a:cubicBezTo>
                  <a:cubicBezTo>
                    <a:pt x="288249" y="511382"/>
                    <a:pt x="281901" y="517686"/>
                    <a:pt x="274099" y="517686"/>
                  </a:cubicBezTo>
                  <a:close/>
                  <a:moveTo>
                    <a:pt x="885278" y="726245"/>
                  </a:moveTo>
                  <a:lnTo>
                    <a:pt x="809473" y="726245"/>
                  </a:lnTo>
                  <a:lnTo>
                    <a:pt x="809473" y="678298"/>
                  </a:lnTo>
                  <a:cubicBezTo>
                    <a:pt x="822297" y="675683"/>
                    <a:pt x="830572" y="663169"/>
                    <a:pt x="827950" y="650352"/>
                  </a:cubicBezTo>
                  <a:cubicBezTo>
                    <a:pt x="825329" y="637531"/>
                    <a:pt x="812821" y="629262"/>
                    <a:pt x="799997" y="631877"/>
                  </a:cubicBezTo>
                  <a:cubicBezTo>
                    <a:pt x="787174" y="634496"/>
                    <a:pt x="778899" y="647007"/>
                    <a:pt x="781520" y="659827"/>
                  </a:cubicBezTo>
                  <a:cubicBezTo>
                    <a:pt x="783415" y="669129"/>
                    <a:pt x="790680" y="676400"/>
                    <a:pt x="799997" y="678298"/>
                  </a:cubicBezTo>
                  <a:lnTo>
                    <a:pt x="799997" y="735626"/>
                  </a:lnTo>
                  <a:lnTo>
                    <a:pt x="875803" y="735626"/>
                  </a:lnTo>
                  <a:lnTo>
                    <a:pt x="875803" y="877761"/>
                  </a:lnTo>
                  <a:lnTo>
                    <a:pt x="799997" y="877761"/>
                  </a:lnTo>
                  <a:lnTo>
                    <a:pt x="799997" y="1024918"/>
                  </a:lnTo>
                  <a:lnTo>
                    <a:pt x="809473" y="1019422"/>
                  </a:lnTo>
                  <a:lnTo>
                    <a:pt x="809473" y="887236"/>
                  </a:lnTo>
                  <a:lnTo>
                    <a:pt x="885278" y="887236"/>
                  </a:lnTo>
                  <a:close/>
                  <a:moveTo>
                    <a:pt x="790522" y="655178"/>
                  </a:moveTo>
                  <a:cubicBezTo>
                    <a:pt x="790522" y="647329"/>
                    <a:pt x="796871" y="640964"/>
                    <a:pt x="804735" y="640964"/>
                  </a:cubicBezTo>
                  <a:cubicBezTo>
                    <a:pt x="812600" y="640964"/>
                    <a:pt x="818949" y="647329"/>
                    <a:pt x="818949" y="655178"/>
                  </a:cubicBezTo>
                  <a:cubicBezTo>
                    <a:pt x="818949" y="663027"/>
                    <a:pt x="812600" y="669391"/>
                    <a:pt x="804735" y="669391"/>
                  </a:cubicBezTo>
                  <a:cubicBezTo>
                    <a:pt x="796902" y="669410"/>
                    <a:pt x="790553" y="663074"/>
                    <a:pt x="790522" y="655241"/>
                  </a:cubicBezTo>
                  <a:cubicBezTo>
                    <a:pt x="790522" y="655187"/>
                    <a:pt x="790522" y="655137"/>
                    <a:pt x="790522" y="655083"/>
                  </a:cubicBezTo>
                  <a:close/>
                  <a:moveTo>
                    <a:pt x="117751" y="1418883"/>
                  </a:moveTo>
                  <a:lnTo>
                    <a:pt x="127226" y="1413419"/>
                  </a:lnTo>
                  <a:lnTo>
                    <a:pt x="127226" y="1342068"/>
                  </a:lnTo>
                  <a:lnTo>
                    <a:pt x="250662" y="1342068"/>
                  </a:lnTo>
                  <a:lnTo>
                    <a:pt x="267087" y="1332592"/>
                  </a:lnTo>
                  <a:lnTo>
                    <a:pt x="117751" y="1332592"/>
                  </a:lnTo>
                  <a:close/>
                  <a:moveTo>
                    <a:pt x="1264304" y="707768"/>
                  </a:moveTo>
                  <a:cubicBezTo>
                    <a:pt x="1251480" y="705156"/>
                    <a:pt x="1238973" y="713428"/>
                    <a:pt x="1236351" y="726248"/>
                  </a:cubicBezTo>
                  <a:cubicBezTo>
                    <a:pt x="1233761" y="739066"/>
                    <a:pt x="1242005" y="751577"/>
                    <a:pt x="1254829" y="754192"/>
                  </a:cubicBezTo>
                  <a:cubicBezTo>
                    <a:pt x="1267652" y="756804"/>
                    <a:pt x="1280160" y="748535"/>
                    <a:pt x="1282781" y="735721"/>
                  </a:cubicBezTo>
                  <a:lnTo>
                    <a:pt x="1301069" y="735721"/>
                  </a:lnTo>
                  <a:lnTo>
                    <a:pt x="1317463" y="726245"/>
                  </a:lnTo>
                  <a:lnTo>
                    <a:pt x="1282719" y="726245"/>
                  </a:lnTo>
                  <a:cubicBezTo>
                    <a:pt x="1280887" y="716915"/>
                    <a:pt x="1273622" y="709600"/>
                    <a:pt x="1264304" y="707673"/>
                  </a:cubicBezTo>
                  <a:close/>
                  <a:moveTo>
                    <a:pt x="1259566" y="745196"/>
                  </a:moveTo>
                  <a:cubicBezTo>
                    <a:pt x="1251702" y="745196"/>
                    <a:pt x="1245353" y="738832"/>
                    <a:pt x="1245353" y="730983"/>
                  </a:cubicBezTo>
                  <a:cubicBezTo>
                    <a:pt x="1245353" y="723134"/>
                    <a:pt x="1251702" y="716770"/>
                    <a:pt x="1259566" y="716770"/>
                  </a:cubicBezTo>
                  <a:cubicBezTo>
                    <a:pt x="1267431" y="716770"/>
                    <a:pt x="1273780" y="723134"/>
                    <a:pt x="1273780" y="730983"/>
                  </a:cubicBezTo>
                  <a:cubicBezTo>
                    <a:pt x="1273717" y="738797"/>
                    <a:pt x="1267368" y="745102"/>
                    <a:pt x="1259566" y="745102"/>
                  </a:cubicBez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 name="Google Shape;20;p3"/>
          <p:cNvGrpSpPr/>
          <p:nvPr/>
        </p:nvGrpSpPr>
        <p:grpSpPr>
          <a:xfrm>
            <a:off x="6975702" y="3891625"/>
            <a:ext cx="2167839" cy="1251620"/>
            <a:chOff x="6975702" y="3891625"/>
            <a:chExt cx="2167839" cy="1251620"/>
          </a:xfrm>
        </p:grpSpPr>
        <p:sp>
          <p:nvSpPr>
            <p:cNvPr id="21" name="Google Shape;21;p3"/>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3"/>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grpSp>
        <p:nvGrpSpPr>
          <p:cNvPr id="73" name="Google Shape;73;p9"/>
          <p:cNvGrpSpPr/>
          <p:nvPr/>
        </p:nvGrpSpPr>
        <p:grpSpPr>
          <a:xfrm>
            <a:off x="6975702" y="3891625"/>
            <a:ext cx="2167839" cy="1251620"/>
            <a:chOff x="6975702" y="3891625"/>
            <a:chExt cx="2167839" cy="1251620"/>
          </a:xfrm>
        </p:grpSpPr>
        <p:sp>
          <p:nvSpPr>
            <p:cNvPr id="74" name="Google Shape;74;p9"/>
            <p:cNvSpPr/>
            <p:nvPr/>
          </p:nvSpPr>
          <p:spPr>
            <a:xfrm>
              <a:off x="6975702" y="3891625"/>
              <a:ext cx="2167821" cy="1251611"/>
            </a:xfrm>
            <a:custGeom>
              <a:avLst/>
              <a:gdLst/>
              <a:ahLst/>
              <a:cxnLst/>
              <a:rect l="l" t="t" r="r" b="b"/>
              <a:pathLst>
                <a:path w="1438024" h="830256" extrusionOk="0">
                  <a:moveTo>
                    <a:pt x="1438024" y="0"/>
                  </a:moveTo>
                  <a:lnTo>
                    <a:pt x="0" y="830256"/>
                  </a:lnTo>
                  <a:lnTo>
                    <a:pt x="1438024" y="830256"/>
                  </a:lnTo>
                  <a:lnTo>
                    <a:pt x="1438024" y="0"/>
                  </a:lnTo>
                  <a:close/>
                </a:path>
              </a:pathLst>
            </a:custGeom>
            <a:gradFill>
              <a:gsLst>
                <a:gs pos="0">
                  <a:schemeClr val="accent3"/>
                </a:gs>
                <a:gs pos="50000">
                  <a:schemeClr val="accent2"/>
                </a:gs>
                <a:gs pos="100000">
                  <a:schemeClr val="accent1"/>
                </a:gs>
              </a:gsLst>
              <a:lin ang="360000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9"/>
            <p:cNvSpPr/>
            <p:nvPr/>
          </p:nvSpPr>
          <p:spPr>
            <a:xfrm>
              <a:off x="7066569" y="3933821"/>
              <a:ext cx="2076972" cy="1209424"/>
            </a:xfrm>
            <a:custGeom>
              <a:avLst/>
              <a:gdLst/>
              <a:ahLst/>
              <a:cxnLst/>
              <a:rect l="l" t="t" r="r" b="b"/>
              <a:pathLst>
                <a:path w="1377759" h="802271" extrusionOk="0">
                  <a:moveTo>
                    <a:pt x="1333539" y="512159"/>
                  </a:moveTo>
                  <a:cubicBezTo>
                    <a:pt x="1320715" y="509547"/>
                    <a:pt x="1308208" y="517819"/>
                    <a:pt x="1305586" y="530639"/>
                  </a:cubicBezTo>
                  <a:cubicBezTo>
                    <a:pt x="1302996" y="543457"/>
                    <a:pt x="1311240" y="555968"/>
                    <a:pt x="1324064" y="558589"/>
                  </a:cubicBezTo>
                  <a:cubicBezTo>
                    <a:pt x="1336888" y="561179"/>
                    <a:pt x="1349395" y="552936"/>
                    <a:pt x="1352017" y="540112"/>
                  </a:cubicBezTo>
                  <a:lnTo>
                    <a:pt x="1377759" y="540112"/>
                  </a:lnTo>
                  <a:lnTo>
                    <a:pt x="1377759" y="530636"/>
                  </a:lnTo>
                  <a:lnTo>
                    <a:pt x="1352017" y="530636"/>
                  </a:lnTo>
                  <a:cubicBezTo>
                    <a:pt x="1350122" y="521325"/>
                    <a:pt x="1342857" y="514048"/>
                    <a:pt x="1333539" y="512159"/>
                  </a:cubicBezTo>
                  <a:close/>
                  <a:moveTo>
                    <a:pt x="1328802" y="549588"/>
                  </a:moveTo>
                  <a:cubicBezTo>
                    <a:pt x="1320937" y="549588"/>
                    <a:pt x="1314588" y="543223"/>
                    <a:pt x="1314588" y="535374"/>
                  </a:cubicBezTo>
                  <a:cubicBezTo>
                    <a:pt x="1314588" y="527525"/>
                    <a:pt x="1320937" y="521161"/>
                    <a:pt x="1328802" y="521161"/>
                  </a:cubicBezTo>
                  <a:cubicBezTo>
                    <a:pt x="1336666" y="521161"/>
                    <a:pt x="1343015" y="527525"/>
                    <a:pt x="1343015" y="535374"/>
                  </a:cubicBezTo>
                  <a:cubicBezTo>
                    <a:pt x="1343047" y="543207"/>
                    <a:pt x="1336698" y="549569"/>
                    <a:pt x="1328865" y="549588"/>
                  </a:cubicBezTo>
                  <a:cubicBezTo>
                    <a:pt x="1328833" y="549588"/>
                    <a:pt x="1328833" y="549588"/>
                    <a:pt x="1328802" y="549588"/>
                  </a:cubicBezTo>
                  <a:close/>
                  <a:moveTo>
                    <a:pt x="1096648" y="436354"/>
                  </a:moveTo>
                  <a:cubicBezTo>
                    <a:pt x="1083824" y="438969"/>
                    <a:pt x="1075549" y="451483"/>
                    <a:pt x="1078170" y="464300"/>
                  </a:cubicBezTo>
                  <a:cubicBezTo>
                    <a:pt x="1080792" y="477121"/>
                    <a:pt x="1093300" y="485390"/>
                    <a:pt x="1106124" y="482775"/>
                  </a:cubicBezTo>
                  <a:cubicBezTo>
                    <a:pt x="1118948" y="480156"/>
                    <a:pt x="1127223" y="467645"/>
                    <a:pt x="1124602" y="454825"/>
                  </a:cubicBezTo>
                  <a:cubicBezTo>
                    <a:pt x="1122706" y="445523"/>
                    <a:pt x="1115441" y="438252"/>
                    <a:pt x="1106124" y="436354"/>
                  </a:cubicBezTo>
                  <a:lnTo>
                    <a:pt x="1106124" y="379026"/>
                  </a:lnTo>
                  <a:lnTo>
                    <a:pt x="1030319" y="379026"/>
                  </a:lnTo>
                  <a:lnTo>
                    <a:pt x="1030319" y="172615"/>
                  </a:lnTo>
                  <a:lnTo>
                    <a:pt x="1020843" y="178079"/>
                  </a:lnTo>
                  <a:lnTo>
                    <a:pt x="1020843" y="388502"/>
                  </a:lnTo>
                  <a:lnTo>
                    <a:pt x="1096648" y="388502"/>
                  </a:lnTo>
                  <a:close/>
                  <a:moveTo>
                    <a:pt x="1115599" y="459569"/>
                  </a:moveTo>
                  <a:cubicBezTo>
                    <a:pt x="1115599" y="467418"/>
                    <a:pt x="1109251" y="473782"/>
                    <a:pt x="1101386" y="473782"/>
                  </a:cubicBezTo>
                  <a:cubicBezTo>
                    <a:pt x="1093521" y="473782"/>
                    <a:pt x="1087173" y="467418"/>
                    <a:pt x="1087173" y="459569"/>
                  </a:cubicBezTo>
                  <a:cubicBezTo>
                    <a:pt x="1087173" y="451720"/>
                    <a:pt x="1093521" y="445355"/>
                    <a:pt x="1101386" y="445355"/>
                  </a:cubicBezTo>
                  <a:cubicBezTo>
                    <a:pt x="1109219" y="445337"/>
                    <a:pt x="1115568" y="451673"/>
                    <a:pt x="1115599" y="459506"/>
                  </a:cubicBezTo>
                  <a:cubicBezTo>
                    <a:pt x="1115599" y="459528"/>
                    <a:pt x="1115599" y="459547"/>
                    <a:pt x="1115599" y="459569"/>
                  </a:cubicBezTo>
                  <a:close/>
                  <a:moveTo>
                    <a:pt x="945038" y="464307"/>
                  </a:moveTo>
                  <a:lnTo>
                    <a:pt x="1002365" y="464307"/>
                  </a:lnTo>
                  <a:cubicBezTo>
                    <a:pt x="1004987" y="477124"/>
                    <a:pt x="1017495" y="485396"/>
                    <a:pt x="1030319" y="482778"/>
                  </a:cubicBezTo>
                  <a:cubicBezTo>
                    <a:pt x="1043143" y="480163"/>
                    <a:pt x="1051418" y="467648"/>
                    <a:pt x="1048796" y="454831"/>
                  </a:cubicBezTo>
                  <a:cubicBezTo>
                    <a:pt x="1046175" y="442014"/>
                    <a:pt x="1033667" y="433741"/>
                    <a:pt x="1020843" y="436360"/>
                  </a:cubicBezTo>
                  <a:cubicBezTo>
                    <a:pt x="1011525" y="438258"/>
                    <a:pt x="1004261" y="445529"/>
                    <a:pt x="1002365" y="454831"/>
                  </a:cubicBezTo>
                  <a:lnTo>
                    <a:pt x="954513" y="454831"/>
                  </a:lnTo>
                  <a:lnTo>
                    <a:pt x="954513" y="227416"/>
                  </a:lnTo>
                  <a:lnTo>
                    <a:pt x="935562" y="227416"/>
                  </a:lnTo>
                  <a:lnTo>
                    <a:pt x="919138" y="236891"/>
                  </a:lnTo>
                  <a:lnTo>
                    <a:pt x="945038" y="236891"/>
                  </a:lnTo>
                  <a:close/>
                  <a:moveTo>
                    <a:pt x="1025581" y="445355"/>
                  </a:moveTo>
                  <a:cubicBezTo>
                    <a:pt x="1033446" y="445355"/>
                    <a:pt x="1039794" y="451720"/>
                    <a:pt x="1039794" y="459569"/>
                  </a:cubicBezTo>
                  <a:cubicBezTo>
                    <a:pt x="1039794" y="467418"/>
                    <a:pt x="1033446" y="473782"/>
                    <a:pt x="1025581" y="473782"/>
                  </a:cubicBezTo>
                  <a:cubicBezTo>
                    <a:pt x="1017716" y="473782"/>
                    <a:pt x="1011367" y="467418"/>
                    <a:pt x="1011367" y="459569"/>
                  </a:cubicBezTo>
                  <a:cubicBezTo>
                    <a:pt x="1011336" y="451736"/>
                    <a:pt x="1017684" y="445374"/>
                    <a:pt x="1025518" y="445355"/>
                  </a:cubicBezTo>
                  <a:cubicBezTo>
                    <a:pt x="1025549" y="445355"/>
                    <a:pt x="1025549" y="445355"/>
                    <a:pt x="1025581" y="445355"/>
                  </a:cubicBezTo>
                  <a:close/>
                  <a:moveTo>
                    <a:pt x="1096648" y="331174"/>
                  </a:moveTo>
                  <a:cubicBezTo>
                    <a:pt x="1109472" y="333789"/>
                    <a:pt x="1121980" y="325517"/>
                    <a:pt x="1124602" y="312696"/>
                  </a:cubicBezTo>
                  <a:cubicBezTo>
                    <a:pt x="1127223" y="299876"/>
                    <a:pt x="1118948" y="287359"/>
                    <a:pt x="1106124" y="284743"/>
                  </a:cubicBezTo>
                  <a:lnTo>
                    <a:pt x="1106124" y="128837"/>
                  </a:lnTo>
                  <a:lnTo>
                    <a:pt x="1096648" y="134333"/>
                  </a:lnTo>
                  <a:lnTo>
                    <a:pt x="1096648" y="284743"/>
                  </a:lnTo>
                  <a:cubicBezTo>
                    <a:pt x="1083824" y="287346"/>
                    <a:pt x="1075549" y="299851"/>
                    <a:pt x="1078139" y="312671"/>
                  </a:cubicBezTo>
                  <a:cubicBezTo>
                    <a:pt x="1080034" y="321995"/>
                    <a:pt x="1087331" y="329282"/>
                    <a:pt x="1096648" y="331174"/>
                  </a:cubicBezTo>
                  <a:close/>
                  <a:moveTo>
                    <a:pt x="1101386" y="293745"/>
                  </a:moveTo>
                  <a:cubicBezTo>
                    <a:pt x="1109251" y="293745"/>
                    <a:pt x="1115599" y="300110"/>
                    <a:pt x="1115599" y="307959"/>
                  </a:cubicBezTo>
                  <a:cubicBezTo>
                    <a:pt x="1115599" y="315807"/>
                    <a:pt x="1109251" y="322172"/>
                    <a:pt x="1101386" y="322172"/>
                  </a:cubicBezTo>
                  <a:cubicBezTo>
                    <a:pt x="1093521" y="322172"/>
                    <a:pt x="1087173" y="315807"/>
                    <a:pt x="1087173" y="307959"/>
                  </a:cubicBezTo>
                  <a:cubicBezTo>
                    <a:pt x="1087141" y="300125"/>
                    <a:pt x="1093490" y="293764"/>
                    <a:pt x="1101323" y="293745"/>
                  </a:cubicBezTo>
                  <a:cubicBezTo>
                    <a:pt x="1101354" y="293745"/>
                    <a:pt x="1101354" y="293745"/>
                    <a:pt x="1101386" y="293745"/>
                  </a:cubicBezTo>
                  <a:close/>
                  <a:moveTo>
                    <a:pt x="869233" y="802271"/>
                  </a:moveTo>
                  <a:lnTo>
                    <a:pt x="878708" y="802271"/>
                  </a:lnTo>
                  <a:lnTo>
                    <a:pt x="878708" y="767527"/>
                  </a:lnTo>
                  <a:lnTo>
                    <a:pt x="1377759" y="767527"/>
                  </a:lnTo>
                  <a:lnTo>
                    <a:pt x="1377759" y="758052"/>
                  </a:lnTo>
                  <a:lnTo>
                    <a:pt x="869233" y="758052"/>
                  </a:lnTo>
                  <a:close/>
                  <a:moveTo>
                    <a:pt x="1329307" y="0"/>
                  </a:moveTo>
                  <a:lnTo>
                    <a:pt x="1312882" y="9476"/>
                  </a:lnTo>
                  <a:lnTo>
                    <a:pt x="1377759" y="9476"/>
                  </a:lnTo>
                  <a:lnTo>
                    <a:pt x="1377759" y="0"/>
                  </a:lnTo>
                  <a:close/>
                  <a:moveTo>
                    <a:pt x="1257734" y="57328"/>
                  </a:moveTo>
                  <a:cubicBezTo>
                    <a:pt x="1244910" y="54716"/>
                    <a:pt x="1232403" y="62988"/>
                    <a:pt x="1229781" y="75808"/>
                  </a:cubicBezTo>
                  <a:cubicBezTo>
                    <a:pt x="1227191" y="88626"/>
                    <a:pt x="1235435" y="101137"/>
                    <a:pt x="1248259" y="103752"/>
                  </a:cubicBezTo>
                  <a:cubicBezTo>
                    <a:pt x="1261082" y="106364"/>
                    <a:pt x="1273590" y="98095"/>
                    <a:pt x="1276212" y="85281"/>
                  </a:cubicBezTo>
                  <a:lnTo>
                    <a:pt x="1377759" y="85281"/>
                  </a:lnTo>
                  <a:lnTo>
                    <a:pt x="1377759" y="75805"/>
                  </a:lnTo>
                  <a:lnTo>
                    <a:pt x="1276212" y="75805"/>
                  </a:lnTo>
                  <a:cubicBezTo>
                    <a:pt x="1274317" y="66494"/>
                    <a:pt x="1267052" y="59216"/>
                    <a:pt x="1257734" y="57328"/>
                  </a:cubicBezTo>
                  <a:close/>
                  <a:moveTo>
                    <a:pt x="1252996" y="94756"/>
                  </a:moveTo>
                  <a:cubicBezTo>
                    <a:pt x="1245132" y="94756"/>
                    <a:pt x="1238783" y="88392"/>
                    <a:pt x="1238783" y="80543"/>
                  </a:cubicBezTo>
                  <a:cubicBezTo>
                    <a:pt x="1238783" y="72694"/>
                    <a:pt x="1245132" y="66330"/>
                    <a:pt x="1252996" y="66330"/>
                  </a:cubicBezTo>
                  <a:cubicBezTo>
                    <a:pt x="1260861" y="66330"/>
                    <a:pt x="1267210" y="72694"/>
                    <a:pt x="1267210" y="80543"/>
                  </a:cubicBezTo>
                  <a:cubicBezTo>
                    <a:pt x="1267241" y="88376"/>
                    <a:pt x="1260893" y="94738"/>
                    <a:pt x="1253060" y="94756"/>
                  </a:cubicBezTo>
                  <a:cubicBezTo>
                    <a:pt x="1253028" y="94756"/>
                    <a:pt x="1253028" y="94756"/>
                    <a:pt x="1252996" y="94756"/>
                  </a:cubicBezTo>
                  <a:close/>
                  <a:moveTo>
                    <a:pt x="1172453" y="482784"/>
                  </a:moveTo>
                  <a:cubicBezTo>
                    <a:pt x="1185277" y="485399"/>
                    <a:pt x="1197785" y="477127"/>
                    <a:pt x="1200407" y="464307"/>
                  </a:cubicBezTo>
                  <a:cubicBezTo>
                    <a:pt x="1203028" y="451486"/>
                    <a:pt x="1194753" y="438969"/>
                    <a:pt x="1181929" y="436354"/>
                  </a:cubicBezTo>
                  <a:lnTo>
                    <a:pt x="1181929" y="85091"/>
                  </a:lnTo>
                  <a:lnTo>
                    <a:pt x="1172453" y="90556"/>
                  </a:lnTo>
                  <a:lnTo>
                    <a:pt x="1172453" y="436354"/>
                  </a:lnTo>
                  <a:cubicBezTo>
                    <a:pt x="1159629" y="438956"/>
                    <a:pt x="1151354" y="451461"/>
                    <a:pt x="1153944" y="464281"/>
                  </a:cubicBezTo>
                  <a:cubicBezTo>
                    <a:pt x="1155839" y="473605"/>
                    <a:pt x="1163136" y="480892"/>
                    <a:pt x="1172453" y="482784"/>
                  </a:cubicBezTo>
                  <a:close/>
                  <a:moveTo>
                    <a:pt x="1177191" y="445355"/>
                  </a:moveTo>
                  <a:cubicBezTo>
                    <a:pt x="1185056" y="445355"/>
                    <a:pt x="1191405" y="451720"/>
                    <a:pt x="1191405" y="459569"/>
                  </a:cubicBezTo>
                  <a:cubicBezTo>
                    <a:pt x="1191405" y="467418"/>
                    <a:pt x="1185056" y="473782"/>
                    <a:pt x="1177191" y="473782"/>
                  </a:cubicBezTo>
                  <a:cubicBezTo>
                    <a:pt x="1169326" y="473782"/>
                    <a:pt x="1162978" y="467418"/>
                    <a:pt x="1162978" y="459569"/>
                  </a:cubicBezTo>
                  <a:cubicBezTo>
                    <a:pt x="1162946" y="451736"/>
                    <a:pt x="1169295" y="445374"/>
                    <a:pt x="1177128" y="445355"/>
                  </a:cubicBezTo>
                  <a:cubicBezTo>
                    <a:pt x="1177160" y="445355"/>
                    <a:pt x="1177160" y="445355"/>
                    <a:pt x="1177191" y="445355"/>
                  </a:cubicBezTo>
                  <a:close/>
                  <a:moveTo>
                    <a:pt x="1305586" y="454831"/>
                  </a:moveTo>
                  <a:cubicBezTo>
                    <a:pt x="1302965" y="467652"/>
                    <a:pt x="1311240" y="480163"/>
                    <a:pt x="1324064" y="482775"/>
                  </a:cubicBezTo>
                  <a:cubicBezTo>
                    <a:pt x="1336888" y="485387"/>
                    <a:pt x="1349395" y="477115"/>
                    <a:pt x="1352017" y="464294"/>
                  </a:cubicBezTo>
                  <a:cubicBezTo>
                    <a:pt x="1354607" y="451480"/>
                    <a:pt x="1346363" y="438972"/>
                    <a:pt x="1333539" y="436354"/>
                  </a:cubicBezTo>
                  <a:lnTo>
                    <a:pt x="1333539" y="179563"/>
                  </a:lnTo>
                  <a:cubicBezTo>
                    <a:pt x="1346363" y="176948"/>
                    <a:pt x="1354638" y="164434"/>
                    <a:pt x="1352017" y="151617"/>
                  </a:cubicBezTo>
                  <a:cubicBezTo>
                    <a:pt x="1349395" y="138796"/>
                    <a:pt x="1336888" y="130527"/>
                    <a:pt x="1324064" y="133142"/>
                  </a:cubicBezTo>
                  <a:cubicBezTo>
                    <a:pt x="1311240" y="135761"/>
                    <a:pt x="1302965" y="148272"/>
                    <a:pt x="1305586" y="161092"/>
                  </a:cubicBezTo>
                  <a:cubicBezTo>
                    <a:pt x="1307481" y="170394"/>
                    <a:pt x="1314746" y="177665"/>
                    <a:pt x="1324064" y="179563"/>
                  </a:cubicBezTo>
                  <a:lnTo>
                    <a:pt x="1324064" y="436354"/>
                  </a:lnTo>
                  <a:cubicBezTo>
                    <a:pt x="1314746" y="438242"/>
                    <a:pt x="1307481" y="445520"/>
                    <a:pt x="1305586" y="454831"/>
                  </a:cubicBezTo>
                  <a:close/>
                  <a:moveTo>
                    <a:pt x="1314588" y="156348"/>
                  </a:moveTo>
                  <a:cubicBezTo>
                    <a:pt x="1314588" y="148499"/>
                    <a:pt x="1320937" y="142135"/>
                    <a:pt x="1328802" y="142135"/>
                  </a:cubicBezTo>
                  <a:cubicBezTo>
                    <a:pt x="1336666" y="142135"/>
                    <a:pt x="1343015" y="148499"/>
                    <a:pt x="1343015" y="156348"/>
                  </a:cubicBezTo>
                  <a:cubicBezTo>
                    <a:pt x="1343015" y="164197"/>
                    <a:pt x="1336666" y="170562"/>
                    <a:pt x="1328802" y="170562"/>
                  </a:cubicBezTo>
                  <a:cubicBezTo>
                    <a:pt x="1320968" y="170581"/>
                    <a:pt x="1314620" y="164245"/>
                    <a:pt x="1314588" y="156411"/>
                  </a:cubicBezTo>
                  <a:cubicBezTo>
                    <a:pt x="1314588" y="156389"/>
                    <a:pt x="1314588" y="156370"/>
                    <a:pt x="1314588" y="156348"/>
                  </a:cubicBezTo>
                  <a:close/>
                  <a:moveTo>
                    <a:pt x="1328802" y="445355"/>
                  </a:moveTo>
                  <a:cubicBezTo>
                    <a:pt x="1336666" y="445355"/>
                    <a:pt x="1343015" y="451720"/>
                    <a:pt x="1343015" y="459569"/>
                  </a:cubicBezTo>
                  <a:cubicBezTo>
                    <a:pt x="1343015" y="467418"/>
                    <a:pt x="1336666" y="473782"/>
                    <a:pt x="1328802" y="473782"/>
                  </a:cubicBezTo>
                  <a:cubicBezTo>
                    <a:pt x="1320937" y="473782"/>
                    <a:pt x="1314588" y="467418"/>
                    <a:pt x="1314588" y="459569"/>
                  </a:cubicBezTo>
                  <a:cubicBezTo>
                    <a:pt x="1314556" y="451736"/>
                    <a:pt x="1320905" y="445374"/>
                    <a:pt x="1328738" y="445355"/>
                  </a:cubicBezTo>
                  <a:cubicBezTo>
                    <a:pt x="1328770" y="445355"/>
                    <a:pt x="1328770" y="445355"/>
                    <a:pt x="1328802" y="445355"/>
                  </a:cubicBezTo>
                  <a:close/>
                  <a:moveTo>
                    <a:pt x="972991" y="530636"/>
                  </a:moveTo>
                  <a:cubicBezTo>
                    <a:pt x="970369" y="517819"/>
                    <a:pt x="957862" y="509547"/>
                    <a:pt x="945038" y="512165"/>
                  </a:cubicBezTo>
                  <a:cubicBezTo>
                    <a:pt x="932214" y="514780"/>
                    <a:pt x="923939" y="527295"/>
                    <a:pt x="926560" y="540112"/>
                  </a:cubicBezTo>
                  <a:cubicBezTo>
                    <a:pt x="929182" y="552936"/>
                    <a:pt x="941690" y="561211"/>
                    <a:pt x="954513" y="558589"/>
                  </a:cubicBezTo>
                  <a:cubicBezTo>
                    <a:pt x="963831" y="556694"/>
                    <a:pt x="971096" y="549414"/>
                    <a:pt x="972991" y="540112"/>
                  </a:cubicBezTo>
                  <a:lnTo>
                    <a:pt x="1257734" y="540112"/>
                  </a:lnTo>
                  <a:lnTo>
                    <a:pt x="1257734" y="179563"/>
                  </a:lnTo>
                  <a:cubicBezTo>
                    <a:pt x="1270558" y="176948"/>
                    <a:pt x="1278833" y="164434"/>
                    <a:pt x="1276212" y="151617"/>
                  </a:cubicBezTo>
                  <a:cubicBezTo>
                    <a:pt x="1273590" y="138796"/>
                    <a:pt x="1261082" y="130527"/>
                    <a:pt x="1248259" y="133142"/>
                  </a:cubicBezTo>
                  <a:cubicBezTo>
                    <a:pt x="1235435" y="135761"/>
                    <a:pt x="1227160" y="148272"/>
                    <a:pt x="1229781" y="161092"/>
                  </a:cubicBezTo>
                  <a:cubicBezTo>
                    <a:pt x="1231676" y="170394"/>
                    <a:pt x="1238941" y="177665"/>
                    <a:pt x="1248259" y="179563"/>
                  </a:cubicBezTo>
                  <a:lnTo>
                    <a:pt x="1248259" y="530636"/>
                  </a:lnTo>
                  <a:close/>
                  <a:moveTo>
                    <a:pt x="949776" y="549588"/>
                  </a:moveTo>
                  <a:cubicBezTo>
                    <a:pt x="941911" y="549588"/>
                    <a:pt x="935562" y="543223"/>
                    <a:pt x="935562" y="535374"/>
                  </a:cubicBezTo>
                  <a:cubicBezTo>
                    <a:pt x="935562" y="527525"/>
                    <a:pt x="941911" y="521161"/>
                    <a:pt x="949776" y="521161"/>
                  </a:cubicBezTo>
                  <a:cubicBezTo>
                    <a:pt x="957640" y="521161"/>
                    <a:pt x="963989" y="527525"/>
                    <a:pt x="963989" y="535374"/>
                  </a:cubicBezTo>
                  <a:cubicBezTo>
                    <a:pt x="964021" y="543207"/>
                    <a:pt x="957672" y="549569"/>
                    <a:pt x="949839" y="549588"/>
                  </a:cubicBezTo>
                  <a:cubicBezTo>
                    <a:pt x="949807" y="549588"/>
                    <a:pt x="949807" y="549588"/>
                    <a:pt x="949776" y="549588"/>
                  </a:cubicBezTo>
                  <a:close/>
                  <a:moveTo>
                    <a:pt x="1238783" y="156348"/>
                  </a:moveTo>
                  <a:cubicBezTo>
                    <a:pt x="1238783" y="148499"/>
                    <a:pt x="1245132" y="142135"/>
                    <a:pt x="1252996" y="142135"/>
                  </a:cubicBezTo>
                  <a:cubicBezTo>
                    <a:pt x="1260861" y="142135"/>
                    <a:pt x="1267210" y="148499"/>
                    <a:pt x="1267210" y="156348"/>
                  </a:cubicBezTo>
                  <a:cubicBezTo>
                    <a:pt x="1267210" y="164197"/>
                    <a:pt x="1260861" y="170562"/>
                    <a:pt x="1252996" y="170562"/>
                  </a:cubicBezTo>
                  <a:cubicBezTo>
                    <a:pt x="1245163" y="170581"/>
                    <a:pt x="1238815" y="164245"/>
                    <a:pt x="1238783" y="156411"/>
                  </a:cubicBezTo>
                  <a:cubicBezTo>
                    <a:pt x="1238783" y="156389"/>
                    <a:pt x="1238783" y="156370"/>
                    <a:pt x="1238783" y="156348"/>
                  </a:cubicBezTo>
                  <a:close/>
                  <a:moveTo>
                    <a:pt x="717622" y="530636"/>
                  </a:moveTo>
                  <a:lnTo>
                    <a:pt x="669771" y="530636"/>
                  </a:lnTo>
                  <a:cubicBezTo>
                    <a:pt x="667149" y="517819"/>
                    <a:pt x="654641" y="509547"/>
                    <a:pt x="641817" y="512165"/>
                  </a:cubicBezTo>
                  <a:cubicBezTo>
                    <a:pt x="628993" y="514780"/>
                    <a:pt x="620718" y="527295"/>
                    <a:pt x="623339" y="540112"/>
                  </a:cubicBezTo>
                  <a:cubicBezTo>
                    <a:pt x="625961" y="552936"/>
                    <a:pt x="638469" y="561211"/>
                    <a:pt x="651293" y="558589"/>
                  </a:cubicBezTo>
                  <a:cubicBezTo>
                    <a:pt x="660610" y="556694"/>
                    <a:pt x="667875" y="549414"/>
                    <a:pt x="669771" y="540112"/>
                  </a:cubicBezTo>
                  <a:lnTo>
                    <a:pt x="727098" y="540112"/>
                  </a:lnTo>
                  <a:lnTo>
                    <a:pt x="727098" y="419740"/>
                  </a:lnTo>
                  <a:lnTo>
                    <a:pt x="681425" y="374067"/>
                  </a:lnTo>
                  <a:lnTo>
                    <a:pt x="672961" y="378931"/>
                  </a:lnTo>
                  <a:lnTo>
                    <a:pt x="717622" y="423593"/>
                  </a:lnTo>
                  <a:close/>
                  <a:moveTo>
                    <a:pt x="646555" y="549588"/>
                  </a:moveTo>
                  <a:cubicBezTo>
                    <a:pt x="638690" y="549588"/>
                    <a:pt x="632341" y="543223"/>
                    <a:pt x="632341" y="535374"/>
                  </a:cubicBezTo>
                  <a:cubicBezTo>
                    <a:pt x="632341" y="527525"/>
                    <a:pt x="638690" y="521161"/>
                    <a:pt x="646555" y="521161"/>
                  </a:cubicBezTo>
                  <a:cubicBezTo>
                    <a:pt x="654420" y="521161"/>
                    <a:pt x="660768" y="527525"/>
                    <a:pt x="660768" y="535374"/>
                  </a:cubicBezTo>
                  <a:cubicBezTo>
                    <a:pt x="660800" y="543207"/>
                    <a:pt x="654451" y="549569"/>
                    <a:pt x="646618" y="549588"/>
                  </a:cubicBezTo>
                  <a:cubicBezTo>
                    <a:pt x="646587" y="549588"/>
                    <a:pt x="646587" y="549588"/>
                    <a:pt x="646555" y="549588"/>
                  </a:cubicBezTo>
                  <a:close/>
                  <a:moveTo>
                    <a:pt x="414402" y="802271"/>
                  </a:moveTo>
                  <a:lnTo>
                    <a:pt x="423877" y="802271"/>
                  </a:lnTo>
                  <a:lnTo>
                    <a:pt x="423877" y="615917"/>
                  </a:lnTo>
                  <a:lnTo>
                    <a:pt x="490207" y="615917"/>
                  </a:lnTo>
                  <a:lnTo>
                    <a:pt x="490207" y="802271"/>
                  </a:lnTo>
                  <a:lnTo>
                    <a:pt x="499682" y="802271"/>
                  </a:lnTo>
                  <a:lnTo>
                    <a:pt x="499682" y="606441"/>
                  </a:lnTo>
                  <a:lnTo>
                    <a:pt x="414402" y="606441"/>
                  </a:lnTo>
                  <a:close/>
                  <a:moveTo>
                    <a:pt x="393808" y="540112"/>
                  </a:moveTo>
                  <a:lnTo>
                    <a:pt x="566012" y="540112"/>
                  </a:lnTo>
                  <a:lnTo>
                    <a:pt x="566012" y="802271"/>
                  </a:lnTo>
                  <a:lnTo>
                    <a:pt x="575488" y="802271"/>
                  </a:lnTo>
                  <a:lnTo>
                    <a:pt x="575488" y="530636"/>
                  </a:lnTo>
                  <a:lnTo>
                    <a:pt x="410200" y="530636"/>
                  </a:lnTo>
                  <a:close/>
                  <a:moveTo>
                    <a:pt x="878708" y="343966"/>
                  </a:moveTo>
                  <a:lnTo>
                    <a:pt x="825581" y="290839"/>
                  </a:lnTo>
                  <a:lnTo>
                    <a:pt x="817148" y="295672"/>
                  </a:lnTo>
                  <a:lnTo>
                    <a:pt x="869233" y="347756"/>
                  </a:lnTo>
                  <a:lnTo>
                    <a:pt x="869233" y="615917"/>
                  </a:lnTo>
                  <a:lnTo>
                    <a:pt x="1377759" y="615917"/>
                  </a:lnTo>
                  <a:lnTo>
                    <a:pt x="1377759" y="606441"/>
                  </a:lnTo>
                  <a:lnTo>
                    <a:pt x="878708" y="606441"/>
                  </a:lnTo>
                  <a:close/>
                  <a:moveTo>
                    <a:pt x="727098" y="739574"/>
                  </a:moveTo>
                  <a:lnTo>
                    <a:pt x="727098" y="682247"/>
                  </a:lnTo>
                  <a:lnTo>
                    <a:pt x="641817" y="682247"/>
                  </a:lnTo>
                  <a:lnTo>
                    <a:pt x="641817" y="802271"/>
                  </a:lnTo>
                  <a:lnTo>
                    <a:pt x="651293" y="802271"/>
                  </a:lnTo>
                  <a:lnTo>
                    <a:pt x="651293" y="691722"/>
                  </a:lnTo>
                  <a:lnTo>
                    <a:pt x="717622" y="691722"/>
                  </a:lnTo>
                  <a:lnTo>
                    <a:pt x="717622" y="739574"/>
                  </a:lnTo>
                  <a:cubicBezTo>
                    <a:pt x="704798" y="742196"/>
                    <a:pt x="696523" y="754704"/>
                    <a:pt x="699144" y="767527"/>
                  </a:cubicBezTo>
                  <a:cubicBezTo>
                    <a:pt x="701766" y="780351"/>
                    <a:pt x="714274" y="788627"/>
                    <a:pt x="727098" y="786005"/>
                  </a:cubicBezTo>
                  <a:cubicBezTo>
                    <a:pt x="739922" y="783383"/>
                    <a:pt x="748197" y="770876"/>
                    <a:pt x="745576" y="758052"/>
                  </a:cubicBezTo>
                  <a:cubicBezTo>
                    <a:pt x="743680" y="748734"/>
                    <a:pt x="736415" y="741469"/>
                    <a:pt x="727098" y="739574"/>
                  </a:cubicBezTo>
                  <a:close/>
                  <a:moveTo>
                    <a:pt x="722360" y="777003"/>
                  </a:moveTo>
                  <a:cubicBezTo>
                    <a:pt x="714495" y="777003"/>
                    <a:pt x="708147" y="770654"/>
                    <a:pt x="708147" y="762790"/>
                  </a:cubicBezTo>
                  <a:cubicBezTo>
                    <a:pt x="708147" y="754925"/>
                    <a:pt x="714495" y="748576"/>
                    <a:pt x="722360" y="748576"/>
                  </a:cubicBezTo>
                  <a:cubicBezTo>
                    <a:pt x="730225" y="748576"/>
                    <a:pt x="736574" y="754925"/>
                    <a:pt x="736574" y="762790"/>
                  </a:cubicBezTo>
                  <a:cubicBezTo>
                    <a:pt x="736605" y="770623"/>
                    <a:pt x="730256" y="776971"/>
                    <a:pt x="722423" y="777003"/>
                  </a:cubicBezTo>
                  <a:cubicBezTo>
                    <a:pt x="722392" y="777003"/>
                    <a:pt x="722392" y="777003"/>
                    <a:pt x="722360" y="777003"/>
                  </a:cubicBezTo>
                  <a:close/>
                  <a:moveTo>
                    <a:pt x="793427" y="802271"/>
                  </a:moveTo>
                  <a:lnTo>
                    <a:pt x="802903" y="802271"/>
                  </a:lnTo>
                  <a:lnTo>
                    <a:pt x="802903" y="691722"/>
                  </a:lnTo>
                  <a:lnTo>
                    <a:pt x="1377759" y="691722"/>
                  </a:lnTo>
                  <a:lnTo>
                    <a:pt x="1377759" y="682247"/>
                  </a:lnTo>
                  <a:lnTo>
                    <a:pt x="793427" y="682247"/>
                  </a:lnTo>
                  <a:close/>
                  <a:moveTo>
                    <a:pt x="669771" y="615917"/>
                  </a:moveTo>
                  <a:lnTo>
                    <a:pt x="802903" y="615917"/>
                  </a:lnTo>
                  <a:lnTo>
                    <a:pt x="802903" y="381837"/>
                  </a:lnTo>
                  <a:lnTo>
                    <a:pt x="753504" y="332437"/>
                  </a:lnTo>
                  <a:lnTo>
                    <a:pt x="745038" y="337333"/>
                  </a:lnTo>
                  <a:lnTo>
                    <a:pt x="793427" y="385690"/>
                  </a:lnTo>
                  <a:lnTo>
                    <a:pt x="793427" y="606441"/>
                  </a:lnTo>
                  <a:lnTo>
                    <a:pt x="669771" y="606441"/>
                  </a:lnTo>
                  <a:cubicBezTo>
                    <a:pt x="667149" y="593618"/>
                    <a:pt x="654641" y="585342"/>
                    <a:pt x="641817" y="587964"/>
                  </a:cubicBezTo>
                  <a:cubicBezTo>
                    <a:pt x="628993" y="590585"/>
                    <a:pt x="620718" y="603093"/>
                    <a:pt x="623339" y="615917"/>
                  </a:cubicBezTo>
                  <a:cubicBezTo>
                    <a:pt x="625961" y="628741"/>
                    <a:pt x="638469" y="637016"/>
                    <a:pt x="651293" y="634395"/>
                  </a:cubicBezTo>
                  <a:cubicBezTo>
                    <a:pt x="660610" y="632499"/>
                    <a:pt x="667875" y="625235"/>
                    <a:pt x="669771" y="615917"/>
                  </a:cubicBezTo>
                  <a:close/>
                  <a:moveTo>
                    <a:pt x="632341" y="611179"/>
                  </a:moveTo>
                  <a:cubicBezTo>
                    <a:pt x="632341" y="603315"/>
                    <a:pt x="638690" y="596966"/>
                    <a:pt x="646555" y="596966"/>
                  </a:cubicBezTo>
                  <a:cubicBezTo>
                    <a:pt x="654420" y="596966"/>
                    <a:pt x="660768" y="603315"/>
                    <a:pt x="660768" y="611179"/>
                  </a:cubicBezTo>
                  <a:cubicBezTo>
                    <a:pt x="660768" y="619044"/>
                    <a:pt x="654420" y="625393"/>
                    <a:pt x="646555" y="625393"/>
                  </a:cubicBezTo>
                  <a:cubicBezTo>
                    <a:pt x="638722" y="625424"/>
                    <a:pt x="632373" y="619076"/>
                    <a:pt x="632341" y="611243"/>
                  </a:cubicBezTo>
                  <a:cubicBezTo>
                    <a:pt x="632341" y="611211"/>
                    <a:pt x="632341" y="611211"/>
                    <a:pt x="632341" y="611179"/>
                  </a:cubicBezTo>
                  <a:close/>
                  <a:moveTo>
                    <a:pt x="47252" y="740206"/>
                  </a:moveTo>
                  <a:lnTo>
                    <a:pt x="16993" y="757673"/>
                  </a:lnTo>
                  <a:lnTo>
                    <a:pt x="16993" y="758052"/>
                  </a:lnTo>
                  <a:lnTo>
                    <a:pt x="16424" y="758052"/>
                  </a:lnTo>
                  <a:lnTo>
                    <a:pt x="0" y="767527"/>
                  </a:lnTo>
                  <a:lnTo>
                    <a:pt x="16993" y="767527"/>
                  </a:lnTo>
                  <a:cubicBezTo>
                    <a:pt x="19614" y="780351"/>
                    <a:pt x="32122" y="788627"/>
                    <a:pt x="44946" y="786005"/>
                  </a:cubicBezTo>
                  <a:cubicBezTo>
                    <a:pt x="57770" y="783383"/>
                    <a:pt x="66045" y="770876"/>
                    <a:pt x="63423" y="758052"/>
                  </a:cubicBezTo>
                  <a:cubicBezTo>
                    <a:pt x="61687" y="749618"/>
                    <a:pt x="55558" y="742796"/>
                    <a:pt x="47347" y="740206"/>
                  </a:cubicBezTo>
                  <a:close/>
                  <a:moveTo>
                    <a:pt x="40113" y="777003"/>
                  </a:moveTo>
                  <a:cubicBezTo>
                    <a:pt x="32249" y="777003"/>
                    <a:pt x="25900" y="770654"/>
                    <a:pt x="25900" y="762790"/>
                  </a:cubicBezTo>
                  <a:cubicBezTo>
                    <a:pt x="25900" y="754925"/>
                    <a:pt x="32249" y="748576"/>
                    <a:pt x="40113" y="748576"/>
                  </a:cubicBezTo>
                  <a:cubicBezTo>
                    <a:pt x="47978" y="748576"/>
                    <a:pt x="54327" y="754925"/>
                    <a:pt x="54327" y="762790"/>
                  </a:cubicBezTo>
                  <a:cubicBezTo>
                    <a:pt x="54359" y="770623"/>
                    <a:pt x="48010" y="776971"/>
                    <a:pt x="40177" y="777003"/>
                  </a:cubicBezTo>
                  <a:cubicBezTo>
                    <a:pt x="40145" y="777003"/>
                    <a:pt x="40145" y="777003"/>
                    <a:pt x="40113" y="777003"/>
                  </a:cubicBezTo>
                  <a:close/>
                  <a:moveTo>
                    <a:pt x="262507" y="615917"/>
                  </a:moveTo>
                  <a:lnTo>
                    <a:pt x="338596" y="615917"/>
                  </a:lnTo>
                  <a:lnTo>
                    <a:pt x="338596" y="802271"/>
                  </a:lnTo>
                  <a:lnTo>
                    <a:pt x="348072" y="802271"/>
                  </a:lnTo>
                  <a:lnTo>
                    <a:pt x="348072" y="606441"/>
                  </a:lnTo>
                  <a:lnTo>
                    <a:pt x="278900" y="606441"/>
                  </a:lnTo>
                  <a:close/>
                  <a:moveTo>
                    <a:pt x="641817" y="482784"/>
                  </a:moveTo>
                  <a:cubicBezTo>
                    <a:pt x="654641" y="485396"/>
                    <a:pt x="667149" y="477124"/>
                    <a:pt x="669771" y="464304"/>
                  </a:cubicBezTo>
                  <a:cubicBezTo>
                    <a:pt x="672360" y="451486"/>
                    <a:pt x="664117" y="438975"/>
                    <a:pt x="651293" y="436360"/>
                  </a:cubicBezTo>
                  <a:cubicBezTo>
                    <a:pt x="638469" y="433748"/>
                    <a:pt x="625961" y="442017"/>
                    <a:pt x="623339" y="454831"/>
                  </a:cubicBezTo>
                  <a:lnTo>
                    <a:pt x="541502" y="454831"/>
                  </a:lnTo>
                  <a:lnTo>
                    <a:pt x="525109" y="464307"/>
                  </a:lnTo>
                  <a:lnTo>
                    <a:pt x="623339" y="464307"/>
                  </a:lnTo>
                  <a:cubicBezTo>
                    <a:pt x="625235" y="473618"/>
                    <a:pt x="632500" y="480895"/>
                    <a:pt x="641817" y="482784"/>
                  </a:cubicBezTo>
                  <a:close/>
                  <a:moveTo>
                    <a:pt x="646555" y="445355"/>
                  </a:moveTo>
                  <a:cubicBezTo>
                    <a:pt x="654420" y="445355"/>
                    <a:pt x="660768" y="451720"/>
                    <a:pt x="660768" y="459569"/>
                  </a:cubicBezTo>
                  <a:cubicBezTo>
                    <a:pt x="660768" y="467418"/>
                    <a:pt x="654420" y="473782"/>
                    <a:pt x="646555" y="473782"/>
                  </a:cubicBezTo>
                  <a:cubicBezTo>
                    <a:pt x="638690" y="473782"/>
                    <a:pt x="632341" y="467418"/>
                    <a:pt x="632341" y="459569"/>
                  </a:cubicBezTo>
                  <a:cubicBezTo>
                    <a:pt x="632310" y="451736"/>
                    <a:pt x="638659" y="445374"/>
                    <a:pt x="646492" y="445355"/>
                  </a:cubicBezTo>
                  <a:cubicBezTo>
                    <a:pt x="646523" y="445355"/>
                    <a:pt x="646523" y="445355"/>
                    <a:pt x="646555" y="445355"/>
                  </a:cubicBezTo>
                  <a:close/>
                  <a:moveTo>
                    <a:pt x="111181" y="802271"/>
                  </a:moveTo>
                  <a:lnTo>
                    <a:pt x="120656" y="802271"/>
                  </a:lnTo>
                  <a:lnTo>
                    <a:pt x="120656" y="767527"/>
                  </a:lnTo>
                  <a:lnTo>
                    <a:pt x="186986" y="767527"/>
                  </a:lnTo>
                  <a:lnTo>
                    <a:pt x="186986" y="802271"/>
                  </a:lnTo>
                  <a:lnTo>
                    <a:pt x="196462" y="802271"/>
                  </a:lnTo>
                  <a:lnTo>
                    <a:pt x="196462" y="758052"/>
                  </a:lnTo>
                  <a:lnTo>
                    <a:pt x="111181" y="758052"/>
                  </a:lnTo>
                  <a:close/>
                  <a:moveTo>
                    <a:pt x="131206" y="691722"/>
                  </a:moveTo>
                  <a:lnTo>
                    <a:pt x="262791" y="691722"/>
                  </a:lnTo>
                  <a:lnTo>
                    <a:pt x="262791" y="802271"/>
                  </a:lnTo>
                  <a:lnTo>
                    <a:pt x="272267" y="802271"/>
                  </a:lnTo>
                  <a:lnTo>
                    <a:pt x="272267" y="682247"/>
                  </a:lnTo>
                  <a:lnTo>
                    <a:pt x="147631" y="682247"/>
                  </a:lnTo>
                  <a:close/>
                </a:path>
              </a:pathLst>
            </a:custGeom>
            <a:solidFill>
              <a:srgbClr val="00226D">
                <a:alpha val="100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 name="Google Shape;76;p9"/>
          <p:cNvSpPr txBox="1">
            <a:spLocks noGrp="1"/>
          </p:cNvSpPr>
          <p:nvPr>
            <p:ph type="body" idx="1"/>
          </p:nvPr>
        </p:nvSpPr>
        <p:spPr>
          <a:xfrm>
            <a:off x="855300" y="4406300"/>
            <a:ext cx="7433400" cy="343500"/>
          </a:xfrm>
          <a:prstGeom prst="rect">
            <a:avLst/>
          </a:prstGeom>
        </p:spPr>
        <p:txBody>
          <a:bodyPr spcFirstLastPara="1" wrap="square" lIns="0" tIns="0" rIns="0" bIns="0" anchor="t" anchorCtr="0">
            <a:noAutofit/>
          </a:bodyPr>
          <a:lstStyle>
            <a:lvl1pPr marL="457200" lvl="0" indent="-228600" rtl="0">
              <a:spcBef>
                <a:spcPts val="0"/>
              </a:spcBef>
              <a:spcAft>
                <a:spcPts val="1000"/>
              </a:spcAft>
              <a:buSzPts val="1800"/>
              <a:buNone/>
              <a:defRPr sz="1800"/>
            </a:lvl1pPr>
          </a:lstStyle>
          <a:p>
            <a:endParaRPr/>
          </a:p>
        </p:txBody>
      </p:sp>
      <p:sp>
        <p:nvSpPr>
          <p:cNvPr id="77" name="Google Shape;7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0C46D484-87C0-4F38-8A73-144A81FDCD9E}" type="datetimeFigureOut">
              <a:rPr lang="en-US" smtClean="0"/>
              <a:pPr/>
              <a:t>5/18/2024</a:t>
            </a:fld>
            <a:endParaRPr lang="en-US"/>
          </a:p>
        </p:txBody>
      </p:sp>
      <p:sp>
        <p:nvSpPr>
          <p:cNvPr id="3" name="Footer Placeholder 2"/>
          <p:cNvSpPr>
            <a:spLocks noGrp="1"/>
          </p:cNvSpPr>
          <p:nvPr>
            <p:ph type="ftr" sz="quarter" idx="11"/>
          </p:nvPr>
        </p:nvSpPr>
        <p:spPr>
          <a:xfrm>
            <a:off x="2667000" y="4767263"/>
            <a:ext cx="3352800" cy="273844"/>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064DF14D-605C-49B2-AFB2-98A6477793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497100"/>
          </a:xfrm>
          <a:prstGeom prst="rect">
            <a:avLst/>
          </a:prstGeom>
          <a:noFill/>
          <a:ln>
            <a:noFill/>
          </a:ln>
          <a:effectLst>
            <a:outerShdw dist="9525" dir="16200000" algn="bl" rotWithShape="0">
              <a:schemeClr val="lt1">
                <a:alpha val="35000"/>
              </a:schemeClr>
            </a:outerShdw>
          </a:effectLst>
        </p:spPr>
        <p:txBody>
          <a:bodyPr spcFirstLastPara="1" wrap="square" lIns="0" tIns="0" rIns="0" bIns="0" anchor="t" anchorCtr="0">
            <a:noAutofit/>
          </a:bodyPr>
          <a:lstStyle>
            <a:lvl1pPr lvl="0"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1pPr>
            <a:lvl2pPr lvl="1"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2pPr>
            <a:lvl3pPr lvl="2"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3pPr>
            <a:lvl4pPr lvl="3"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4pPr>
            <a:lvl5pPr lvl="4"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5pPr>
            <a:lvl6pPr lvl="5"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6pPr>
            <a:lvl7pPr lvl="6"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7pPr>
            <a:lvl8pPr lvl="7"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8pPr>
            <a:lvl9pPr lvl="8" rtl="0">
              <a:lnSpc>
                <a:spcPct val="90000"/>
              </a:lnSpc>
              <a:spcBef>
                <a:spcPts val="0"/>
              </a:spcBef>
              <a:spcAft>
                <a:spcPts val="0"/>
              </a:spcAft>
              <a:buClr>
                <a:schemeClr val="dk1"/>
              </a:buClr>
              <a:buSzPts val="3600"/>
              <a:buFont typeface="Titillium Web"/>
              <a:buNone/>
              <a:defRPr sz="3600" b="1">
                <a:solidFill>
                  <a:schemeClr val="dk1"/>
                </a:solidFill>
                <a:latin typeface="Titillium Web"/>
                <a:ea typeface="Titillium Web"/>
                <a:cs typeface="Titillium Web"/>
                <a:sym typeface="Titillium Web"/>
              </a:defRPr>
            </a:lvl9pPr>
          </a:lstStyle>
          <a:p>
            <a:endParaRPr/>
          </a:p>
        </p:txBody>
      </p:sp>
      <p:sp>
        <p:nvSpPr>
          <p:cNvPr id="7" name="Google Shape;7;p1"/>
          <p:cNvSpPr txBox="1">
            <a:spLocks noGrp="1"/>
          </p:cNvSpPr>
          <p:nvPr>
            <p:ph type="body" idx="1"/>
          </p:nvPr>
        </p:nvSpPr>
        <p:spPr>
          <a:xfrm>
            <a:off x="855300" y="1627900"/>
            <a:ext cx="7433400" cy="2760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3"/>
              </a:buClr>
              <a:buSzPts val="2400"/>
              <a:buFont typeface="Titillium Web Light"/>
              <a:buChar char="⦿"/>
              <a:defRPr sz="2400">
                <a:solidFill>
                  <a:schemeClr val="dk2"/>
                </a:solidFill>
                <a:latin typeface="Titillium Web Light"/>
                <a:ea typeface="Titillium Web Light"/>
                <a:cs typeface="Titillium Web Light"/>
                <a:sym typeface="Titillium Web Light"/>
              </a:defRPr>
            </a:lvl1pPr>
            <a:lvl2pPr marL="914400" lvl="1" indent="-381000" rtl="0">
              <a:lnSpc>
                <a:spcPct val="115000"/>
              </a:lnSpc>
              <a:spcBef>
                <a:spcPts val="1000"/>
              </a:spcBef>
              <a:spcAft>
                <a:spcPts val="0"/>
              </a:spcAft>
              <a:buClr>
                <a:schemeClr val="accent4"/>
              </a:buClr>
              <a:buSzPts val="2400"/>
              <a:buFont typeface="Titillium Web Light"/>
              <a:buChar char="⌾"/>
              <a:defRPr sz="2400">
                <a:solidFill>
                  <a:schemeClr val="dk2"/>
                </a:solidFill>
                <a:latin typeface="Titillium Web Light"/>
                <a:ea typeface="Titillium Web Light"/>
                <a:cs typeface="Titillium Web Light"/>
                <a:sym typeface="Titillium Web Light"/>
              </a:defRPr>
            </a:lvl2pPr>
            <a:lvl3pPr marL="1371600" lvl="2" indent="-381000" rtl="0">
              <a:lnSpc>
                <a:spcPct val="115000"/>
              </a:lnSpc>
              <a:spcBef>
                <a:spcPts val="1000"/>
              </a:spcBef>
              <a:spcAft>
                <a:spcPts val="0"/>
              </a:spcAft>
              <a:buClr>
                <a:schemeClr val="accent5"/>
              </a:buClr>
              <a:buSzPts val="2400"/>
              <a:buFont typeface="Titillium Web Light"/>
              <a:buChar char="•"/>
              <a:defRPr sz="2400">
                <a:solidFill>
                  <a:schemeClr val="dk2"/>
                </a:solidFill>
                <a:latin typeface="Titillium Web Light"/>
                <a:ea typeface="Titillium Web Light"/>
                <a:cs typeface="Titillium Web Light"/>
                <a:sym typeface="Titillium Web Light"/>
              </a:defRPr>
            </a:lvl3pPr>
            <a:lvl4pPr marL="1828800" lvl="3" indent="-381000" rtl="0">
              <a:lnSpc>
                <a:spcPct val="115000"/>
              </a:lnSpc>
              <a:spcBef>
                <a:spcPts val="1000"/>
              </a:spcBef>
              <a:spcAft>
                <a:spcPts val="0"/>
              </a:spcAft>
              <a:buClr>
                <a:schemeClr val="accent6"/>
              </a:buClr>
              <a:buSzPts val="2400"/>
              <a:buFont typeface="Titillium Web Light"/>
              <a:buChar char="●"/>
              <a:defRPr sz="2400">
                <a:solidFill>
                  <a:schemeClr val="dk2"/>
                </a:solidFill>
                <a:latin typeface="Titillium Web Light"/>
                <a:ea typeface="Titillium Web Light"/>
                <a:cs typeface="Titillium Web Light"/>
                <a:sym typeface="Titillium Web Light"/>
              </a:defRPr>
            </a:lvl4pPr>
            <a:lvl5pPr marL="2286000" lvl="4"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5pPr>
            <a:lvl6pPr marL="2743200" lvl="5"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6pPr>
            <a:lvl7pPr marL="3200400" lvl="6"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7pPr>
            <a:lvl8pPr marL="3657600" lvl="7" indent="-381000" rtl="0">
              <a:lnSpc>
                <a:spcPct val="115000"/>
              </a:lnSpc>
              <a:spcBef>
                <a:spcPts val="1000"/>
              </a:spcBef>
              <a:spcAft>
                <a:spcPts val="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8pPr>
            <a:lvl9pPr marL="4114800" lvl="8" indent="-381000" rtl="0">
              <a:lnSpc>
                <a:spcPct val="115000"/>
              </a:lnSpc>
              <a:spcBef>
                <a:spcPts val="1000"/>
              </a:spcBef>
              <a:spcAft>
                <a:spcPts val="1000"/>
              </a:spcAft>
              <a:buClr>
                <a:schemeClr val="dk2"/>
              </a:buClr>
              <a:buSzPts val="2400"/>
              <a:buFont typeface="Titillium Web Light"/>
              <a:buChar char="■"/>
              <a:defRPr sz="2400">
                <a:solidFill>
                  <a:schemeClr val="dk2"/>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a:effectLst>
            <a:outerShdw blurRad="14288" dist="9525" dir="5400000" algn="bl" rotWithShape="0">
              <a:schemeClr val="dk1">
                <a:alpha val="35000"/>
              </a:schemeClr>
            </a:outerShdw>
          </a:effectLst>
        </p:spPr>
        <p:txBody>
          <a:bodyPr spcFirstLastPara="1" wrap="square" lIns="0" tIns="0" rIns="0" bIns="0" anchor="ctr" anchorCtr="0">
            <a:noAutofit/>
          </a:bodyPr>
          <a:lstStyle>
            <a:lvl1pPr marL="0" marR="0" lvl="0"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1pPr>
            <a:lvl2pPr marL="0" marR="0" lvl="1"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2pPr>
            <a:lvl3pPr marL="0" marR="0" lvl="2"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3pPr>
            <a:lvl4pPr marL="0" marR="0" lvl="3"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4pPr>
            <a:lvl5pPr marL="0" marR="0" lvl="4"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5pPr>
            <a:lvl6pPr marL="0" marR="0" lvl="5"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6pPr>
            <a:lvl7pPr marL="0" marR="0" lvl="6"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7pPr>
            <a:lvl8pPr marL="0" marR="0" lvl="7"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8pPr>
            <a:lvl9pPr marL="0" marR="0" lvl="8" indent="0" algn="r" rtl="0">
              <a:lnSpc>
                <a:spcPct val="90000"/>
              </a:lnSpc>
              <a:spcBef>
                <a:spcPts val="0"/>
              </a:spcBef>
              <a:spcAft>
                <a:spcPts val="0"/>
              </a:spcAft>
              <a:buSzPts val="1200"/>
              <a:buNone/>
              <a:defRPr sz="1200" b="1">
                <a:solidFill>
                  <a:schemeClr val="lt1"/>
                </a:solidFill>
                <a:latin typeface="Titillium Web"/>
                <a:ea typeface="Titillium Web"/>
                <a:cs typeface="Titillium Web"/>
                <a:sym typeface="Titillium Web"/>
              </a:defRPr>
            </a:lvl9pPr>
          </a:lstStyle>
          <a:p>
            <a:pPr marL="0" lvl="0" indent="0" algn="r" rtl="0">
              <a:spcBef>
                <a:spcPts val="0"/>
              </a:spcBef>
              <a:spcAft>
                <a:spcPts val="0"/>
              </a:spcAft>
              <a:buClr>
                <a:schemeClr val="lt1"/>
              </a:buClr>
              <a:buSzPts val="1200"/>
              <a:buFont typeface="Titillium Web"/>
              <a:buNone/>
            </a:pPr>
            <a:fld id="{00000000-1234-1234-1234-123412341234}" type="slidenum">
              <a:rPr lang="en"/>
              <a:pPr marL="0" lvl="0" indent="0" algn="r" rtl="0">
                <a:spcBef>
                  <a:spcPts val="0"/>
                </a:spcBef>
                <a:spcAft>
                  <a:spcPts val="0"/>
                </a:spcAft>
                <a:buClr>
                  <a:schemeClr val="lt1"/>
                </a:buClr>
                <a:buSzPts val="1200"/>
                <a:buFont typeface="Titillium Web"/>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395536" y="267494"/>
            <a:ext cx="5328592" cy="2063195"/>
          </a:xfrm>
          <a:prstGeom prst="rect">
            <a:avLst/>
          </a:prstGeom>
        </p:spPr>
        <p:txBody>
          <a:bodyPr spcFirstLastPara="1" wrap="square" lIns="0" tIns="0" rIns="0" bIns="0" anchor="b" anchorCtr="0">
            <a:noAutofit/>
          </a:bodyPr>
          <a:lstStyle/>
          <a:p>
            <a:br>
              <a:rPr lang="en-IN" sz="5400" u="sng" dirty="0">
                <a:solidFill>
                  <a:schemeClr val="tx1">
                    <a:lumMod val="90000"/>
                    <a:lumOff val="10000"/>
                  </a:schemeClr>
                </a:solidFill>
              </a:rPr>
            </a:br>
            <a:br>
              <a:rPr lang="en-IN" sz="5400" u="sng" dirty="0">
                <a:solidFill>
                  <a:schemeClr val="tx1">
                    <a:lumMod val="90000"/>
                    <a:lumOff val="10000"/>
                  </a:schemeClr>
                </a:solidFill>
                <a:latin typeface="SimSun" pitchFamily="2" charset="-122"/>
                <a:ea typeface="SimSun" pitchFamily="2" charset="-122"/>
              </a:rPr>
            </a:br>
            <a:br>
              <a:rPr lang="en-IN" sz="5400" u="sng" dirty="0">
                <a:solidFill>
                  <a:schemeClr val="tx1">
                    <a:lumMod val="90000"/>
                    <a:lumOff val="10000"/>
                  </a:schemeClr>
                </a:solidFill>
                <a:latin typeface="SimSun" pitchFamily="2" charset="-122"/>
                <a:ea typeface="SimSun" pitchFamily="2" charset="-122"/>
              </a:rPr>
            </a:br>
            <a:r>
              <a:rPr lang="en-US" dirty="0">
                <a:solidFill>
                  <a:schemeClr val="tx1">
                    <a:lumMod val="90000"/>
                    <a:lumOff val="10000"/>
                  </a:schemeClr>
                </a:solidFill>
                <a:latin typeface="Rockwell" pitchFamily="18" charset="0"/>
              </a:rPr>
              <a:t>Fake News Detection Project</a:t>
            </a:r>
            <a:br>
              <a:rPr lang="en-US" dirty="0">
                <a:solidFill>
                  <a:schemeClr val="tx1">
                    <a:lumMod val="90000"/>
                    <a:lumOff val="10000"/>
                  </a:schemeClr>
                </a:solidFill>
                <a:latin typeface="Rockwell" pitchFamily="18" charset="0"/>
              </a:rPr>
            </a:br>
            <a:r>
              <a:rPr lang="en-US" dirty="0">
                <a:solidFill>
                  <a:schemeClr val="tx1">
                    <a:lumMod val="90000"/>
                    <a:lumOff val="10000"/>
                  </a:schemeClr>
                </a:solidFill>
                <a:latin typeface="Rockwell" pitchFamily="18" charset="0"/>
              </a:rPr>
              <a:t>(Using NLP)</a:t>
            </a:r>
            <a:endParaRPr lang="en-US" sz="5400" i="1" dirty="0">
              <a:solidFill>
                <a:schemeClr val="tx1">
                  <a:lumMod val="90000"/>
                  <a:lumOff val="10000"/>
                </a:schemeClr>
              </a:solidFill>
              <a:latin typeface="Rockwell" pitchFamily="18" charset="0"/>
              <a:ea typeface="SimSun" pitchFamily="2" charset="-122"/>
            </a:endParaRPr>
          </a:p>
        </p:txBody>
      </p:sp>
      <p:sp>
        <p:nvSpPr>
          <p:cNvPr id="118" name="Google Shape;118;p15"/>
          <p:cNvSpPr txBox="1">
            <a:spLocks noGrp="1"/>
          </p:cNvSpPr>
          <p:nvPr>
            <p:ph type="subTitle" idx="1"/>
          </p:nvPr>
        </p:nvSpPr>
        <p:spPr>
          <a:xfrm>
            <a:off x="395536" y="3435846"/>
            <a:ext cx="5328592" cy="1064202"/>
          </a:xfrm>
          <a:prstGeom prst="rect">
            <a:avLst/>
          </a:prstGeom>
        </p:spPr>
        <p:txBody>
          <a:bodyPr spcFirstLastPara="1" wrap="square" lIns="0" tIns="0" rIns="0" bIns="0" anchor="t" anchorCtr="0">
            <a:noAutofit/>
          </a:bodyPr>
          <a:lstStyle/>
          <a:p>
            <a:r>
              <a:rPr lang="en-US" dirty="0">
                <a:solidFill>
                  <a:srgbClr val="FFC000"/>
                </a:solidFill>
              </a:rPr>
              <a:t>SUBMITTED BY:</a:t>
            </a:r>
          </a:p>
          <a:p>
            <a:r>
              <a:rPr lang="en-US" dirty="0">
                <a:solidFill>
                  <a:srgbClr val="FFC000"/>
                </a:solidFill>
              </a:rPr>
              <a:t>ANIRUDH SHUKLA 00619011921</a:t>
            </a:r>
          </a:p>
          <a:p>
            <a:endParaRPr lang="en-US" dirty="0">
              <a:solidFill>
                <a:srgbClr val="FFC000"/>
              </a:solidFill>
            </a:endParaRPr>
          </a:p>
        </p:txBody>
      </p:sp>
      <p:pic>
        <p:nvPicPr>
          <p:cNvPr id="6" name="Picture 5" descr="Andy Marlette for Feb 25, 2017, by Andy Marlette.jpg"/>
          <p:cNvPicPr>
            <a:picLocks noChangeAspect="1"/>
          </p:cNvPicPr>
          <p:nvPr/>
        </p:nvPicPr>
        <p:blipFill>
          <a:blip r:embed="rId3"/>
          <a:stretch>
            <a:fillRect/>
          </a:stretch>
        </p:blipFill>
        <p:spPr>
          <a:xfrm>
            <a:off x="6156176" y="195486"/>
            <a:ext cx="2857520" cy="21352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pic>
        <p:nvPicPr>
          <p:cNvPr id="4" name="Picture 3" descr="bg5.png"/>
          <p:cNvPicPr>
            <a:picLocks noChangeAspect="1"/>
          </p:cNvPicPr>
          <p:nvPr/>
        </p:nvPicPr>
        <p:blipFill>
          <a:blip r:embed="rId2"/>
          <a:stretch>
            <a:fillRect/>
          </a:stretch>
        </p:blipFill>
        <p:spPr>
          <a:xfrm>
            <a:off x="289916" y="214296"/>
            <a:ext cx="8602564" cy="4698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C85C5D3-E2CA-84F3-CC3C-366E4050F4C3}"/>
              </a:ext>
            </a:extLst>
          </p:cNvPr>
          <p:cNvPicPr>
            <a:picLocks noChangeAspect="1"/>
          </p:cNvPicPr>
          <p:nvPr/>
        </p:nvPicPr>
        <p:blipFill>
          <a:blip r:embed="rId2"/>
          <a:stretch>
            <a:fillRect/>
          </a:stretch>
        </p:blipFill>
        <p:spPr>
          <a:xfrm>
            <a:off x="142257" y="32983"/>
            <a:ext cx="8859486" cy="507753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809751-13B1-18BD-8634-A289D765F80C}"/>
              </a:ext>
            </a:extLst>
          </p:cNvPr>
          <p:cNvPicPr>
            <a:picLocks noChangeAspect="1"/>
          </p:cNvPicPr>
          <p:nvPr/>
        </p:nvPicPr>
        <p:blipFill>
          <a:blip r:embed="rId2"/>
          <a:stretch>
            <a:fillRect/>
          </a:stretch>
        </p:blipFill>
        <p:spPr>
          <a:xfrm>
            <a:off x="0" y="17068"/>
            <a:ext cx="9144000" cy="51093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C385B3-7E83-003D-A9E2-C01FEF323F95}"/>
              </a:ext>
            </a:extLst>
          </p:cNvPr>
          <p:cNvPicPr>
            <a:picLocks noChangeAspect="1"/>
          </p:cNvPicPr>
          <p:nvPr/>
        </p:nvPicPr>
        <p:blipFill>
          <a:blip r:embed="rId2"/>
          <a:stretch>
            <a:fillRect/>
          </a:stretch>
        </p:blipFill>
        <p:spPr>
          <a:xfrm>
            <a:off x="0" y="429947"/>
            <a:ext cx="9144000" cy="42836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8DB57C-B4EA-B466-96ED-5E7DB24BB23B}"/>
              </a:ext>
            </a:extLst>
          </p:cNvPr>
          <p:cNvPicPr>
            <a:picLocks noChangeAspect="1"/>
          </p:cNvPicPr>
          <p:nvPr/>
        </p:nvPicPr>
        <p:blipFill>
          <a:blip r:embed="rId2"/>
          <a:stretch>
            <a:fillRect/>
          </a:stretch>
        </p:blipFill>
        <p:spPr>
          <a:xfrm>
            <a:off x="0" y="657789"/>
            <a:ext cx="9144000" cy="382792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D23709-11EB-C0DA-277F-AFF3E26F27E1}"/>
              </a:ext>
            </a:extLst>
          </p:cNvPr>
          <p:cNvPicPr>
            <a:picLocks noChangeAspect="1"/>
          </p:cNvPicPr>
          <p:nvPr/>
        </p:nvPicPr>
        <p:blipFill>
          <a:blip r:embed="rId2"/>
          <a:stretch>
            <a:fillRect/>
          </a:stretch>
        </p:blipFill>
        <p:spPr>
          <a:xfrm>
            <a:off x="0" y="452074"/>
            <a:ext cx="9144000" cy="42393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8EAA5B-0DAD-A8EA-0F0F-695AB82677BC}"/>
              </a:ext>
            </a:extLst>
          </p:cNvPr>
          <p:cNvPicPr>
            <a:picLocks noChangeAspect="1"/>
          </p:cNvPicPr>
          <p:nvPr/>
        </p:nvPicPr>
        <p:blipFill>
          <a:blip r:embed="rId2"/>
          <a:stretch>
            <a:fillRect/>
          </a:stretch>
        </p:blipFill>
        <p:spPr>
          <a:xfrm>
            <a:off x="0" y="939700"/>
            <a:ext cx="9144000" cy="32640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439CD6-E338-EF40-1C90-CC224F40421E}"/>
              </a:ext>
            </a:extLst>
          </p:cNvPr>
          <p:cNvPicPr>
            <a:picLocks noChangeAspect="1"/>
          </p:cNvPicPr>
          <p:nvPr/>
        </p:nvPicPr>
        <p:blipFill>
          <a:blip r:embed="rId2"/>
          <a:stretch>
            <a:fillRect/>
          </a:stretch>
        </p:blipFill>
        <p:spPr>
          <a:xfrm>
            <a:off x="0" y="337508"/>
            <a:ext cx="9144000" cy="446848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7BA6E6-ED28-D017-63C2-2EE0F4DD2C1F}"/>
              </a:ext>
            </a:extLst>
          </p:cNvPr>
          <p:cNvPicPr>
            <a:picLocks noChangeAspect="1"/>
          </p:cNvPicPr>
          <p:nvPr/>
        </p:nvPicPr>
        <p:blipFill>
          <a:blip r:embed="rId2"/>
          <a:stretch>
            <a:fillRect/>
          </a:stretch>
        </p:blipFill>
        <p:spPr>
          <a:xfrm>
            <a:off x="1647417" y="518826"/>
            <a:ext cx="5849166" cy="41058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4EBCC-48D0-351A-F0DF-0BB2F0AF91FD}"/>
              </a:ext>
            </a:extLst>
          </p:cNvPr>
          <p:cNvPicPr>
            <a:picLocks noChangeAspect="1"/>
          </p:cNvPicPr>
          <p:nvPr/>
        </p:nvPicPr>
        <p:blipFill>
          <a:blip r:embed="rId2"/>
          <a:stretch>
            <a:fillRect/>
          </a:stretch>
        </p:blipFill>
        <p:spPr>
          <a:xfrm>
            <a:off x="37467" y="237799"/>
            <a:ext cx="9069066" cy="46679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6" name="Title 5"/>
          <p:cNvSpPr>
            <a:spLocks noGrp="1"/>
          </p:cNvSpPr>
          <p:nvPr>
            <p:ph type="ctrTitle"/>
          </p:nvPr>
        </p:nvSpPr>
        <p:spPr>
          <a:xfrm>
            <a:off x="500034" y="2143122"/>
            <a:ext cx="8215370" cy="3143254"/>
          </a:xfrm>
        </p:spPr>
        <p:txBody>
          <a:bodyPr vert="horz" numCol="3" anchor="b">
            <a:noAutofit/>
          </a:bodyPr>
          <a:lstStyle/>
          <a:p>
            <a:r>
              <a:rPr lang="en-US" sz="2400" dirty="0">
                <a:solidFill>
                  <a:srgbClr val="FFFF00"/>
                </a:solidFill>
                <a:latin typeface="Rockwell" pitchFamily="18" charset="0"/>
              </a:rPr>
              <a:t>INTRODUCTION</a:t>
            </a:r>
            <a:br>
              <a:rPr lang="en-US" sz="2400" dirty="0">
                <a:solidFill>
                  <a:srgbClr val="FFFF00"/>
                </a:solidFill>
                <a:latin typeface="Rockwell" pitchFamily="18" charset="0"/>
              </a:rPr>
            </a:br>
            <a:r>
              <a:rPr lang="en-US" sz="1600" dirty="0">
                <a:solidFill>
                  <a:schemeClr val="accent3">
                    <a:lumMod val="20000"/>
                    <a:lumOff val="80000"/>
                  </a:schemeClr>
                </a:solidFill>
                <a:latin typeface="Rockwell" pitchFamily="18" charset="0"/>
              </a:rPr>
              <a:t>1. What is Fake News Detection?</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2. Importance of Fake News Detection.</a:t>
            </a:r>
            <a:br>
              <a:rPr lang="en-US" sz="1600" dirty="0">
                <a:solidFill>
                  <a:schemeClr val="accent3">
                    <a:lumMod val="20000"/>
                    <a:lumOff val="80000"/>
                  </a:schemeClr>
                </a:solidFill>
                <a:latin typeface="Rockwell" pitchFamily="18" charset="0"/>
              </a:rPr>
            </a:br>
            <a:br>
              <a:rPr lang="en-US" sz="1600" dirty="0">
                <a:solidFill>
                  <a:schemeClr val="accent3">
                    <a:lumMod val="20000"/>
                    <a:lumOff val="80000"/>
                  </a:schemeClr>
                </a:solidFill>
                <a:latin typeface="Rockwell" pitchFamily="18" charset="0"/>
              </a:rPr>
            </a:br>
            <a:br>
              <a:rPr lang="en-US" sz="1600" dirty="0">
                <a:solidFill>
                  <a:schemeClr val="tx2">
                    <a:lumMod val="10000"/>
                  </a:schemeClr>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2400" dirty="0">
                <a:solidFill>
                  <a:srgbClr val="FFFF00"/>
                </a:solidFill>
                <a:latin typeface="Rockwell" pitchFamily="18" charset="0"/>
              </a:rPr>
            </a:br>
            <a:br>
              <a:rPr lang="en-US" sz="2400" dirty="0">
                <a:solidFill>
                  <a:srgbClr val="FFFF00"/>
                </a:solidFill>
                <a:latin typeface="Rockwell" pitchFamily="18" charset="0"/>
              </a:rPr>
            </a:br>
            <a:br>
              <a:rPr lang="en-US" sz="2400" dirty="0">
                <a:solidFill>
                  <a:srgbClr val="FFFF00"/>
                </a:solidFill>
                <a:latin typeface="Rockwell" pitchFamily="18" charset="0"/>
              </a:rPr>
            </a:br>
            <a:r>
              <a:rPr lang="en-US" sz="2000" dirty="0">
                <a:solidFill>
                  <a:srgbClr val="FFFF00"/>
                </a:solidFill>
                <a:latin typeface="Rockwell" pitchFamily="18" charset="0"/>
              </a:rPr>
              <a:t>REQUIREMENTS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1. Hardware Requirements.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2. Software Requirements.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3. Tools, Libraries and Packages used.</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4. Data sources.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5. Pre-Assumptions.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6. Data Pre-Processing.</a:t>
            </a: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br>
              <a:rPr lang="en-US" sz="1600" dirty="0">
                <a:solidFill>
                  <a:srgbClr val="FFFF00"/>
                </a:solidFill>
                <a:latin typeface="Rockwell" pitchFamily="18" charset="0"/>
              </a:rPr>
            </a:br>
            <a:r>
              <a:rPr lang="en-US" sz="2000" dirty="0">
                <a:solidFill>
                  <a:srgbClr val="FFFF00"/>
                </a:solidFill>
                <a:latin typeface="Rockwell" pitchFamily="18" charset="0"/>
              </a:rPr>
              <a:t>ML MODEL DEVELOPMENT &amp; EVALUATION</a:t>
            </a:r>
            <a:br>
              <a:rPr lang="en-US" sz="1600" dirty="0">
                <a:solidFill>
                  <a:srgbClr val="FFFF00"/>
                </a:solidFill>
                <a:latin typeface="Rockwell" pitchFamily="18" charset="0"/>
              </a:rPr>
            </a:br>
            <a:r>
              <a:rPr lang="en-US" sz="1600" dirty="0">
                <a:solidFill>
                  <a:schemeClr val="accent3">
                    <a:lumMod val="20000"/>
                    <a:lumOff val="80000"/>
                  </a:schemeClr>
                </a:solidFill>
                <a:latin typeface="Rockwell" pitchFamily="18" charset="0"/>
              </a:rPr>
              <a:t>1. Problem Identification.</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2. Listing of ML Models.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3. Processing the Data-set for Training and Testing.</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4. Evaluation of ML Models.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5. Hyper Tuning of the ML Model.</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6. Final Results.</a:t>
            </a:r>
            <a:br>
              <a:rPr lang="en-US" sz="1600" dirty="0">
                <a:solidFill>
                  <a:schemeClr val="accent3">
                    <a:lumMod val="20000"/>
                    <a:lumOff val="80000"/>
                  </a:schemeClr>
                </a:solidFill>
                <a:latin typeface="Rockwell" pitchFamily="18" charset="0"/>
              </a:rPr>
            </a:br>
            <a:r>
              <a:rPr lang="en-US" sz="1600" dirty="0">
                <a:solidFill>
                  <a:schemeClr val="accent3">
                    <a:lumMod val="20000"/>
                    <a:lumOff val="80000"/>
                  </a:schemeClr>
                </a:solidFill>
                <a:latin typeface="Rockwell" pitchFamily="18" charset="0"/>
              </a:rPr>
              <a:t>Conclusion</a:t>
            </a:r>
            <a:br>
              <a:rPr lang="en-US" sz="1600" dirty="0">
                <a:solidFill>
                  <a:schemeClr val="accent3">
                    <a:lumMod val="20000"/>
                    <a:lumOff val="80000"/>
                  </a:schemeClr>
                </a:solidFill>
                <a:latin typeface="Rockwell" pitchFamily="18" charset="0"/>
              </a:rPr>
            </a:br>
            <a:br>
              <a:rPr lang="en-US" sz="1600" dirty="0">
                <a:solidFill>
                  <a:schemeClr val="accent3">
                    <a:lumMod val="20000"/>
                    <a:lumOff val="80000"/>
                  </a:schemeClr>
                </a:solidFill>
                <a:latin typeface="Rockwell" pitchFamily="18" charset="0"/>
              </a:rPr>
            </a:br>
            <a:br>
              <a:rPr lang="en-US" sz="1600" dirty="0">
                <a:solidFill>
                  <a:schemeClr val="accent3">
                    <a:lumMod val="20000"/>
                    <a:lumOff val="80000"/>
                  </a:schemeClr>
                </a:solidFill>
                <a:latin typeface="Rockwell" pitchFamily="18" charset="0"/>
              </a:rPr>
            </a:br>
            <a:endParaRPr lang="en-US" sz="1600" dirty="0">
              <a:solidFill>
                <a:schemeClr val="accent3">
                  <a:lumMod val="20000"/>
                  <a:lumOff val="80000"/>
                </a:schemeClr>
              </a:solidFill>
              <a:latin typeface="Rockwell" pitchFamily="18" charset="0"/>
            </a:endParaRPr>
          </a:p>
        </p:txBody>
      </p:sp>
      <p:pic>
        <p:nvPicPr>
          <p:cNvPr id="3" name="Picture 2" descr="Download premium illustration of Illustration of fake news concept 401166.jpg"/>
          <p:cNvPicPr>
            <a:picLocks noChangeAspect="1"/>
          </p:cNvPicPr>
          <p:nvPr/>
        </p:nvPicPr>
        <p:blipFill>
          <a:blip r:embed="rId3"/>
          <a:stretch>
            <a:fillRect/>
          </a:stretch>
        </p:blipFill>
        <p:spPr>
          <a:xfrm>
            <a:off x="357158" y="3075806"/>
            <a:ext cx="2286016" cy="17819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F5D78-714A-9639-64C9-39180086D5A6}"/>
              </a:ext>
            </a:extLst>
          </p:cNvPr>
          <p:cNvPicPr>
            <a:picLocks noChangeAspect="1"/>
          </p:cNvPicPr>
          <p:nvPr/>
        </p:nvPicPr>
        <p:blipFill rotWithShape="1">
          <a:blip r:embed="rId2"/>
          <a:srcRect l="2178"/>
          <a:stretch/>
        </p:blipFill>
        <p:spPr>
          <a:xfrm>
            <a:off x="1403648" y="209542"/>
            <a:ext cx="6513393" cy="473847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1B14F02-5554-B096-A284-BACE6EADBFB5}"/>
              </a:ext>
            </a:extLst>
          </p:cNvPr>
          <p:cNvPicPr>
            <a:picLocks noChangeAspect="1"/>
          </p:cNvPicPr>
          <p:nvPr/>
        </p:nvPicPr>
        <p:blipFill>
          <a:blip r:embed="rId2"/>
          <a:stretch>
            <a:fillRect/>
          </a:stretch>
        </p:blipFill>
        <p:spPr>
          <a:xfrm>
            <a:off x="0" y="1039306"/>
            <a:ext cx="9144000" cy="3064887"/>
          </a:xfrm>
          <a:prstGeom prst="rect">
            <a:avLst/>
          </a:prstGeom>
        </p:spPr>
      </p:pic>
      <p:sp>
        <p:nvSpPr>
          <p:cNvPr id="7" name="Rectangle 6">
            <a:extLst>
              <a:ext uri="{FF2B5EF4-FFF2-40B4-BE49-F238E27FC236}">
                <a16:creationId xmlns:a16="http://schemas.microsoft.com/office/drawing/2014/main" id="{659A5F8E-75B6-285E-2BEC-93FFB685EAE9}"/>
              </a:ext>
            </a:extLst>
          </p:cNvPr>
          <p:cNvSpPr/>
          <p:nvPr/>
        </p:nvSpPr>
        <p:spPr>
          <a:xfrm>
            <a:off x="971600" y="267494"/>
            <a:ext cx="3096344"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FAKE-NEWS WORD CLOUD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523C5C-CB26-1EF8-A092-F75C286AE0AB}"/>
              </a:ext>
            </a:extLst>
          </p:cNvPr>
          <p:cNvPicPr>
            <a:picLocks noChangeAspect="1"/>
          </p:cNvPicPr>
          <p:nvPr/>
        </p:nvPicPr>
        <p:blipFill>
          <a:blip r:embed="rId2"/>
          <a:stretch>
            <a:fillRect/>
          </a:stretch>
        </p:blipFill>
        <p:spPr>
          <a:xfrm>
            <a:off x="1979712" y="214305"/>
            <a:ext cx="4772258" cy="47337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45A3AA9-33E7-D55D-D1C3-61BD347012A1}"/>
              </a:ext>
            </a:extLst>
          </p:cNvPr>
          <p:cNvPicPr>
            <a:picLocks noChangeAspect="1"/>
          </p:cNvPicPr>
          <p:nvPr/>
        </p:nvPicPr>
        <p:blipFill>
          <a:blip r:embed="rId2"/>
          <a:stretch>
            <a:fillRect/>
          </a:stretch>
        </p:blipFill>
        <p:spPr>
          <a:xfrm>
            <a:off x="66412" y="1347614"/>
            <a:ext cx="9011176" cy="2448271"/>
          </a:xfrm>
          <a:prstGeom prst="rect">
            <a:avLst/>
          </a:prstGeom>
        </p:spPr>
      </p:pic>
      <p:sp>
        <p:nvSpPr>
          <p:cNvPr id="5" name="Rectangle 4">
            <a:extLst>
              <a:ext uri="{FF2B5EF4-FFF2-40B4-BE49-F238E27FC236}">
                <a16:creationId xmlns:a16="http://schemas.microsoft.com/office/drawing/2014/main" id="{620BA468-5466-FFB1-0AB8-98274760FFCF}"/>
              </a:ext>
            </a:extLst>
          </p:cNvPr>
          <p:cNvSpPr/>
          <p:nvPr/>
        </p:nvSpPr>
        <p:spPr>
          <a:xfrm>
            <a:off x="971600" y="267494"/>
            <a:ext cx="3096344" cy="5760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TRUE-NEWS WORD CLOUD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57E403-4D6B-F0EC-DFA1-EA48FED57BC7}"/>
              </a:ext>
            </a:extLst>
          </p:cNvPr>
          <p:cNvPicPr>
            <a:picLocks noChangeAspect="1"/>
          </p:cNvPicPr>
          <p:nvPr/>
        </p:nvPicPr>
        <p:blipFill>
          <a:blip r:embed="rId2"/>
          <a:stretch>
            <a:fillRect/>
          </a:stretch>
        </p:blipFill>
        <p:spPr>
          <a:xfrm>
            <a:off x="1835696" y="184317"/>
            <a:ext cx="4838005" cy="477486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DDCD9E-C0F1-8618-DBE2-60717F3B09BE}"/>
              </a:ext>
            </a:extLst>
          </p:cNvPr>
          <p:cNvPicPr>
            <a:picLocks noChangeAspect="1"/>
          </p:cNvPicPr>
          <p:nvPr/>
        </p:nvPicPr>
        <p:blipFill>
          <a:blip r:embed="rId2"/>
          <a:stretch>
            <a:fillRect/>
          </a:stretch>
        </p:blipFill>
        <p:spPr>
          <a:xfrm>
            <a:off x="0" y="1901634"/>
            <a:ext cx="9144000" cy="13402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0C8C10-E531-3FBB-248C-19A00590B135}"/>
              </a:ext>
            </a:extLst>
          </p:cNvPr>
          <p:cNvPicPr>
            <a:picLocks noChangeAspect="1"/>
          </p:cNvPicPr>
          <p:nvPr/>
        </p:nvPicPr>
        <p:blipFill rotWithShape="1">
          <a:blip r:embed="rId2"/>
          <a:srcRect l="2164"/>
          <a:stretch/>
        </p:blipFill>
        <p:spPr>
          <a:xfrm>
            <a:off x="1187624" y="213935"/>
            <a:ext cx="6509347" cy="444604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EC8274-5DF6-7D39-FDC9-0F8C353CEE76}"/>
              </a:ext>
            </a:extLst>
          </p:cNvPr>
          <p:cNvPicPr>
            <a:picLocks noChangeAspect="1"/>
          </p:cNvPicPr>
          <p:nvPr/>
        </p:nvPicPr>
        <p:blipFill>
          <a:blip r:embed="rId2"/>
          <a:stretch>
            <a:fillRect/>
          </a:stretch>
        </p:blipFill>
        <p:spPr>
          <a:xfrm>
            <a:off x="1619672" y="269574"/>
            <a:ext cx="5814979" cy="453442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54AF82-47F8-43DB-F40B-51D2893B9E42}"/>
              </a:ext>
            </a:extLst>
          </p:cNvPr>
          <p:cNvPicPr>
            <a:picLocks noChangeAspect="1"/>
          </p:cNvPicPr>
          <p:nvPr/>
        </p:nvPicPr>
        <p:blipFill>
          <a:blip r:embed="rId2"/>
          <a:stretch>
            <a:fillRect/>
          </a:stretch>
        </p:blipFill>
        <p:spPr>
          <a:xfrm>
            <a:off x="971599" y="98708"/>
            <a:ext cx="7059905" cy="484930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5BF25C-ECBB-4A14-EED2-CC25326014AA}"/>
              </a:ext>
            </a:extLst>
          </p:cNvPr>
          <p:cNvPicPr>
            <a:picLocks noChangeAspect="1"/>
          </p:cNvPicPr>
          <p:nvPr/>
        </p:nvPicPr>
        <p:blipFill>
          <a:blip r:embed="rId2"/>
          <a:stretch>
            <a:fillRect/>
          </a:stretch>
        </p:blipFill>
        <p:spPr>
          <a:xfrm>
            <a:off x="1252657" y="195486"/>
            <a:ext cx="6638688" cy="47525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endParaRPr lang="en-US" dirty="0">
              <a:solidFill>
                <a:srgbClr val="FF0000"/>
              </a:solidFill>
              <a:latin typeface="Rockwell" pitchFamily="18" charset="0"/>
            </a:endParaRPr>
          </a:p>
          <a:p>
            <a:r>
              <a:rPr lang="en-US" dirty="0">
                <a:solidFill>
                  <a:srgbClr val="FF0000"/>
                </a:solidFill>
                <a:latin typeface="Rockwell" pitchFamily="18" charset="0"/>
              </a:rPr>
              <a:t>What is Fake News Detection?</a:t>
            </a:r>
          </a:p>
          <a:p>
            <a:r>
              <a:rPr lang="en-US" sz="1600" dirty="0">
                <a:solidFill>
                  <a:schemeClr val="tx2">
                    <a:lumMod val="10000"/>
                  </a:schemeClr>
                </a:solidFill>
                <a:latin typeface="Rockwell" pitchFamily="18" charset="0"/>
              </a:rPr>
              <a:t>	Against the changes the world is currently facing, an increasing number of daily tasks are moving online, including reading the news and being informed about relevant topics. The increase in the volume of information made available led, in turn, to fake news dissemination becoming a trending topic on the Internet. Recent events such as the pandemic have shown that </a:t>
            </a:r>
            <a:r>
              <a:rPr lang="en-US" sz="1600" dirty="0">
                <a:solidFill>
                  <a:srgbClr val="FF0000"/>
                </a:solidFill>
                <a:latin typeface="Rockwell" pitchFamily="18" charset="0"/>
              </a:rPr>
              <a:t>“Fake news exerts a significant negative influence on societies by highlighting stories that do not necessarily report on facts”. </a:t>
            </a:r>
            <a:r>
              <a:rPr lang="en-US" sz="1600" dirty="0">
                <a:solidFill>
                  <a:schemeClr val="tx2">
                    <a:lumMod val="10000"/>
                  </a:schemeClr>
                </a:solidFill>
                <a:latin typeface="Rockwell" pitchFamily="18" charset="0"/>
              </a:rPr>
              <a:t>Research communities expressed concern about this flood  of  misinformation  and  introduced  automated fake  news  identification  solutions  based  </a:t>
            </a:r>
            <a:r>
              <a:rPr lang="en-US" sz="1600" dirty="0">
                <a:solidFill>
                  <a:schemeClr val="tx1"/>
                </a:solidFill>
                <a:latin typeface="Rockwell" pitchFamily="18" charset="0"/>
              </a:rPr>
              <a:t>on</a:t>
            </a:r>
            <a:r>
              <a:rPr lang="en-US" sz="1600" dirty="0">
                <a:solidFill>
                  <a:srgbClr val="FF0000"/>
                </a:solidFill>
                <a:latin typeface="Rockwell" pitchFamily="18" charset="0"/>
              </a:rPr>
              <a:t>  Natural Language Processing (NLP) techniques</a:t>
            </a:r>
            <a:r>
              <a:rPr lang="en-US" sz="1600" dirty="0">
                <a:solidFill>
                  <a:schemeClr val="tx2">
                    <a:lumMod val="10000"/>
                  </a:schemeClr>
                </a:solidFill>
                <a:latin typeface="Rockwell" pitchFamily="18" charset="0"/>
              </a:rPr>
              <a:t>. In this study, we reference existing datasets and related work in the analysis of English fake news, discuss potential detection techniques for Fake news, as well as establish future work plans for this research initiative.</a:t>
            </a:r>
          </a:p>
          <a:p>
            <a:endParaRPr lang="en-US" sz="1200" dirty="0">
              <a:solidFill>
                <a:schemeClr val="tx1"/>
              </a:solidFill>
              <a:latin typeface="Rockwell"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54B0EF-5B32-422C-3E74-5B1A4795E369}"/>
              </a:ext>
            </a:extLst>
          </p:cNvPr>
          <p:cNvPicPr>
            <a:picLocks noChangeAspect="1"/>
          </p:cNvPicPr>
          <p:nvPr/>
        </p:nvPicPr>
        <p:blipFill>
          <a:blip r:embed="rId2"/>
          <a:stretch>
            <a:fillRect/>
          </a:stretch>
        </p:blipFill>
        <p:spPr>
          <a:xfrm>
            <a:off x="1331639" y="149122"/>
            <a:ext cx="6336705" cy="473758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D6F995-5C8D-052F-6CE9-60D9D9753214}"/>
              </a:ext>
            </a:extLst>
          </p:cNvPr>
          <p:cNvPicPr>
            <a:picLocks noChangeAspect="1"/>
          </p:cNvPicPr>
          <p:nvPr/>
        </p:nvPicPr>
        <p:blipFill>
          <a:blip r:embed="rId2"/>
          <a:stretch>
            <a:fillRect/>
          </a:stretch>
        </p:blipFill>
        <p:spPr>
          <a:xfrm>
            <a:off x="213704" y="852247"/>
            <a:ext cx="8716591" cy="343900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B48563-2B6F-1B42-E983-67D130A85016}"/>
              </a:ext>
            </a:extLst>
          </p:cNvPr>
          <p:cNvPicPr>
            <a:picLocks noChangeAspect="1"/>
          </p:cNvPicPr>
          <p:nvPr/>
        </p:nvPicPr>
        <p:blipFill>
          <a:blip r:embed="rId2"/>
          <a:stretch>
            <a:fillRect/>
          </a:stretch>
        </p:blipFill>
        <p:spPr>
          <a:xfrm>
            <a:off x="0" y="810551"/>
            <a:ext cx="9144000" cy="352239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AE0037-BC8B-C115-BC06-94C936009578}"/>
              </a:ext>
            </a:extLst>
          </p:cNvPr>
          <p:cNvPicPr>
            <a:picLocks noChangeAspect="1"/>
          </p:cNvPicPr>
          <p:nvPr/>
        </p:nvPicPr>
        <p:blipFill>
          <a:blip r:embed="rId3"/>
          <a:stretch>
            <a:fillRect/>
          </a:stretch>
        </p:blipFill>
        <p:spPr>
          <a:xfrm>
            <a:off x="0" y="990778"/>
            <a:ext cx="9144000" cy="316194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4035BD-5D21-B619-9EAD-0F66A2C6C1CA}"/>
              </a:ext>
            </a:extLst>
          </p:cNvPr>
          <p:cNvPicPr>
            <a:picLocks noChangeAspect="1"/>
          </p:cNvPicPr>
          <p:nvPr/>
        </p:nvPicPr>
        <p:blipFill>
          <a:blip r:embed="rId2"/>
          <a:stretch>
            <a:fillRect/>
          </a:stretch>
        </p:blipFill>
        <p:spPr>
          <a:xfrm>
            <a:off x="0" y="1058482"/>
            <a:ext cx="9144000" cy="3026535"/>
          </a:xfrm>
          <a:prstGeom prst="rect">
            <a:avLst/>
          </a:prstGeom>
        </p:spPr>
      </p:pic>
      <p:pic>
        <p:nvPicPr>
          <p:cNvPr id="6" name="Picture 5">
            <a:extLst>
              <a:ext uri="{FF2B5EF4-FFF2-40B4-BE49-F238E27FC236}">
                <a16:creationId xmlns:a16="http://schemas.microsoft.com/office/drawing/2014/main" id="{D0D11448-A95E-A5CD-AA07-780202DA066E}"/>
              </a:ext>
            </a:extLst>
          </p:cNvPr>
          <p:cNvPicPr>
            <a:picLocks noChangeAspect="1"/>
          </p:cNvPicPr>
          <p:nvPr/>
        </p:nvPicPr>
        <p:blipFill>
          <a:blip r:embed="rId3"/>
          <a:stretch>
            <a:fillRect/>
          </a:stretch>
        </p:blipFill>
        <p:spPr>
          <a:xfrm>
            <a:off x="251520" y="277370"/>
            <a:ext cx="8659559" cy="459863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E8B540-213E-C69D-E8C4-C36277BF6663}"/>
              </a:ext>
            </a:extLst>
          </p:cNvPr>
          <p:cNvPicPr>
            <a:picLocks noChangeAspect="1"/>
          </p:cNvPicPr>
          <p:nvPr/>
        </p:nvPicPr>
        <p:blipFill>
          <a:blip r:embed="rId2"/>
          <a:stretch>
            <a:fillRect/>
          </a:stretch>
        </p:blipFill>
        <p:spPr>
          <a:xfrm>
            <a:off x="1043608" y="396576"/>
            <a:ext cx="7149368" cy="440742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99592" y="483518"/>
            <a:ext cx="6696744" cy="4320480"/>
          </a:xfrm>
        </p:spPr>
        <p:txBody>
          <a:bodyPr numCol="1"/>
          <a:lstStyle/>
          <a:p>
            <a:pPr>
              <a:lnSpc>
                <a:spcPct val="107000"/>
              </a:lnSpc>
              <a:spcAft>
                <a:spcPts val="800"/>
              </a:spcAft>
            </a:pPr>
            <a:r>
              <a:rPr lang="en-IN" sz="4000" b="1" u="sng" dirty="0">
                <a:solidFill>
                  <a:srgbClr val="00B050"/>
                </a:solidFill>
                <a:latin typeface="Rockwell"/>
                <a:ea typeface="Rockwell"/>
                <a:cs typeface="Times New Roman"/>
              </a:rPr>
              <a:t>CONCLUSION:</a:t>
            </a:r>
          </a:p>
          <a:p>
            <a:pPr>
              <a:lnSpc>
                <a:spcPct val="107000"/>
              </a:lnSpc>
              <a:spcAft>
                <a:spcPts val="800"/>
              </a:spcAft>
            </a:pPr>
            <a:endParaRPr lang="en-US" sz="2400" u="sng" dirty="0">
              <a:solidFill>
                <a:srgbClr val="00B050"/>
              </a:solidFill>
              <a:latin typeface="Rockwell"/>
              <a:ea typeface="Rockwell"/>
              <a:cs typeface="Times New Roman"/>
            </a:endParaRPr>
          </a:p>
          <a:p>
            <a:pPr marL="342900" lvl="0" indent="-342900">
              <a:lnSpc>
                <a:spcPct val="107000"/>
              </a:lnSpc>
              <a:spcAft>
                <a:spcPts val="0"/>
              </a:spcAft>
              <a:buFont typeface="Symbol"/>
              <a:buChar char=""/>
            </a:pPr>
            <a:r>
              <a:rPr lang="en-IN" sz="3600" b="1" dirty="0">
                <a:solidFill>
                  <a:srgbClr val="00B050"/>
                </a:solidFill>
                <a:latin typeface="Rockwell"/>
                <a:ea typeface="Rockwell"/>
                <a:cs typeface="Times New Roman"/>
              </a:rPr>
              <a:t>The </a:t>
            </a:r>
            <a:r>
              <a:rPr lang="en-IN" sz="3600" b="1" i="1" dirty="0">
                <a:solidFill>
                  <a:srgbClr val="00B050"/>
                </a:solidFill>
                <a:latin typeface="Rockwell"/>
                <a:ea typeface="Rockwell"/>
                <a:cs typeface="Times New Roman"/>
              </a:rPr>
              <a:t>“Gradient boosting"</a:t>
            </a:r>
            <a:r>
              <a:rPr lang="en-IN" sz="3600" b="1" dirty="0">
                <a:solidFill>
                  <a:srgbClr val="00B050"/>
                </a:solidFill>
                <a:latin typeface="Rockwell"/>
                <a:ea typeface="Rockwell"/>
                <a:cs typeface="Times New Roman"/>
              </a:rPr>
              <a:t> works well with the given dataset.</a:t>
            </a:r>
            <a:endParaRPr lang="en-US" sz="2000" dirty="0">
              <a:solidFill>
                <a:srgbClr val="00B050"/>
              </a:solidFill>
              <a:latin typeface="Rockwell"/>
              <a:ea typeface="Rockwell"/>
              <a:cs typeface="Times New Roman"/>
            </a:endParaRPr>
          </a:p>
          <a:p>
            <a:pPr marL="342900" lvl="0" indent="-342900">
              <a:lnSpc>
                <a:spcPct val="107000"/>
              </a:lnSpc>
              <a:spcAft>
                <a:spcPts val="800"/>
              </a:spcAft>
              <a:buFont typeface="Symbol"/>
              <a:buChar char=""/>
            </a:pPr>
            <a:r>
              <a:rPr lang="en-IN" sz="3600" b="1" dirty="0">
                <a:solidFill>
                  <a:srgbClr val="00B050"/>
                </a:solidFill>
                <a:latin typeface="Rockwell"/>
                <a:ea typeface="Rockwell"/>
                <a:cs typeface="Times New Roman"/>
              </a:rPr>
              <a:t>The manual testing gives a very positive result.</a:t>
            </a:r>
            <a:endParaRPr lang="en-US" sz="2000" dirty="0">
              <a:solidFill>
                <a:srgbClr val="00B050"/>
              </a:solidFill>
              <a:latin typeface="Rockwell"/>
              <a:ea typeface="Rockwell"/>
              <a:cs typeface="Times New Roman"/>
            </a:endParaRPr>
          </a:p>
          <a:p>
            <a:pPr lvl="0"/>
            <a:endParaRPr lang="en-US" sz="1600" dirty="0">
              <a:solidFill>
                <a:srgbClr val="00B050"/>
              </a:solidFill>
              <a:latin typeface="Rockwell"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a:lnSpc>
                <a:spcPct val="107000"/>
              </a:lnSpc>
              <a:spcAft>
                <a:spcPts val="800"/>
              </a:spcAft>
            </a:pPr>
            <a:r>
              <a:rPr lang="en-IN" sz="2800" b="1" u="sng" dirty="0">
                <a:solidFill>
                  <a:srgbClr val="00B050"/>
                </a:solidFill>
                <a:latin typeface="Rockwell"/>
                <a:ea typeface="Rockwell"/>
                <a:cs typeface="Times New Roman"/>
              </a:rPr>
              <a:t>Limitations:</a:t>
            </a:r>
            <a:endParaRPr lang="en-US" sz="1600" u="sng" dirty="0">
              <a:solidFill>
                <a:srgbClr val="00B050"/>
              </a:solidFill>
              <a:latin typeface="Rockwell"/>
              <a:ea typeface="Rockwell"/>
              <a:cs typeface="Times New Roman"/>
            </a:endParaRPr>
          </a:p>
          <a:p>
            <a:pPr marL="342900" lvl="0" indent="-342900">
              <a:lnSpc>
                <a:spcPct val="107000"/>
              </a:lnSpc>
              <a:spcAft>
                <a:spcPts val="0"/>
              </a:spcAft>
              <a:buFont typeface="Symbol"/>
              <a:buChar char=""/>
            </a:pPr>
            <a:r>
              <a:rPr lang="en-IN" sz="2800" b="1" dirty="0">
                <a:solidFill>
                  <a:srgbClr val="00B050"/>
                </a:solidFill>
                <a:latin typeface="Rockwell"/>
                <a:ea typeface="Rockwell"/>
                <a:cs typeface="Times New Roman"/>
              </a:rPr>
              <a:t>Lack of more information leads to minimized usage of the ML models potential.</a:t>
            </a:r>
            <a:endParaRPr lang="en-US" sz="1600" dirty="0">
              <a:solidFill>
                <a:srgbClr val="00B050"/>
              </a:solidFill>
              <a:latin typeface="Rockwell"/>
              <a:ea typeface="Rockwell"/>
              <a:cs typeface="Times New Roman"/>
            </a:endParaRPr>
          </a:p>
          <a:p>
            <a:pPr marL="342900" lvl="0" indent="-342900">
              <a:lnSpc>
                <a:spcPct val="107000"/>
              </a:lnSpc>
              <a:spcAft>
                <a:spcPts val="0"/>
              </a:spcAft>
              <a:buFont typeface="Symbol"/>
              <a:buChar char=""/>
            </a:pPr>
            <a:r>
              <a:rPr lang="en-IN" sz="2800" b="1" dirty="0">
                <a:solidFill>
                  <a:srgbClr val="00B050"/>
                </a:solidFill>
                <a:latin typeface="Rockwell"/>
                <a:ea typeface="Rockwell"/>
                <a:cs typeface="Times New Roman"/>
              </a:rPr>
              <a:t>More feature engineering is need for the data-set.</a:t>
            </a:r>
            <a:endParaRPr lang="en-US" sz="1600" dirty="0">
              <a:solidFill>
                <a:srgbClr val="00B050"/>
              </a:solidFill>
              <a:latin typeface="Rockwell"/>
              <a:ea typeface="Rockwell"/>
              <a:cs typeface="Times New Roman"/>
            </a:endParaRPr>
          </a:p>
          <a:p>
            <a:pPr marL="342900" lvl="0" indent="-342900">
              <a:lnSpc>
                <a:spcPct val="107000"/>
              </a:lnSpc>
              <a:spcAft>
                <a:spcPts val="800"/>
              </a:spcAft>
              <a:buFont typeface="Symbol"/>
              <a:buChar char=""/>
            </a:pPr>
            <a:r>
              <a:rPr lang="en-IN" sz="2800" b="1" dirty="0">
                <a:solidFill>
                  <a:srgbClr val="00B050"/>
                </a:solidFill>
                <a:latin typeface="Rockwell"/>
                <a:ea typeface="Rockwell"/>
                <a:cs typeface="Times New Roman"/>
              </a:rPr>
              <a:t>With the help of more supporting information the model can be used efficiently for all news sectors.</a:t>
            </a:r>
            <a:endParaRPr lang="en-US" sz="1600" dirty="0">
              <a:solidFill>
                <a:srgbClr val="00B050"/>
              </a:solidFill>
              <a:latin typeface="Rockwell"/>
              <a:ea typeface="Rockwell"/>
              <a:cs typeface="Times New Roman"/>
            </a:endParaRPr>
          </a:p>
          <a:p>
            <a:pPr lvl="0"/>
            <a:endParaRPr lang="en-US" sz="1600" dirty="0">
              <a:solidFill>
                <a:srgbClr val="00B050"/>
              </a:solidFill>
              <a:latin typeface="Rockwell"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r>
              <a:rPr lang="en-IN" b="1" dirty="0">
                <a:solidFill>
                  <a:srgbClr val="FF0000"/>
                </a:solidFill>
                <a:latin typeface="Rockwell" pitchFamily="18" charset="0"/>
              </a:rPr>
              <a:t>Importance of Fake News Detection.</a:t>
            </a:r>
            <a:endParaRPr lang="en-US" sz="1600" dirty="0">
              <a:latin typeface="Rockwell" pitchFamily="18" charset="0"/>
            </a:endParaRPr>
          </a:p>
          <a:p>
            <a:r>
              <a:rPr lang="en-IN" sz="1600" dirty="0">
                <a:solidFill>
                  <a:schemeClr val="tx1"/>
                </a:solidFill>
                <a:latin typeface="Rockwell" pitchFamily="18" charset="0"/>
              </a:rPr>
              <a:t>	News media has become a channel to pass on the information of what’s happening in the world to the people living. Often people perceive whatever conveyed in the news to be true. There were circumstances where even the news channels acknowledged that their news is not true as they wrote. But some news has a significant impact not only on the people or government but also on the economy. One news can shift the curves up and down depending on the emotions of people and political situation.</a:t>
            </a:r>
          </a:p>
          <a:p>
            <a:r>
              <a:rPr lang="en-IN" sz="1600" dirty="0">
                <a:solidFill>
                  <a:srgbClr val="FF0000"/>
                </a:solidFill>
                <a:latin typeface="Rockwell" pitchFamily="18" charset="0"/>
              </a:rPr>
              <a:t>	“</a:t>
            </a:r>
            <a:r>
              <a:rPr lang="en-IN" sz="1600" b="1" i="1" dirty="0">
                <a:solidFill>
                  <a:srgbClr val="FF0000"/>
                </a:solidFill>
                <a:latin typeface="Rockwell" pitchFamily="18" charset="0"/>
              </a:rPr>
              <a:t>Fake news serves to misinform people and manipulate their opinions for several reasons”</a:t>
            </a:r>
            <a:r>
              <a:rPr lang="en-IN" sz="1600" b="1" dirty="0">
                <a:solidFill>
                  <a:srgbClr val="FF0000"/>
                </a:solidFill>
                <a:latin typeface="Rockwell" pitchFamily="18" charset="0"/>
              </a:rPr>
              <a:t>.</a:t>
            </a:r>
            <a:endParaRPr lang="en-US" sz="1600" dirty="0">
              <a:solidFill>
                <a:schemeClr val="tx1"/>
              </a:solidFill>
              <a:latin typeface="Rockwell" pitchFamily="18" charset="0"/>
            </a:endParaRPr>
          </a:p>
          <a:p>
            <a:r>
              <a:rPr lang="en-IN" sz="1600" dirty="0">
                <a:solidFill>
                  <a:schemeClr val="tx1"/>
                </a:solidFill>
                <a:latin typeface="Rockwell" pitchFamily="18" charset="0"/>
              </a:rPr>
              <a:t>	It is </a:t>
            </a:r>
            <a:r>
              <a:rPr lang="en-IN" sz="1600" b="1" i="1" dirty="0">
                <a:solidFill>
                  <a:srgbClr val="FF0000"/>
                </a:solidFill>
                <a:latin typeface="Rockwell" pitchFamily="18" charset="0"/>
              </a:rPr>
              <a:t>important to identify the fake news from the real true news</a:t>
            </a:r>
            <a:r>
              <a:rPr lang="en-IN" sz="1600" dirty="0">
                <a:solidFill>
                  <a:srgbClr val="FF0000"/>
                </a:solidFill>
                <a:latin typeface="Rockwell" pitchFamily="18" charset="0"/>
              </a:rPr>
              <a:t>. </a:t>
            </a:r>
            <a:r>
              <a:rPr lang="en-IN" sz="1600" dirty="0">
                <a:solidFill>
                  <a:schemeClr val="tx1"/>
                </a:solidFill>
                <a:latin typeface="Rockwell" pitchFamily="18" charset="0"/>
              </a:rPr>
              <a:t>The problem has been taken over and resolved with the help of Natural Language Processing tools which help us identify fake or true news based on historical data. </a:t>
            </a:r>
            <a:endParaRPr lang="en-US" sz="1600" dirty="0">
              <a:solidFill>
                <a:schemeClr val="tx1"/>
              </a:solidFill>
              <a:latin typeface="Rockwell" pitchFamily="18" charset="0"/>
            </a:endParaRPr>
          </a:p>
          <a:p>
            <a:endParaRPr lang="en-US" sz="1200" dirty="0">
              <a:solidFill>
                <a:schemeClr val="tx1"/>
              </a:solidFill>
              <a:latin typeface="Rockwell"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endParaRPr lang="en-IN" sz="2000" b="1" dirty="0">
              <a:solidFill>
                <a:srgbClr val="FF0000"/>
              </a:solidFill>
              <a:latin typeface="Rockwell" pitchFamily="18" charset="0"/>
            </a:endParaRPr>
          </a:p>
          <a:p>
            <a:pPr lvl="0"/>
            <a:r>
              <a:rPr lang="en-IN" sz="2000" b="1" dirty="0">
                <a:solidFill>
                  <a:srgbClr val="FF0000"/>
                </a:solidFill>
                <a:latin typeface="Rockwell" pitchFamily="18" charset="0"/>
              </a:rPr>
              <a:t>Hardware Requirements </a:t>
            </a:r>
            <a:endParaRPr lang="en-US" sz="2000" dirty="0">
              <a:solidFill>
                <a:srgbClr val="FF0000"/>
              </a:solidFill>
              <a:latin typeface="Rockwell" pitchFamily="18" charset="0"/>
            </a:endParaRPr>
          </a:p>
          <a:p>
            <a:r>
              <a:rPr lang="en-IN" sz="2000" b="1" dirty="0">
                <a:solidFill>
                  <a:schemeClr val="tx1"/>
                </a:solidFill>
                <a:latin typeface="Rockwell" pitchFamily="18" charset="0"/>
              </a:rPr>
              <a:t> </a:t>
            </a:r>
            <a:r>
              <a:rPr lang="en-IN" sz="2000" dirty="0">
                <a:solidFill>
                  <a:schemeClr val="tx1"/>
                </a:solidFill>
                <a:latin typeface="Rockwell" pitchFamily="18" charset="0"/>
              </a:rPr>
              <a:t>	A mid level computer that runs on Intel i3/i5/i7 or A10/A11/M1 or ryzen 3/5 or any other equivalent chipset and a suitable processor.</a:t>
            </a:r>
            <a:endParaRPr lang="en-US" sz="2000" dirty="0">
              <a:solidFill>
                <a:schemeClr val="tx1"/>
              </a:solidFill>
              <a:latin typeface="Rockwell" pitchFamily="18" charset="0"/>
            </a:endParaRPr>
          </a:p>
          <a:p>
            <a:r>
              <a:rPr lang="en-IN" sz="2000" dirty="0">
                <a:solidFill>
                  <a:schemeClr val="tx1"/>
                </a:solidFill>
                <a:latin typeface="Rockwell" pitchFamily="18" charset="0"/>
              </a:rPr>
              <a:t> </a:t>
            </a:r>
            <a:endParaRPr lang="en-US" sz="2000" dirty="0">
              <a:solidFill>
                <a:schemeClr val="tx1"/>
              </a:solidFill>
              <a:latin typeface="Rockwell" pitchFamily="18" charset="0"/>
            </a:endParaRPr>
          </a:p>
          <a:p>
            <a:pPr lvl="0"/>
            <a:r>
              <a:rPr lang="en-IN" sz="2000" b="1" dirty="0">
                <a:solidFill>
                  <a:srgbClr val="FF0000"/>
                </a:solidFill>
                <a:latin typeface="Rockwell" pitchFamily="18" charset="0"/>
              </a:rPr>
              <a:t>Software Requirements </a:t>
            </a:r>
            <a:endParaRPr lang="en-US" sz="2000" dirty="0">
              <a:solidFill>
                <a:srgbClr val="FF0000"/>
              </a:solidFill>
              <a:latin typeface="Rockwell" pitchFamily="18" charset="0"/>
            </a:endParaRPr>
          </a:p>
          <a:p>
            <a:r>
              <a:rPr lang="en-IN" sz="2000" dirty="0">
                <a:solidFill>
                  <a:schemeClr val="tx1"/>
                </a:solidFill>
                <a:latin typeface="Rockwell" pitchFamily="18" charset="0"/>
              </a:rPr>
              <a:t>	Windows / Linux /Mac OS</a:t>
            </a:r>
            <a:endParaRPr lang="en-US" sz="2000" dirty="0">
              <a:solidFill>
                <a:schemeClr val="tx1"/>
              </a:solidFill>
              <a:latin typeface="Rockwell" pitchFamily="18" charset="0"/>
            </a:endParaRPr>
          </a:p>
          <a:p>
            <a:pPr lvl="0"/>
            <a:endParaRPr lang="en-US" sz="1600" dirty="0">
              <a:solidFill>
                <a:schemeClr val="tx1"/>
              </a:solidFill>
              <a:latin typeface="Rockwell"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7433400" cy="4572032"/>
          </a:xfrm>
        </p:spPr>
        <p:txBody>
          <a:bodyPr numCol="1"/>
          <a:lstStyle/>
          <a:p>
            <a:pPr lvl="0"/>
            <a:r>
              <a:rPr lang="en-IN" sz="1600" b="1" dirty="0">
                <a:solidFill>
                  <a:srgbClr val="FF0000"/>
                </a:solidFill>
                <a:latin typeface="Rockwell" pitchFamily="18" charset="0"/>
              </a:rPr>
              <a:t>Tools, Libraries and Packages used</a:t>
            </a:r>
            <a:endParaRPr lang="en-US" sz="1600" dirty="0">
              <a:solidFill>
                <a:srgbClr val="FF0000"/>
              </a:solidFill>
              <a:latin typeface="Rockwell" pitchFamily="18" charset="0"/>
            </a:endParaRPr>
          </a:p>
          <a:p>
            <a:r>
              <a:rPr lang="en-IN" sz="1600" b="1" dirty="0">
                <a:solidFill>
                  <a:srgbClr val="FF0000"/>
                </a:solidFill>
                <a:latin typeface="Rockwell" pitchFamily="18" charset="0"/>
              </a:rPr>
              <a:t> </a:t>
            </a:r>
            <a:r>
              <a:rPr lang="en-IN" sz="1600" b="1" i="1" dirty="0">
                <a:solidFill>
                  <a:srgbClr val="FF0000"/>
                </a:solidFill>
                <a:latin typeface="Rockwell" pitchFamily="18" charset="0"/>
              </a:rPr>
              <a:t>Tool:</a:t>
            </a:r>
            <a:r>
              <a:rPr lang="en-IN" sz="1600" dirty="0">
                <a:solidFill>
                  <a:srgbClr val="FF0000"/>
                </a:solidFill>
                <a:latin typeface="Rockwell" pitchFamily="18" charset="0"/>
              </a:rPr>
              <a:t> </a:t>
            </a:r>
            <a:r>
              <a:rPr lang="en-IN" sz="1600" dirty="0">
                <a:solidFill>
                  <a:schemeClr val="tx1"/>
                </a:solidFill>
                <a:latin typeface="Rockwell" pitchFamily="18" charset="0"/>
              </a:rPr>
              <a:t>1.Anaconda Navigator.  </a:t>
            </a:r>
            <a:endParaRPr lang="en-US" sz="1600" dirty="0">
              <a:solidFill>
                <a:schemeClr val="tx1"/>
              </a:solidFill>
              <a:latin typeface="Rockwell" pitchFamily="18" charset="0"/>
            </a:endParaRPr>
          </a:p>
          <a:p>
            <a:r>
              <a:rPr lang="en-IN" sz="1600" dirty="0">
                <a:solidFill>
                  <a:schemeClr val="tx1"/>
                </a:solidFill>
                <a:latin typeface="Rockwell" pitchFamily="18" charset="0"/>
              </a:rPr>
              <a:t>	        2. Jupyter Notebook.</a:t>
            </a:r>
            <a:endParaRPr lang="en-US" sz="1600" dirty="0">
              <a:solidFill>
                <a:schemeClr val="tx1"/>
              </a:solidFill>
              <a:latin typeface="Rockwell" pitchFamily="18" charset="0"/>
            </a:endParaRPr>
          </a:p>
          <a:p>
            <a:r>
              <a:rPr lang="en-IN" sz="1600" b="1" i="1" dirty="0">
                <a:solidFill>
                  <a:srgbClr val="FF0000"/>
                </a:solidFill>
                <a:latin typeface="Rockwell" pitchFamily="18" charset="0"/>
              </a:rPr>
              <a:t>Libraries and Packages:</a:t>
            </a:r>
            <a:endParaRPr lang="en-US" sz="1600" dirty="0">
              <a:solidFill>
                <a:srgbClr val="FF0000"/>
              </a:solidFill>
              <a:latin typeface="Rockwell" pitchFamily="18" charset="0"/>
            </a:endParaRPr>
          </a:p>
          <a:p>
            <a:pPr>
              <a:lnSpc>
                <a:spcPct val="100000"/>
              </a:lnSpc>
            </a:pPr>
            <a:r>
              <a:rPr lang="en-IN" sz="1600" dirty="0">
                <a:latin typeface="Rockwell" pitchFamily="18" charset="0"/>
              </a:rPr>
              <a:t>		</a:t>
            </a:r>
            <a:r>
              <a:rPr lang="en-IN" sz="1600" dirty="0">
                <a:solidFill>
                  <a:schemeClr val="tx1"/>
                </a:solidFill>
                <a:latin typeface="Rockwell" pitchFamily="18" charset="0"/>
              </a:rPr>
              <a:t>1. NumPy.</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2. Pandas.</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3. Matplotlib.</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4. Seaborn.</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5. NLTK and its derivatives.</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6. Regex expressions.</a:t>
            </a:r>
            <a:endParaRPr lang="en-US" sz="1600" dirty="0">
              <a:solidFill>
                <a:schemeClr val="tx1"/>
              </a:solidFill>
              <a:latin typeface="Rockwell" pitchFamily="18" charset="0"/>
            </a:endParaRPr>
          </a:p>
          <a:p>
            <a:pPr>
              <a:lnSpc>
                <a:spcPct val="100000"/>
              </a:lnSpc>
            </a:pPr>
            <a:r>
              <a:rPr lang="en-IN" sz="1600" dirty="0">
                <a:solidFill>
                  <a:schemeClr val="tx1"/>
                </a:solidFill>
                <a:latin typeface="Rockwell" pitchFamily="18" charset="0"/>
              </a:rPr>
              <a:t>		7. String.</a:t>
            </a:r>
            <a:endParaRPr lang="en-US" sz="1600" dirty="0">
              <a:solidFill>
                <a:schemeClr val="tx1"/>
              </a:solidFill>
              <a:latin typeface="Rockwell" pitchFamily="18" charset="0"/>
            </a:endParaRPr>
          </a:p>
          <a:p>
            <a:pPr>
              <a:lnSpc>
                <a:spcPct val="100000"/>
              </a:lnSpc>
            </a:pPr>
            <a:r>
              <a:rPr lang="en-IN" sz="1600" dirty="0">
                <a:solidFill>
                  <a:schemeClr val="tx1"/>
                </a:solidFill>
              </a:rPr>
              <a:t>		</a:t>
            </a:r>
            <a:r>
              <a:rPr lang="en-IN" sz="1600" dirty="0">
                <a:solidFill>
                  <a:schemeClr val="tx1"/>
                </a:solidFill>
                <a:latin typeface="Rockwell" panose="02060603020205020403" pitchFamily="18" charset="0"/>
              </a:rPr>
              <a:t>8. Classification ML models.</a:t>
            </a:r>
            <a:endParaRPr lang="en-US" sz="1600" dirty="0">
              <a:solidFill>
                <a:schemeClr val="tx1"/>
              </a:solidFill>
              <a:latin typeface="Rockwell" panose="02060603020205020403" pitchFamily="18" charset="0"/>
            </a:endParaRPr>
          </a:p>
          <a:p>
            <a:pPr lvl="0"/>
            <a:endParaRPr lang="en-US" sz="1600" dirty="0">
              <a:solidFill>
                <a:schemeClr val="tx1"/>
              </a:solidFill>
              <a:latin typeface="Rockwell" panose="020606030202050204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555526"/>
            <a:ext cx="7433400" cy="3744416"/>
          </a:xfrm>
        </p:spPr>
        <p:txBody>
          <a:bodyPr numCol="1"/>
          <a:lstStyle/>
          <a:p>
            <a:pPr lvl="0">
              <a:lnSpc>
                <a:spcPct val="100000"/>
              </a:lnSpc>
            </a:pPr>
            <a:endParaRPr lang="en-IN" sz="1600" b="1" dirty="0">
              <a:latin typeface="Rockwell" panose="02060603020205020403" pitchFamily="18" charset="0"/>
            </a:endParaRPr>
          </a:p>
          <a:p>
            <a:pPr lvl="0">
              <a:lnSpc>
                <a:spcPct val="100000"/>
              </a:lnSpc>
            </a:pPr>
            <a:r>
              <a:rPr lang="en-IN" sz="1600" b="1" dirty="0">
                <a:solidFill>
                  <a:srgbClr val="FF0000"/>
                </a:solidFill>
                <a:latin typeface="Rockwell" panose="02060603020205020403" pitchFamily="18" charset="0"/>
              </a:rPr>
              <a:t>Dataset:</a:t>
            </a:r>
          </a:p>
          <a:p>
            <a:pPr lvl="0">
              <a:lnSpc>
                <a:spcPct val="100000"/>
              </a:lnSpc>
            </a:pPr>
            <a:endParaRPr lang="en-US" sz="1600" dirty="0">
              <a:solidFill>
                <a:srgbClr val="FF0000"/>
              </a:solidFill>
              <a:latin typeface="Rockwell" panose="02060603020205020403" pitchFamily="18" charset="0"/>
            </a:endParaRPr>
          </a:p>
          <a:p>
            <a:pPr>
              <a:lnSpc>
                <a:spcPct val="100000"/>
              </a:lnSpc>
            </a:pPr>
            <a:r>
              <a:rPr lang="en-US" sz="1600" dirty="0">
                <a:solidFill>
                  <a:schemeClr val="tx1"/>
                </a:solidFill>
                <a:latin typeface="Rockwell" panose="02060603020205020403" pitchFamily="18" charset="0"/>
              </a:rPr>
              <a:t>	The dataset consists of two CSV files. The first file named “True.csv” contains more than 12,600 articles from reuter.com. </a:t>
            </a:r>
          </a:p>
          <a:p>
            <a:pPr>
              <a:lnSpc>
                <a:spcPct val="100000"/>
              </a:lnSpc>
            </a:pPr>
            <a:r>
              <a:rPr lang="en-US" sz="1600" dirty="0">
                <a:solidFill>
                  <a:schemeClr val="tx1"/>
                </a:solidFill>
                <a:latin typeface="Rockwell" panose="02060603020205020403" pitchFamily="18" charset="0"/>
              </a:rPr>
              <a:t>	The second file named “Fake.csv” contains more than 12,600 articles from different fake news outlet resources. </a:t>
            </a:r>
          </a:p>
          <a:p>
            <a:pPr>
              <a:lnSpc>
                <a:spcPct val="100000"/>
              </a:lnSpc>
            </a:pPr>
            <a:r>
              <a:rPr lang="en-US" sz="1600" dirty="0">
                <a:solidFill>
                  <a:schemeClr val="tx1"/>
                </a:solidFill>
                <a:latin typeface="Rockwell" panose="02060603020205020403" pitchFamily="18" charset="0"/>
              </a:rPr>
              <a:t>	Each article contains the following information: article title, text, type and the date the article was published on. </a:t>
            </a:r>
          </a:p>
          <a:p>
            <a:pPr>
              <a:lnSpc>
                <a:spcPct val="100000"/>
              </a:lnSpc>
            </a:pPr>
            <a:r>
              <a:rPr lang="en-US" sz="1600" dirty="0">
                <a:solidFill>
                  <a:schemeClr val="tx1"/>
                </a:solidFill>
                <a:latin typeface="Rockwell" panose="02060603020205020403" pitchFamily="18" charset="0"/>
              </a:rPr>
              <a:t>	The data collected were cleaned and processed, however, the punctuations and mistakes that existed in the fake news were kept in the text.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A76594-379A-BCB7-2643-249DFF85A6D8}"/>
              </a:ext>
            </a:extLst>
          </p:cNvPr>
          <p:cNvPicPr>
            <a:picLocks noChangeAspect="1"/>
          </p:cNvPicPr>
          <p:nvPr/>
        </p:nvPicPr>
        <p:blipFill>
          <a:blip r:embed="rId2"/>
          <a:stretch>
            <a:fillRect/>
          </a:stretch>
        </p:blipFill>
        <p:spPr>
          <a:xfrm>
            <a:off x="467544" y="209220"/>
            <a:ext cx="6840760" cy="472505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57224" y="214296"/>
            <a:ext cx="6811120" cy="4445686"/>
          </a:xfrm>
        </p:spPr>
        <p:txBody>
          <a:bodyPr numCol="1"/>
          <a:lstStyle/>
          <a:p>
            <a:pPr lvl="0">
              <a:lnSpc>
                <a:spcPct val="100000"/>
              </a:lnSpc>
              <a:spcAft>
                <a:spcPts val="0"/>
              </a:spcAft>
            </a:pPr>
            <a:endParaRPr lang="en-IN" sz="1600" b="1" dirty="0">
              <a:solidFill>
                <a:schemeClr val="tx1"/>
              </a:solidFill>
              <a:latin typeface="Rockwell" pitchFamily="18" charset="0"/>
            </a:endParaRPr>
          </a:p>
          <a:p>
            <a:pPr lvl="0">
              <a:lnSpc>
                <a:spcPct val="100000"/>
              </a:lnSpc>
              <a:spcAft>
                <a:spcPts val="0"/>
              </a:spcAft>
            </a:pPr>
            <a:r>
              <a:rPr lang="en-IN" sz="1600" b="1" dirty="0">
                <a:solidFill>
                  <a:srgbClr val="FF0000"/>
                </a:solidFill>
                <a:latin typeface="Rockwell" pitchFamily="18" charset="0"/>
              </a:rPr>
              <a:t>Data Pre- Processing</a:t>
            </a:r>
            <a:endParaRPr lang="en-US" sz="1600" dirty="0">
              <a:solidFill>
                <a:srgbClr val="FF0000"/>
              </a:solidFill>
              <a:latin typeface="Rockwell" pitchFamily="18" charset="0"/>
            </a:endParaRPr>
          </a:p>
          <a:p>
            <a:pPr>
              <a:lnSpc>
                <a:spcPct val="100000"/>
              </a:lnSpc>
              <a:spcAft>
                <a:spcPts val="0"/>
              </a:spcAft>
            </a:pPr>
            <a:r>
              <a:rPr lang="en-IN" sz="1600" b="1" dirty="0">
                <a:solidFill>
                  <a:schemeClr val="tx1"/>
                </a:solidFill>
                <a:latin typeface="Rockwell" pitchFamily="18" charset="0"/>
              </a:rPr>
              <a:t> </a:t>
            </a:r>
            <a:endParaRPr lang="en-US" sz="1600" dirty="0">
              <a:solidFill>
                <a:schemeClr val="tx1"/>
              </a:solidFill>
              <a:latin typeface="Rockwell" pitchFamily="18" charset="0"/>
            </a:endParaRPr>
          </a:p>
          <a:p>
            <a:pPr>
              <a:lnSpc>
                <a:spcPct val="100000"/>
              </a:lnSpc>
              <a:spcAft>
                <a:spcPts val="0"/>
              </a:spcAft>
            </a:pPr>
            <a:r>
              <a:rPr lang="en-IN" sz="1600" dirty="0">
                <a:solidFill>
                  <a:schemeClr val="tx1"/>
                </a:solidFill>
                <a:latin typeface="Rockwell" pitchFamily="18" charset="0"/>
              </a:rPr>
              <a:t>	Here</a:t>
            </a:r>
            <a:r>
              <a:rPr lang="en-IN" sz="1600" b="1" dirty="0">
                <a:solidFill>
                  <a:schemeClr val="tx1"/>
                </a:solidFill>
                <a:latin typeface="Rockwell" pitchFamily="18" charset="0"/>
              </a:rPr>
              <a:t> </a:t>
            </a:r>
            <a:r>
              <a:rPr lang="en-IN" sz="1600" dirty="0">
                <a:solidFill>
                  <a:schemeClr val="tx1"/>
                </a:solidFill>
                <a:latin typeface="Rockwell" pitchFamily="18" charset="0"/>
              </a:rPr>
              <a:t>we will try to make the given data-set efficient for the ML model. For that we will carry out a series of process which will make the data-set perfect for building a ML model. This series of process includes,</a:t>
            </a:r>
            <a:endParaRPr lang="en-US" sz="1600" dirty="0">
              <a:solidFill>
                <a:schemeClr val="tx1"/>
              </a:solidFill>
              <a:latin typeface="Rockwell" pitchFamily="18" charset="0"/>
            </a:endParaRPr>
          </a:p>
          <a:p>
            <a:pPr>
              <a:lnSpc>
                <a:spcPct val="100000"/>
              </a:lnSpc>
              <a:spcAft>
                <a:spcPts val="0"/>
              </a:spcAft>
            </a:pPr>
            <a:r>
              <a:rPr lang="en-IN" sz="1600" dirty="0">
                <a:solidFill>
                  <a:schemeClr val="tx1"/>
                </a:solidFill>
                <a:latin typeface="Rockwell" pitchFamily="18" charset="0"/>
              </a:rPr>
              <a:t> </a:t>
            </a:r>
            <a:endParaRPr lang="en-US" sz="1600" dirty="0">
              <a:solidFill>
                <a:schemeClr val="tx1"/>
              </a:solidFill>
              <a:latin typeface="Rockwell" pitchFamily="18" charset="0"/>
            </a:endParaRPr>
          </a:p>
          <a:p>
            <a:pPr lvl="0">
              <a:lnSpc>
                <a:spcPct val="100000"/>
              </a:lnSpc>
              <a:spcAft>
                <a:spcPts val="0"/>
              </a:spcAft>
            </a:pPr>
            <a:r>
              <a:rPr lang="en-IN" sz="1600" b="1" dirty="0">
                <a:solidFill>
                  <a:srgbClr val="FF0000"/>
                </a:solidFill>
                <a:latin typeface="Rockwell" pitchFamily="18" charset="0"/>
              </a:rPr>
              <a:t>	Collection of basic statistical data.</a:t>
            </a:r>
            <a:endParaRPr lang="en-US" sz="1600" dirty="0">
              <a:solidFill>
                <a:srgbClr val="FF0000"/>
              </a:solidFill>
              <a:latin typeface="Rockwell" pitchFamily="18" charset="0"/>
            </a:endParaRPr>
          </a:p>
          <a:p>
            <a:pPr lvl="0">
              <a:lnSpc>
                <a:spcPct val="100000"/>
              </a:lnSpc>
              <a:spcAft>
                <a:spcPts val="0"/>
              </a:spcAft>
            </a:pPr>
            <a:r>
              <a:rPr lang="en-IN" sz="1600" b="1" dirty="0">
                <a:solidFill>
                  <a:srgbClr val="FF0000"/>
                </a:solidFill>
                <a:latin typeface="Rockwell" pitchFamily="18" charset="0"/>
              </a:rPr>
              <a:t>	Exploratory data analysis.</a:t>
            </a:r>
            <a:endParaRPr lang="en-US" sz="1600" dirty="0">
              <a:solidFill>
                <a:srgbClr val="FF0000"/>
              </a:solidFill>
              <a:latin typeface="Rockwell" pitchFamily="18" charset="0"/>
            </a:endParaRPr>
          </a:p>
          <a:p>
            <a:pPr lvl="0">
              <a:lnSpc>
                <a:spcPct val="100000"/>
              </a:lnSpc>
              <a:spcAft>
                <a:spcPts val="0"/>
              </a:spcAft>
            </a:pPr>
            <a:r>
              <a:rPr lang="en-IN" sz="1600" b="1" dirty="0">
                <a:solidFill>
                  <a:srgbClr val="FF0000"/>
                </a:solidFill>
                <a:latin typeface="Rockwell" pitchFamily="18" charset="0"/>
              </a:rPr>
              <a:t>	Text Data Pre-Processing.</a:t>
            </a:r>
            <a:endParaRPr lang="en-US" sz="1600" dirty="0">
              <a:solidFill>
                <a:srgbClr val="FF0000"/>
              </a:solidFill>
              <a:latin typeface="Rockwell" pitchFamily="18" charset="0"/>
            </a:endParaRPr>
          </a:p>
          <a:p>
            <a:pPr lvl="0">
              <a:lnSpc>
                <a:spcPct val="100000"/>
              </a:lnSpc>
              <a:spcAft>
                <a:spcPts val="0"/>
              </a:spcAft>
            </a:pPr>
            <a:r>
              <a:rPr lang="en-IN" sz="1600" b="1" dirty="0">
                <a:solidFill>
                  <a:srgbClr val="FF0000"/>
                </a:solidFill>
                <a:latin typeface="Rockwell" pitchFamily="18" charset="0"/>
              </a:rPr>
              <a:t>	Text Data Vectorization.</a:t>
            </a:r>
            <a:endParaRPr lang="en-US" sz="1600" dirty="0">
              <a:solidFill>
                <a:srgbClr val="FF0000"/>
              </a:solidFill>
              <a:latin typeface="Rockwell" pitchFamily="18" charset="0"/>
            </a:endParaRPr>
          </a:p>
          <a:p>
            <a:pPr>
              <a:lnSpc>
                <a:spcPct val="100000"/>
              </a:lnSpc>
              <a:spcAft>
                <a:spcPts val="0"/>
              </a:spcAft>
            </a:pPr>
            <a:r>
              <a:rPr lang="en-IN" sz="1600" dirty="0">
                <a:solidFill>
                  <a:schemeClr val="tx1"/>
                </a:solidFill>
                <a:latin typeface="Rockwell" pitchFamily="18" charset="0"/>
              </a:rPr>
              <a:t> </a:t>
            </a:r>
            <a:endParaRPr lang="en-US" sz="1600" dirty="0">
              <a:solidFill>
                <a:schemeClr val="tx1"/>
              </a:solidFill>
              <a:latin typeface="Rockwell" pitchFamily="18" charset="0"/>
            </a:endParaRPr>
          </a:p>
          <a:p>
            <a:pPr>
              <a:lnSpc>
                <a:spcPct val="100000"/>
              </a:lnSpc>
              <a:spcAft>
                <a:spcPts val="0"/>
              </a:spcAft>
            </a:pPr>
            <a:r>
              <a:rPr lang="en-IN" sz="1600" dirty="0">
                <a:solidFill>
                  <a:schemeClr val="tx1"/>
                </a:solidFill>
                <a:latin typeface="Rockwell" pitchFamily="18" charset="0"/>
              </a:rPr>
              <a:t>	By following these processes we can achieve a more efficient data-set. We will use </a:t>
            </a:r>
            <a:r>
              <a:rPr lang="en-IN" sz="1600" b="1" dirty="0">
                <a:solidFill>
                  <a:schemeClr val="tx1"/>
                </a:solidFill>
                <a:latin typeface="Rockwell" pitchFamily="18" charset="0"/>
              </a:rPr>
              <a:t>Python</a:t>
            </a:r>
            <a:r>
              <a:rPr lang="en-IN" sz="1600" dirty="0">
                <a:solidFill>
                  <a:schemeClr val="tx1"/>
                </a:solidFill>
                <a:latin typeface="Rockwell" pitchFamily="18" charset="0"/>
              </a:rPr>
              <a:t> through </a:t>
            </a:r>
            <a:r>
              <a:rPr lang="en-IN" sz="1600" b="1" dirty="0">
                <a:solidFill>
                  <a:schemeClr val="tx1"/>
                </a:solidFill>
                <a:latin typeface="Rockwell" pitchFamily="18" charset="0"/>
              </a:rPr>
              <a:t>Jupyter notebook</a:t>
            </a:r>
            <a:r>
              <a:rPr lang="en-IN" sz="1600" dirty="0">
                <a:solidFill>
                  <a:schemeClr val="tx1"/>
                </a:solidFill>
                <a:latin typeface="Rockwell" pitchFamily="18" charset="0"/>
              </a:rPr>
              <a:t> for data processing. Also we will use Libraries such as </a:t>
            </a:r>
            <a:r>
              <a:rPr lang="en-IN" sz="1600" b="1" dirty="0">
                <a:solidFill>
                  <a:schemeClr val="tx1"/>
                </a:solidFill>
                <a:latin typeface="Rockwell" pitchFamily="18" charset="0"/>
              </a:rPr>
              <a:t>Pandas, Numpy for Analysis</a:t>
            </a:r>
            <a:r>
              <a:rPr lang="en-IN" sz="1600" dirty="0">
                <a:solidFill>
                  <a:schemeClr val="tx1"/>
                </a:solidFill>
                <a:latin typeface="Rockwell" pitchFamily="18" charset="0"/>
              </a:rPr>
              <a:t> and </a:t>
            </a:r>
            <a:r>
              <a:rPr lang="en-IN" sz="1600" b="1" dirty="0">
                <a:solidFill>
                  <a:schemeClr val="tx1"/>
                </a:solidFill>
                <a:latin typeface="Rockwell" pitchFamily="18" charset="0"/>
              </a:rPr>
              <a:t>Matplotlib, seaborn for visualization</a:t>
            </a:r>
            <a:r>
              <a:rPr lang="en-IN" sz="1600" dirty="0">
                <a:solidFill>
                  <a:schemeClr val="tx1"/>
                </a:solidFill>
                <a:latin typeface="Rockwell" pitchFamily="18" charset="0"/>
              </a:rPr>
              <a:t>. </a:t>
            </a:r>
            <a:endParaRPr lang="en-US" sz="1600" dirty="0">
              <a:solidFill>
                <a:schemeClr val="tx1"/>
              </a:solidFill>
              <a:latin typeface="Rockwell" pitchFamily="18" charset="0"/>
            </a:endParaRPr>
          </a:p>
        </p:txBody>
      </p:sp>
    </p:spTree>
  </p:cSld>
  <p:clrMapOvr>
    <a:masterClrMapping/>
  </p:clrMapOvr>
</p:sld>
</file>

<file path=ppt/theme/theme1.xml><?xml version="1.0" encoding="utf-8"?>
<a:theme xmlns:a="http://schemas.openxmlformats.org/drawingml/2006/main" name="Donalbain template">
  <a:themeElements>
    <a:clrScheme name="Custom 347">
      <a:dk1>
        <a:srgbClr val="181F22"/>
      </a:dk1>
      <a:lt1>
        <a:srgbClr val="FFFFFF"/>
      </a:lt1>
      <a:dk2>
        <a:srgbClr val="677579"/>
      </a:dk2>
      <a:lt2>
        <a:srgbClr val="EBF1EE"/>
      </a:lt2>
      <a:accent1>
        <a:srgbClr val="006E85"/>
      </a:accent1>
      <a:accent2>
        <a:srgbClr val="00989A"/>
      </a:accent2>
      <a:accent3>
        <a:srgbClr val="00CCA0"/>
      </a:accent3>
      <a:accent4>
        <a:srgbClr val="3EF386"/>
      </a:accent4>
      <a:accent5>
        <a:srgbClr val="96DA4C"/>
      </a:accent5>
      <a:accent6>
        <a:srgbClr val="E2E02C"/>
      </a:accent6>
      <a:hlink>
        <a:srgbClr val="006E8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1252</TotalTime>
  <Words>902</Words>
  <Application>Microsoft Office PowerPoint</Application>
  <PresentationFormat>On-screen Show (16:9)</PresentationFormat>
  <Paragraphs>58</Paragraphs>
  <Slides>37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SimSun</vt:lpstr>
      <vt:lpstr>Titillium Web</vt:lpstr>
      <vt:lpstr>Symbol</vt:lpstr>
      <vt:lpstr>Rockwell</vt:lpstr>
      <vt:lpstr>Arial</vt:lpstr>
      <vt:lpstr>Calibri</vt:lpstr>
      <vt:lpstr>Titillium Web Light</vt:lpstr>
      <vt:lpstr>Donalbain template</vt:lpstr>
      <vt:lpstr>   Fake News Detection Project (Using NLP)</vt:lpstr>
      <vt:lpstr>INTRODUCTION 1. What is Fake News Detection? 2. Importance of Fake News Detection.                   REQUIREMENTS 1. Hardware Requirements. 2. Software Requirements. 3. Tools, Libraries and Packages used. 4. Data sources. 5. Pre-Assumptions. 6. Data Pre-Processing.               ML MODEL DEVELOPMENT &amp; EVALUATION 1. Problem Identification. 2. Listing of ML Models. 3. Processing the Data-set for Training and Testing. 4. Evaluation of ML Models. 5. Hyper Tuning of the ML Model. 6. Final Results. Conclusion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HOUSING_PRICE PREDICTION</dc:title>
  <dc:creator>MURUGANANDAM A</dc:creator>
  <cp:lastModifiedBy>anirudh shukla</cp:lastModifiedBy>
  <cp:revision>80</cp:revision>
  <dcterms:modified xsi:type="dcterms:W3CDTF">2024-05-18T03:39:43Z</dcterms:modified>
</cp:coreProperties>
</file>