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7d0463a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7d0463a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7d0463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7d0463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7d0463a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7d0463a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7d0463a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7d0463a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7d0463a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7d0463a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7d0463a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7d0463a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7d0463af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7d0463af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1: Introduction to A.I.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K Jivitesh Narayan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Reg. No: 2022176030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13 Oct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Intelligence?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12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Intelligence is the ability to acquire and apply knowledge and skills.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00" y="1170125"/>
            <a:ext cx="5401800" cy="3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Artificial Intelligence?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06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 Intelligence is the simulation of human intelligence processes by machines.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100" y="1152474"/>
            <a:ext cx="5750575" cy="30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6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AI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626" y="621175"/>
            <a:ext cx="4998325" cy="39011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21175"/>
            <a:ext cx="40110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important milestones are:</a:t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Year 1943: The first work which is now recognized as AI was done by Warren McCulloch and Walter pits in 1943. They proposed a model of artificial neurons.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Year 1966: The researchers emphasized developing algorithms which can solve mathematical problems. Joseph Weizenbaum created the first chatbot in 1966, which was named as ELIZA.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 the Year 1980, the first national conference of the American Association of Artificial Intelligence was held at Stanford University.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Year 1997: In the year 1997, IBM Deep Blue beats world chess champion, Gary Kasparov, and became the first computer to beat a world chess champion.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AI?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6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is important because: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 enables organizations to make better decisions, improving core business processes by increasing the speed and accuracy of strategic decision-making processes.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 can do jobs that are deemed too dangerous for humans to do.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 is the key for a better society in the future.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758" y="1534825"/>
            <a:ext cx="4865550" cy="25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AI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is better than humans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is available at all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is cheaper, more accurate and more efficient than humans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is replacing human jobs and shifting power from workers to owners.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dynamic environments, the AI has to be updated in a regular time period. Therefore, the engineering cost of AI in the long term is expensive.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ethical AI requires a huge amount of correct data, which is hard to acquire.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AI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17725"/>
            <a:ext cx="3712500" cy="4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Applications of 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Ecommerce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Personalized Shopping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Fraud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AI-powered Assistants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Automating administrative tasks to help educators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Personalized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Voice Assistants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Autonomous</a:t>
            </a:r>
            <a:r>
              <a:rPr lang="en"/>
              <a:t> Vehicles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Spam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 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 systems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100" y="1587425"/>
            <a:ext cx="5062324" cy="2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