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4" r:id="rId10"/>
    <p:sldId id="263" r:id="rId11"/>
    <p:sldId id="266" r:id="rId12"/>
    <p:sldId id="265" r:id="rId13"/>
    <p:sldId id="267" r:id="rId14"/>
    <p:sldId id="268" r:id="rId15"/>
    <p:sldId id="269" r:id="rId16"/>
    <p:sldId id="271" r:id="rId17"/>
    <p:sldId id="270" r:id="rId18"/>
    <p:sldId id="273" r:id="rId19"/>
    <p:sldId id="272" r:id="rId20"/>
    <p:sldId id="274" r:id="rId21"/>
    <p:sldId id="276" r:id="rId22"/>
    <p:sldId id="277" r:id="rId23"/>
    <p:sldId id="275"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US" sz="1915" b="1" i="0" u="none" strike="noStrike" cap="all" baseline="0" dirty="0">
                <a:effectLst/>
                <a:latin typeface="+mj-lt"/>
              </a:rPr>
              <a:t>5 oldest users of the Instagram</a:t>
            </a:r>
            <a:endParaRPr lang="en-US" b="1" i="0" u="none" dirty="0">
              <a:latin typeface="+mj-lt"/>
            </a:endParaRPr>
          </a:p>
        </c:rich>
      </c:tx>
      <c:overlay val="0"/>
      <c:spPr>
        <a:noFill/>
        <a:ln>
          <a:noFill/>
        </a:ln>
        <a:effectLst/>
      </c:spPr>
      <c:txPr>
        <a:bodyPr rot="0" spcFirstLastPara="1" vertOverflow="ellipsis" vert="horz" wrap="square" anchor="ctr" anchorCtr="1"/>
        <a:lstStyle/>
        <a:p>
          <a:pP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manualLayout>
          <c:layoutTarget val="inner"/>
          <c:xMode val="edge"/>
          <c:yMode val="edge"/>
          <c:x val="0.12748398229885544"/>
          <c:y val="3.1304458513200246E-2"/>
          <c:w val="0.8593940293703487"/>
          <c:h val="0.78625887689584451"/>
        </c:manualLayout>
      </c:layout>
      <c:lineChart>
        <c:grouping val="standard"/>
        <c:varyColors val="0"/>
        <c:ser>
          <c:idx val="0"/>
          <c:order val="0"/>
          <c:spPr>
            <a:ln w="19050" cap="rnd" cmpd="sng" algn="ctr">
              <a:solidFill>
                <a:schemeClr val="tx1"/>
              </a:solidFill>
              <a:round/>
            </a:ln>
            <a:effectLst/>
          </c:spPr>
          <c:marker>
            <c:symbol val="circle"/>
            <c:size val="17"/>
            <c:spPr>
              <a:solidFill>
                <a:schemeClr val="lt1"/>
              </a:solidFill>
              <a:ln>
                <a:solidFill>
                  <a:schemeClr val="tx1"/>
                </a:solidFill>
              </a:ln>
              <a:effectLst/>
            </c:spPr>
          </c:marker>
          <c:dLbls>
            <c:spPr>
              <a:solidFill>
                <a:schemeClr val="accent1">
                  <a:lumMod val="50000"/>
                </a:schemeClr>
              </a:solidFill>
              <a:ln>
                <a:solidFill>
                  <a:srgbClr val="AAC4E9"/>
                </a:solid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Sheet1!$A$2:$A$6</c:f>
              <c:strCache>
                <c:ptCount val="5"/>
                <c:pt idx="0">
                  <c:v>Darby_Herzog</c:v>
                </c:pt>
                <c:pt idx="1">
                  <c:v>Emilio_Bernier52</c:v>
                </c:pt>
                <c:pt idx="2">
                  <c:v>Elenor88</c:v>
                </c:pt>
                <c:pt idx="3">
                  <c:v>Nicole71</c:v>
                </c:pt>
                <c:pt idx="4">
                  <c:v>Jordyn.Jacobson2</c:v>
                </c:pt>
              </c:strCache>
            </c:strRef>
          </c:cat>
          <c:val>
            <c:numRef>
              <c:f>Sheet1!$B$2:$B$6</c:f>
              <c:numCache>
                <c:formatCode>m/d/yyyy\ h:mm</c:formatCode>
                <c:ptCount val="5"/>
                <c:pt idx="0">
                  <c:v>42496.009965277779</c:v>
                </c:pt>
                <c:pt idx="1">
                  <c:v>42496.544791666667</c:v>
                </c:pt>
                <c:pt idx="2">
                  <c:v>42498.062974537039</c:v>
                </c:pt>
                <c:pt idx="3">
                  <c:v>42499.729421296295</c:v>
                </c:pt>
                <c:pt idx="4">
                  <c:v>42504.33085648148</c:v>
                </c:pt>
              </c:numCache>
            </c:numRef>
          </c:val>
          <c:smooth val="0"/>
          <c:extLst>
            <c:ext xmlns:c16="http://schemas.microsoft.com/office/drawing/2014/chart" uri="{C3380CC4-5D6E-409C-BE32-E72D297353CC}">
              <c16:uniqueId val="{00000000-1532-45B2-ACEF-6AB2DE62B1BF}"/>
            </c:ext>
          </c:extLst>
        </c:ser>
        <c:dLbls>
          <c:dLblPos val="ctr"/>
          <c:showLegendKey val="0"/>
          <c:showVal val="1"/>
          <c:showCatName val="0"/>
          <c:showSerName val="0"/>
          <c:showPercent val="0"/>
          <c:showBubbleSize val="0"/>
        </c:dLbls>
        <c:marker val="1"/>
        <c:smooth val="0"/>
        <c:axId val="469597423"/>
        <c:axId val="1952768031"/>
      </c:lineChart>
      <c:catAx>
        <c:axId val="469597423"/>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b="1" dirty="0"/>
                  <a:t>USERNAME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330" b="0" i="0" u="none" strike="noStrike" kern="1200" baseline="0">
                <a:solidFill>
                  <a:schemeClr val="dk1">
                    <a:lumMod val="65000"/>
                    <a:lumOff val="35000"/>
                  </a:schemeClr>
                </a:solidFill>
                <a:latin typeface="+mn-lt"/>
                <a:ea typeface="+mn-ea"/>
                <a:cs typeface="+mn-cs"/>
              </a:defRPr>
            </a:pPr>
            <a:endParaRPr lang="en-US"/>
          </a:p>
        </c:txPr>
        <c:crossAx val="1952768031"/>
        <c:crosses val="autoZero"/>
        <c:auto val="1"/>
        <c:lblAlgn val="ctr"/>
        <c:lblOffset val="100"/>
        <c:noMultiLvlLbl val="0"/>
      </c:catAx>
      <c:valAx>
        <c:axId val="1952768031"/>
        <c:scaling>
          <c:orientation val="minMax"/>
        </c:scaling>
        <c:delete val="1"/>
        <c:axPos val="l"/>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sz="1197" b="1" i="0" u="none" strike="noStrike" baseline="0" dirty="0">
                    <a:effectLst/>
                  </a:rPr>
                  <a:t>INSTAGRAM JOINING DATE</a:t>
                </a:r>
                <a:r>
                  <a:rPr lang="en-US" sz="1197" b="1" i="0" u="none" strike="noStrike" baseline="0" dirty="0"/>
                  <a:t> </a:t>
                </a:r>
                <a:endParaRPr lang="en-US" b="1" dirty="0"/>
              </a:p>
            </c:rich>
          </c:tx>
          <c:layout>
            <c:manualLayout>
              <c:xMode val="edge"/>
              <c:yMode val="edge"/>
              <c:x val="5.9909209588595941E-2"/>
              <c:y val="0.2456188214054737"/>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m/d/yyyy\ h:mm" sourceLinked="1"/>
        <c:majorTickMark val="none"/>
        <c:minorTickMark val="none"/>
        <c:tickLblPos val="nextTo"/>
        <c:crossAx val="469597423"/>
        <c:crosses val="autoZero"/>
        <c:crossBetween val="between"/>
      </c:valAx>
      <c:spPr>
        <a:noFill/>
        <a:ln>
          <a:solidFill>
            <a:schemeClr val="tx1">
              <a:lumMod val="95000"/>
              <a:lumOff val="5000"/>
              <a:alpha val="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3438080377017405E-2"/>
          <c:y val="0.13167205208432239"/>
          <c:w val="0.9517132617132168"/>
          <c:h val="0.69935296050621043"/>
        </c:manualLayout>
      </c:layout>
      <c:barChart>
        <c:barDir val="col"/>
        <c:grouping val="clustered"/>
        <c:varyColors val="0"/>
        <c:ser>
          <c:idx val="0"/>
          <c:order val="0"/>
          <c:tx>
            <c:strRef>
              <c:f>Sheet1!$B$1</c:f>
              <c:strCache>
                <c:ptCount val="1"/>
                <c:pt idx="0">
                  <c:v>Series 1</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Sheet1!$A$2:$A$6</c:f>
              <c:strCache>
                <c:ptCount val="5"/>
                <c:pt idx="0">
                  <c:v>smile</c:v>
                </c:pt>
                <c:pt idx="1">
                  <c:v>beach</c:v>
                </c:pt>
                <c:pt idx="2">
                  <c:v>party</c:v>
                </c:pt>
                <c:pt idx="3">
                  <c:v>fun</c:v>
                </c:pt>
                <c:pt idx="4">
                  <c:v>concert</c:v>
                </c:pt>
              </c:strCache>
            </c:strRef>
          </c:cat>
          <c:val>
            <c:numRef>
              <c:f>Sheet1!$B$2:$B$6</c:f>
              <c:numCache>
                <c:formatCode>General</c:formatCode>
                <c:ptCount val="5"/>
                <c:pt idx="0">
                  <c:v>59</c:v>
                </c:pt>
                <c:pt idx="1">
                  <c:v>42</c:v>
                </c:pt>
                <c:pt idx="2">
                  <c:v>39</c:v>
                </c:pt>
                <c:pt idx="3">
                  <c:v>38</c:v>
                </c:pt>
                <c:pt idx="4">
                  <c:v>24</c:v>
                </c:pt>
              </c:numCache>
            </c:numRef>
          </c:val>
          <c:extLst>
            <c:ext xmlns:c16="http://schemas.microsoft.com/office/drawing/2014/chart" uri="{C3380CC4-5D6E-409C-BE32-E72D297353CC}">
              <c16:uniqueId val="{00000000-7A47-4F10-BD85-91D0EBAD200B}"/>
            </c:ext>
          </c:extLst>
        </c:ser>
        <c:dLbls>
          <c:dLblPos val="inEnd"/>
          <c:showLegendKey val="0"/>
          <c:showVal val="1"/>
          <c:showCatName val="0"/>
          <c:showSerName val="0"/>
          <c:showPercent val="0"/>
          <c:showBubbleSize val="0"/>
        </c:dLbls>
        <c:gapWidth val="41"/>
        <c:axId val="1084356559"/>
        <c:axId val="970809903"/>
      </c:barChart>
      <c:catAx>
        <c:axId val="1084356559"/>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dirty="0"/>
                  <a:t>HASHTAG</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effectLst/>
                <a:latin typeface="Algerian" panose="04020705040A02060702" pitchFamily="82" charset="0"/>
                <a:ea typeface="+mn-ea"/>
                <a:cs typeface="+mn-cs"/>
              </a:defRPr>
            </a:pPr>
            <a:endParaRPr lang="en-US"/>
          </a:p>
        </c:txPr>
        <c:crossAx val="970809903"/>
        <c:crosses val="autoZero"/>
        <c:auto val="1"/>
        <c:lblAlgn val="ctr"/>
        <c:lblOffset val="100"/>
        <c:noMultiLvlLbl val="0"/>
      </c:catAx>
      <c:valAx>
        <c:axId val="970809903"/>
        <c:scaling>
          <c:orientation val="minMax"/>
        </c:scaling>
        <c:delete val="1"/>
        <c:axPos val="l"/>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dirty="0"/>
                  <a:t>NUMBER OF POST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0843565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Thursday</c:v>
                </c:pt>
                <c:pt idx="1">
                  <c:v>Sunday</c:v>
                </c:pt>
                <c:pt idx="2">
                  <c:v>Friday</c:v>
                </c:pt>
                <c:pt idx="3">
                  <c:v>Tuesday</c:v>
                </c:pt>
                <c:pt idx="4">
                  <c:v>Monday</c:v>
                </c:pt>
                <c:pt idx="5">
                  <c:v>Wednesday</c:v>
                </c:pt>
                <c:pt idx="6">
                  <c:v>Saturday</c:v>
                </c:pt>
              </c:strCache>
            </c:strRef>
          </c:cat>
          <c:val>
            <c:numRef>
              <c:f>Sheet1!$B$2:$B$8</c:f>
              <c:numCache>
                <c:formatCode>General</c:formatCode>
                <c:ptCount val="7"/>
                <c:pt idx="0">
                  <c:v>16</c:v>
                </c:pt>
                <c:pt idx="1">
                  <c:v>16</c:v>
                </c:pt>
                <c:pt idx="2">
                  <c:v>15</c:v>
                </c:pt>
                <c:pt idx="3">
                  <c:v>14</c:v>
                </c:pt>
                <c:pt idx="4">
                  <c:v>14</c:v>
                </c:pt>
                <c:pt idx="5">
                  <c:v>13</c:v>
                </c:pt>
                <c:pt idx="6">
                  <c:v>12</c:v>
                </c:pt>
              </c:numCache>
            </c:numRef>
          </c:val>
          <c:extLst>
            <c:ext xmlns:c16="http://schemas.microsoft.com/office/drawing/2014/chart" uri="{C3380CC4-5D6E-409C-BE32-E72D297353CC}">
              <c16:uniqueId val="{00000000-FF97-4A6F-9824-FF651DD10DE1}"/>
            </c:ext>
          </c:extLst>
        </c:ser>
        <c:dLbls>
          <c:dLblPos val="outEnd"/>
          <c:showLegendKey val="0"/>
          <c:showVal val="1"/>
          <c:showCatName val="0"/>
          <c:showSerName val="0"/>
          <c:showPercent val="0"/>
          <c:showBubbleSize val="0"/>
        </c:dLbls>
        <c:gapWidth val="219"/>
        <c:overlap val="-27"/>
        <c:axId val="390074223"/>
        <c:axId val="818564479"/>
      </c:barChart>
      <c:catAx>
        <c:axId val="390074223"/>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b="1" dirty="0"/>
                  <a:t>DAYNAME</a:t>
                </a:r>
              </a:p>
            </c:rich>
          </c:tx>
          <c:layout>
            <c:manualLayout>
              <c:xMode val="edge"/>
              <c:yMode val="edge"/>
              <c:x val="0.4973481325262013"/>
              <c:y val="0.88141132766826114"/>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8564479"/>
        <c:crosses val="autoZero"/>
        <c:auto val="1"/>
        <c:lblAlgn val="ctr"/>
        <c:lblOffset val="100"/>
        <c:noMultiLvlLbl val="0"/>
      </c:catAx>
      <c:valAx>
        <c:axId val="818564479"/>
        <c:scaling>
          <c:orientation val="minMax"/>
        </c:scaling>
        <c:delete val="0"/>
        <c:axPos val="l"/>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600" b="1" dirty="0"/>
                  <a:t>Number</a:t>
                </a:r>
                <a:r>
                  <a:rPr lang="en-US" sz="1600" b="1" baseline="0" dirty="0"/>
                  <a:t> </a:t>
                </a:r>
                <a:r>
                  <a:rPr lang="en-US" sz="1600" b="1" dirty="0"/>
                  <a:t>users</a:t>
                </a:r>
                <a:r>
                  <a:rPr lang="en-US" sz="1600" b="1" baseline="0" dirty="0"/>
                  <a:t> </a:t>
                </a:r>
                <a:r>
                  <a:rPr lang="en-US" sz="1600" b="1" dirty="0"/>
                  <a:t>registered</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00742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33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cs:styleClr val="auto"/>
    </cs:fontRef>
    <cs:spPr/>
    <cs:defRPr sz="1197"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915"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hyperlink" Target="https://jarret.name/"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jarret.nam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9869F1-A6EE-4FC1-A716-0C53EBC2CD5F}"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3CB23E2F-DABB-4AB3-8D78-2BD14DE2307E}">
      <dgm:prSet phldrT="[Text]"/>
      <dgm:spPr/>
      <dgm:t>
        <a:bodyPr/>
        <a:lstStyle/>
        <a:p>
          <a:r>
            <a:rPr lang="en-US" dirty="0"/>
            <a:t>Most popular photo and user</a:t>
          </a:r>
        </a:p>
      </dgm:t>
    </dgm:pt>
    <dgm:pt modelId="{5A63669F-56C3-4253-8838-9CEA8C621903}" type="parTrans" cxnId="{860BD1E5-9752-4DA9-8D55-8F0A15487523}">
      <dgm:prSet/>
      <dgm:spPr/>
      <dgm:t>
        <a:bodyPr/>
        <a:lstStyle/>
        <a:p>
          <a:endParaRPr lang="en-US"/>
        </a:p>
      </dgm:t>
    </dgm:pt>
    <dgm:pt modelId="{A0A9E447-B215-408E-9E1B-AF16D4A9F2D8}" type="sibTrans" cxnId="{860BD1E5-9752-4DA9-8D55-8F0A15487523}">
      <dgm:prSet/>
      <dgm:spPr/>
      <dgm:t>
        <a:bodyPr/>
        <a:lstStyle/>
        <a:p>
          <a:endParaRPr lang="en-US"/>
        </a:p>
      </dgm:t>
    </dgm:pt>
    <dgm:pt modelId="{1FB3CDF4-4465-4837-9515-9D6337E34311}">
      <dgm:prSet phldrT="[Text]"/>
      <dgm:spPr>
        <a:solidFill>
          <a:srgbClr val="F5CDCE"/>
        </a:solidFill>
      </dgm:spPr>
      <dgm:t>
        <a:bodyPr/>
        <a:lstStyle/>
        <a:p>
          <a:r>
            <a:rPr lang="en-US" dirty="0">
              <a:solidFill>
                <a:schemeClr val="tx1">
                  <a:lumMod val="95000"/>
                  <a:lumOff val="5000"/>
                </a:schemeClr>
              </a:solidFill>
            </a:rPr>
            <a:t>Zack_Kemmer9 (Username)</a:t>
          </a:r>
        </a:p>
      </dgm:t>
    </dgm:pt>
    <dgm:pt modelId="{7C7D03E7-8CF7-4D6D-9BB4-BE57040529F6}" type="parTrans" cxnId="{50332B73-5463-4332-B8BB-5F9CE56EA67D}">
      <dgm:prSet/>
      <dgm:spPr/>
      <dgm:t>
        <a:bodyPr/>
        <a:lstStyle/>
        <a:p>
          <a:endParaRPr lang="en-US"/>
        </a:p>
      </dgm:t>
    </dgm:pt>
    <dgm:pt modelId="{7F2642B6-49BE-4C41-9E89-390E33B91527}" type="sibTrans" cxnId="{50332B73-5463-4332-B8BB-5F9CE56EA67D}">
      <dgm:prSet/>
      <dgm:spPr/>
      <dgm:t>
        <a:bodyPr/>
        <a:lstStyle/>
        <a:p>
          <a:endParaRPr lang="en-US"/>
        </a:p>
      </dgm:t>
    </dgm:pt>
    <dgm:pt modelId="{B4172E50-0D2E-4182-B6F7-F97B14939E2F}">
      <dgm:prSet phldrT="[Text]"/>
      <dgm:spPr>
        <a:solidFill>
          <a:srgbClr val="F5CDCE"/>
        </a:solidFill>
      </dgm:spPr>
      <dgm:t>
        <a:bodyPr/>
        <a:lstStyle/>
        <a:p>
          <a:r>
            <a:rPr lang="en-US" dirty="0">
              <a:solidFill>
                <a:schemeClr val="tx1">
                  <a:lumMod val="95000"/>
                  <a:lumOff val="5000"/>
                </a:schemeClr>
              </a:solidFill>
            </a:rPr>
            <a:t>145 (id)</a:t>
          </a:r>
        </a:p>
      </dgm:t>
    </dgm:pt>
    <dgm:pt modelId="{BC6FFA02-F18C-4014-8B66-A81830BFF9F4}" type="parTrans" cxnId="{AB48B04B-2502-454B-858A-26F2184F3B58}">
      <dgm:prSet/>
      <dgm:spPr/>
      <dgm:t>
        <a:bodyPr/>
        <a:lstStyle/>
        <a:p>
          <a:endParaRPr lang="en-US"/>
        </a:p>
      </dgm:t>
    </dgm:pt>
    <dgm:pt modelId="{B66C7D9D-8931-4DE1-8D27-66455E1ADE23}" type="sibTrans" cxnId="{AB48B04B-2502-454B-858A-26F2184F3B58}">
      <dgm:prSet/>
      <dgm:spPr/>
      <dgm:t>
        <a:bodyPr/>
        <a:lstStyle/>
        <a:p>
          <a:endParaRPr lang="en-US"/>
        </a:p>
      </dgm:t>
    </dgm:pt>
    <dgm:pt modelId="{F2008CD2-1EE1-4097-B3EB-212A40E71348}">
      <dgm:prSet phldrT="[Text]"/>
      <dgm:spPr>
        <a:solidFill>
          <a:srgbClr val="F5CDCE"/>
        </a:solidFill>
      </dgm:spPr>
      <dgm:t>
        <a:bodyPr/>
        <a:lstStyle/>
        <a:p>
          <a:r>
            <a:rPr lang="en-US" dirty="0">
              <a:solidFill>
                <a:schemeClr val="tx1">
                  <a:lumMod val="95000"/>
                  <a:lumOff val="5000"/>
                </a:schemeClr>
              </a:solidFill>
              <a:hlinkClick xmlns:r="http://schemas.openxmlformats.org/officeDocument/2006/relationships" r:id="rId1">
                <a:extLst>
                  <a:ext uri="{A12FA001-AC4F-418D-AE19-62706E023703}">
                    <ahyp:hlinkClr xmlns:ahyp="http://schemas.microsoft.com/office/drawing/2018/hyperlinkcolor" val="tx"/>
                  </a:ext>
                </a:extLst>
              </a:hlinkClick>
            </a:rPr>
            <a:t>https://jarret.name</a:t>
          </a:r>
          <a:r>
            <a:rPr lang="en-US" dirty="0">
              <a:solidFill>
                <a:schemeClr val="tx1">
                  <a:lumMod val="95000"/>
                  <a:lumOff val="5000"/>
                </a:schemeClr>
              </a:solidFill>
            </a:rPr>
            <a:t> (image </a:t>
          </a:r>
          <a:r>
            <a:rPr lang="en-US" dirty="0" err="1">
              <a:solidFill>
                <a:schemeClr val="tx1">
                  <a:lumMod val="95000"/>
                  <a:lumOff val="5000"/>
                </a:schemeClr>
              </a:solidFill>
            </a:rPr>
            <a:t>url</a:t>
          </a:r>
          <a:r>
            <a:rPr lang="en-US" dirty="0">
              <a:solidFill>
                <a:schemeClr val="tx1">
                  <a:lumMod val="95000"/>
                  <a:lumOff val="5000"/>
                </a:schemeClr>
              </a:solidFill>
            </a:rPr>
            <a:t>)</a:t>
          </a:r>
        </a:p>
      </dgm:t>
    </dgm:pt>
    <dgm:pt modelId="{3F40FB79-A093-423A-B9A3-553F10636D06}" type="parTrans" cxnId="{7644B2BB-64DA-488C-B898-A9B7E4432E88}">
      <dgm:prSet/>
      <dgm:spPr/>
      <dgm:t>
        <a:bodyPr/>
        <a:lstStyle/>
        <a:p>
          <a:endParaRPr lang="en-US"/>
        </a:p>
      </dgm:t>
    </dgm:pt>
    <dgm:pt modelId="{D2BEB944-A47F-4FE2-A11B-2924B8DDC7D6}" type="sibTrans" cxnId="{7644B2BB-64DA-488C-B898-A9B7E4432E88}">
      <dgm:prSet/>
      <dgm:spPr/>
      <dgm:t>
        <a:bodyPr/>
        <a:lstStyle/>
        <a:p>
          <a:endParaRPr lang="en-US"/>
        </a:p>
      </dgm:t>
    </dgm:pt>
    <dgm:pt modelId="{90509B0B-3DE5-4F15-A2F5-11DF08D5551A}">
      <dgm:prSet phldrT="[Text]"/>
      <dgm:spPr>
        <a:solidFill>
          <a:srgbClr val="F5CDCE"/>
        </a:solidFill>
      </dgm:spPr>
      <dgm:t>
        <a:bodyPr/>
        <a:lstStyle/>
        <a:p>
          <a:r>
            <a:rPr lang="en-US" dirty="0">
              <a:solidFill>
                <a:schemeClr val="tx1">
                  <a:lumMod val="95000"/>
                  <a:lumOff val="5000"/>
                </a:schemeClr>
              </a:solidFill>
            </a:rPr>
            <a:t>48 (</a:t>
          </a:r>
          <a:r>
            <a:rPr lang="en-US" b="0" i="0" dirty="0">
              <a:solidFill>
                <a:schemeClr val="tx1">
                  <a:lumMod val="95000"/>
                  <a:lumOff val="5000"/>
                </a:schemeClr>
              </a:solidFill>
            </a:rPr>
            <a:t>total number of likes</a:t>
          </a:r>
          <a:r>
            <a:rPr lang="en-US" dirty="0">
              <a:solidFill>
                <a:schemeClr val="tx1">
                  <a:lumMod val="95000"/>
                  <a:lumOff val="5000"/>
                </a:schemeClr>
              </a:solidFill>
            </a:rPr>
            <a:t>)</a:t>
          </a:r>
          <a:r>
            <a:rPr lang="en-US" dirty="0"/>
            <a:t>		</a:t>
          </a:r>
        </a:p>
      </dgm:t>
    </dgm:pt>
    <dgm:pt modelId="{D54896CE-7E3B-44B5-81BB-F3A600ED2172}" type="parTrans" cxnId="{AD49F4AA-CCBE-4C16-BC76-ACE98B5D5BF8}">
      <dgm:prSet/>
      <dgm:spPr/>
      <dgm:t>
        <a:bodyPr/>
        <a:lstStyle/>
        <a:p>
          <a:endParaRPr lang="en-US"/>
        </a:p>
      </dgm:t>
    </dgm:pt>
    <dgm:pt modelId="{DA86CD71-13C5-4893-8839-2D982BF9800C}" type="sibTrans" cxnId="{AD49F4AA-CCBE-4C16-BC76-ACE98B5D5BF8}">
      <dgm:prSet/>
      <dgm:spPr/>
      <dgm:t>
        <a:bodyPr/>
        <a:lstStyle/>
        <a:p>
          <a:endParaRPr lang="en-US"/>
        </a:p>
      </dgm:t>
    </dgm:pt>
    <dgm:pt modelId="{19463F86-0443-4414-B2C7-6EC1984BE5A8}" type="pres">
      <dgm:prSet presAssocID="{F59869F1-A6EE-4FC1-A716-0C53EBC2CD5F}" presName="Name0" presStyleCnt="0">
        <dgm:presLayoutVars>
          <dgm:dir/>
          <dgm:animLvl val="lvl"/>
          <dgm:resizeHandles val="exact"/>
        </dgm:presLayoutVars>
      </dgm:prSet>
      <dgm:spPr/>
    </dgm:pt>
    <dgm:pt modelId="{ECEEC28A-4D18-496E-9937-855631B5C15E}" type="pres">
      <dgm:prSet presAssocID="{3CB23E2F-DABB-4AB3-8D78-2BD14DE2307E}" presName="linNode" presStyleCnt="0"/>
      <dgm:spPr/>
    </dgm:pt>
    <dgm:pt modelId="{A94B6440-32EB-496E-8665-5C92A58EC3C2}" type="pres">
      <dgm:prSet presAssocID="{3CB23E2F-DABB-4AB3-8D78-2BD14DE2307E}" presName="parTx" presStyleLbl="revTx" presStyleIdx="0" presStyleCnt="1">
        <dgm:presLayoutVars>
          <dgm:chMax val="1"/>
          <dgm:bulletEnabled val="1"/>
        </dgm:presLayoutVars>
      </dgm:prSet>
      <dgm:spPr/>
    </dgm:pt>
    <dgm:pt modelId="{2970CE5E-9111-4B5F-A502-2EB7EF944140}" type="pres">
      <dgm:prSet presAssocID="{3CB23E2F-DABB-4AB3-8D78-2BD14DE2307E}" presName="bracket" presStyleLbl="parChTrans1D1" presStyleIdx="0" presStyleCnt="1"/>
      <dgm:spPr/>
    </dgm:pt>
    <dgm:pt modelId="{09B66B26-046F-460D-BFCE-CBD4B80160E9}" type="pres">
      <dgm:prSet presAssocID="{3CB23E2F-DABB-4AB3-8D78-2BD14DE2307E}" presName="spH" presStyleCnt="0"/>
      <dgm:spPr/>
    </dgm:pt>
    <dgm:pt modelId="{9D51729F-5740-446B-8138-2EBC2325ED3B}" type="pres">
      <dgm:prSet presAssocID="{3CB23E2F-DABB-4AB3-8D78-2BD14DE2307E}" presName="desTx" presStyleLbl="node1" presStyleIdx="0" presStyleCnt="1">
        <dgm:presLayoutVars>
          <dgm:bulletEnabled val="1"/>
        </dgm:presLayoutVars>
      </dgm:prSet>
      <dgm:spPr>
        <a:prstGeom prst="horizontalScroll">
          <a:avLst/>
        </a:prstGeom>
      </dgm:spPr>
    </dgm:pt>
  </dgm:ptLst>
  <dgm:cxnLst>
    <dgm:cxn modelId="{8909DF12-ADB3-4F47-B718-1DE13A1CB646}" type="presOf" srcId="{F59869F1-A6EE-4FC1-A716-0C53EBC2CD5F}" destId="{19463F86-0443-4414-B2C7-6EC1984BE5A8}" srcOrd="0" destOrd="0" presId="urn:diagrams.loki3.com/BracketList"/>
    <dgm:cxn modelId="{AF39E932-8A67-4A9F-98B0-32317A648FE7}" type="presOf" srcId="{90509B0B-3DE5-4F15-A2F5-11DF08D5551A}" destId="{9D51729F-5740-446B-8138-2EBC2325ED3B}" srcOrd="0" destOrd="3" presId="urn:diagrams.loki3.com/BracketList"/>
    <dgm:cxn modelId="{AB48B04B-2502-454B-858A-26F2184F3B58}" srcId="{3CB23E2F-DABB-4AB3-8D78-2BD14DE2307E}" destId="{B4172E50-0D2E-4182-B6F7-F97B14939E2F}" srcOrd="1" destOrd="0" parTransId="{BC6FFA02-F18C-4014-8B66-A81830BFF9F4}" sibTransId="{B66C7D9D-8931-4DE1-8D27-66455E1ADE23}"/>
    <dgm:cxn modelId="{50332B73-5463-4332-B8BB-5F9CE56EA67D}" srcId="{3CB23E2F-DABB-4AB3-8D78-2BD14DE2307E}" destId="{1FB3CDF4-4465-4837-9515-9D6337E34311}" srcOrd="0" destOrd="0" parTransId="{7C7D03E7-8CF7-4D6D-9BB4-BE57040529F6}" sibTransId="{7F2642B6-49BE-4C41-9E89-390E33B91527}"/>
    <dgm:cxn modelId="{08B2C084-1FE3-45E7-B80D-409451C7BF3C}" type="presOf" srcId="{1FB3CDF4-4465-4837-9515-9D6337E34311}" destId="{9D51729F-5740-446B-8138-2EBC2325ED3B}" srcOrd="0" destOrd="0" presId="urn:diagrams.loki3.com/BracketList"/>
    <dgm:cxn modelId="{AD49F4AA-CCBE-4C16-BC76-ACE98B5D5BF8}" srcId="{3CB23E2F-DABB-4AB3-8D78-2BD14DE2307E}" destId="{90509B0B-3DE5-4F15-A2F5-11DF08D5551A}" srcOrd="3" destOrd="0" parTransId="{D54896CE-7E3B-44B5-81BB-F3A600ED2172}" sibTransId="{DA86CD71-13C5-4893-8839-2D982BF9800C}"/>
    <dgm:cxn modelId="{7644B2BB-64DA-488C-B898-A9B7E4432E88}" srcId="{3CB23E2F-DABB-4AB3-8D78-2BD14DE2307E}" destId="{F2008CD2-1EE1-4097-B3EB-212A40E71348}" srcOrd="2" destOrd="0" parTransId="{3F40FB79-A093-423A-B9A3-553F10636D06}" sibTransId="{D2BEB944-A47F-4FE2-A11B-2924B8DDC7D6}"/>
    <dgm:cxn modelId="{8C680CC6-5AEC-45C2-932F-45782552435F}" type="presOf" srcId="{F2008CD2-1EE1-4097-B3EB-212A40E71348}" destId="{9D51729F-5740-446B-8138-2EBC2325ED3B}" srcOrd="0" destOrd="2" presId="urn:diagrams.loki3.com/BracketList"/>
    <dgm:cxn modelId="{75A217C6-BF4F-45E9-9A7F-D26CF8F2D087}" type="presOf" srcId="{3CB23E2F-DABB-4AB3-8D78-2BD14DE2307E}" destId="{A94B6440-32EB-496E-8665-5C92A58EC3C2}" srcOrd="0" destOrd="0" presId="urn:diagrams.loki3.com/BracketList"/>
    <dgm:cxn modelId="{F32518C7-E958-49E1-A982-49FDC747A8DA}" type="presOf" srcId="{B4172E50-0D2E-4182-B6F7-F97B14939E2F}" destId="{9D51729F-5740-446B-8138-2EBC2325ED3B}" srcOrd="0" destOrd="1" presId="urn:diagrams.loki3.com/BracketList"/>
    <dgm:cxn modelId="{860BD1E5-9752-4DA9-8D55-8F0A15487523}" srcId="{F59869F1-A6EE-4FC1-A716-0C53EBC2CD5F}" destId="{3CB23E2F-DABB-4AB3-8D78-2BD14DE2307E}" srcOrd="0" destOrd="0" parTransId="{5A63669F-56C3-4253-8838-9CEA8C621903}" sibTransId="{A0A9E447-B215-408E-9E1B-AF16D4A9F2D8}"/>
    <dgm:cxn modelId="{65B873AC-919C-4856-8EA8-6BC025B1B39E}" type="presParOf" srcId="{19463F86-0443-4414-B2C7-6EC1984BE5A8}" destId="{ECEEC28A-4D18-496E-9937-855631B5C15E}" srcOrd="0" destOrd="0" presId="urn:diagrams.loki3.com/BracketList"/>
    <dgm:cxn modelId="{77987DFF-8AD2-4E5D-953E-01312FF70718}" type="presParOf" srcId="{ECEEC28A-4D18-496E-9937-855631B5C15E}" destId="{A94B6440-32EB-496E-8665-5C92A58EC3C2}" srcOrd="0" destOrd="0" presId="urn:diagrams.loki3.com/BracketList"/>
    <dgm:cxn modelId="{27A3D18A-2663-4D3B-B6E1-EADF99833680}" type="presParOf" srcId="{ECEEC28A-4D18-496E-9937-855631B5C15E}" destId="{2970CE5E-9111-4B5F-A502-2EB7EF944140}" srcOrd="1" destOrd="0" presId="urn:diagrams.loki3.com/BracketList"/>
    <dgm:cxn modelId="{ECA62CC2-1CB1-427D-BE1E-B53DDE5B670A}" type="presParOf" srcId="{ECEEC28A-4D18-496E-9937-855631B5C15E}" destId="{09B66B26-046F-460D-BFCE-CBD4B80160E9}" srcOrd="2" destOrd="0" presId="urn:diagrams.loki3.com/BracketList"/>
    <dgm:cxn modelId="{EB4A9307-D02F-4166-A10D-3EAA3C8ED6C2}" type="presParOf" srcId="{ECEEC28A-4D18-496E-9937-855631B5C15E}" destId="{9D51729F-5740-446B-8138-2EBC2325ED3B}"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EADB8B-D4B2-498E-B150-E8245C9D6F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58AFE9C-2CF8-4EBF-AE19-6581111F5F84}">
      <dgm:prSet/>
      <dgm:spPr/>
      <dgm:t>
        <a:bodyPr/>
        <a:lstStyle/>
        <a:p>
          <a:r>
            <a:rPr lang="en-US" dirty="0">
              <a:solidFill>
                <a:schemeClr val="tx1"/>
              </a:solidFill>
              <a:latin typeface="Algerian" panose="04020705040A02060702" pitchFamily="82" charset="0"/>
            </a:rPr>
            <a:t>smile	59</a:t>
          </a:r>
        </a:p>
      </dgm:t>
    </dgm:pt>
    <dgm:pt modelId="{CFD18214-6796-4ADC-A29B-9085EDAC0456}" type="parTrans" cxnId="{DFBE3048-FD59-4055-859C-EE6C9F8E87EF}">
      <dgm:prSet/>
      <dgm:spPr/>
      <dgm:t>
        <a:bodyPr/>
        <a:lstStyle/>
        <a:p>
          <a:endParaRPr lang="en-US"/>
        </a:p>
      </dgm:t>
    </dgm:pt>
    <dgm:pt modelId="{DA8AA0A1-7B62-437C-A102-E7010328C379}" type="sibTrans" cxnId="{DFBE3048-FD59-4055-859C-EE6C9F8E87EF}">
      <dgm:prSet/>
      <dgm:spPr/>
      <dgm:t>
        <a:bodyPr/>
        <a:lstStyle/>
        <a:p>
          <a:endParaRPr lang="en-US"/>
        </a:p>
      </dgm:t>
    </dgm:pt>
    <dgm:pt modelId="{F416E74F-0BA8-4342-9BCE-0F2E141B244A}">
      <dgm:prSet/>
      <dgm:spPr/>
      <dgm:t>
        <a:bodyPr/>
        <a:lstStyle/>
        <a:p>
          <a:r>
            <a:rPr lang="en-US" dirty="0">
              <a:solidFill>
                <a:schemeClr val="tx1"/>
              </a:solidFill>
              <a:latin typeface="Algerian" panose="04020705040A02060702" pitchFamily="82" charset="0"/>
            </a:rPr>
            <a:t>beach	42</a:t>
          </a:r>
        </a:p>
      </dgm:t>
    </dgm:pt>
    <dgm:pt modelId="{C9B7F11C-FF19-4D13-8D1C-F9BA46AD924C}" type="parTrans" cxnId="{5DB0F6B9-BCF9-4D2B-AE30-ECC2FB386B9A}">
      <dgm:prSet/>
      <dgm:spPr/>
      <dgm:t>
        <a:bodyPr/>
        <a:lstStyle/>
        <a:p>
          <a:endParaRPr lang="en-US"/>
        </a:p>
      </dgm:t>
    </dgm:pt>
    <dgm:pt modelId="{810D100E-54A8-4CA9-ABE7-74370F500990}" type="sibTrans" cxnId="{5DB0F6B9-BCF9-4D2B-AE30-ECC2FB386B9A}">
      <dgm:prSet/>
      <dgm:spPr/>
      <dgm:t>
        <a:bodyPr/>
        <a:lstStyle/>
        <a:p>
          <a:endParaRPr lang="en-US"/>
        </a:p>
      </dgm:t>
    </dgm:pt>
    <dgm:pt modelId="{CA1525A4-4BA0-44FD-B447-DFCEFE5E0EBD}">
      <dgm:prSet>
        <dgm:style>
          <a:lnRef idx="1">
            <a:schemeClr val="accent2"/>
          </a:lnRef>
          <a:fillRef idx="2">
            <a:schemeClr val="accent2"/>
          </a:fillRef>
          <a:effectRef idx="1">
            <a:schemeClr val="accent2"/>
          </a:effectRef>
          <a:fontRef idx="minor">
            <a:schemeClr val="dk1"/>
          </a:fontRef>
        </dgm:style>
      </dgm:prSet>
      <dgm:spPr/>
      <dgm:t>
        <a:bodyPr/>
        <a:lstStyle/>
        <a:p>
          <a:r>
            <a:rPr lang="en-US" dirty="0">
              <a:latin typeface="Algerian" panose="04020705040A02060702" pitchFamily="82" charset="0"/>
            </a:rPr>
            <a:t>party	39</a:t>
          </a:r>
        </a:p>
      </dgm:t>
    </dgm:pt>
    <dgm:pt modelId="{AA0FE68E-04C1-496F-8A7E-5CDB009ECE3F}" type="parTrans" cxnId="{0352FE57-E6EB-4025-A72E-9A88F3C00052}">
      <dgm:prSet/>
      <dgm:spPr/>
      <dgm:t>
        <a:bodyPr/>
        <a:lstStyle/>
        <a:p>
          <a:endParaRPr lang="en-US"/>
        </a:p>
      </dgm:t>
    </dgm:pt>
    <dgm:pt modelId="{73912801-E0F1-43E4-BF3A-87E8517F07E2}" type="sibTrans" cxnId="{0352FE57-E6EB-4025-A72E-9A88F3C00052}">
      <dgm:prSet/>
      <dgm:spPr/>
      <dgm:t>
        <a:bodyPr/>
        <a:lstStyle/>
        <a:p>
          <a:endParaRPr lang="en-US"/>
        </a:p>
      </dgm:t>
    </dgm:pt>
    <dgm:pt modelId="{FAC61805-3EF1-4CE4-B887-F84E4EECA49A}">
      <dgm:prSet/>
      <dgm:spPr/>
      <dgm:t>
        <a:bodyPr/>
        <a:lstStyle/>
        <a:p>
          <a:r>
            <a:rPr lang="en-US" dirty="0">
              <a:solidFill>
                <a:schemeClr val="tx1"/>
              </a:solidFill>
              <a:latin typeface="Algerian" panose="04020705040A02060702" pitchFamily="82" charset="0"/>
            </a:rPr>
            <a:t>fun	38</a:t>
          </a:r>
        </a:p>
      </dgm:t>
    </dgm:pt>
    <dgm:pt modelId="{8D6FEAFE-7356-47EB-854A-31672E62E87C}" type="parTrans" cxnId="{38B1464E-813C-42CD-9DF1-C371EC93B6FC}">
      <dgm:prSet/>
      <dgm:spPr/>
      <dgm:t>
        <a:bodyPr/>
        <a:lstStyle/>
        <a:p>
          <a:endParaRPr lang="en-US"/>
        </a:p>
      </dgm:t>
    </dgm:pt>
    <dgm:pt modelId="{554F4B61-DD8B-48D6-AF27-17702246DB4E}" type="sibTrans" cxnId="{38B1464E-813C-42CD-9DF1-C371EC93B6FC}">
      <dgm:prSet/>
      <dgm:spPr/>
      <dgm:t>
        <a:bodyPr/>
        <a:lstStyle/>
        <a:p>
          <a:endParaRPr lang="en-US"/>
        </a:p>
      </dgm:t>
    </dgm:pt>
    <dgm:pt modelId="{28BCF507-AA3F-4AA5-8F82-4F6D4BFCEF8E}">
      <dgm:prSet/>
      <dgm:spPr/>
      <dgm:t>
        <a:bodyPr/>
        <a:lstStyle/>
        <a:p>
          <a:r>
            <a:rPr lang="en-US" dirty="0">
              <a:solidFill>
                <a:schemeClr val="tx1"/>
              </a:solidFill>
              <a:latin typeface="Algerian" panose="04020705040A02060702" pitchFamily="82" charset="0"/>
            </a:rPr>
            <a:t>Concert   24</a:t>
          </a:r>
        </a:p>
      </dgm:t>
    </dgm:pt>
    <dgm:pt modelId="{9AFBF887-8DAA-42A9-B07E-9008A7A7725F}" type="parTrans" cxnId="{55717911-30E2-4465-A740-D2ACD71EC62B}">
      <dgm:prSet/>
      <dgm:spPr/>
      <dgm:t>
        <a:bodyPr/>
        <a:lstStyle/>
        <a:p>
          <a:endParaRPr lang="en-US"/>
        </a:p>
      </dgm:t>
    </dgm:pt>
    <dgm:pt modelId="{8605290D-198D-4CC0-85E9-F1E10EABCE55}" type="sibTrans" cxnId="{55717911-30E2-4465-A740-D2ACD71EC62B}">
      <dgm:prSet/>
      <dgm:spPr/>
      <dgm:t>
        <a:bodyPr/>
        <a:lstStyle/>
        <a:p>
          <a:endParaRPr lang="en-US"/>
        </a:p>
      </dgm:t>
    </dgm:pt>
    <dgm:pt modelId="{AA437481-580D-4AAE-90D1-98374E464FD1}" type="pres">
      <dgm:prSet presAssocID="{4BEADB8B-D4B2-498E-B150-E8245C9D6FD7}" presName="Name0" presStyleCnt="0">
        <dgm:presLayoutVars>
          <dgm:chMax val="7"/>
          <dgm:chPref val="7"/>
          <dgm:dir/>
        </dgm:presLayoutVars>
      </dgm:prSet>
      <dgm:spPr/>
    </dgm:pt>
    <dgm:pt modelId="{D941757B-E97D-4F39-AD33-676BF4A99D7D}" type="pres">
      <dgm:prSet presAssocID="{4BEADB8B-D4B2-498E-B150-E8245C9D6FD7}" presName="Name1" presStyleCnt="0"/>
      <dgm:spPr/>
    </dgm:pt>
    <dgm:pt modelId="{F3742521-CAED-4809-B21E-BCECCFB50441}" type="pres">
      <dgm:prSet presAssocID="{4BEADB8B-D4B2-498E-B150-E8245C9D6FD7}" presName="cycle" presStyleCnt="0"/>
      <dgm:spPr/>
    </dgm:pt>
    <dgm:pt modelId="{A8D3905A-EBDA-476D-95ED-847ADBAFA20C}" type="pres">
      <dgm:prSet presAssocID="{4BEADB8B-D4B2-498E-B150-E8245C9D6FD7}" presName="srcNode" presStyleLbl="node1" presStyleIdx="0" presStyleCnt="5"/>
      <dgm:spPr/>
    </dgm:pt>
    <dgm:pt modelId="{05EE5326-E3AC-4E84-94F3-18599B59BFC2}" type="pres">
      <dgm:prSet presAssocID="{4BEADB8B-D4B2-498E-B150-E8245C9D6FD7}" presName="conn" presStyleLbl="parChTrans1D2" presStyleIdx="0" presStyleCnt="1"/>
      <dgm:spPr/>
    </dgm:pt>
    <dgm:pt modelId="{3DC2247B-EC51-4557-A1A8-9B9587416696}" type="pres">
      <dgm:prSet presAssocID="{4BEADB8B-D4B2-498E-B150-E8245C9D6FD7}" presName="extraNode" presStyleLbl="node1" presStyleIdx="0" presStyleCnt="5"/>
      <dgm:spPr/>
    </dgm:pt>
    <dgm:pt modelId="{E63F7F6B-700A-46FA-84AC-A937F00174B7}" type="pres">
      <dgm:prSet presAssocID="{4BEADB8B-D4B2-498E-B150-E8245C9D6FD7}" presName="dstNode" presStyleLbl="node1" presStyleIdx="0" presStyleCnt="5"/>
      <dgm:spPr/>
    </dgm:pt>
    <dgm:pt modelId="{3F5515B0-7CC9-4EE8-BA5C-73A518DD3312}" type="pres">
      <dgm:prSet presAssocID="{958AFE9C-2CF8-4EBF-AE19-6581111F5F84}" presName="text_1" presStyleLbl="node1" presStyleIdx="0" presStyleCnt="5">
        <dgm:presLayoutVars>
          <dgm:bulletEnabled val="1"/>
        </dgm:presLayoutVars>
      </dgm:prSet>
      <dgm:spPr/>
    </dgm:pt>
    <dgm:pt modelId="{078244FF-F796-4873-9591-96BAF39926D5}" type="pres">
      <dgm:prSet presAssocID="{958AFE9C-2CF8-4EBF-AE19-6581111F5F84}" presName="accent_1" presStyleCnt="0"/>
      <dgm:spPr/>
    </dgm:pt>
    <dgm:pt modelId="{5B46C485-0591-4EBD-9347-77850732724D}" type="pres">
      <dgm:prSet presAssocID="{958AFE9C-2CF8-4EBF-AE19-6581111F5F84}" presName="accentRepeatNode" presStyleLbl="solidFgAcc1" presStyleIdx="0" presStyleCnt="5"/>
      <dgm:spPr/>
    </dgm:pt>
    <dgm:pt modelId="{D7018A58-8564-4880-8B60-0185FF92DD2C}" type="pres">
      <dgm:prSet presAssocID="{F416E74F-0BA8-4342-9BCE-0F2E141B244A}" presName="text_2" presStyleLbl="node1" presStyleIdx="1" presStyleCnt="5">
        <dgm:presLayoutVars>
          <dgm:bulletEnabled val="1"/>
        </dgm:presLayoutVars>
      </dgm:prSet>
      <dgm:spPr/>
    </dgm:pt>
    <dgm:pt modelId="{7D8D5761-46B7-4C78-B0B3-758C3101A066}" type="pres">
      <dgm:prSet presAssocID="{F416E74F-0BA8-4342-9BCE-0F2E141B244A}" presName="accent_2" presStyleCnt="0"/>
      <dgm:spPr/>
    </dgm:pt>
    <dgm:pt modelId="{726E92F6-8516-4289-B484-771F6C4DAA8C}" type="pres">
      <dgm:prSet presAssocID="{F416E74F-0BA8-4342-9BCE-0F2E141B244A}" presName="accentRepeatNode" presStyleLbl="solidFgAcc1" presStyleIdx="1" presStyleCnt="5"/>
      <dgm:spPr/>
    </dgm:pt>
    <dgm:pt modelId="{9587F17F-0778-404A-BB4B-682060A1579D}" type="pres">
      <dgm:prSet presAssocID="{CA1525A4-4BA0-44FD-B447-DFCEFE5E0EBD}" presName="text_3" presStyleLbl="node1" presStyleIdx="2" presStyleCnt="5">
        <dgm:presLayoutVars>
          <dgm:bulletEnabled val="1"/>
        </dgm:presLayoutVars>
      </dgm:prSet>
      <dgm:spPr/>
    </dgm:pt>
    <dgm:pt modelId="{2CF6526B-E1EB-47CA-97BE-F4D3C161EAB7}" type="pres">
      <dgm:prSet presAssocID="{CA1525A4-4BA0-44FD-B447-DFCEFE5E0EBD}" presName="accent_3" presStyleCnt="0"/>
      <dgm:spPr/>
    </dgm:pt>
    <dgm:pt modelId="{E3FC03AD-2429-43B6-85BF-E8E32CE846C6}" type="pres">
      <dgm:prSet presAssocID="{CA1525A4-4BA0-44FD-B447-DFCEFE5E0EBD}" presName="accentRepeatNode" presStyleLbl="solidFgAcc1" presStyleIdx="2" presStyleCnt="5"/>
      <dgm:spPr/>
    </dgm:pt>
    <dgm:pt modelId="{1377EDD2-66A1-4853-8FD1-82D17655B0B1}" type="pres">
      <dgm:prSet presAssocID="{FAC61805-3EF1-4CE4-B887-F84E4EECA49A}" presName="text_4" presStyleLbl="node1" presStyleIdx="3" presStyleCnt="5">
        <dgm:presLayoutVars>
          <dgm:bulletEnabled val="1"/>
        </dgm:presLayoutVars>
      </dgm:prSet>
      <dgm:spPr/>
    </dgm:pt>
    <dgm:pt modelId="{96B58938-0ADF-4AED-899A-6995A9FC3FB5}" type="pres">
      <dgm:prSet presAssocID="{FAC61805-3EF1-4CE4-B887-F84E4EECA49A}" presName="accent_4" presStyleCnt="0"/>
      <dgm:spPr/>
    </dgm:pt>
    <dgm:pt modelId="{FF73CCA0-81FC-44F9-B8CE-4615B990B562}" type="pres">
      <dgm:prSet presAssocID="{FAC61805-3EF1-4CE4-B887-F84E4EECA49A}" presName="accentRepeatNode" presStyleLbl="solidFgAcc1" presStyleIdx="3" presStyleCnt="5"/>
      <dgm:spPr/>
    </dgm:pt>
    <dgm:pt modelId="{AAE6A7E5-F0B2-48E3-A658-0B4EA02A248D}" type="pres">
      <dgm:prSet presAssocID="{28BCF507-AA3F-4AA5-8F82-4F6D4BFCEF8E}" presName="text_5" presStyleLbl="node1" presStyleIdx="4" presStyleCnt="5">
        <dgm:presLayoutVars>
          <dgm:bulletEnabled val="1"/>
        </dgm:presLayoutVars>
      </dgm:prSet>
      <dgm:spPr/>
    </dgm:pt>
    <dgm:pt modelId="{1D9CF08F-D55D-4894-9493-9365081F31AA}" type="pres">
      <dgm:prSet presAssocID="{28BCF507-AA3F-4AA5-8F82-4F6D4BFCEF8E}" presName="accent_5" presStyleCnt="0"/>
      <dgm:spPr/>
    </dgm:pt>
    <dgm:pt modelId="{E40EF5D0-7A3C-4789-8F04-F045A4809652}" type="pres">
      <dgm:prSet presAssocID="{28BCF507-AA3F-4AA5-8F82-4F6D4BFCEF8E}" presName="accentRepeatNode" presStyleLbl="solidFgAcc1" presStyleIdx="4" presStyleCnt="5"/>
      <dgm:spPr/>
    </dgm:pt>
  </dgm:ptLst>
  <dgm:cxnLst>
    <dgm:cxn modelId="{90C0A40D-EEB2-48EB-87EB-1BD41151D3D8}" type="presOf" srcId="{F416E74F-0BA8-4342-9BCE-0F2E141B244A}" destId="{D7018A58-8564-4880-8B60-0185FF92DD2C}" srcOrd="0" destOrd="0" presId="urn:microsoft.com/office/officeart/2008/layout/VerticalCurvedList"/>
    <dgm:cxn modelId="{55717911-30E2-4465-A740-D2ACD71EC62B}" srcId="{4BEADB8B-D4B2-498E-B150-E8245C9D6FD7}" destId="{28BCF507-AA3F-4AA5-8F82-4F6D4BFCEF8E}" srcOrd="4" destOrd="0" parTransId="{9AFBF887-8DAA-42A9-B07E-9008A7A7725F}" sibTransId="{8605290D-198D-4CC0-85E9-F1E10EABCE55}"/>
    <dgm:cxn modelId="{CE5ADE3C-CA57-4E6E-BE32-39177A4EF039}" type="presOf" srcId="{FAC61805-3EF1-4CE4-B887-F84E4EECA49A}" destId="{1377EDD2-66A1-4853-8FD1-82D17655B0B1}" srcOrd="0" destOrd="0" presId="urn:microsoft.com/office/officeart/2008/layout/VerticalCurvedList"/>
    <dgm:cxn modelId="{DFBE3048-FD59-4055-859C-EE6C9F8E87EF}" srcId="{4BEADB8B-D4B2-498E-B150-E8245C9D6FD7}" destId="{958AFE9C-2CF8-4EBF-AE19-6581111F5F84}" srcOrd="0" destOrd="0" parTransId="{CFD18214-6796-4ADC-A29B-9085EDAC0456}" sibTransId="{DA8AA0A1-7B62-437C-A102-E7010328C379}"/>
    <dgm:cxn modelId="{38B1464E-813C-42CD-9DF1-C371EC93B6FC}" srcId="{4BEADB8B-D4B2-498E-B150-E8245C9D6FD7}" destId="{FAC61805-3EF1-4CE4-B887-F84E4EECA49A}" srcOrd="3" destOrd="0" parTransId="{8D6FEAFE-7356-47EB-854A-31672E62E87C}" sibTransId="{554F4B61-DD8B-48D6-AF27-17702246DB4E}"/>
    <dgm:cxn modelId="{0352FE57-E6EB-4025-A72E-9A88F3C00052}" srcId="{4BEADB8B-D4B2-498E-B150-E8245C9D6FD7}" destId="{CA1525A4-4BA0-44FD-B447-DFCEFE5E0EBD}" srcOrd="2" destOrd="0" parTransId="{AA0FE68E-04C1-496F-8A7E-5CDB009ECE3F}" sibTransId="{73912801-E0F1-43E4-BF3A-87E8517F07E2}"/>
    <dgm:cxn modelId="{1048488C-9D0C-4224-A8BB-F38A40F5AFB3}" type="presOf" srcId="{958AFE9C-2CF8-4EBF-AE19-6581111F5F84}" destId="{3F5515B0-7CC9-4EE8-BA5C-73A518DD3312}" srcOrd="0" destOrd="0" presId="urn:microsoft.com/office/officeart/2008/layout/VerticalCurvedList"/>
    <dgm:cxn modelId="{B0EB0F9A-5F46-41C2-84D8-CA5730CBF7CA}" type="presOf" srcId="{CA1525A4-4BA0-44FD-B447-DFCEFE5E0EBD}" destId="{9587F17F-0778-404A-BB4B-682060A1579D}" srcOrd="0" destOrd="0" presId="urn:microsoft.com/office/officeart/2008/layout/VerticalCurvedList"/>
    <dgm:cxn modelId="{2F5C4FB8-2CA8-4D60-A0B7-730EC63C5968}" type="presOf" srcId="{4BEADB8B-D4B2-498E-B150-E8245C9D6FD7}" destId="{AA437481-580D-4AAE-90D1-98374E464FD1}" srcOrd="0" destOrd="0" presId="urn:microsoft.com/office/officeart/2008/layout/VerticalCurvedList"/>
    <dgm:cxn modelId="{5DB0F6B9-BCF9-4D2B-AE30-ECC2FB386B9A}" srcId="{4BEADB8B-D4B2-498E-B150-E8245C9D6FD7}" destId="{F416E74F-0BA8-4342-9BCE-0F2E141B244A}" srcOrd="1" destOrd="0" parTransId="{C9B7F11C-FF19-4D13-8D1C-F9BA46AD924C}" sibTransId="{810D100E-54A8-4CA9-ABE7-74370F500990}"/>
    <dgm:cxn modelId="{9C97F9D7-634F-4226-BD6B-6FEC431ACAD5}" type="presOf" srcId="{DA8AA0A1-7B62-437C-A102-E7010328C379}" destId="{05EE5326-E3AC-4E84-94F3-18599B59BFC2}" srcOrd="0" destOrd="0" presId="urn:microsoft.com/office/officeart/2008/layout/VerticalCurvedList"/>
    <dgm:cxn modelId="{6D7FC8D9-C76C-4689-A88B-199252543C93}" type="presOf" srcId="{28BCF507-AA3F-4AA5-8F82-4F6D4BFCEF8E}" destId="{AAE6A7E5-F0B2-48E3-A658-0B4EA02A248D}" srcOrd="0" destOrd="0" presId="urn:microsoft.com/office/officeart/2008/layout/VerticalCurvedList"/>
    <dgm:cxn modelId="{3F85F4FC-098C-4C94-92BA-39519E5D45DC}" type="presParOf" srcId="{AA437481-580D-4AAE-90D1-98374E464FD1}" destId="{D941757B-E97D-4F39-AD33-676BF4A99D7D}" srcOrd="0" destOrd="0" presId="urn:microsoft.com/office/officeart/2008/layout/VerticalCurvedList"/>
    <dgm:cxn modelId="{A0D65F02-F816-454A-96DF-95BE78751EC9}" type="presParOf" srcId="{D941757B-E97D-4F39-AD33-676BF4A99D7D}" destId="{F3742521-CAED-4809-B21E-BCECCFB50441}" srcOrd="0" destOrd="0" presId="urn:microsoft.com/office/officeart/2008/layout/VerticalCurvedList"/>
    <dgm:cxn modelId="{AA01E15C-F6B6-4607-ABFF-7E422523E81E}" type="presParOf" srcId="{F3742521-CAED-4809-B21E-BCECCFB50441}" destId="{A8D3905A-EBDA-476D-95ED-847ADBAFA20C}" srcOrd="0" destOrd="0" presId="urn:microsoft.com/office/officeart/2008/layout/VerticalCurvedList"/>
    <dgm:cxn modelId="{D84AD8E7-5FCC-4970-A418-F48F3BB1632B}" type="presParOf" srcId="{F3742521-CAED-4809-B21E-BCECCFB50441}" destId="{05EE5326-E3AC-4E84-94F3-18599B59BFC2}" srcOrd="1" destOrd="0" presId="urn:microsoft.com/office/officeart/2008/layout/VerticalCurvedList"/>
    <dgm:cxn modelId="{0450EDF3-716D-443B-8D21-62137A092026}" type="presParOf" srcId="{F3742521-CAED-4809-B21E-BCECCFB50441}" destId="{3DC2247B-EC51-4557-A1A8-9B9587416696}" srcOrd="2" destOrd="0" presId="urn:microsoft.com/office/officeart/2008/layout/VerticalCurvedList"/>
    <dgm:cxn modelId="{0AC9331C-99C7-4668-B31D-44AAB0EC605D}" type="presParOf" srcId="{F3742521-CAED-4809-B21E-BCECCFB50441}" destId="{E63F7F6B-700A-46FA-84AC-A937F00174B7}" srcOrd="3" destOrd="0" presId="urn:microsoft.com/office/officeart/2008/layout/VerticalCurvedList"/>
    <dgm:cxn modelId="{348480DD-CD8B-46FD-B21B-230DAFD0F8DB}" type="presParOf" srcId="{D941757B-E97D-4F39-AD33-676BF4A99D7D}" destId="{3F5515B0-7CC9-4EE8-BA5C-73A518DD3312}" srcOrd="1" destOrd="0" presId="urn:microsoft.com/office/officeart/2008/layout/VerticalCurvedList"/>
    <dgm:cxn modelId="{A03533AA-5B41-45B8-B040-B15691630AFD}" type="presParOf" srcId="{D941757B-E97D-4F39-AD33-676BF4A99D7D}" destId="{078244FF-F796-4873-9591-96BAF39926D5}" srcOrd="2" destOrd="0" presId="urn:microsoft.com/office/officeart/2008/layout/VerticalCurvedList"/>
    <dgm:cxn modelId="{EAA01D60-7516-477F-8ABB-2AF9FFCDF056}" type="presParOf" srcId="{078244FF-F796-4873-9591-96BAF39926D5}" destId="{5B46C485-0591-4EBD-9347-77850732724D}" srcOrd="0" destOrd="0" presId="urn:microsoft.com/office/officeart/2008/layout/VerticalCurvedList"/>
    <dgm:cxn modelId="{7A24AC76-25E3-4BEE-A96B-F12768DBF15E}" type="presParOf" srcId="{D941757B-E97D-4F39-AD33-676BF4A99D7D}" destId="{D7018A58-8564-4880-8B60-0185FF92DD2C}" srcOrd="3" destOrd="0" presId="urn:microsoft.com/office/officeart/2008/layout/VerticalCurvedList"/>
    <dgm:cxn modelId="{E10053A2-AC65-45DE-BEE6-90BA44C9B390}" type="presParOf" srcId="{D941757B-E97D-4F39-AD33-676BF4A99D7D}" destId="{7D8D5761-46B7-4C78-B0B3-758C3101A066}" srcOrd="4" destOrd="0" presId="urn:microsoft.com/office/officeart/2008/layout/VerticalCurvedList"/>
    <dgm:cxn modelId="{AB844754-17BC-41CA-BF39-EC08B690956F}" type="presParOf" srcId="{7D8D5761-46B7-4C78-B0B3-758C3101A066}" destId="{726E92F6-8516-4289-B484-771F6C4DAA8C}" srcOrd="0" destOrd="0" presId="urn:microsoft.com/office/officeart/2008/layout/VerticalCurvedList"/>
    <dgm:cxn modelId="{DDF9397B-0D16-4D90-82F5-5096F67F6EA9}" type="presParOf" srcId="{D941757B-E97D-4F39-AD33-676BF4A99D7D}" destId="{9587F17F-0778-404A-BB4B-682060A1579D}" srcOrd="5" destOrd="0" presId="urn:microsoft.com/office/officeart/2008/layout/VerticalCurvedList"/>
    <dgm:cxn modelId="{41B297A6-E83C-461F-9B1C-329CD2D1FD3D}" type="presParOf" srcId="{D941757B-E97D-4F39-AD33-676BF4A99D7D}" destId="{2CF6526B-E1EB-47CA-97BE-F4D3C161EAB7}" srcOrd="6" destOrd="0" presId="urn:microsoft.com/office/officeart/2008/layout/VerticalCurvedList"/>
    <dgm:cxn modelId="{F47A07BF-BE20-46B8-A099-0E9A1A2EAFBC}" type="presParOf" srcId="{2CF6526B-E1EB-47CA-97BE-F4D3C161EAB7}" destId="{E3FC03AD-2429-43B6-85BF-E8E32CE846C6}" srcOrd="0" destOrd="0" presId="urn:microsoft.com/office/officeart/2008/layout/VerticalCurvedList"/>
    <dgm:cxn modelId="{3B7B671D-46DB-4E0D-92A9-F228C0F74F19}" type="presParOf" srcId="{D941757B-E97D-4F39-AD33-676BF4A99D7D}" destId="{1377EDD2-66A1-4853-8FD1-82D17655B0B1}" srcOrd="7" destOrd="0" presId="urn:microsoft.com/office/officeart/2008/layout/VerticalCurvedList"/>
    <dgm:cxn modelId="{93C5BD29-34C3-4A91-8685-3D66F5F9B313}" type="presParOf" srcId="{D941757B-E97D-4F39-AD33-676BF4A99D7D}" destId="{96B58938-0ADF-4AED-899A-6995A9FC3FB5}" srcOrd="8" destOrd="0" presId="urn:microsoft.com/office/officeart/2008/layout/VerticalCurvedList"/>
    <dgm:cxn modelId="{D233A28E-510A-4CA7-82A2-EE6D3B0C8EE0}" type="presParOf" srcId="{96B58938-0ADF-4AED-899A-6995A9FC3FB5}" destId="{FF73CCA0-81FC-44F9-B8CE-4615B990B562}" srcOrd="0" destOrd="0" presId="urn:microsoft.com/office/officeart/2008/layout/VerticalCurvedList"/>
    <dgm:cxn modelId="{100FA40E-750F-4677-A919-FC86BABE59CE}" type="presParOf" srcId="{D941757B-E97D-4F39-AD33-676BF4A99D7D}" destId="{AAE6A7E5-F0B2-48E3-A658-0B4EA02A248D}" srcOrd="9" destOrd="0" presId="urn:microsoft.com/office/officeart/2008/layout/VerticalCurvedList"/>
    <dgm:cxn modelId="{4D634244-685F-4F68-8A20-80ADBF7699C5}" type="presParOf" srcId="{D941757B-E97D-4F39-AD33-676BF4A99D7D}" destId="{1D9CF08F-D55D-4894-9493-9365081F31AA}" srcOrd="10" destOrd="0" presId="urn:microsoft.com/office/officeart/2008/layout/VerticalCurvedList"/>
    <dgm:cxn modelId="{DAAAFD35-6488-4136-8E20-42EC0672572D}" type="presParOf" srcId="{1D9CF08F-D55D-4894-9493-9365081F31AA}" destId="{E40EF5D0-7A3C-4789-8F04-F045A480965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EADB8B-D4B2-498E-B150-E8245C9D6F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58AFE9C-2CF8-4EBF-AE19-6581111F5F84}">
      <dgm:prSet/>
      <dgm:spPr/>
      <dgm:t>
        <a:bodyPr/>
        <a:lstStyle/>
        <a:p>
          <a:r>
            <a:rPr lang="en-US" dirty="0">
              <a:solidFill>
                <a:schemeClr val="tx1"/>
              </a:solidFill>
              <a:latin typeface="Algerian" panose="04020705040A02060702" pitchFamily="82" charset="0"/>
            </a:rPr>
            <a:t>Thursday	16</a:t>
          </a:r>
        </a:p>
      </dgm:t>
    </dgm:pt>
    <dgm:pt modelId="{CFD18214-6796-4ADC-A29B-9085EDAC0456}" type="parTrans" cxnId="{DFBE3048-FD59-4055-859C-EE6C9F8E87EF}">
      <dgm:prSet/>
      <dgm:spPr/>
      <dgm:t>
        <a:bodyPr/>
        <a:lstStyle/>
        <a:p>
          <a:endParaRPr lang="en-US"/>
        </a:p>
      </dgm:t>
    </dgm:pt>
    <dgm:pt modelId="{DA8AA0A1-7B62-437C-A102-E7010328C379}" type="sibTrans" cxnId="{DFBE3048-FD59-4055-859C-EE6C9F8E87EF}">
      <dgm:prSet/>
      <dgm:spPr/>
      <dgm:t>
        <a:bodyPr/>
        <a:lstStyle/>
        <a:p>
          <a:endParaRPr lang="en-US"/>
        </a:p>
      </dgm:t>
    </dgm:pt>
    <dgm:pt modelId="{7B0E3FF8-0ABE-4457-868D-180B732349AD}">
      <dgm:prSet/>
      <dgm:spPr/>
      <dgm:t>
        <a:bodyPr/>
        <a:lstStyle/>
        <a:p>
          <a:r>
            <a:rPr lang="en-US" dirty="0">
              <a:solidFill>
                <a:schemeClr val="tx1"/>
              </a:solidFill>
              <a:latin typeface="Algerian" panose="04020705040A02060702" pitchFamily="82" charset="0"/>
            </a:rPr>
            <a:t>Sunday	16</a:t>
          </a:r>
        </a:p>
      </dgm:t>
    </dgm:pt>
    <dgm:pt modelId="{366DF73D-189C-4534-BF83-82216344D665}" type="parTrans" cxnId="{2F3B1569-9E80-4217-80A4-21F319DAFA2B}">
      <dgm:prSet/>
      <dgm:spPr/>
      <dgm:t>
        <a:bodyPr/>
        <a:lstStyle/>
        <a:p>
          <a:endParaRPr lang="en-US"/>
        </a:p>
      </dgm:t>
    </dgm:pt>
    <dgm:pt modelId="{090C9A05-64E1-4965-ABCC-A47FF0CBDCD0}" type="sibTrans" cxnId="{2F3B1569-9E80-4217-80A4-21F319DAFA2B}">
      <dgm:prSet/>
      <dgm:spPr/>
      <dgm:t>
        <a:bodyPr/>
        <a:lstStyle/>
        <a:p>
          <a:endParaRPr lang="en-US"/>
        </a:p>
      </dgm:t>
    </dgm:pt>
    <dgm:pt modelId="{1F9FACBC-EB46-4E21-8E5B-CE9A7056039C}">
      <dgm:prSet/>
      <dgm:spPr/>
      <dgm:t>
        <a:bodyPr/>
        <a:lstStyle/>
        <a:p>
          <a:r>
            <a:rPr lang="en-US" dirty="0">
              <a:solidFill>
                <a:schemeClr val="tx1"/>
              </a:solidFill>
              <a:latin typeface="Algerian" panose="04020705040A02060702" pitchFamily="82" charset="0"/>
            </a:rPr>
            <a:t>Friday	            15</a:t>
          </a:r>
        </a:p>
      </dgm:t>
    </dgm:pt>
    <dgm:pt modelId="{B929383C-7844-400D-ACAA-255E8A1FBB99}" type="parTrans" cxnId="{7B0F24EF-7E0E-4A53-81B5-152D570B11F3}">
      <dgm:prSet/>
      <dgm:spPr/>
      <dgm:t>
        <a:bodyPr/>
        <a:lstStyle/>
        <a:p>
          <a:endParaRPr lang="en-US"/>
        </a:p>
      </dgm:t>
    </dgm:pt>
    <dgm:pt modelId="{EAB958B8-9F76-4D14-8CCE-3CA0D5192AA1}" type="sibTrans" cxnId="{7B0F24EF-7E0E-4A53-81B5-152D570B11F3}">
      <dgm:prSet/>
      <dgm:spPr/>
      <dgm:t>
        <a:bodyPr/>
        <a:lstStyle/>
        <a:p>
          <a:endParaRPr lang="en-US"/>
        </a:p>
      </dgm:t>
    </dgm:pt>
    <dgm:pt modelId="{99F8E38E-3548-44E7-BF07-7171BC12E93C}">
      <dgm:prSet/>
      <dgm:spPr/>
      <dgm:t>
        <a:bodyPr/>
        <a:lstStyle/>
        <a:p>
          <a:r>
            <a:rPr lang="en-US" dirty="0">
              <a:solidFill>
                <a:schemeClr val="tx1"/>
              </a:solidFill>
              <a:latin typeface="Algerian" panose="04020705040A02060702" pitchFamily="82" charset="0"/>
            </a:rPr>
            <a:t>Tuesday	14</a:t>
          </a:r>
        </a:p>
      </dgm:t>
    </dgm:pt>
    <dgm:pt modelId="{5202C0BD-0A95-4C27-A4A8-903F36EE97A3}" type="parTrans" cxnId="{4A2E8ED8-69F8-423A-BA22-0A279181FA86}">
      <dgm:prSet/>
      <dgm:spPr/>
      <dgm:t>
        <a:bodyPr/>
        <a:lstStyle/>
        <a:p>
          <a:endParaRPr lang="en-US"/>
        </a:p>
      </dgm:t>
    </dgm:pt>
    <dgm:pt modelId="{49AA329C-9C19-41C1-91B2-18AD8D863FAD}" type="sibTrans" cxnId="{4A2E8ED8-69F8-423A-BA22-0A279181FA86}">
      <dgm:prSet/>
      <dgm:spPr/>
      <dgm:t>
        <a:bodyPr/>
        <a:lstStyle/>
        <a:p>
          <a:endParaRPr lang="en-US"/>
        </a:p>
      </dgm:t>
    </dgm:pt>
    <dgm:pt modelId="{89A988AE-C764-40D7-ACA1-31179D777D61}">
      <dgm:prSet/>
      <dgm:spPr/>
      <dgm:t>
        <a:bodyPr/>
        <a:lstStyle/>
        <a:p>
          <a:r>
            <a:rPr lang="en-US" dirty="0">
              <a:solidFill>
                <a:schemeClr val="tx1"/>
              </a:solidFill>
              <a:latin typeface="Algerian" panose="04020705040A02060702" pitchFamily="82" charset="0"/>
            </a:rPr>
            <a:t>Monday	14</a:t>
          </a:r>
        </a:p>
      </dgm:t>
    </dgm:pt>
    <dgm:pt modelId="{7F9EA725-07BD-484F-8DA3-B902AA1968FD}" type="parTrans" cxnId="{0CF7115B-FAE7-4E42-B5EF-D780F51F2E11}">
      <dgm:prSet/>
      <dgm:spPr/>
      <dgm:t>
        <a:bodyPr/>
        <a:lstStyle/>
        <a:p>
          <a:endParaRPr lang="en-US"/>
        </a:p>
      </dgm:t>
    </dgm:pt>
    <dgm:pt modelId="{CC56F9F3-544B-4F85-9DBE-6E3248F4F55B}" type="sibTrans" cxnId="{0CF7115B-FAE7-4E42-B5EF-D780F51F2E11}">
      <dgm:prSet/>
      <dgm:spPr/>
      <dgm:t>
        <a:bodyPr/>
        <a:lstStyle/>
        <a:p>
          <a:endParaRPr lang="en-US"/>
        </a:p>
      </dgm:t>
    </dgm:pt>
    <dgm:pt modelId="{24405B8A-34B9-4C7E-9677-AD4C2CC25E02}">
      <dgm:prSet/>
      <dgm:spPr/>
      <dgm:t>
        <a:bodyPr/>
        <a:lstStyle/>
        <a:p>
          <a:r>
            <a:rPr lang="en-US" dirty="0">
              <a:solidFill>
                <a:schemeClr val="tx1"/>
              </a:solidFill>
              <a:latin typeface="Algerian" panose="04020705040A02060702" pitchFamily="82" charset="0"/>
            </a:rPr>
            <a:t>Wednesday	13</a:t>
          </a:r>
        </a:p>
      </dgm:t>
    </dgm:pt>
    <dgm:pt modelId="{CAE72BEC-5F97-43F3-A5D2-9E2610800FE5}" type="parTrans" cxnId="{1A079AC5-0096-408F-A4F1-E381DFB966A8}">
      <dgm:prSet/>
      <dgm:spPr/>
      <dgm:t>
        <a:bodyPr/>
        <a:lstStyle/>
        <a:p>
          <a:endParaRPr lang="en-US"/>
        </a:p>
      </dgm:t>
    </dgm:pt>
    <dgm:pt modelId="{27B1F49A-5F35-422F-AE44-1861A0484576}" type="sibTrans" cxnId="{1A079AC5-0096-408F-A4F1-E381DFB966A8}">
      <dgm:prSet/>
      <dgm:spPr/>
      <dgm:t>
        <a:bodyPr/>
        <a:lstStyle/>
        <a:p>
          <a:endParaRPr lang="en-US"/>
        </a:p>
      </dgm:t>
    </dgm:pt>
    <dgm:pt modelId="{76F6C48E-14F3-446B-87E9-D69B91729E37}">
      <dgm:prSet/>
      <dgm:spPr/>
      <dgm:t>
        <a:bodyPr/>
        <a:lstStyle/>
        <a:p>
          <a:r>
            <a:rPr lang="en-US" dirty="0">
              <a:solidFill>
                <a:schemeClr val="tx1"/>
              </a:solidFill>
              <a:latin typeface="Algerian" panose="04020705040A02060702" pitchFamily="82" charset="0"/>
            </a:rPr>
            <a:t>Saturday	12</a:t>
          </a:r>
        </a:p>
      </dgm:t>
    </dgm:pt>
    <dgm:pt modelId="{105F92AB-E7A7-48F1-A039-BDF0298C2BFB}" type="parTrans" cxnId="{BA1F5A2D-9FE3-4A7A-AFFA-DD6E5C8F7558}">
      <dgm:prSet/>
      <dgm:spPr/>
      <dgm:t>
        <a:bodyPr/>
        <a:lstStyle/>
        <a:p>
          <a:endParaRPr lang="en-US"/>
        </a:p>
      </dgm:t>
    </dgm:pt>
    <dgm:pt modelId="{2E306E51-561B-418A-BD52-AB8B6961ECDE}" type="sibTrans" cxnId="{BA1F5A2D-9FE3-4A7A-AFFA-DD6E5C8F7558}">
      <dgm:prSet/>
      <dgm:spPr/>
      <dgm:t>
        <a:bodyPr/>
        <a:lstStyle/>
        <a:p>
          <a:endParaRPr lang="en-US"/>
        </a:p>
      </dgm:t>
    </dgm:pt>
    <dgm:pt modelId="{AA437481-580D-4AAE-90D1-98374E464FD1}" type="pres">
      <dgm:prSet presAssocID="{4BEADB8B-D4B2-498E-B150-E8245C9D6FD7}" presName="Name0" presStyleCnt="0">
        <dgm:presLayoutVars>
          <dgm:chMax val="7"/>
          <dgm:chPref val="7"/>
          <dgm:dir/>
        </dgm:presLayoutVars>
      </dgm:prSet>
      <dgm:spPr/>
    </dgm:pt>
    <dgm:pt modelId="{D941757B-E97D-4F39-AD33-676BF4A99D7D}" type="pres">
      <dgm:prSet presAssocID="{4BEADB8B-D4B2-498E-B150-E8245C9D6FD7}" presName="Name1" presStyleCnt="0"/>
      <dgm:spPr/>
    </dgm:pt>
    <dgm:pt modelId="{F3742521-CAED-4809-B21E-BCECCFB50441}" type="pres">
      <dgm:prSet presAssocID="{4BEADB8B-D4B2-498E-B150-E8245C9D6FD7}" presName="cycle" presStyleCnt="0"/>
      <dgm:spPr/>
    </dgm:pt>
    <dgm:pt modelId="{A8D3905A-EBDA-476D-95ED-847ADBAFA20C}" type="pres">
      <dgm:prSet presAssocID="{4BEADB8B-D4B2-498E-B150-E8245C9D6FD7}" presName="srcNode" presStyleLbl="node1" presStyleIdx="0" presStyleCnt="7"/>
      <dgm:spPr/>
    </dgm:pt>
    <dgm:pt modelId="{05EE5326-E3AC-4E84-94F3-18599B59BFC2}" type="pres">
      <dgm:prSet presAssocID="{4BEADB8B-D4B2-498E-B150-E8245C9D6FD7}" presName="conn" presStyleLbl="parChTrans1D2" presStyleIdx="0" presStyleCnt="1"/>
      <dgm:spPr/>
    </dgm:pt>
    <dgm:pt modelId="{3DC2247B-EC51-4557-A1A8-9B9587416696}" type="pres">
      <dgm:prSet presAssocID="{4BEADB8B-D4B2-498E-B150-E8245C9D6FD7}" presName="extraNode" presStyleLbl="node1" presStyleIdx="0" presStyleCnt="7"/>
      <dgm:spPr/>
    </dgm:pt>
    <dgm:pt modelId="{E63F7F6B-700A-46FA-84AC-A937F00174B7}" type="pres">
      <dgm:prSet presAssocID="{4BEADB8B-D4B2-498E-B150-E8245C9D6FD7}" presName="dstNode" presStyleLbl="node1" presStyleIdx="0" presStyleCnt="7"/>
      <dgm:spPr/>
    </dgm:pt>
    <dgm:pt modelId="{3F5515B0-7CC9-4EE8-BA5C-73A518DD3312}" type="pres">
      <dgm:prSet presAssocID="{958AFE9C-2CF8-4EBF-AE19-6581111F5F84}" presName="text_1" presStyleLbl="node1" presStyleIdx="0" presStyleCnt="7" custLinFactNeighborX="227">
        <dgm:presLayoutVars>
          <dgm:bulletEnabled val="1"/>
        </dgm:presLayoutVars>
      </dgm:prSet>
      <dgm:spPr/>
    </dgm:pt>
    <dgm:pt modelId="{078244FF-F796-4873-9591-96BAF39926D5}" type="pres">
      <dgm:prSet presAssocID="{958AFE9C-2CF8-4EBF-AE19-6581111F5F84}" presName="accent_1" presStyleCnt="0"/>
      <dgm:spPr/>
    </dgm:pt>
    <dgm:pt modelId="{5B46C485-0591-4EBD-9347-77850732724D}" type="pres">
      <dgm:prSet presAssocID="{958AFE9C-2CF8-4EBF-AE19-6581111F5F84}" presName="accentRepeatNode" presStyleLbl="solidFgAcc1" presStyleIdx="0" presStyleCnt="7"/>
      <dgm:spPr/>
    </dgm:pt>
    <dgm:pt modelId="{9571D1D6-30EA-4EA5-B215-92C65EF6791B}" type="pres">
      <dgm:prSet presAssocID="{7B0E3FF8-0ABE-4457-868D-180B732349AD}" presName="text_2" presStyleLbl="node1" presStyleIdx="1" presStyleCnt="7">
        <dgm:presLayoutVars>
          <dgm:bulletEnabled val="1"/>
        </dgm:presLayoutVars>
      </dgm:prSet>
      <dgm:spPr/>
    </dgm:pt>
    <dgm:pt modelId="{F62F8311-A578-448C-85A4-4AD636E2F66D}" type="pres">
      <dgm:prSet presAssocID="{7B0E3FF8-0ABE-4457-868D-180B732349AD}" presName="accent_2" presStyleCnt="0"/>
      <dgm:spPr/>
    </dgm:pt>
    <dgm:pt modelId="{CF6A64EA-7646-4C58-A65F-EA6177C77D61}" type="pres">
      <dgm:prSet presAssocID="{7B0E3FF8-0ABE-4457-868D-180B732349AD}" presName="accentRepeatNode" presStyleLbl="solidFgAcc1" presStyleIdx="1" presStyleCnt="7"/>
      <dgm:spPr/>
    </dgm:pt>
    <dgm:pt modelId="{E4A5142E-9E98-4CCE-B716-B537B634E9AD}" type="pres">
      <dgm:prSet presAssocID="{1F9FACBC-EB46-4E21-8E5B-CE9A7056039C}" presName="text_3" presStyleLbl="node1" presStyleIdx="2" presStyleCnt="7">
        <dgm:presLayoutVars>
          <dgm:bulletEnabled val="1"/>
        </dgm:presLayoutVars>
      </dgm:prSet>
      <dgm:spPr/>
    </dgm:pt>
    <dgm:pt modelId="{672E6CEB-815B-4801-A085-4A69EF2937C2}" type="pres">
      <dgm:prSet presAssocID="{1F9FACBC-EB46-4E21-8E5B-CE9A7056039C}" presName="accent_3" presStyleCnt="0"/>
      <dgm:spPr/>
    </dgm:pt>
    <dgm:pt modelId="{10DDC15F-8F94-4286-A5F3-5C7FB8654C74}" type="pres">
      <dgm:prSet presAssocID="{1F9FACBC-EB46-4E21-8E5B-CE9A7056039C}" presName="accentRepeatNode" presStyleLbl="solidFgAcc1" presStyleIdx="2" presStyleCnt="7"/>
      <dgm:spPr/>
    </dgm:pt>
    <dgm:pt modelId="{C931FB4D-6AD4-4D5F-9664-04D063DDAD3D}" type="pres">
      <dgm:prSet presAssocID="{99F8E38E-3548-44E7-BF07-7171BC12E93C}" presName="text_4" presStyleLbl="node1" presStyleIdx="3" presStyleCnt="7">
        <dgm:presLayoutVars>
          <dgm:bulletEnabled val="1"/>
        </dgm:presLayoutVars>
      </dgm:prSet>
      <dgm:spPr/>
    </dgm:pt>
    <dgm:pt modelId="{136ACE8F-8F2A-4D2F-B58F-31F5730A62DD}" type="pres">
      <dgm:prSet presAssocID="{99F8E38E-3548-44E7-BF07-7171BC12E93C}" presName="accent_4" presStyleCnt="0"/>
      <dgm:spPr/>
    </dgm:pt>
    <dgm:pt modelId="{ACF84306-36DB-4D40-AC16-6A42DA0A2F09}" type="pres">
      <dgm:prSet presAssocID="{99F8E38E-3548-44E7-BF07-7171BC12E93C}" presName="accentRepeatNode" presStyleLbl="solidFgAcc1" presStyleIdx="3" presStyleCnt="7"/>
      <dgm:spPr/>
    </dgm:pt>
    <dgm:pt modelId="{301F611B-279D-4B6A-9CE3-6DA889C2F935}" type="pres">
      <dgm:prSet presAssocID="{89A988AE-C764-40D7-ACA1-31179D777D61}" presName="text_5" presStyleLbl="node1" presStyleIdx="4" presStyleCnt="7" custLinFactNeighborX="341">
        <dgm:presLayoutVars>
          <dgm:bulletEnabled val="1"/>
        </dgm:presLayoutVars>
      </dgm:prSet>
      <dgm:spPr/>
    </dgm:pt>
    <dgm:pt modelId="{00ACE4E2-3146-4FB9-AE06-9F2AC3189478}" type="pres">
      <dgm:prSet presAssocID="{89A988AE-C764-40D7-ACA1-31179D777D61}" presName="accent_5" presStyleCnt="0"/>
      <dgm:spPr/>
    </dgm:pt>
    <dgm:pt modelId="{D3CBB6E6-90D0-4AC2-AC00-4963D2FD38AD}" type="pres">
      <dgm:prSet presAssocID="{89A988AE-C764-40D7-ACA1-31179D777D61}" presName="accentRepeatNode" presStyleLbl="solidFgAcc1" presStyleIdx="4" presStyleCnt="7"/>
      <dgm:spPr/>
    </dgm:pt>
    <dgm:pt modelId="{8164EC4B-967F-4392-AFF1-0D97E0D1AA6E}" type="pres">
      <dgm:prSet presAssocID="{24405B8A-34B9-4C7E-9677-AD4C2CC25E02}" presName="text_6" presStyleLbl="node1" presStyleIdx="5" presStyleCnt="7">
        <dgm:presLayoutVars>
          <dgm:bulletEnabled val="1"/>
        </dgm:presLayoutVars>
      </dgm:prSet>
      <dgm:spPr/>
    </dgm:pt>
    <dgm:pt modelId="{BD471DF9-A45A-4BCA-A152-BE796CDA1FD0}" type="pres">
      <dgm:prSet presAssocID="{24405B8A-34B9-4C7E-9677-AD4C2CC25E02}" presName="accent_6" presStyleCnt="0"/>
      <dgm:spPr/>
    </dgm:pt>
    <dgm:pt modelId="{68BEC34A-92EC-4F65-84FF-C994A864CAB4}" type="pres">
      <dgm:prSet presAssocID="{24405B8A-34B9-4C7E-9677-AD4C2CC25E02}" presName="accentRepeatNode" presStyleLbl="solidFgAcc1" presStyleIdx="5" presStyleCnt="7"/>
      <dgm:spPr/>
    </dgm:pt>
    <dgm:pt modelId="{1BBC0C43-59D3-47D0-AD5B-3E6EF2197026}" type="pres">
      <dgm:prSet presAssocID="{76F6C48E-14F3-446B-87E9-D69B91729E37}" presName="text_7" presStyleLbl="node1" presStyleIdx="6" presStyleCnt="7">
        <dgm:presLayoutVars>
          <dgm:bulletEnabled val="1"/>
        </dgm:presLayoutVars>
      </dgm:prSet>
      <dgm:spPr/>
    </dgm:pt>
    <dgm:pt modelId="{BDC25E5A-7C66-4E64-8C9E-F01A6572D31B}" type="pres">
      <dgm:prSet presAssocID="{76F6C48E-14F3-446B-87E9-D69B91729E37}" presName="accent_7" presStyleCnt="0"/>
      <dgm:spPr/>
    </dgm:pt>
    <dgm:pt modelId="{6F9DBFBB-320F-4B6F-B71A-BD025DDFEEEE}" type="pres">
      <dgm:prSet presAssocID="{76F6C48E-14F3-446B-87E9-D69B91729E37}" presName="accentRepeatNode" presStyleLbl="solidFgAcc1" presStyleIdx="6" presStyleCnt="7"/>
      <dgm:spPr/>
    </dgm:pt>
  </dgm:ptLst>
  <dgm:cxnLst>
    <dgm:cxn modelId="{BA1F5A2D-9FE3-4A7A-AFFA-DD6E5C8F7558}" srcId="{4BEADB8B-D4B2-498E-B150-E8245C9D6FD7}" destId="{76F6C48E-14F3-446B-87E9-D69B91729E37}" srcOrd="6" destOrd="0" parTransId="{105F92AB-E7A7-48F1-A039-BDF0298C2BFB}" sibTransId="{2E306E51-561B-418A-BD52-AB8B6961ECDE}"/>
    <dgm:cxn modelId="{1EE21F3C-EA81-4751-9003-53411D9B96AD}" type="presOf" srcId="{7B0E3FF8-0ABE-4457-868D-180B732349AD}" destId="{9571D1D6-30EA-4EA5-B215-92C65EF6791B}" srcOrd="0" destOrd="0" presId="urn:microsoft.com/office/officeart/2008/layout/VerticalCurvedList"/>
    <dgm:cxn modelId="{0CF7115B-FAE7-4E42-B5EF-D780F51F2E11}" srcId="{4BEADB8B-D4B2-498E-B150-E8245C9D6FD7}" destId="{89A988AE-C764-40D7-ACA1-31179D777D61}" srcOrd="4" destOrd="0" parTransId="{7F9EA725-07BD-484F-8DA3-B902AA1968FD}" sibTransId="{CC56F9F3-544B-4F85-9DBE-6E3248F4F55B}"/>
    <dgm:cxn modelId="{D0D0E541-FA9E-4846-A0DF-ED2B05120319}" type="presOf" srcId="{99F8E38E-3548-44E7-BF07-7171BC12E93C}" destId="{C931FB4D-6AD4-4D5F-9664-04D063DDAD3D}" srcOrd="0" destOrd="0" presId="urn:microsoft.com/office/officeart/2008/layout/VerticalCurvedList"/>
    <dgm:cxn modelId="{DFBE3048-FD59-4055-859C-EE6C9F8E87EF}" srcId="{4BEADB8B-D4B2-498E-B150-E8245C9D6FD7}" destId="{958AFE9C-2CF8-4EBF-AE19-6581111F5F84}" srcOrd="0" destOrd="0" parTransId="{CFD18214-6796-4ADC-A29B-9085EDAC0456}" sibTransId="{DA8AA0A1-7B62-437C-A102-E7010328C379}"/>
    <dgm:cxn modelId="{2F3B1569-9E80-4217-80A4-21F319DAFA2B}" srcId="{4BEADB8B-D4B2-498E-B150-E8245C9D6FD7}" destId="{7B0E3FF8-0ABE-4457-868D-180B732349AD}" srcOrd="1" destOrd="0" parTransId="{366DF73D-189C-4534-BF83-82216344D665}" sibTransId="{090C9A05-64E1-4965-ABCC-A47FF0CBDCD0}"/>
    <dgm:cxn modelId="{65F54954-DD11-4A1E-8CAE-7C21C05A27A6}" type="presOf" srcId="{24405B8A-34B9-4C7E-9677-AD4C2CC25E02}" destId="{8164EC4B-967F-4392-AFF1-0D97E0D1AA6E}" srcOrd="0" destOrd="0" presId="urn:microsoft.com/office/officeart/2008/layout/VerticalCurvedList"/>
    <dgm:cxn modelId="{11B54D7C-25D4-4273-9408-7C093700A04B}" type="presOf" srcId="{76F6C48E-14F3-446B-87E9-D69B91729E37}" destId="{1BBC0C43-59D3-47D0-AD5B-3E6EF2197026}" srcOrd="0" destOrd="0" presId="urn:microsoft.com/office/officeart/2008/layout/VerticalCurvedList"/>
    <dgm:cxn modelId="{1048488C-9D0C-4224-A8BB-F38A40F5AFB3}" type="presOf" srcId="{958AFE9C-2CF8-4EBF-AE19-6581111F5F84}" destId="{3F5515B0-7CC9-4EE8-BA5C-73A518DD3312}" srcOrd="0" destOrd="0" presId="urn:microsoft.com/office/officeart/2008/layout/VerticalCurvedList"/>
    <dgm:cxn modelId="{2F5C4FB8-2CA8-4D60-A0B7-730EC63C5968}" type="presOf" srcId="{4BEADB8B-D4B2-498E-B150-E8245C9D6FD7}" destId="{AA437481-580D-4AAE-90D1-98374E464FD1}" srcOrd="0" destOrd="0" presId="urn:microsoft.com/office/officeart/2008/layout/VerticalCurvedList"/>
    <dgm:cxn modelId="{FC13C6BC-C79E-4FB9-8DE1-AD40B23F7229}" type="presOf" srcId="{1F9FACBC-EB46-4E21-8E5B-CE9A7056039C}" destId="{E4A5142E-9E98-4CCE-B716-B537B634E9AD}" srcOrd="0" destOrd="0" presId="urn:microsoft.com/office/officeart/2008/layout/VerticalCurvedList"/>
    <dgm:cxn modelId="{1A079AC5-0096-408F-A4F1-E381DFB966A8}" srcId="{4BEADB8B-D4B2-498E-B150-E8245C9D6FD7}" destId="{24405B8A-34B9-4C7E-9677-AD4C2CC25E02}" srcOrd="5" destOrd="0" parTransId="{CAE72BEC-5F97-43F3-A5D2-9E2610800FE5}" sibTransId="{27B1F49A-5F35-422F-AE44-1861A0484576}"/>
    <dgm:cxn modelId="{9C97F9D7-634F-4226-BD6B-6FEC431ACAD5}" type="presOf" srcId="{DA8AA0A1-7B62-437C-A102-E7010328C379}" destId="{05EE5326-E3AC-4E84-94F3-18599B59BFC2}" srcOrd="0" destOrd="0" presId="urn:microsoft.com/office/officeart/2008/layout/VerticalCurvedList"/>
    <dgm:cxn modelId="{4A2E8ED8-69F8-423A-BA22-0A279181FA86}" srcId="{4BEADB8B-D4B2-498E-B150-E8245C9D6FD7}" destId="{99F8E38E-3548-44E7-BF07-7171BC12E93C}" srcOrd="3" destOrd="0" parTransId="{5202C0BD-0A95-4C27-A4A8-903F36EE97A3}" sibTransId="{49AA329C-9C19-41C1-91B2-18AD8D863FAD}"/>
    <dgm:cxn modelId="{FE9232EC-0B21-47E9-A8A6-EF81346757FD}" type="presOf" srcId="{89A988AE-C764-40D7-ACA1-31179D777D61}" destId="{301F611B-279D-4B6A-9CE3-6DA889C2F935}" srcOrd="0" destOrd="0" presId="urn:microsoft.com/office/officeart/2008/layout/VerticalCurvedList"/>
    <dgm:cxn modelId="{7B0F24EF-7E0E-4A53-81B5-152D570B11F3}" srcId="{4BEADB8B-D4B2-498E-B150-E8245C9D6FD7}" destId="{1F9FACBC-EB46-4E21-8E5B-CE9A7056039C}" srcOrd="2" destOrd="0" parTransId="{B929383C-7844-400D-ACAA-255E8A1FBB99}" sibTransId="{EAB958B8-9F76-4D14-8CCE-3CA0D5192AA1}"/>
    <dgm:cxn modelId="{3F85F4FC-098C-4C94-92BA-39519E5D45DC}" type="presParOf" srcId="{AA437481-580D-4AAE-90D1-98374E464FD1}" destId="{D941757B-E97D-4F39-AD33-676BF4A99D7D}" srcOrd="0" destOrd="0" presId="urn:microsoft.com/office/officeart/2008/layout/VerticalCurvedList"/>
    <dgm:cxn modelId="{A0D65F02-F816-454A-96DF-95BE78751EC9}" type="presParOf" srcId="{D941757B-E97D-4F39-AD33-676BF4A99D7D}" destId="{F3742521-CAED-4809-B21E-BCECCFB50441}" srcOrd="0" destOrd="0" presId="urn:microsoft.com/office/officeart/2008/layout/VerticalCurvedList"/>
    <dgm:cxn modelId="{AA01E15C-F6B6-4607-ABFF-7E422523E81E}" type="presParOf" srcId="{F3742521-CAED-4809-B21E-BCECCFB50441}" destId="{A8D3905A-EBDA-476D-95ED-847ADBAFA20C}" srcOrd="0" destOrd="0" presId="urn:microsoft.com/office/officeart/2008/layout/VerticalCurvedList"/>
    <dgm:cxn modelId="{D84AD8E7-5FCC-4970-A418-F48F3BB1632B}" type="presParOf" srcId="{F3742521-CAED-4809-B21E-BCECCFB50441}" destId="{05EE5326-E3AC-4E84-94F3-18599B59BFC2}" srcOrd="1" destOrd="0" presId="urn:microsoft.com/office/officeart/2008/layout/VerticalCurvedList"/>
    <dgm:cxn modelId="{0450EDF3-716D-443B-8D21-62137A092026}" type="presParOf" srcId="{F3742521-CAED-4809-B21E-BCECCFB50441}" destId="{3DC2247B-EC51-4557-A1A8-9B9587416696}" srcOrd="2" destOrd="0" presId="urn:microsoft.com/office/officeart/2008/layout/VerticalCurvedList"/>
    <dgm:cxn modelId="{0AC9331C-99C7-4668-B31D-44AAB0EC605D}" type="presParOf" srcId="{F3742521-CAED-4809-B21E-BCECCFB50441}" destId="{E63F7F6B-700A-46FA-84AC-A937F00174B7}" srcOrd="3" destOrd="0" presId="urn:microsoft.com/office/officeart/2008/layout/VerticalCurvedList"/>
    <dgm:cxn modelId="{348480DD-CD8B-46FD-B21B-230DAFD0F8DB}" type="presParOf" srcId="{D941757B-E97D-4F39-AD33-676BF4A99D7D}" destId="{3F5515B0-7CC9-4EE8-BA5C-73A518DD3312}" srcOrd="1" destOrd="0" presId="urn:microsoft.com/office/officeart/2008/layout/VerticalCurvedList"/>
    <dgm:cxn modelId="{A03533AA-5B41-45B8-B040-B15691630AFD}" type="presParOf" srcId="{D941757B-E97D-4F39-AD33-676BF4A99D7D}" destId="{078244FF-F796-4873-9591-96BAF39926D5}" srcOrd="2" destOrd="0" presId="urn:microsoft.com/office/officeart/2008/layout/VerticalCurvedList"/>
    <dgm:cxn modelId="{EAA01D60-7516-477F-8ABB-2AF9FFCDF056}" type="presParOf" srcId="{078244FF-F796-4873-9591-96BAF39926D5}" destId="{5B46C485-0591-4EBD-9347-77850732724D}" srcOrd="0" destOrd="0" presId="urn:microsoft.com/office/officeart/2008/layout/VerticalCurvedList"/>
    <dgm:cxn modelId="{7299F65D-6223-4000-8D97-CF6DD344303B}" type="presParOf" srcId="{D941757B-E97D-4F39-AD33-676BF4A99D7D}" destId="{9571D1D6-30EA-4EA5-B215-92C65EF6791B}" srcOrd="3" destOrd="0" presId="urn:microsoft.com/office/officeart/2008/layout/VerticalCurvedList"/>
    <dgm:cxn modelId="{4401E8AC-93BC-4126-896E-E2FB2A81660A}" type="presParOf" srcId="{D941757B-E97D-4F39-AD33-676BF4A99D7D}" destId="{F62F8311-A578-448C-85A4-4AD636E2F66D}" srcOrd="4" destOrd="0" presId="urn:microsoft.com/office/officeart/2008/layout/VerticalCurvedList"/>
    <dgm:cxn modelId="{CC7F26EF-AB7F-417C-BD46-EA5CD34D30D5}" type="presParOf" srcId="{F62F8311-A578-448C-85A4-4AD636E2F66D}" destId="{CF6A64EA-7646-4C58-A65F-EA6177C77D61}" srcOrd="0" destOrd="0" presId="urn:microsoft.com/office/officeart/2008/layout/VerticalCurvedList"/>
    <dgm:cxn modelId="{CD5D5B3D-CB92-4C44-83EF-0991FEE74CE6}" type="presParOf" srcId="{D941757B-E97D-4F39-AD33-676BF4A99D7D}" destId="{E4A5142E-9E98-4CCE-B716-B537B634E9AD}" srcOrd="5" destOrd="0" presId="urn:microsoft.com/office/officeart/2008/layout/VerticalCurvedList"/>
    <dgm:cxn modelId="{09D87478-E7EC-4DFD-B810-EEB55E5CCC21}" type="presParOf" srcId="{D941757B-E97D-4F39-AD33-676BF4A99D7D}" destId="{672E6CEB-815B-4801-A085-4A69EF2937C2}" srcOrd="6" destOrd="0" presId="urn:microsoft.com/office/officeart/2008/layout/VerticalCurvedList"/>
    <dgm:cxn modelId="{0B65ADD9-EB4F-4AD6-A0B1-67E5AC74694A}" type="presParOf" srcId="{672E6CEB-815B-4801-A085-4A69EF2937C2}" destId="{10DDC15F-8F94-4286-A5F3-5C7FB8654C74}" srcOrd="0" destOrd="0" presId="urn:microsoft.com/office/officeart/2008/layout/VerticalCurvedList"/>
    <dgm:cxn modelId="{0A469D5E-ECEF-4119-B085-EA1E9153DF89}" type="presParOf" srcId="{D941757B-E97D-4F39-AD33-676BF4A99D7D}" destId="{C931FB4D-6AD4-4D5F-9664-04D063DDAD3D}" srcOrd="7" destOrd="0" presId="urn:microsoft.com/office/officeart/2008/layout/VerticalCurvedList"/>
    <dgm:cxn modelId="{79A3E6AA-5554-4B2E-8A13-DB2399E24E42}" type="presParOf" srcId="{D941757B-E97D-4F39-AD33-676BF4A99D7D}" destId="{136ACE8F-8F2A-4D2F-B58F-31F5730A62DD}" srcOrd="8" destOrd="0" presId="urn:microsoft.com/office/officeart/2008/layout/VerticalCurvedList"/>
    <dgm:cxn modelId="{79482534-95E5-4C02-866B-600B582E0DE8}" type="presParOf" srcId="{136ACE8F-8F2A-4D2F-B58F-31F5730A62DD}" destId="{ACF84306-36DB-4D40-AC16-6A42DA0A2F09}" srcOrd="0" destOrd="0" presId="urn:microsoft.com/office/officeart/2008/layout/VerticalCurvedList"/>
    <dgm:cxn modelId="{8F968E22-4D8D-4BFA-ADF3-A5F7B586573A}" type="presParOf" srcId="{D941757B-E97D-4F39-AD33-676BF4A99D7D}" destId="{301F611B-279D-4B6A-9CE3-6DA889C2F935}" srcOrd="9" destOrd="0" presId="urn:microsoft.com/office/officeart/2008/layout/VerticalCurvedList"/>
    <dgm:cxn modelId="{15FAA5BA-DE3C-477D-9251-72D5628DA2EE}" type="presParOf" srcId="{D941757B-E97D-4F39-AD33-676BF4A99D7D}" destId="{00ACE4E2-3146-4FB9-AE06-9F2AC3189478}" srcOrd="10" destOrd="0" presId="urn:microsoft.com/office/officeart/2008/layout/VerticalCurvedList"/>
    <dgm:cxn modelId="{EB476ACA-016D-4D0D-9A68-2B5F56F8F6F0}" type="presParOf" srcId="{00ACE4E2-3146-4FB9-AE06-9F2AC3189478}" destId="{D3CBB6E6-90D0-4AC2-AC00-4963D2FD38AD}" srcOrd="0" destOrd="0" presId="urn:microsoft.com/office/officeart/2008/layout/VerticalCurvedList"/>
    <dgm:cxn modelId="{A24501F1-D708-4B8A-A604-AAED1C262852}" type="presParOf" srcId="{D941757B-E97D-4F39-AD33-676BF4A99D7D}" destId="{8164EC4B-967F-4392-AFF1-0D97E0D1AA6E}" srcOrd="11" destOrd="0" presId="urn:microsoft.com/office/officeart/2008/layout/VerticalCurvedList"/>
    <dgm:cxn modelId="{BD008E0A-7A72-4D17-83D6-2745DECB898B}" type="presParOf" srcId="{D941757B-E97D-4F39-AD33-676BF4A99D7D}" destId="{BD471DF9-A45A-4BCA-A152-BE796CDA1FD0}" srcOrd="12" destOrd="0" presId="urn:microsoft.com/office/officeart/2008/layout/VerticalCurvedList"/>
    <dgm:cxn modelId="{94314F07-97C5-4A3D-AA9A-1F529490057B}" type="presParOf" srcId="{BD471DF9-A45A-4BCA-A152-BE796CDA1FD0}" destId="{68BEC34A-92EC-4F65-84FF-C994A864CAB4}" srcOrd="0" destOrd="0" presId="urn:microsoft.com/office/officeart/2008/layout/VerticalCurvedList"/>
    <dgm:cxn modelId="{FC31AB21-58DC-49EE-B3D5-7DB535CB4EE5}" type="presParOf" srcId="{D941757B-E97D-4F39-AD33-676BF4A99D7D}" destId="{1BBC0C43-59D3-47D0-AD5B-3E6EF2197026}" srcOrd="13" destOrd="0" presId="urn:microsoft.com/office/officeart/2008/layout/VerticalCurvedList"/>
    <dgm:cxn modelId="{C91EC8B0-DD35-4E02-A24E-6A4C79396D2B}" type="presParOf" srcId="{D941757B-E97D-4F39-AD33-676BF4A99D7D}" destId="{BDC25E5A-7C66-4E64-8C9E-F01A6572D31B}" srcOrd="14" destOrd="0" presId="urn:microsoft.com/office/officeart/2008/layout/VerticalCurvedList"/>
    <dgm:cxn modelId="{BFD0DA5E-9AFD-40E7-A8FB-8B8F4BCB9C1F}" type="presParOf" srcId="{BDC25E5A-7C66-4E64-8C9E-F01A6572D31B}" destId="{6F9DBFBB-320F-4B6F-B71A-BD025DDFEEE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B6440-32EB-496E-8665-5C92A58EC3C2}">
      <dsp:nvSpPr>
        <dsp:cNvPr id="0" name=""/>
        <dsp:cNvSpPr/>
      </dsp:nvSpPr>
      <dsp:spPr>
        <a:xfrm>
          <a:off x="3847" y="1298775"/>
          <a:ext cx="1967937" cy="170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76200" rIns="213360" bIns="76200" numCol="1" spcCol="1270" anchor="ctr" anchorCtr="0">
          <a:noAutofit/>
        </a:bodyPr>
        <a:lstStyle/>
        <a:p>
          <a:pPr marL="0" lvl="0" indent="0" algn="r" defTabSz="1333500">
            <a:lnSpc>
              <a:spcPct val="90000"/>
            </a:lnSpc>
            <a:spcBef>
              <a:spcPct val="0"/>
            </a:spcBef>
            <a:spcAft>
              <a:spcPct val="35000"/>
            </a:spcAft>
            <a:buNone/>
          </a:pPr>
          <a:r>
            <a:rPr lang="en-US" sz="3000" kern="1200" dirty="0"/>
            <a:t>Most popular photo and user</a:t>
          </a:r>
        </a:p>
      </dsp:txBody>
      <dsp:txXfrm>
        <a:off x="3847" y="1298775"/>
        <a:ext cx="1967937" cy="1707750"/>
      </dsp:txXfrm>
    </dsp:sp>
    <dsp:sp modelId="{2970CE5E-9111-4B5F-A502-2EB7EF944140}">
      <dsp:nvSpPr>
        <dsp:cNvPr id="0" name=""/>
        <dsp:cNvSpPr/>
      </dsp:nvSpPr>
      <dsp:spPr>
        <a:xfrm>
          <a:off x="1971784" y="17962"/>
          <a:ext cx="393587" cy="4269375"/>
        </a:xfrm>
        <a:prstGeom prst="leftBrace">
          <a:avLst>
            <a:gd name="adj1" fmla="val 35000"/>
            <a:gd name="adj2" fmla="val 5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51729F-5740-446B-8138-2EBC2325ED3B}">
      <dsp:nvSpPr>
        <dsp:cNvPr id="0" name=""/>
        <dsp:cNvSpPr/>
      </dsp:nvSpPr>
      <dsp:spPr>
        <a:xfrm>
          <a:off x="2522806" y="17962"/>
          <a:ext cx="5352788" cy="4269375"/>
        </a:xfrm>
        <a:prstGeom prst="horizontalScroll">
          <a:avLst/>
        </a:prstGeom>
        <a:solidFill>
          <a:srgbClr val="F5CDCE"/>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solidFill>
                <a:schemeClr val="tx1">
                  <a:lumMod val="95000"/>
                  <a:lumOff val="5000"/>
                </a:schemeClr>
              </a:solidFill>
            </a:rPr>
            <a:t>Zack_Kemmer9 (Username)</a:t>
          </a:r>
        </a:p>
        <a:p>
          <a:pPr marL="285750" lvl="1" indent="-285750" algn="l" defTabSz="1333500">
            <a:lnSpc>
              <a:spcPct val="90000"/>
            </a:lnSpc>
            <a:spcBef>
              <a:spcPct val="0"/>
            </a:spcBef>
            <a:spcAft>
              <a:spcPct val="15000"/>
            </a:spcAft>
            <a:buChar char="•"/>
          </a:pPr>
          <a:r>
            <a:rPr lang="en-US" sz="3000" kern="1200" dirty="0">
              <a:solidFill>
                <a:schemeClr val="tx1">
                  <a:lumMod val="95000"/>
                  <a:lumOff val="5000"/>
                </a:schemeClr>
              </a:solidFill>
            </a:rPr>
            <a:t>145 (id)</a:t>
          </a:r>
        </a:p>
        <a:p>
          <a:pPr marL="285750" lvl="1" indent="-285750" algn="l" defTabSz="1333500">
            <a:lnSpc>
              <a:spcPct val="90000"/>
            </a:lnSpc>
            <a:spcBef>
              <a:spcPct val="0"/>
            </a:spcBef>
            <a:spcAft>
              <a:spcPct val="15000"/>
            </a:spcAft>
            <a:buChar char="•"/>
          </a:pPr>
          <a:r>
            <a:rPr lang="en-US" sz="3000" kern="1200" dirty="0">
              <a:solidFill>
                <a:schemeClr val="tx1">
                  <a:lumMod val="95000"/>
                  <a:lumOff val="5000"/>
                </a:schemeClr>
              </a:solidFill>
              <a:hlinkClick xmlns:r="http://schemas.openxmlformats.org/officeDocument/2006/relationships" r:id="rId1">
                <a:extLst>
                  <a:ext uri="{A12FA001-AC4F-418D-AE19-62706E023703}">
                    <ahyp:hlinkClr xmlns:ahyp="http://schemas.microsoft.com/office/drawing/2018/hyperlinkcolor" val="tx"/>
                  </a:ext>
                </a:extLst>
              </a:hlinkClick>
            </a:rPr>
            <a:t>https://jarret.name</a:t>
          </a:r>
          <a:r>
            <a:rPr lang="en-US" sz="3000" kern="1200" dirty="0">
              <a:solidFill>
                <a:schemeClr val="tx1">
                  <a:lumMod val="95000"/>
                  <a:lumOff val="5000"/>
                </a:schemeClr>
              </a:solidFill>
            </a:rPr>
            <a:t> (image </a:t>
          </a:r>
          <a:r>
            <a:rPr lang="en-US" sz="3000" kern="1200" dirty="0" err="1">
              <a:solidFill>
                <a:schemeClr val="tx1">
                  <a:lumMod val="95000"/>
                  <a:lumOff val="5000"/>
                </a:schemeClr>
              </a:solidFill>
            </a:rPr>
            <a:t>url</a:t>
          </a:r>
          <a:r>
            <a:rPr lang="en-US" sz="3000" kern="1200" dirty="0">
              <a:solidFill>
                <a:schemeClr val="tx1">
                  <a:lumMod val="95000"/>
                  <a:lumOff val="5000"/>
                </a:schemeClr>
              </a:solidFill>
            </a:rPr>
            <a:t>)</a:t>
          </a:r>
        </a:p>
        <a:p>
          <a:pPr marL="285750" lvl="1" indent="-285750" algn="l" defTabSz="1333500">
            <a:lnSpc>
              <a:spcPct val="90000"/>
            </a:lnSpc>
            <a:spcBef>
              <a:spcPct val="0"/>
            </a:spcBef>
            <a:spcAft>
              <a:spcPct val="15000"/>
            </a:spcAft>
            <a:buChar char="•"/>
          </a:pPr>
          <a:r>
            <a:rPr lang="en-US" sz="3000" kern="1200" dirty="0">
              <a:solidFill>
                <a:schemeClr val="tx1">
                  <a:lumMod val="95000"/>
                  <a:lumOff val="5000"/>
                </a:schemeClr>
              </a:solidFill>
            </a:rPr>
            <a:t>48 (</a:t>
          </a:r>
          <a:r>
            <a:rPr lang="en-US" sz="3000" b="0" i="0" kern="1200" dirty="0">
              <a:solidFill>
                <a:schemeClr val="tx1">
                  <a:lumMod val="95000"/>
                  <a:lumOff val="5000"/>
                </a:schemeClr>
              </a:solidFill>
            </a:rPr>
            <a:t>total number of likes</a:t>
          </a:r>
          <a:r>
            <a:rPr lang="en-US" sz="3000" kern="1200" dirty="0">
              <a:solidFill>
                <a:schemeClr val="tx1">
                  <a:lumMod val="95000"/>
                  <a:lumOff val="5000"/>
                </a:schemeClr>
              </a:solidFill>
            </a:rPr>
            <a:t>)</a:t>
          </a:r>
          <a:r>
            <a:rPr lang="en-US" sz="3000" kern="1200" dirty="0"/>
            <a:t>		</a:t>
          </a:r>
        </a:p>
      </dsp:txBody>
      <dsp:txXfrm>
        <a:off x="3056478" y="551634"/>
        <a:ext cx="4552280" cy="3202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E5326-E3AC-4E84-94F3-18599B59BFC2}">
      <dsp:nvSpPr>
        <dsp:cNvPr id="0" name=""/>
        <dsp:cNvSpPr/>
      </dsp:nvSpPr>
      <dsp:spPr>
        <a:xfrm>
          <a:off x="-2278400" y="-352324"/>
          <a:ext cx="2721652" cy="2721652"/>
        </a:xfrm>
        <a:prstGeom prst="blockArc">
          <a:avLst>
            <a:gd name="adj1" fmla="val 18900000"/>
            <a:gd name="adj2" fmla="val 2700000"/>
            <a:gd name="adj3" fmla="val 794"/>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5515B0-7CC9-4EE8-BA5C-73A518DD3312}">
      <dsp:nvSpPr>
        <dsp:cNvPr id="0" name=""/>
        <dsp:cNvSpPr/>
      </dsp:nvSpPr>
      <dsp:spPr>
        <a:xfrm>
          <a:off x="195383" y="126022"/>
          <a:ext cx="5843399" cy="25220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18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solidFill>
                <a:schemeClr val="tx1"/>
              </a:solidFill>
              <a:latin typeface="Algerian" panose="04020705040A02060702" pitchFamily="82" charset="0"/>
            </a:rPr>
            <a:t>smile	59</a:t>
          </a:r>
        </a:p>
      </dsp:txBody>
      <dsp:txXfrm>
        <a:off x="195383" y="126022"/>
        <a:ext cx="5843399" cy="252206"/>
      </dsp:txXfrm>
    </dsp:sp>
    <dsp:sp modelId="{5B46C485-0591-4EBD-9347-77850732724D}">
      <dsp:nvSpPr>
        <dsp:cNvPr id="0" name=""/>
        <dsp:cNvSpPr/>
      </dsp:nvSpPr>
      <dsp:spPr>
        <a:xfrm>
          <a:off x="37754" y="94496"/>
          <a:ext cx="315257" cy="315257"/>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018A58-8564-4880-8B60-0185FF92DD2C}">
      <dsp:nvSpPr>
        <dsp:cNvPr id="0" name=""/>
        <dsp:cNvSpPr/>
      </dsp:nvSpPr>
      <dsp:spPr>
        <a:xfrm>
          <a:off x="376106" y="504210"/>
          <a:ext cx="5662675" cy="25220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18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solidFill>
                <a:schemeClr val="tx1"/>
              </a:solidFill>
              <a:latin typeface="Algerian" panose="04020705040A02060702" pitchFamily="82" charset="0"/>
            </a:rPr>
            <a:t>beach	42</a:t>
          </a:r>
        </a:p>
      </dsp:txBody>
      <dsp:txXfrm>
        <a:off x="376106" y="504210"/>
        <a:ext cx="5662675" cy="252206"/>
      </dsp:txXfrm>
    </dsp:sp>
    <dsp:sp modelId="{726E92F6-8516-4289-B484-771F6C4DAA8C}">
      <dsp:nvSpPr>
        <dsp:cNvPr id="0" name=""/>
        <dsp:cNvSpPr/>
      </dsp:nvSpPr>
      <dsp:spPr>
        <a:xfrm>
          <a:off x="218477" y="472684"/>
          <a:ext cx="315257" cy="315257"/>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87F17F-0778-404A-BB4B-682060A1579D}">
      <dsp:nvSpPr>
        <dsp:cNvPr id="0" name=""/>
        <dsp:cNvSpPr/>
      </dsp:nvSpPr>
      <dsp:spPr>
        <a:xfrm>
          <a:off x="431574" y="882398"/>
          <a:ext cx="5607208" cy="252206"/>
        </a:xfrm>
        <a:prstGeom prst="rect">
          <a:avLst/>
        </a:prstGeom>
        <a:gradFill rotWithShape="1">
          <a:gsLst>
            <a:gs pos="0">
              <a:schemeClr val="accent2">
                <a:tint val="68000"/>
                <a:alpha val="90000"/>
                <a:lumMod val="100000"/>
              </a:schemeClr>
            </a:gs>
            <a:gs pos="100000">
              <a:schemeClr val="accent2">
                <a:tint val="90000"/>
                <a:lumMod val="95000"/>
              </a:schemeClr>
            </a:gs>
          </a:gsLst>
          <a:lin ang="5400000" scaled="1"/>
        </a:gradFill>
        <a:ln w="12700" cap="rnd" cmpd="sng" algn="ctr">
          <a:solidFill>
            <a:schemeClr val="accent2">
              <a:lumMod val="90000"/>
            </a:schemeClr>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20018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Algerian" panose="04020705040A02060702" pitchFamily="82" charset="0"/>
            </a:rPr>
            <a:t>party	39</a:t>
          </a:r>
        </a:p>
      </dsp:txBody>
      <dsp:txXfrm>
        <a:off x="431574" y="882398"/>
        <a:ext cx="5607208" cy="252206"/>
      </dsp:txXfrm>
    </dsp:sp>
    <dsp:sp modelId="{E3FC03AD-2429-43B6-85BF-E8E32CE846C6}">
      <dsp:nvSpPr>
        <dsp:cNvPr id="0" name=""/>
        <dsp:cNvSpPr/>
      </dsp:nvSpPr>
      <dsp:spPr>
        <a:xfrm>
          <a:off x="273945" y="850872"/>
          <a:ext cx="315257" cy="315257"/>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77EDD2-66A1-4853-8FD1-82D17655B0B1}">
      <dsp:nvSpPr>
        <dsp:cNvPr id="0" name=""/>
        <dsp:cNvSpPr/>
      </dsp:nvSpPr>
      <dsp:spPr>
        <a:xfrm>
          <a:off x="376106" y="1260586"/>
          <a:ext cx="5662675" cy="25220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18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solidFill>
                <a:schemeClr val="tx1"/>
              </a:solidFill>
              <a:latin typeface="Algerian" panose="04020705040A02060702" pitchFamily="82" charset="0"/>
            </a:rPr>
            <a:t>fun	38</a:t>
          </a:r>
        </a:p>
      </dsp:txBody>
      <dsp:txXfrm>
        <a:off x="376106" y="1260586"/>
        <a:ext cx="5662675" cy="252206"/>
      </dsp:txXfrm>
    </dsp:sp>
    <dsp:sp modelId="{FF73CCA0-81FC-44F9-B8CE-4615B990B562}">
      <dsp:nvSpPr>
        <dsp:cNvPr id="0" name=""/>
        <dsp:cNvSpPr/>
      </dsp:nvSpPr>
      <dsp:spPr>
        <a:xfrm>
          <a:off x="218477" y="1229060"/>
          <a:ext cx="315257" cy="315257"/>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E6A7E5-F0B2-48E3-A658-0B4EA02A248D}">
      <dsp:nvSpPr>
        <dsp:cNvPr id="0" name=""/>
        <dsp:cNvSpPr/>
      </dsp:nvSpPr>
      <dsp:spPr>
        <a:xfrm>
          <a:off x="195383" y="1638774"/>
          <a:ext cx="5843399" cy="25220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18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solidFill>
                <a:schemeClr val="tx1"/>
              </a:solidFill>
              <a:latin typeface="Algerian" panose="04020705040A02060702" pitchFamily="82" charset="0"/>
            </a:rPr>
            <a:t>Concert   24</a:t>
          </a:r>
        </a:p>
      </dsp:txBody>
      <dsp:txXfrm>
        <a:off x="195383" y="1638774"/>
        <a:ext cx="5843399" cy="252206"/>
      </dsp:txXfrm>
    </dsp:sp>
    <dsp:sp modelId="{E40EF5D0-7A3C-4789-8F04-F045A4809652}">
      <dsp:nvSpPr>
        <dsp:cNvPr id="0" name=""/>
        <dsp:cNvSpPr/>
      </dsp:nvSpPr>
      <dsp:spPr>
        <a:xfrm>
          <a:off x="37754" y="1607248"/>
          <a:ext cx="315257" cy="315257"/>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E5326-E3AC-4E84-94F3-18599B59BFC2}">
      <dsp:nvSpPr>
        <dsp:cNvPr id="0" name=""/>
        <dsp:cNvSpPr/>
      </dsp:nvSpPr>
      <dsp:spPr>
        <a:xfrm>
          <a:off x="-2703176" y="-416901"/>
          <a:ext cx="3226255" cy="3226255"/>
        </a:xfrm>
        <a:prstGeom prst="blockArc">
          <a:avLst>
            <a:gd name="adj1" fmla="val 18900000"/>
            <a:gd name="adj2" fmla="val 2700000"/>
            <a:gd name="adj3" fmla="val 67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5515B0-7CC9-4EE8-BA5C-73A518DD3312}">
      <dsp:nvSpPr>
        <dsp:cNvPr id="0" name=""/>
        <dsp:cNvSpPr/>
      </dsp:nvSpPr>
      <dsp:spPr>
        <a:xfrm>
          <a:off x="181655" y="108760"/>
          <a:ext cx="4701384" cy="21742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582"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Algerian" panose="04020705040A02060702" pitchFamily="82" charset="0"/>
            </a:rPr>
            <a:t>Thursday	16</a:t>
          </a:r>
        </a:p>
      </dsp:txBody>
      <dsp:txXfrm>
        <a:off x="181655" y="108760"/>
        <a:ext cx="4701384" cy="217426"/>
      </dsp:txXfrm>
    </dsp:sp>
    <dsp:sp modelId="{5B46C485-0591-4EBD-9347-77850732724D}">
      <dsp:nvSpPr>
        <dsp:cNvPr id="0" name=""/>
        <dsp:cNvSpPr/>
      </dsp:nvSpPr>
      <dsp:spPr>
        <a:xfrm>
          <a:off x="35092" y="81582"/>
          <a:ext cx="271782" cy="271782"/>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71D1D6-30EA-4EA5-B215-92C65EF6791B}">
      <dsp:nvSpPr>
        <dsp:cNvPr id="0" name=""/>
        <dsp:cNvSpPr/>
      </dsp:nvSpPr>
      <dsp:spPr>
        <a:xfrm>
          <a:off x="367882" y="435091"/>
          <a:ext cx="4504485" cy="21742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582"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Algerian" panose="04020705040A02060702" pitchFamily="82" charset="0"/>
            </a:rPr>
            <a:t>Sunday	16</a:t>
          </a:r>
        </a:p>
      </dsp:txBody>
      <dsp:txXfrm>
        <a:off x="367882" y="435091"/>
        <a:ext cx="4504485" cy="217426"/>
      </dsp:txXfrm>
    </dsp:sp>
    <dsp:sp modelId="{CF6A64EA-7646-4C58-A65F-EA6177C77D61}">
      <dsp:nvSpPr>
        <dsp:cNvPr id="0" name=""/>
        <dsp:cNvSpPr/>
      </dsp:nvSpPr>
      <dsp:spPr>
        <a:xfrm>
          <a:off x="231991" y="407913"/>
          <a:ext cx="271782" cy="271782"/>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A5142E-9E98-4CCE-B716-B537B634E9AD}">
      <dsp:nvSpPr>
        <dsp:cNvPr id="0" name=""/>
        <dsp:cNvSpPr/>
      </dsp:nvSpPr>
      <dsp:spPr>
        <a:xfrm>
          <a:off x="475781" y="761182"/>
          <a:ext cx="4396585" cy="21742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582"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Algerian" panose="04020705040A02060702" pitchFamily="82" charset="0"/>
            </a:rPr>
            <a:t>Friday	            15</a:t>
          </a:r>
        </a:p>
      </dsp:txBody>
      <dsp:txXfrm>
        <a:off x="475781" y="761182"/>
        <a:ext cx="4396585" cy="217426"/>
      </dsp:txXfrm>
    </dsp:sp>
    <dsp:sp modelId="{10DDC15F-8F94-4286-A5F3-5C7FB8654C74}">
      <dsp:nvSpPr>
        <dsp:cNvPr id="0" name=""/>
        <dsp:cNvSpPr/>
      </dsp:nvSpPr>
      <dsp:spPr>
        <a:xfrm>
          <a:off x="339890" y="734004"/>
          <a:ext cx="271782" cy="271782"/>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31FB4D-6AD4-4D5F-9664-04D063DDAD3D}">
      <dsp:nvSpPr>
        <dsp:cNvPr id="0" name=""/>
        <dsp:cNvSpPr/>
      </dsp:nvSpPr>
      <dsp:spPr>
        <a:xfrm>
          <a:off x="510233" y="1087512"/>
          <a:ext cx="4362134" cy="21742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582"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Algerian" panose="04020705040A02060702" pitchFamily="82" charset="0"/>
            </a:rPr>
            <a:t>Tuesday	14</a:t>
          </a:r>
        </a:p>
      </dsp:txBody>
      <dsp:txXfrm>
        <a:off x="510233" y="1087512"/>
        <a:ext cx="4362134" cy="217426"/>
      </dsp:txXfrm>
    </dsp:sp>
    <dsp:sp modelId="{ACF84306-36DB-4D40-AC16-6A42DA0A2F09}">
      <dsp:nvSpPr>
        <dsp:cNvPr id="0" name=""/>
        <dsp:cNvSpPr/>
      </dsp:nvSpPr>
      <dsp:spPr>
        <a:xfrm>
          <a:off x="374341" y="1060334"/>
          <a:ext cx="271782" cy="271782"/>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1F611B-279D-4B6A-9CE3-6DA889C2F935}">
      <dsp:nvSpPr>
        <dsp:cNvPr id="0" name=""/>
        <dsp:cNvSpPr/>
      </dsp:nvSpPr>
      <dsp:spPr>
        <a:xfrm>
          <a:off x="490774" y="1413843"/>
          <a:ext cx="4396585" cy="21742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582"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Algerian" panose="04020705040A02060702" pitchFamily="82" charset="0"/>
            </a:rPr>
            <a:t>Monday	14</a:t>
          </a:r>
        </a:p>
      </dsp:txBody>
      <dsp:txXfrm>
        <a:off x="490774" y="1413843"/>
        <a:ext cx="4396585" cy="217426"/>
      </dsp:txXfrm>
    </dsp:sp>
    <dsp:sp modelId="{D3CBB6E6-90D0-4AC2-AC00-4963D2FD38AD}">
      <dsp:nvSpPr>
        <dsp:cNvPr id="0" name=""/>
        <dsp:cNvSpPr/>
      </dsp:nvSpPr>
      <dsp:spPr>
        <a:xfrm>
          <a:off x="339890" y="1386665"/>
          <a:ext cx="271782" cy="271782"/>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64EC4B-967F-4392-AFF1-0D97E0D1AA6E}">
      <dsp:nvSpPr>
        <dsp:cNvPr id="0" name=""/>
        <dsp:cNvSpPr/>
      </dsp:nvSpPr>
      <dsp:spPr>
        <a:xfrm>
          <a:off x="367882" y="1739934"/>
          <a:ext cx="4504485" cy="21742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582"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Algerian" panose="04020705040A02060702" pitchFamily="82" charset="0"/>
            </a:rPr>
            <a:t>Wednesday	13</a:t>
          </a:r>
        </a:p>
      </dsp:txBody>
      <dsp:txXfrm>
        <a:off x="367882" y="1739934"/>
        <a:ext cx="4504485" cy="217426"/>
      </dsp:txXfrm>
    </dsp:sp>
    <dsp:sp modelId="{68BEC34A-92EC-4F65-84FF-C994A864CAB4}">
      <dsp:nvSpPr>
        <dsp:cNvPr id="0" name=""/>
        <dsp:cNvSpPr/>
      </dsp:nvSpPr>
      <dsp:spPr>
        <a:xfrm>
          <a:off x="231991" y="1712756"/>
          <a:ext cx="271782" cy="271782"/>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BC0C43-59D3-47D0-AD5B-3E6EF2197026}">
      <dsp:nvSpPr>
        <dsp:cNvPr id="0" name=""/>
        <dsp:cNvSpPr/>
      </dsp:nvSpPr>
      <dsp:spPr>
        <a:xfrm>
          <a:off x="170983" y="2066265"/>
          <a:ext cx="4701384" cy="21742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582"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Algerian" panose="04020705040A02060702" pitchFamily="82" charset="0"/>
            </a:rPr>
            <a:t>Saturday	12</a:t>
          </a:r>
        </a:p>
      </dsp:txBody>
      <dsp:txXfrm>
        <a:off x="170983" y="2066265"/>
        <a:ext cx="4701384" cy="217426"/>
      </dsp:txXfrm>
    </dsp:sp>
    <dsp:sp modelId="{6F9DBFBB-320F-4B6F-B71A-BD025DDFEEEE}">
      <dsp:nvSpPr>
        <dsp:cNvPr id="0" name=""/>
        <dsp:cNvSpPr/>
      </dsp:nvSpPr>
      <dsp:spPr>
        <a:xfrm>
          <a:off x="35092" y="2039086"/>
          <a:ext cx="271782" cy="271782"/>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nirudh070803/Trainitytask" TargetMode="External"/><Relationship Id="rId2" Type="http://schemas.openxmlformats.org/officeDocument/2006/relationships/hyperlink" Target="https://drive.google.com/drive/folders/17QejUpZAez2VzhNEaZgwmPqAWZX6ufOi?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0092" y="1434445"/>
            <a:ext cx="10993549" cy="1475013"/>
          </a:xfrm>
        </p:spPr>
        <p:txBody>
          <a:bodyPr>
            <a:noAutofit/>
          </a:bodyPr>
          <a:lstStyle/>
          <a:p>
            <a:pPr algn="ctr"/>
            <a:r>
              <a:rPr lang="en-US" sz="7000" dirty="0"/>
              <a:t>INSTAGRAM USER ANALYTICS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793607"/>
            <a:ext cx="10993546" cy="468233"/>
          </a:xfrm>
        </p:spPr>
        <p:txBody>
          <a:bodyPr>
            <a:noAutofit/>
          </a:bodyPr>
          <a:lstStyle/>
          <a:p>
            <a:pPr algn="ctr"/>
            <a:r>
              <a:rPr lang="en-US" sz="2500" b="1" dirty="0">
                <a:solidFill>
                  <a:schemeClr val="tx1"/>
                </a:solidFill>
              </a:rPr>
              <a:t>RAMISETTI ANIRUDH</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6534" y="3445042"/>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2C565-F06F-CDCF-7901-BEA6E66E3D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47E3E0-55C8-B363-77FF-1A81CFE94149}"/>
              </a:ext>
            </a:extLst>
          </p:cNvPr>
          <p:cNvSpPr>
            <a:spLocks noGrp="1"/>
          </p:cNvSpPr>
          <p:nvPr>
            <p:ph type="title"/>
          </p:nvPr>
        </p:nvSpPr>
        <p:spPr>
          <a:xfrm>
            <a:off x="581192" y="0"/>
            <a:ext cx="11029616" cy="1188720"/>
          </a:xfrm>
        </p:spPr>
        <p:txBody>
          <a:bodyPr>
            <a:normAutofit/>
          </a:bodyPr>
          <a:lstStyle/>
          <a:p>
            <a:r>
              <a:rPr lang="en-US" dirty="0"/>
              <a:t>Remind Inactive Users to Start Posting</a:t>
            </a:r>
            <a:endParaRPr lang="en-IN" dirty="0"/>
          </a:p>
        </p:txBody>
      </p:sp>
      <p:sp>
        <p:nvSpPr>
          <p:cNvPr id="6" name="TextBox 5">
            <a:extLst>
              <a:ext uri="{FF2B5EF4-FFF2-40B4-BE49-F238E27FC236}">
                <a16:creationId xmlns:a16="http://schemas.microsoft.com/office/drawing/2014/main" id="{70BE702F-564B-2413-DEA3-13436196D34A}"/>
              </a:ext>
            </a:extLst>
          </p:cNvPr>
          <p:cNvSpPr txBox="1"/>
          <p:nvPr/>
        </p:nvSpPr>
        <p:spPr>
          <a:xfrm>
            <a:off x="2590800" y="1351895"/>
            <a:ext cx="7010400" cy="92333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We have found a list of 26 users with their user id who have never posted a single photo on Instagram and they will be receiving promotional emails to post their 1</a:t>
            </a:r>
            <a:r>
              <a:rPr lang="en-US" b="1" baseline="30000" dirty="0">
                <a:latin typeface="Times New Roman" panose="02020603050405020304" pitchFamily="18" charset="0"/>
                <a:cs typeface="Times New Roman" panose="02020603050405020304" pitchFamily="18" charset="0"/>
              </a:rPr>
              <a:t>st</a:t>
            </a:r>
            <a:r>
              <a:rPr lang="en-US" b="1" dirty="0">
                <a:latin typeface="Times New Roman" panose="02020603050405020304" pitchFamily="18" charset="0"/>
                <a:cs typeface="Times New Roman" panose="02020603050405020304" pitchFamily="18" charset="0"/>
              </a:rPr>
              <a:t> photo.</a:t>
            </a:r>
          </a:p>
        </p:txBody>
      </p:sp>
      <p:pic>
        <p:nvPicPr>
          <p:cNvPr id="8" name="Picture 7">
            <a:extLst>
              <a:ext uri="{FF2B5EF4-FFF2-40B4-BE49-F238E27FC236}">
                <a16:creationId xmlns:a16="http://schemas.microsoft.com/office/drawing/2014/main" id="{59860F2C-FD4C-70A9-26C1-A7D7D647C100}"/>
              </a:ext>
            </a:extLst>
          </p:cNvPr>
          <p:cNvPicPr>
            <a:picLocks noChangeAspect="1"/>
          </p:cNvPicPr>
          <p:nvPr/>
        </p:nvPicPr>
        <p:blipFill>
          <a:blip r:embed="rId2"/>
          <a:stretch>
            <a:fillRect/>
          </a:stretch>
        </p:blipFill>
        <p:spPr>
          <a:xfrm>
            <a:off x="1660358" y="2438401"/>
            <a:ext cx="8871284" cy="3584172"/>
          </a:xfrm>
          <a:prstGeom prst="rect">
            <a:avLst/>
          </a:prstGeom>
        </p:spPr>
      </p:pic>
    </p:spTree>
    <p:extLst>
      <p:ext uri="{BB962C8B-B14F-4D97-AF65-F5344CB8AC3E}">
        <p14:creationId xmlns:p14="http://schemas.microsoft.com/office/powerpoint/2010/main" val="509481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4E33C-96DC-F8EB-200A-B39128A122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A32295-8F66-9981-007A-71BF2AB6CF8A}"/>
              </a:ext>
            </a:extLst>
          </p:cNvPr>
          <p:cNvSpPr>
            <a:spLocks noGrp="1"/>
          </p:cNvSpPr>
          <p:nvPr>
            <p:ph type="title"/>
          </p:nvPr>
        </p:nvSpPr>
        <p:spPr>
          <a:xfrm>
            <a:off x="581192" y="0"/>
            <a:ext cx="11029616" cy="1188720"/>
          </a:xfrm>
        </p:spPr>
        <p:txBody>
          <a:bodyPr/>
          <a:lstStyle/>
          <a:p>
            <a:r>
              <a:rPr lang="en-US" dirty="0"/>
              <a:t>Declaring Contest Winner (query)</a:t>
            </a:r>
            <a:endParaRPr lang="en-IN" dirty="0"/>
          </a:p>
        </p:txBody>
      </p:sp>
      <p:pic>
        <p:nvPicPr>
          <p:cNvPr id="7" name="Picture 6">
            <a:extLst>
              <a:ext uri="{FF2B5EF4-FFF2-40B4-BE49-F238E27FC236}">
                <a16:creationId xmlns:a16="http://schemas.microsoft.com/office/drawing/2014/main" id="{737E0F46-D9E4-8252-12E9-452A72FAD4C8}"/>
              </a:ext>
            </a:extLst>
          </p:cNvPr>
          <p:cNvPicPr>
            <a:picLocks noChangeAspect="1"/>
          </p:cNvPicPr>
          <p:nvPr/>
        </p:nvPicPr>
        <p:blipFill>
          <a:blip r:embed="rId2"/>
          <a:stretch>
            <a:fillRect/>
          </a:stretch>
        </p:blipFill>
        <p:spPr>
          <a:xfrm>
            <a:off x="898358" y="1349140"/>
            <a:ext cx="10395284" cy="5340417"/>
          </a:xfrm>
          <a:prstGeom prst="rect">
            <a:avLst/>
          </a:prstGeom>
        </p:spPr>
      </p:pic>
    </p:spTree>
    <p:extLst>
      <p:ext uri="{BB962C8B-B14F-4D97-AF65-F5344CB8AC3E}">
        <p14:creationId xmlns:p14="http://schemas.microsoft.com/office/powerpoint/2010/main" val="3567130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900B7-7577-C111-2D00-0A8915BF94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A8394E-0603-EFE5-59A8-EECE23FDB257}"/>
              </a:ext>
            </a:extLst>
          </p:cNvPr>
          <p:cNvSpPr>
            <a:spLocks noGrp="1"/>
          </p:cNvSpPr>
          <p:nvPr>
            <p:ph type="title"/>
          </p:nvPr>
        </p:nvSpPr>
        <p:spPr>
          <a:xfrm>
            <a:off x="581192" y="0"/>
            <a:ext cx="11029616" cy="1188720"/>
          </a:xfrm>
        </p:spPr>
        <p:txBody>
          <a:bodyPr/>
          <a:lstStyle/>
          <a:p>
            <a:r>
              <a:rPr lang="en-US" dirty="0"/>
              <a:t>Declaring Contest Winner </a:t>
            </a:r>
            <a:endParaRPr lang="en-IN" dirty="0"/>
          </a:p>
        </p:txBody>
      </p:sp>
      <p:graphicFrame>
        <p:nvGraphicFramePr>
          <p:cNvPr id="3" name="Diagram 2">
            <a:extLst>
              <a:ext uri="{FF2B5EF4-FFF2-40B4-BE49-F238E27FC236}">
                <a16:creationId xmlns:a16="http://schemas.microsoft.com/office/drawing/2014/main" id="{AF955F98-218C-8A81-69D6-FA2D9E24FE9E}"/>
              </a:ext>
            </a:extLst>
          </p:cNvPr>
          <p:cNvGraphicFramePr/>
          <p:nvPr>
            <p:extLst>
              <p:ext uri="{D42A27DB-BD31-4B8C-83A1-F6EECF244321}">
                <p14:modId xmlns:p14="http://schemas.microsoft.com/office/powerpoint/2010/main" val="687329708"/>
              </p:ext>
            </p:extLst>
          </p:nvPr>
        </p:nvGraphicFramePr>
        <p:xfrm>
          <a:off x="2031999" y="1894115"/>
          <a:ext cx="7879443" cy="430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6698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79231-52AA-103D-484C-4376D5DB07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8C2069-E9A8-ABE1-C8C5-2DE4DDEAB13B}"/>
              </a:ext>
            </a:extLst>
          </p:cNvPr>
          <p:cNvSpPr>
            <a:spLocks noGrp="1"/>
          </p:cNvSpPr>
          <p:nvPr>
            <p:ph type="title"/>
          </p:nvPr>
        </p:nvSpPr>
        <p:spPr>
          <a:xfrm>
            <a:off x="581192" y="0"/>
            <a:ext cx="11029616" cy="1188720"/>
          </a:xfrm>
        </p:spPr>
        <p:txBody>
          <a:bodyPr/>
          <a:lstStyle/>
          <a:p>
            <a:r>
              <a:rPr lang="en-US" dirty="0"/>
              <a:t>Hashtag Researching (QUERY)</a:t>
            </a:r>
            <a:endParaRPr lang="en-IN" dirty="0"/>
          </a:p>
        </p:txBody>
      </p:sp>
      <p:pic>
        <p:nvPicPr>
          <p:cNvPr id="9" name="Picture 8">
            <a:extLst>
              <a:ext uri="{FF2B5EF4-FFF2-40B4-BE49-F238E27FC236}">
                <a16:creationId xmlns:a16="http://schemas.microsoft.com/office/drawing/2014/main" id="{CCD94046-F785-9114-ADDC-9B7ADA3C68D2}"/>
              </a:ext>
            </a:extLst>
          </p:cNvPr>
          <p:cNvPicPr>
            <a:picLocks noChangeAspect="1"/>
          </p:cNvPicPr>
          <p:nvPr/>
        </p:nvPicPr>
        <p:blipFill>
          <a:blip r:embed="rId2"/>
          <a:stretch>
            <a:fillRect/>
          </a:stretch>
        </p:blipFill>
        <p:spPr>
          <a:xfrm>
            <a:off x="1106905" y="1459832"/>
            <a:ext cx="9978189" cy="4844716"/>
          </a:xfrm>
          <a:prstGeom prst="rect">
            <a:avLst/>
          </a:prstGeom>
        </p:spPr>
      </p:pic>
    </p:spTree>
    <p:extLst>
      <p:ext uri="{BB962C8B-B14F-4D97-AF65-F5344CB8AC3E}">
        <p14:creationId xmlns:p14="http://schemas.microsoft.com/office/powerpoint/2010/main" val="1913728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9423C-7AFC-01A4-623E-2616FFAFC4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E88986-46F9-859B-52B6-0F66A18C77E0}"/>
              </a:ext>
            </a:extLst>
          </p:cNvPr>
          <p:cNvSpPr>
            <a:spLocks noGrp="1"/>
          </p:cNvSpPr>
          <p:nvPr>
            <p:ph type="title"/>
          </p:nvPr>
        </p:nvSpPr>
        <p:spPr>
          <a:xfrm>
            <a:off x="581192" y="0"/>
            <a:ext cx="11029616" cy="1188720"/>
          </a:xfrm>
        </p:spPr>
        <p:txBody>
          <a:bodyPr/>
          <a:lstStyle/>
          <a:p>
            <a:r>
              <a:rPr lang="en-US" dirty="0"/>
              <a:t>Hashtag Researching</a:t>
            </a:r>
            <a:endParaRPr lang="en-IN" dirty="0"/>
          </a:p>
        </p:txBody>
      </p:sp>
      <p:graphicFrame>
        <p:nvGraphicFramePr>
          <p:cNvPr id="4" name="Content Placeholder 10">
            <a:extLst>
              <a:ext uri="{FF2B5EF4-FFF2-40B4-BE49-F238E27FC236}">
                <a16:creationId xmlns:a16="http://schemas.microsoft.com/office/drawing/2014/main" id="{8BC0AE61-D7CB-2102-BF1B-AE73602FEF30}"/>
              </a:ext>
            </a:extLst>
          </p:cNvPr>
          <p:cNvGraphicFramePr>
            <a:graphicFrameLocks noGrp="1"/>
          </p:cNvGraphicFramePr>
          <p:nvPr>
            <p:ph sz="half" idx="1"/>
            <p:extLst>
              <p:ext uri="{D42A27DB-BD31-4B8C-83A1-F6EECF244321}">
                <p14:modId xmlns:p14="http://schemas.microsoft.com/office/powerpoint/2010/main" val="1193197585"/>
              </p:ext>
            </p:extLst>
          </p:nvPr>
        </p:nvGraphicFramePr>
        <p:xfrm>
          <a:off x="495146" y="3553898"/>
          <a:ext cx="10952162" cy="31252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Diagram 6">
            <a:extLst>
              <a:ext uri="{FF2B5EF4-FFF2-40B4-BE49-F238E27FC236}">
                <a16:creationId xmlns:a16="http://schemas.microsoft.com/office/drawing/2014/main" id="{DAE32A28-CA78-CD65-BA12-68E15B8C819F}"/>
              </a:ext>
            </a:extLst>
          </p:cNvPr>
          <p:cNvGraphicFramePr/>
          <p:nvPr>
            <p:extLst>
              <p:ext uri="{D42A27DB-BD31-4B8C-83A1-F6EECF244321}">
                <p14:modId xmlns:p14="http://schemas.microsoft.com/office/powerpoint/2010/main" val="1248194625"/>
              </p:ext>
            </p:extLst>
          </p:nvPr>
        </p:nvGraphicFramePr>
        <p:xfrm>
          <a:off x="3065180" y="1492207"/>
          <a:ext cx="6061639" cy="20170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D79A8470-613A-3EFE-9B50-E64FBA38DFAB}"/>
              </a:ext>
            </a:extLst>
          </p:cNvPr>
          <p:cNvSpPr txBox="1"/>
          <p:nvPr/>
        </p:nvSpPr>
        <p:spPr>
          <a:xfrm>
            <a:off x="3233917" y="1151301"/>
            <a:ext cx="6047014" cy="369332"/>
          </a:xfrm>
          <a:prstGeom prst="rect">
            <a:avLst/>
          </a:prstGeom>
          <a:noFill/>
        </p:spPr>
        <p:txBody>
          <a:bodyPr wrap="square" rtlCol="0">
            <a:spAutoFit/>
          </a:bodyPr>
          <a:lstStyle/>
          <a:p>
            <a:r>
              <a:rPr lang="en-US" b="0" i="0" dirty="0">
                <a:effectLst/>
                <a:latin typeface="Manrope"/>
              </a:rPr>
              <a:t>top 5 most commonly used hashtags on the platform</a:t>
            </a:r>
            <a:endParaRPr lang="en-US" dirty="0"/>
          </a:p>
        </p:txBody>
      </p:sp>
    </p:spTree>
    <p:extLst>
      <p:ext uri="{BB962C8B-B14F-4D97-AF65-F5344CB8AC3E}">
        <p14:creationId xmlns:p14="http://schemas.microsoft.com/office/powerpoint/2010/main" val="3385183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CD0FD-2774-8190-61DC-82B07A8A39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FD5BD2-98AA-B40E-6C20-CDA2E492FD17}"/>
              </a:ext>
            </a:extLst>
          </p:cNvPr>
          <p:cNvSpPr>
            <a:spLocks noGrp="1"/>
          </p:cNvSpPr>
          <p:nvPr>
            <p:ph type="title"/>
          </p:nvPr>
        </p:nvSpPr>
        <p:spPr>
          <a:xfrm>
            <a:off x="581192" y="0"/>
            <a:ext cx="11029616" cy="1188720"/>
          </a:xfrm>
        </p:spPr>
        <p:txBody>
          <a:bodyPr/>
          <a:lstStyle/>
          <a:p>
            <a:r>
              <a:rPr lang="en-US" dirty="0"/>
              <a:t>Launch AD Campaign(query)</a:t>
            </a:r>
            <a:endParaRPr lang="en-IN" dirty="0"/>
          </a:p>
        </p:txBody>
      </p:sp>
      <p:pic>
        <p:nvPicPr>
          <p:cNvPr id="6" name="Picture 5">
            <a:extLst>
              <a:ext uri="{FF2B5EF4-FFF2-40B4-BE49-F238E27FC236}">
                <a16:creationId xmlns:a16="http://schemas.microsoft.com/office/drawing/2014/main" id="{439E35C6-5683-9DCA-D277-53FCE44D8ECF}"/>
              </a:ext>
            </a:extLst>
          </p:cNvPr>
          <p:cNvPicPr>
            <a:picLocks noChangeAspect="1"/>
          </p:cNvPicPr>
          <p:nvPr/>
        </p:nvPicPr>
        <p:blipFill>
          <a:blip r:embed="rId2"/>
          <a:stretch>
            <a:fillRect/>
          </a:stretch>
        </p:blipFill>
        <p:spPr>
          <a:xfrm>
            <a:off x="721895" y="1524000"/>
            <a:ext cx="10888913" cy="4652211"/>
          </a:xfrm>
          <a:prstGeom prst="rect">
            <a:avLst/>
          </a:prstGeom>
        </p:spPr>
      </p:pic>
    </p:spTree>
    <p:extLst>
      <p:ext uri="{BB962C8B-B14F-4D97-AF65-F5344CB8AC3E}">
        <p14:creationId xmlns:p14="http://schemas.microsoft.com/office/powerpoint/2010/main" val="3946927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2DDC3-0FB4-443B-8A3E-1F14AE65F4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942AA9-98FC-754B-B7C6-3FDFCDD7A3E6}"/>
              </a:ext>
            </a:extLst>
          </p:cNvPr>
          <p:cNvSpPr>
            <a:spLocks noGrp="1"/>
          </p:cNvSpPr>
          <p:nvPr>
            <p:ph type="title"/>
          </p:nvPr>
        </p:nvSpPr>
        <p:spPr>
          <a:xfrm>
            <a:off x="581192" y="0"/>
            <a:ext cx="11029616" cy="1188720"/>
          </a:xfrm>
        </p:spPr>
        <p:txBody>
          <a:bodyPr/>
          <a:lstStyle/>
          <a:p>
            <a:r>
              <a:rPr lang="en-US" dirty="0"/>
              <a:t>Launch AD Campaign</a:t>
            </a:r>
            <a:endParaRPr lang="en-IN" dirty="0"/>
          </a:p>
        </p:txBody>
      </p:sp>
      <p:graphicFrame>
        <p:nvGraphicFramePr>
          <p:cNvPr id="9" name="Content Placeholder 31">
            <a:extLst>
              <a:ext uri="{FF2B5EF4-FFF2-40B4-BE49-F238E27FC236}">
                <a16:creationId xmlns:a16="http://schemas.microsoft.com/office/drawing/2014/main" id="{38AE8B74-BA8B-7B3B-CE53-675FC8205BE5}"/>
              </a:ext>
            </a:extLst>
          </p:cNvPr>
          <p:cNvGraphicFramePr>
            <a:graphicFrameLocks noGrp="1"/>
          </p:cNvGraphicFramePr>
          <p:nvPr>
            <p:ph sz="half" idx="1"/>
            <p:extLst>
              <p:ext uri="{D42A27DB-BD31-4B8C-83A1-F6EECF244321}">
                <p14:modId xmlns:p14="http://schemas.microsoft.com/office/powerpoint/2010/main" val="3148902250"/>
              </p:ext>
            </p:extLst>
          </p:nvPr>
        </p:nvGraphicFramePr>
        <p:xfrm>
          <a:off x="892969" y="3541294"/>
          <a:ext cx="10063790" cy="3429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Diagram 10">
            <a:extLst>
              <a:ext uri="{FF2B5EF4-FFF2-40B4-BE49-F238E27FC236}">
                <a16:creationId xmlns:a16="http://schemas.microsoft.com/office/drawing/2014/main" id="{C671E9F8-2967-5A62-00C1-35C50BE79013}"/>
              </a:ext>
            </a:extLst>
          </p:cNvPr>
          <p:cNvGraphicFramePr/>
          <p:nvPr>
            <p:extLst>
              <p:ext uri="{D42A27DB-BD31-4B8C-83A1-F6EECF244321}">
                <p14:modId xmlns:p14="http://schemas.microsoft.com/office/powerpoint/2010/main" val="2803230835"/>
              </p:ext>
            </p:extLst>
          </p:nvPr>
        </p:nvGraphicFramePr>
        <p:xfrm>
          <a:off x="2310064" y="1156636"/>
          <a:ext cx="4901154" cy="23924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080FCCB9-64EB-2434-2D8E-55208D89086C}"/>
              </a:ext>
            </a:extLst>
          </p:cNvPr>
          <p:cNvSpPr txBox="1"/>
          <p:nvPr/>
        </p:nvSpPr>
        <p:spPr>
          <a:xfrm>
            <a:off x="7405729" y="1754862"/>
            <a:ext cx="5067300" cy="646331"/>
          </a:xfrm>
          <a:prstGeom prst="rect">
            <a:avLst/>
          </a:prstGeom>
          <a:noFill/>
        </p:spPr>
        <p:txBody>
          <a:bodyPr wrap="square" rtlCol="0">
            <a:spAutoFit/>
          </a:bodyPr>
          <a:lstStyle/>
          <a:p>
            <a:r>
              <a:rPr lang="en-US" dirty="0"/>
              <a:t>Here are the day name and no. of user</a:t>
            </a:r>
          </a:p>
          <a:p>
            <a:r>
              <a:rPr lang="en-US" dirty="0"/>
              <a:t> registered on</a:t>
            </a:r>
          </a:p>
        </p:txBody>
      </p:sp>
    </p:spTree>
    <p:extLst>
      <p:ext uri="{BB962C8B-B14F-4D97-AF65-F5344CB8AC3E}">
        <p14:creationId xmlns:p14="http://schemas.microsoft.com/office/powerpoint/2010/main" val="250969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61C3-3F10-3EC2-46B0-AAE92A9783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6297EA-8E47-57EE-68EF-32F2E86A55D4}"/>
              </a:ext>
            </a:extLst>
          </p:cNvPr>
          <p:cNvSpPr>
            <a:spLocks noGrp="1"/>
          </p:cNvSpPr>
          <p:nvPr>
            <p:ph type="title"/>
          </p:nvPr>
        </p:nvSpPr>
        <p:spPr>
          <a:xfrm>
            <a:off x="581192" y="156724"/>
            <a:ext cx="11029616" cy="1188720"/>
          </a:xfrm>
        </p:spPr>
        <p:txBody>
          <a:bodyPr/>
          <a:lstStyle/>
          <a:p>
            <a:r>
              <a:rPr lang="en-US" dirty="0" err="1"/>
              <a:t>INVESTor</a:t>
            </a:r>
            <a:r>
              <a:rPr lang="en-US" dirty="0"/>
              <a:t> METRICS</a:t>
            </a:r>
          </a:p>
        </p:txBody>
      </p:sp>
      <p:pic>
        <p:nvPicPr>
          <p:cNvPr id="4" name="Picture 3">
            <a:extLst>
              <a:ext uri="{FF2B5EF4-FFF2-40B4-BE49-F238E27FC236}">
                <a16:creationId xmlns:a16="http://schemas.microsoft.com/office/drawing/2014/main" id="{7A9427CB-BE4F-EAED-1819-C49C5F14349D}"/>
              </a:ext>
            </a:extLst>
          </p:cNvPr>
          <p:cNvPicPr>
            <a:picLocks noChangeAspect="1"/>
          </p:cNvPicPr>
          <p:nvPr/>
        </p:nvPicPr>
        <p:blipFill>
          <a:blip r:embed="rId2"/>
          <a:stretch>
            <a:fillRect/>
          </a:stretch>
        </p:blipFill>
        <p:spPr>
          <a:xfrm>
            <a:off x="401052" y="1439677"/>
            <a:ext cx="11389895" cy="5418323"/>
          </a:xfrm>
          <a:prstGeom prst="rect">
            <a:avLst/>
          </a:prstGeom>
        </p:spPr>
      </p:pic>
    </p:spTree>
    <p:extLst>
      <p:ext uri="{BB962C8B-B14F-4D97-AF65-F5344CB8AC3E}">
        <p14:creationId xmlns:p14="http://schemas.microsoft.com/office/powerpoint/2010/main" val="264680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11C6B-9749-5212-C35E-15A08F0C12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B47875-B596-B926-BB83-D4050486F2EC}"/>
              </a:ext>
            </a:extLst>
          </p:cNvPr>
          <p:cNvSpPr>
            <a:spLocks noGrp="1"/>
          </p:cNvSpPr>
          <p:nvPr>
            <p:ph type="title"/>
          </p:nvPr>
        </p:nvSpPr>
        <p:spPr>
          <a:xfrm>
            <a:off x="581192" y="156724"/>
            <a:ext cx="11029616" cy="1188720"/>
          </a:xfrm>
        </p:spPr>
        <p:txBody>
          <a:bodyPr/>
          <a:lstStyle/>
          <a:p>
            <a:r>
              <a:rPr lang="en-US" dirty="0"/>
              <a:t>User Engagement (query)</a:t>
            </a:r>
          </a:p>
        </p:txBody>
      </p:sp>
      <p:pic>
        <p:nvPicPr>
          <p:cNvPr id="5" name="Picture 4">
            <a:extLst>
              <a:ext uri="{FF2B5EF4-FFF2-40B4-BE49-F238E27FC236}">
                <a16:creationId xmlns:a16="http://schemas.microsoft.com/office/drawing/2014/main" id="{014D9AEB-F31A-7AB3-7C66-F85A7270C7DE}"/>
              </a:ext>
            </a:extLst>
          </p:cNvPr>
          <p:cNvPicPr>
            <a:picLocks noChangeAspect="1"/>
          </p:cNvPicPr>
          <p:nvPr/>
        </p:nvPicPr>
        <p:blipFill>
          <a:blip r:embed="rId2"/>
          <a:stretch>
            <a:fillRect/>
          </a:stretch>
        </p:blipFill>
        <p:spPr>
          <a:xfrm>
            <a:off x="861282" y="1507958"/>
            <a:ext cx="10469436" cy="5193318"/>
          </a:xfrm>
          <a:prstGeom prst="rect">
            <a:avLst/>
          </a:prstGeom>
        </p:spPr>
      </p:pic>
    </p:spTree>
    <p:extLst>
      <p:ext uri="{BB962C8B-B14F-4D97-AF65-F5344CB8AC3E}">
        <p14:creationId xmlns:p14="http://schemas.microsoft.com/office/powerpoint/2010/main" val="2066391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30DE8-70B8-CDD2-D7D4-13D554656C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C4093C-C64C-4E53-BA75-D1355441037D}"/>
              </a:ext>
            </a:extLst>
          </p:cNvPr>
          <p:cNvSpPr>
            <a:spLocks noGrp="1"/>
          </p:cNvSpPr>
          <p:nvPr>
            <p:ph type="title"/>
          </p:nvPr>
        </p:nvSpPr>
        <p:spPr>
          <a:xfrm>
            <a:off x="581192" y="156724"/>
            <a:ext cx="11029616" cy="1188720"/>
          </a:xfrm>
        </p:spPr>
        <p:txBody>
          <a:bodyPr/>
          <a:lstStyle/>
          <a:p>
            <a:r>
              <a:rPr lang="en-US" dirty="0"/>
              <a:t>Bots &amp; Fake Accounts (query)</a:t>
            </a:r>
          </a:p>
        </p:txBody>
      </p:sp>
      <p:pic>
        <p:nvPicPr>
          <p:cNvPr id="4" name="Picture 3">
            <a:extLst>
              <a:ext uri="{FF2B5EF4-FFF2-40B4-BE49-F238E27FC236}">
                <a16:creationId xmlns:a16="http://schemas.microsoft.com/office/drawing/2014/main" id="{05FBB702-E57E-D2BC-EC18-23D2C03CDCE6}"/>
              </a:ext>
            </a:extLst>
          </p:cNvPr>
          <p:cNvPicPr>
            <a:picLocks noChangeAspect="1"/>
          </p:cNvPicPr>
          <p:nvPr/>
        </p:nvPicPr>
        <p:blipFill>
          <a:blip r:embed="rId2"/>
          <a:stretch>
            <a:fillRect/>
          </a:stretch>
        </p:blipFill>
        <p:spPr>
          <a:xfrm>
            <a:off x="908913" y="1542786"/>
            <a:ext cx="10374173" cy="4601339"/>
          </a:xfrm>
          <a:prstGeom prst="rect">
            <a:avLst/>
          </a:prstGeom>
        </p:spPr>
      </p:pic>
    </p:spTree>
    <p:extLst>
      <p:ext uri="{BB962C8B-B14F-4D97-AF65-F5344CB8AC3E}">
        <p14:creationId xmlns:p14="http://schemas.microsoft.com/office/powerpoint/2010/main" val="1383526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827B-9EEF-C43A-692E-9B44C7959DE7}"/>
              </a:ext>
            </a:extLst>
          </p:cNvPr>
          <p:cNvSpPr>
            <a:spLocks noGrp="1"/>
          </p:cNvSpPr>
          <p:nvPr>
            <p:ph type="title"/>
          </p:nvPr>
        </p:nvSpPr>
        <p:spPr>
          <a:xfrm>
            <a:off x="581192" y="0"/>
            <a:ext cx="11029616" cy="1188720"/>
          </a:xfrm>
        </p:spPr>
        <p:txBody>
          <a:bodyPr/>
          <a:lstStyle/>
          <a:p>
            <a:r>
              <a:rPr lang="en-IN" dirty="0"/>
              <a:t>PROJECT DESCRIPTION</a:t>
            </a:r>
          </a:p>
        </p:txBody>
      </p:sp>
      <p:sp>
        <p:nvSpPr>
          <p:cNvPr id="5" name="TextBox 4">
            <a:extLst>
              <a:ext uri="{FF2B5EF4-FFF2-40B4-BE49-F238E27FC236}">
                <a16:creationId xmlns:a16="http://schemas.microsoft.com/office/drawing/2014/main" id="{719E5039-0949-512B-1A22-B0D8C3D373D5}"/>
              </a:ext>
            </a:extLst>
          </p:cNvPr>
          <p:cNvSpPr txBox="1"/>
          <p:nvPr/>
        </p:nvSpPr>
        <p:spPr>
          <a:xfrm>
            <a:off x="581192" y="1190324"/>
            <a:ext cx="11306008" cy="1785104"/>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This project focuses on analyzing user interactions and engagement with the Instagram app to provide actionable insights for the marketing, product, and development teams. The analysis will help the management team make informed decisions about feature enhancements, marketing strategies, and user engagement tactics. The primary tool used for this analysis is MySQL Workbench.</a:t>
            </a:r>
          </a:p>
        </p:txBody>
      </p:sp>
      <p:sp>
        <p:nvSpPr>
          <p:cNvPr id="7" name="TextBox 6">
            <a:extLst>
              <a:ext uri="{FF2B5EF4-FFF2-40B4-BE49-F238E27FC236}">
                <a16:creationId xmlns:a16="http://schemas.microsoft.com/office/drawing/2014/main" id="{E8CA86E0-4842-DA2B-C45B-71843D14B285}"/>
              </a:ext>
            </a:extLst>
          </p:cNvPr>
          <p:cNvSpPr txBox="1"/>
          <p:nvPr/>
        </p:nvSpPr>
        <p:spPr>
          <a:xfrm>
            <a:off x="581192" y="2923292"/>
            <a:ext cx="11306008" cy="35863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User analysis is a process in which we track how user  engage and interact with our digital product to get insights.</a:t>
            </a:r>
          </a:p>
          <a:p>
            <a:pPr marL="285750"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main goal of this project is to provide insights on user engagement, business, fake account to assist product team.</a:t>
            </a:r>
          </a:p>
          <a:p>
            <a:pPr marL="285750"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These insights are used by teams across the business to launch new campaigns, building new features of app, tracking user engagement with app and improve the overall user experience which helps the business grow.</a:t>
            </a:r>
          </a:p>
        </p:txBody>
      </p:sp>
    </p:spTree>
    <p:extLst>
      <p:ext uri="{BB962C8B-B14F-4D97-AF65-F5344CB8AC3E}">
        <p14:creationId xmlns:p14="http://schemas.microsoft.com/office/powerpoint/2010/main" val="239444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4F346-683B-2609-7D99-E943C1977B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70A894-D417-BB57-8AAA-85FC70D53E67}"/>
              </a:ext>
            </a:extLst>
          </p:cNvPr>
          <p:cNvSpPr>
            <a:spLocks noGrp="1"/>
          </p:cNvSpPr>
          <p:nvPr>
            <p:ph type="title"/>
          </p:nvPr>
        </p:nvSpPr>
        <p:spPr>
          <a:xfrm>
            <a:off x="581192" y="156724"/>
            <a:ext cx="11029616" cy="1188720"/>
          </a:xfrm>
        </p:spPr>
        <p:txBody>
          <a:bodyPr/>
          <a:lstStyle/>
          <a:p>
            <a:r>
              <a:rPr lang="en-US" dirty="0"/>
              <a:t>Bots &amp; Fake Accounts</a:t>
            </a:r>
          </a:p>
        </p:txBody>
      </p:sp>
      <p:sp>
        <p:nvSpPr>
          <p:cNvPr id="9" name="TextBox 8">
            <a:extLst>
              <a:ext uri="{FF2B5EF4-FFF2-40B4-BE49-F238E27FC236}">
                <a16:creationId xmlns:a16="http://schemas.microsoft.com/office/drawing/2014/main" id="{90A96759-7227-B650-32D3-2B1420A08EFF}"/>
              </a:ext>
            </a:extLst>
          </p:cNvPr>
          <p:cNvSpPr txBox="1"/>
          <p:nvPr/>
        </p:nvSpPr>
        <p:spPr>
          <a:xfrm>
            <a:off x="2010229" y="1471567"/>
            <a:ext cx="6812532" cy="646331"/>
          </a:xfrm>
          <a:prstGeom prst="rect">
            <a:avLst/>
          </a:prstGeom>
          <a:noFill/>
        </p:spPr>
        <p:txBody>
          <a:bodyPr wrap="square" rtlCol="0">
            <a:spAutoFit/>
          </a:bodyPr>
          <a:lstStyle/>
          <a:p>
            <a:r>
              <a:rPr lang="en-US" dirty="0"/>
              <a:t>Finding the users who likes every photos.</a:t>
            </a:r>
          </a:p>
          <a:p>
            <a:r>
              <a:rPr lang="en-US" dirty="0"/>
              <a:t>Here are the list of user who likes every photos on Instagram</a:t>
            </a:r>
          </a:p>
        </p:txBody>
      </p:sp>
      <p:graphicFrame>
        <p:nvGraphicFramePr>
          <p:cNvPr id="10" name="Table 15">
            <a:extLst>
              <a:ext uri="{FF2B5EF4-FFF2-40B4-BE49-F238E27FC236}">
                <a16:creationId xmlns:a16="http://schemas.microsoft.com/office/drawing/2014/main" id="{F364A277-DDAB-8D7A-92F9-1606114BE23F}"/>
              </a:ext>
            </a:extLst>
          </p:cNvPr>
          <p:cNvGraphicFramePr>
            <a:graphicFrameLocks noGrp="1"/>
          </p:cNvGraphicFramePr>
          <p:nvPr>
            <p:extLst>
              <p:ext uri="{D42A27DB-BD31-4B8C-83A1-F6EECF244321}">
                <p14:modId xmlns:p14="http://schemas.microsoft.com/office/powerpoint/2010/main" val="3724304909"/>
              </p:ext>
            </p:extLst>
          </p:nvPr>
        </p:nvGraphicFramePr>
        <p:xfrm>
          <a:off x="2010229" y="2269915"/>
          <a:ext cx="7084178" cy="4293229"/>
        </p:xfrm>
        <a:graphic>
          <a:graphicData uri="http://schemas.openxmlformats.org/drawingml/2006/table">
            <a:tbl>
              <a:tblPr firstRow="1" bandRow="1">
                <a:tableStyleId>{5C22544A-7EE6-4342-B048-85BDC9FD1C3A}</a:tableStyleId>
              </a:tblPr>
              <a:tblGrid>
                <a:gridCol w="3542089">
                  <a:extLst>
                    <a:ext uri="{9D8B030D-6E8A-4147-A177-3AD203B41FA5}">
                      <a16:colId xmlns:a16="http://schemas.microsoft.com/office/drawing/2014/main" val="2460717513"/>
                    </a:ext>
                  </a:extLst>
                </a:gridCol>
                <a:gridCol w="3542089">
                  <a:extLst>
                    <a:ext uri="{9D8B030D-6E8A-4147-A177-3AD203B41FA5}">
                      <a16:colId xmlns:a16="http://schemas.microsoft.com/office/drawing/2014/main" val="1766711242"/>
                    </a:ext>
                  </a:extLst>
                </a:gridCol>
              </a:tblGrid>
              <a:tr h="302113">
                <a:tc>
                  <a:txBody>
                    <a:bodyPr/>
                    <a:lstStyle/>
                    <a:p>
                      <a:r>
                        <a:rPr lang="en-US" dirty="0"/>
                        <a:t>USERNAME</a:t>
                      </a:r>
                    </a:p>
                  </a:txBody>
                  <a:tcPr/>
                </a:tc>
                <a:tc>
                  <a:txBody>
                    <a:bodyPr/>
                    <a:lstStyle/>
                    <a:p>
                      <a:r>
                        <a:rPr lang="en-US" dirty="0"/>
                        <a:t>NUMBER OF LIKES</a:t>
                      </a:r>
                    </a:p>
                  </a:txBody>
                  <a:tcPr/>
                </a:tc>
                <a:extLst>
                  <a:ext uri="{0D108BD9-81ED-4DB2-BD59-A6C34878D82A}">
                    <a16:rowId xmlns:a16="http://schemas.microsoft.com/office/drawing/2014/main" val="2799025789"/>
                  </a:ext>
                </a:extLst>
              </a:tr>
              <a:tr h="302113">
                <a:tc>
                  <a:txBody>
                    <a:bodyPr/>
                    <a:lstStyle/>
                    <a:p>
                      <a:r>
                        <a:rPr lang="en-US" sz="1200" dirty="0" err="1"/>
                        <a:t>Aniya_Hackett</a:t>
                      </a:r>
                      <a:endParaRPr lang="en-US" sz="1200" dirty="0"/>
                    </a:p>
                  </a:txBody>
                  <a:tcPr anchor="ctr"/>
                </a:tc>
                <a:tc>
                  <a:txBody>
                    <a:bodyPr/>
                    <a:lstStyle/>
                    <a:p>
                      <a:r>
                        <a:rPr lang="en-US" sz="1200"/>
                        <a:t>257</a:t>
                      </a:r>
                    </a:p>
                  </a:txBody>
                  <a:tcPr anchor="ctr"/>
                </a:tc>
                <a:extLst>
                  <a:ext uri="{0D108BD9-81ED-4DB2-BD59-A6C34878D82A}">
                    <a16:rowId xmlns:a16="http://schemas.microsoft.com/office/drawing/2014/main" val="214352074"/>
                  </a:ext>
                </a:extLst>
              </a:tr>
              <a:tr h="302113">
                <a:tc>
                  <a:txBody>
                    <a:bodyPr/>
                    <a:lstStyle/>
                    <a:p>
                      <a:r>
                        <a:rPr lang="en-US" sz="1200" dirty="0"/>
                        <a:t>Jaclyn81</a:t>
                      </a:r>
                    </a:p>
                  </a:txBody>
                  <a:tcPr anchor="ctr"/>
                </a:tc>
                <a:tc>
                  <a:txBody>
                    <a:bodyPr/>
                    <a:lstStyle/>
                    <a:p>
                      <a:r>
                        <a:rPr lang="en-US" sz="1200"/>
                        <a:t>257</a:t>
                      </a:r>
                    </a:p>
                  </a:txBody>
                  <a:tcPr anchor="ctr"/>
                </a:tc>
                <a:extLst>
                  <a:ext uri="{0D108BD9-81ED-4DB2-BD59-A6C34878D82A}">
                    <a16:rowId xmlns:a16="http://schemas.microsoft.com/office/drawing/2014/main" val="3848844570"/>
                  </a:ext>
                </a:extLst>
              </a:tr>
              <a:tr h="302113">
                <a:tc>
                  <a:txBody>
                    <a:bodyPr/>
                    <a:lstStyle/>
                    <a:p>
                      <a:r>
                        <a:rPr lang="en-US" sz="1200" dirty="0"/>
                        <a:t>Rocio33</a:t>
                      </a:r>
                    </a:p>
                  </a:txBody>
                  <a:tcPr anchor="ctr"/>
                </a:tc>
                <a:tc>
                  <a:txBody>
                    <a:bodyPr/>
                    <a:lstStyle/>
                    <a:p>
                      <a:r>
                        <a:rPr lang="en-US" sz="1200"/>
                        <a:t>257</a:t>
                      </a:r>
                    </a:p>
                  </a:txBody>
                  <a:tcPr anchor="ctr"/>
                </a:tc>
                <a:extLst>
                  <a:ext uri="{0D108BD9-81ED-4DB2-BD59-A6C34878D82A}">
                    <a16:rowId xmlns:a16="http://schemas.microsoft.com/office/drawing/2014/main" val="3277296368"/>
                  </a:ext>
                </a:extLst>
              </a:tr>
              <a:tr h="302113">
                <a:tc>
                  <a:txBody>
                    <a:bodyPr/>
                    <a:lstStyle/>
                    <a:p>
                      <a:r>
                        <a:rPr lang="en-US" sz="1200" dirty="0" err="1"/>
                        <a:t>Maxwell.Halvorson</a:t>
                      </a:r>
                      <a:endParaRPr lang="en-US" sz="1200" dirty="0"/>
                    </a:p>
                  </a:txBody>
                  <a:tcPr anchor="ctr"/>
                </a:tc>
                <a:tc>
                  <a:txBody>
                    <a:bodyPr/>
                    <a:lstStyle/>
                    <a:p>
                      <a:r>
                        <a:rPr lang="en-US" sz="1200"/>
                        <a:t>257</a:t>
                      </a:r>
                    </a:p>
                  </a:txBody>
                  <a:tcPr anchor="ctr"/>
                </a:tc>
                <a:extLst>
                  <a:ext uri="{0D108BD9-81ED-4DB2-BD59-A6C34878D82A}">
                    <a16:rowId xmlns:a16="http://schemas.microsoft.com/office/drawing/2014/main" val="3119900040"/>
                  </a:ext>
                </a:extLst>
              </a:tr>
              <a:tr h="302113">
                <a:tc>
                  <a:txBody>
                    <a:bodyPr/>
                    <a:lstStyle/>
                    <a:p>
                      <a:r>
                        <a:rPr lang="en-US" sz="1200" dirty="0"/>
                        <a:t>Ollie_Ledner37</a:t>
                      </a:r>
                    </a:p>
                  </a:txBody>
                  <a:tcPr anchor="ctr"/>
                </a:tc>
                <a:tc>
                  <a:txBody>
                    <a:bodyPr/>
                    <a:lstStyle/>
                    <a:p>
                      <a:r>
                        <a:rPr lang="en-US" sz="1200"/>
                        <a:t>257</a:t>
                      </a:r>
                    </a:p>
                  </a:txBody>
                  <a:tcPr anchor="ctr"/>
                </a:tc>
                <a:extLst>
                  <a:ext uri="{0D108BD9-81ED-4DB2-BD59-A6C34878D82A}">
                    <a16:rowId xmlns:a16="http://schemas.microsoft.com/office/drawing/2014/main" val="3284404248"/>
                  </a:ext>
                </a:extLst>
              </a:tr>
              <a:tr h="302113">
                <a:tc>
                  <a:txBody>
                    <a:bodyPr/>
                    <a:lstStyle/>
                    <a:p>
                      <a:r>
                        <a:rPr lang="en-US" sz="1200" dirty="0"/>
                        <a:t>Mckenna17</a:t>
                      </a:r>
                    </a:p>
                  </a:txBody>
                  <a:tcPr anchor="ctr"/>
                </a:tc>
                <a:tc>
                  <a:txBody>
                    <a:bodyPr/>
                    <a:lstStyle/>
                    <a:p>
                      <a:r>
                        <a:rPr lang="en-US" sz="1200"/>
                        <a:t>257</a:t>
                      </a:r>
                    </a:p>
                  </a:txBody>
                  <a:tcPr anchor="ctr"/>
                </a:tc>
                <a:extLst>
                  <a:ext uri="{0D108BD9-81ED-4DB2-BD59-A6C34878D82A}">
                    <a16:rowId xmlns:a16="http://schemas.microsoft.com/office/drawing/2014/main" val="3246253506"/>
                  </a:ext>
                </a:extLst>
              </a:tr>
              <a:tr h="302113">
                <a:tc>
                  <a:txBody>
                    <a:bodyPr/>
                    <a:lstStyle/>
                    <a:p>
                      <a:r>
                        <a:rPr lang="en-US" sz="1200"/>
                        <a:t>Duane60</a:t>
                      </a:r>
                    </a:p>
                  </a:txBody>
                  <a:tcPr anchor="ctr"/>
                </a:tc>
                <a:tc>
                  <a:txBody>
                    <a:bodyPr/>
                    <a:lstStyle/>
                    <a:p>
                      <a:r>
                        <a:rPr lang="en-US" sz="1200" dirty="0"/>
                        <a:t>257</a:t>
                      </a:r>
                    </a:p>
                  </a:txBody>
                  <a:tcPr anchor="ctr"/>
                </a:tc>
                <a:extLst>
                  <a:ext uri="{0D108BD9-81ED-4DB2-BD59-A6C34878D82A}">
                    <a16:rowId xmlns:a16="http://schemas.microsoft.com/office/drawing/2014/main" val="2188459138"/>
                  </a:ext>
                </a:extLst>
              </a:tr>
              <a:tr h="302113">
                <a:tc>
                  <a:txBody>
                    <a:bodyPr/>
                    <a:lstStyle/>
                    <a:p>
                      <a:r>
                        <a:rPr lang="en-US" sz="1200"/>
                        <a:t>Julien_Schmidt</a:t>
                      </a:r>
                    </a:p>
                  </a:txBody>
                  <a:tcPr anchor="ctr"/>
                </a:tc>
                <a:tc>
                  <a:txBody>
                    <a:bodyPr/>
                    <a:lstStyle/>
                    <a:p>
                      <a:r>
                        <a:rPr lang="en-US" sz="1200" dirty="0"/>
                        <a:t>257</a:t>
                      </a:r>
                    </a:p>
                  </a:txBody>
                  <a:tcPr anchor="ctr"/>
                </a:tc>
                <a:extLst>
                  <a:ext uri="{0D108BD9-81ED-4DB2-BD59-A6C34878D82A}">
                    <a16:rowId xmlns:a16="http://schemas.microsoft.com/office/drawing/2014/main" val="2398817969"/>
                  </a:ext>
                </a:extLst>
              </a:tr>
              <a:tr h="302113">
                <a:tc>
                  <a:txBody>
                    <a:bodyPr/>
                    <a:lstStyle/>
                    <a:p>
                      <a:r>
                        <a:rPr lang="en-US" sz="1200"/>
                        <a:t>Mike.Auer39</a:t>
                      </a:r>
                    </a:p>
                  </a:txBody>
                  <a:tcPr anchor="ctr"/>
                </a:tc>
                <a:tc>
                  <a:txBody>
                    <a:bodyPr/>
                    <a:lstStyle/>
                    <a:p>
                      <a:r>
                        <a:rPr lang="en-US" sz="1200" dirty="0"/>
                        <a:t>257</a:t>
                      </a:r>
                    </a:p>
                  </a:txBody>
                  <a:tcPr anchor="ctr"/>
                </a:tc>
                <a:extLst>
                  <a:ext uri="{0D108BD9-81ED-4DB2-BD59-A6C34878D82A}">
                    <a16:rowId xmlns:a16="http://schemas.microsoft.com/office/drawing/2014/main" val="1487360155"/>
                  </a:ext>
                </a:extLst>
              </a:tr>
              <a:tr h="302113">
                <a:tc>
                  <a:txBody>
                    <a:bodyPr/>
                    <a:lstStyle/>
                    <a:p>
                      <a:r>
                        <a:rPr lang="en-US" sz="1200"/>
                        <a:t>Nia_Haag</a:t>
                      </a:r>
                    </a:p>
                  </a:txBody>
                  <a:tcPr anchor="ctr"/>
                </a:tc>
                <a:tc>
                  <a:txBody>
                    <a:bodyPr/>
                    <a:lstStyle/>
                    <a:p>
                      <a:r>
                        <a:rPr lang="en-US" sz="1200" dirty="0"/>
                        <a:t>257</a:t>
                      </a:r>
                    </a:p>
                  </a:txBody>
                  <a:tcPr anchor="ctr"/>
                </a:tc>
                <a:extLst>
                  <a:ext uri="{0D108BD9-81ED-4DB2-BD59-A6C34878D82A}">
                    <a16:rowId xmlns:a16="http://schemas.microsoft.com/office/drawing/2014/main" val="2025413508"/>
                  </a:ext>
                </a:extLst>
              </a:tr>
              <a:tr h="302113">
                <a:tc>
                  <a:txBody>
                    <a:bodyPr/>
                    <a:lstStyle/>
                    <a:p>
                      <a:r>
                        <a:rPr lang="en-US" sz="1200"/>
                        <a:t>Leslie67</a:t>
                      </a:r>
                    </a:p>
                  </a:txBody>
                  <a:tcPr anchor="ctr"/>
                </a:tc>
                <a:tc>
                  <a:txBody>
                    <a:bodyPr/>
                    <a:lstStyle/>
                    <a:p>
                      <a:r>
                        <a:rPr lang="en-US" sz="1200" dirty="0"/>
                        <a:t>257</a:t>
                      </a:r>
                    </a:p>
                  </a:txBody>
                  <a:tcPr anchor="ctr"/>
                </a:tc>
                <a:extLst>
                  <a:ext uri="{0D108BD9-81ED-4DB2-BD59-A6C34878D82A}">
                    <a16:rowId xmlns:a16="http://schemas.microsoft.com/office/drawing/2014/main" val="2953749268"/>
                  </a:ext>
                </a:extLst>
              </a:tr>
              <a:tr h="302113">
                <a:tc>
                  <a:txBody>
                    <a:bodyPr/>
                    <a:lstStyle/>
                    <a:p>
                      <a:r>
                        <a:rPr lang="en-US" sz="1200"/>
                        <a:t>Janelle.Nikolaus81</a:t>
                      </a:r>
                    </a:p>
                  </a:txBody>
                  <a:tcPr anchor="ctr"/>
                </a:tc>
                <a:tc>
                  <a:txBody>
                    <a:bodyPr/>
                    <a:lstStyle/>
                    <a:p>
                      <a:r>
                        <a:rPr lang="en-US" sz="1200" dirty="0"/>
                        <a:t>257</a:t>
                      </a:r>
                    </a:p>
                  </a:txBody>
                  <a:tcPr anchor="ctr"/>
                </a:tc>
                <a:extLst>
                  <a:ext uri="{0D108BD9-81ED-4DB2-BD59-A6C34878D82A}">
                    <a16:rowId xmlns:a16="http://schemas.microsoft.com/office/drawing/2014/main" val="3783583334"/>
                  </a:ext>
                </a:extLst>
              </a:tr>
              <a:tr h="302113">
                <a:tc>
                  <a:txBody>
                    <a:bodyPr/>
                    <a:lstStyle/>
                    <a:p>
                      <a:r>
                        <a:rPr lang="en-US" sz="1200"/>
                        <a:t>Bethany20</a:t>
                      </a:r>
                    </a:p>
                  </a:txBody>
                  <a:tcPr anchor="ctr"/>
                </a:tc>
                <a:tc>
                  <a:txBody>
                    <a:bodyPr/>
                    <a:lstStyle/>
                    <a:p>
                      <a:r>
                        <a:rPr lang="en-US" sz="1200" dirty="0"/>
                        <a:t>257</a:t>
                      </a:r>
                    </a:p>
                  </a:txBody>
                  <a:tcPr anchor="ctr"/>
                </a:tc>
                <a:extLst>
                  <a:ext uri="{0D108BD9-81ED-4DB2-BD59-A6C34878D82A}">
                    <a16:rowId xmlns:a16="http://schemas.microsoft.com/office/drawing/2014/main" val="1012253434"/>
                  </a:ext>
                </a:extLst>
              </a:tr>
            </a:tbl>
          </a:graphicData>
        </a:graphic>
      </p:graphicFrame>
    </p:spTree>
    <p:extLst>
      <p:ext uri="{BB962C8B-B14F-4D97-AF65-F5344CB8AC3E}">
        <p14:creationId xmlns:p14="http://schemas.microsoft.com/office/powerpoint/2010/main" val="2344276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56DD3-E180-7377-509E-C1DF1D5C46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34D4AE-0842-163C-F0CE-B87574CABDE5}"/>
              </a:ext>
            </a:extLst>
          </p:cNvPr>
          <p:cNvSpPr>
            <a:spLocks noGrp="1"/>
          </p:cNvSpPr>
          <p:nvPr>
            <p:ph type="title"/>
          </p:nvPr>
        </p:nvSpPr>
        <p:spPr>
          <a:xfrm>
            <a:off x="581192" y="156724"/>
            <a:ext cx="11029616" cy="1188720"/>
          </a:xfrm>
        </p:spPr>
        <p:txBody>
          <a:bodyPr/>
          <a:lstStyle/>
          <a:p>
            <a:r>
              <a:rPr lang="en-US" dirty="0"/>
              <a:t>RESULT</a:t>
            </a:r>
          </a:p>
        </p:txBody>
      </p:sp>
      <p:sp>
        <p:nvSpPr>
          <p:cNvPr id="4" name="TextBox 3">
            <a:extLst>
              <a:ext uri="{FF2B5EF4-FFF2-40B4-BE49-F238E27FC236}">
                <a16:creationId xmlns:a16="http://schemas.microsoft.com/office/drawing/2014/main" id="{B4F8095B-C14A-DE7B-E940-7BF0F2870FE3}"/>
              </a:ext>
            </a:extLst>
          </p:cNvPr>
          <p:cNvSpPr txBox="1"/>
          <p:nvPr/>
        </p:nvSpPr>
        <p:spPr>
          <a:xfrm>
            <a:off x="734261" y="1345444"/>
            <a:ext cx="10876547" cy="5193729"/>
          </a:xfrm>
          <a:prstGeom prst="rect">
            <a:avLst/>
          </a:prstGeom>
          <a:noFill/>
        </p:spPr>
        <p:txBody>
          <a:bodyPr wrap="square">
            <a:spAutoFit/>
          </a:bodyPr>
          <a:lstStyle/>
          <a:p>
            <a:pPr marL="283464" indent="-283464" algn="l" rtl="0" eaLnBrk="1" latinLnBrk="0" hangingPunct="1">
              <a:spcBef>
                <a:spcPts val="264"/>
              </a:spcBef>
              <a:spcAft>
                <a:spcPts val="600"/>
              </a:spcAft>
              <a:buClr>
                <a:schemeClr val="accent1"/>
              </a:buClr>
              <a:buSzPct val="145000"/>
              <a:buFont typeface="Arial" panose="020B0604020202020204" pitchFamily="34" charset="0"/>
              <a:buChar char="•"/>
            </a:pPr>
            <a:r>
              <a:rPr lang="en-US" sz="2200" kern="1200" dirty="0">
                <a:solidFill>
                  <a:srgbClr val="000000"/>
                </a:solidFill>
                <a:effectLst/>
                <a:latin typeface="Times New Roman" panose="02020603050405020304" pitchFamily="18" charset="0"/>
                <a:cs typeface="Times New Roman" panose="02020603050405020304" pitchFamily="18" charset="0"/>
              </a:rPr>
              <a:t>The Instagram user analytics project provided insights on marketing, User engagements, Bots and Fake accounts. Now these insight can be used by Instagram product team to launch new campaigns, track users engagement and improve user experience</a:t>
            </a:r>
          </a:p>
          <a:p>
            <a:pPr marL="283464" indent="-283464" algn="l" rtl="0" eaLnBrk="1" latinLnBrk="0" hangingPunct="1">
              <a:spcBef>
                <a:spcPts val="264"/>
              </a:spcBef>
              <a:spcAft>
                <a:spcPts val="600"/>
              </a:spcAft>
              <a:buClr>
                <a:schemeClr val="accent1"/>
              </a:buClr>
              <a:buSzPct val="145000"/>
              <a:buFont typeface="Arial" panose="020B0604020202020204" pitchFamily="34" charset="0"/>
              <a:buChar char="•"/>
            </a:pPr>
            <a:r>
              <a:rPr lang="en-US" sz="2200" kern="1200" dirty="0">
                <a:solidFill>
                  <a:srgbClr val="000000"/>
                </a:solidFill>
                <a:effectLst/>
                <a:latin typeface="Times New Roman" panose="02020603050405020304" pitchFamily="18" charset="0"/>
                <a:cs typeface="Times New Roman" panose="02020603050405020304" pitchFamily="18" charset="0"/>
              </a:rPr>
              <a:t>Here are the insights I found in these project</a:t>
            </a:r>
          </a:p>
          <a:p>
            <a:pPr marL="457200" indent="-457200" algn="l" rtl="0" eaLnBrk="1" latinLnBrk="0" hangingPunct="1">
              <a:spcBef>
                <a:spcPts val="264"/>
              </a:spcBef>
              <a:spcAft>
                <a:spcPts val="600"/>
              </a:spcAft>
              <a:buClr>
                <a:schemeClr val="accent1"/>
              </a:buClr>
              <a:buSzPct val="145000"/>
              <a:buFont typeface="Courier New" panose="02070309020205020404" pitchFamily="49" charset="0"/>
              <a:buChar char="o"/>
            </a:pPr>
            <a:r>
              <a:rPr lang="en-US" sz="2200" kern="1200" dirty="0">
                <a:solidFill>
                  <a:srgbClr val="000000"/>
                </a:solidFill>
                <a:effectLst/>
                <a:latin typeface="Times New Roman" panose="02020603050405020304" pitchFamily="18" charset="0"/>
                <a:cs typeface="Times New Roman" panose="02020603050405020304" pitchFamily="18" charset="0"/>
              </a:rPr>
              <a:t>Top 5 Oldest users of Instagram </a:t>
            </a:r>
          </a:p>
          <a:p>
            <a:pPr marL="457200" indent="-457200" algn="l" rtl="0" eaLnBrk="1" latinLnBrk="0" hangingPunct="1">
              <a:spcBef>
                <a:spcPts val="264"/>
              </a:spcBef>
              <a:spcAft>
                <a:spcPts val="600"/>
              </a:spcAft>
              <a:buClr>
                <a:schemeClr val="accent1"/>
              </a:buClr>
              <a:buSzPct val="145000"/>
              <a:buFont typeface="Courier New" panose="02070309020205020404" pitchFamily="49" charset="0"/>
              <a:buChar char="o"/>
            </a:pPr>
            <a:r>
              <a:rPr lang="en-US" sz="2200" kern="1200" dirty="0">
                <a:solidFill>
                  <a:srgbClr val="000000"/>
                </a:solidFill>
                <a:effectLst/>
                <a:latin typeface="Times New Roman" panose="02020603050405020304" pitchFamily="18" charset="0"/>
                <a:cs typeface="Times New Roman" panose="02020603050405020304" pitchFamily="18" charset="0"/>
              </a:rPr>
              <a:t>Users who never posted photos on Instagram</a:t>
            </a:r>
          </a:p>
          <a:p>
            <a:pPr marL="457200" indent="-457200" algn="l" rtl="0" eaLnBrk="1" latinLnBrk="0" hangingPunct="1">
              <a:spcBef>
                <a:spcPts val="264"/>
              </a:spcBef>
              <a:spcAft>
                <a:spcPts val="600"/>
              </a:spcAft>
              <a:buClr>
                <a:schemeClr val="accent1"/>
              </a:buClr>
              <a:buSzPct val="145000"/>
              <a:buFont typeface="Courier New" panose="02070309020205020404" pitchFamily="49" charset="0"/>
              <a:buChar char="o"/>
            </a:pPr>
            <a:r>
              <a:rPr lang="en-US" sz="2200" kern="1200" dirty="0">
                <a:solidFill>
                  <a:srgbClr val="000000"/>
                </a:solidFill>
                <a:effectLst/>
                <a:latin typeface="Times New Roman" panose="02020603050405020304" pitchFamily="18" charset="0"/>
                <a:cs typeface="Times New Roman" panose="02020603050405020304" pitchFamily="18" charset="0"/>
              </a:rPr>
              <a:t>Most liked photo on Instagram</a:t>
            </a:r>
          </a:p>
          <a:p>
            <a:pPr marL="457200" indent="-457200" algn="l" rtl="0" eaLnBrk="1" latinLnBrk="0" hangingPunct="1">
              <a:spcBef>
                <a:spcPts val="264"/>
              </a:spcBef>
              <a:spcAft>
                <a:spcPts val="600"/>
              </a:spcAft>
              <a:buClr>
                <a:schemeClr val="accent1"/>
              </a:buClr>
              <a:buSzPct val="145000"/>
              <a:buFont typeface="Courier New" panose="02070309020205020404" pitchFamily="49" charset="0"/>
              <a:buChar char="o"/>
            </a:pPr>
            <a:r>
              <a:rPr lang="en-US" sz="2200" kern="1200" dirty="0">
                <a:solidFill>
                  <a:srgbClr val="000000"/>
                </a:solidFill>
                <a:effectLst/>
                <a:latin typeface="Times New Roman" panose="02020603050405020304" pitchFamily="18" charset="0"/>
                <a:cs typeface="Times New Roman" panose="02020603050405020304" pitchFamily="18" charset="0"/>
              </a:rPr>
              <a:t>Top 5 most commonly used has-tags on Instagram</a:t>
            </a:r>
          </a:p>
          <a:p>
            <a:pPr marL="457200" indent="-457200" algn="l" rtl="0" eaLnBrk="1" latinLnBrk="0" hangingPunct="1">
              <a:spcBef>
                <a:spcPts val="264"/>
              </a:spcBef>
              <a:spcAft>
                <a:spcPts val="600"/>
              </a:spcAft>
              <a:buClr>
                <a:schemeClr val="accent1"/>
              </a:buClr>
              <a:buSzPct val="145000"/>
              <a:buFont typeface="Courier New" panose="02070309020205020404" pitchFamily="49" charset="0"/>
              <a:buChar char="o"/>
            </a:pPr>
            <a:r>
              <a:rPr lang="en-US" sz="2200" kern="1200" dirty="0">
                <a:solidFill>
                  <a:srgbClr val="000000"/>
                </a:solidFill>
                <a:effectLst/>
                <a:latin typeface="Times New Roman" panose="02020603050405020304" pitchFamily="18" charset="0"/>
                <a:cs typeface="Times New Roman" panose="02020603050405020304" pitchFamily="18" charset="0"/>
              </a:rPr>
              <a:t>Total number of users on Instagram</a:t>
            </a:r>
          </a:p>
          <a:p>
            <a:pPr marL="457200" indent="-457200" algn="l" rtl="0" eaLnBrk="1" latinLnBrk="0" hangingPunct="1">
              <a:spcBef>
                <a:spcPts val="264"/>
              </a:spcBef>
              <a:spcAft>
                <a:spcPts val="600"/>
              </a:spcAft>
              <a:buClr>
                <a:schemeClr val="accent1"/>
              </a:buClr>
              <a:buSzPct val="145000"/>
              <a:buFont typeface="Courier New" panose="02070309020205020404" pitchFamily="49" charset="0"/>
              <a:buChar char="o"/>
            </a:pPr>
            <a:r>
              <a:rPr lang="en-US" sz="2200" kern="1200" dirty="0">
                <a:solidFill>
                  <a:srgbClr val="000000"/>
                </a:solidFill>
                <a:effectLst/>
                <a:latin typeface="Times New Roman" panose="02020603050405020304" pitchFamily="18" charset="0"/>
                <a:cs typeface="Times New Roman" panose="02020603050405020304" pitchFamily="18" charset="0"/>
              </a:rPr>
              <a:t>Total number of photos on Instagram</a:t>
            </a:r>
          </a:p>
          <a:p>
            <a:pPr marL="457200" indent="-457200" algn="l" rtl="0" eaLnBrk="1" latinLnBrk="0" hangingPunct="1">
              <a:spcBef>
                <a:spcPts val="264"/>
              </a:spcBef>
              <a:spcAft>
                <a:spcPts val="600"/>
              </a:spcAft>
              <a:buClr>
                <a:schemeClr val="accent1"/>
              </a:buClr>
              <a:buSzPct val="145000"/>
              <a:buFont typeface="Courier New" panose="02070309020205020404" pitchFamily="49" charset="0"/>
              <a:buChar char="o"/>
            </a:pPr>
            <a:r>
              <a:rPr lang="en-US" sz="2200" kern="1200" dirty="0">
                <a:solidFill>
                  <a:srgbClr val="000000"/>
                </a:solidFill>
                <a:effectLst/>
                <a:latin typeface="Times New Roman" panose="02020603050405020304" pitchFamily="18" charset="0"/>
                <a:cs typeface="Times New Roman" panose="02020603050405020304" pitchFamily="18" charset="0"/>
              </a:rPr>
              <a:t>Average number of photos per user </a:t>
            </a:r>
          </a:p>
          <a:p>
            <a:pPr marL="457200" indent="-457200" algn="l" rtl="0" eaLnBrk="1" latinLnBrk="0" hangingPunct="1">
              <a:spcBef>
                <a:spcPts val="264"/>
              </a:spcBef>
              <a:spcAft>
                <a:spcPts val="600"/>
              </a:spcAft>
              <a:buClr>
                <a:schemeClr val="accent1"/>
              </a:buClr>
              <a:buSzPct val="145000"/>
              <a:buFont typeface="Courier New" panose="02070309020205020404" pitchFamily="49" charset="0"/>
              <a:buChar char="o"/>
            </a:pPr>
            <a:r>
              <a:rPr lang="en-US" sz="2200" kern="1200" dirty="0">
                <a:solidFill>
                  <a:srgbClr val="000000"/>
                </a:solidFill>
                <a:effectLst/>
                <a:latin typeface="Times New Roman" panose="02020603050405020304" pitchFamily="18" charset="0"/>
                <a:cs typeface="Times New Roman" panose="02020603050405020304" pitchFamily="18" charset="0"/>
              </a:rPr>
              <a:t>Bots and fake  accounts on Instagram</a:t>
            </a:r>
          </a:p>
        </p:txBody>
      </p:sp>
    </p:spTree>
    <p:extLst>
      <p:ext uri="{BB962C8B-B14F-4D97-AF65-F5344CB8AC3E}">
        <p14:creationId xmlns:p14="http://schemas.microsoft.com/office/powerpoint/2010/main" val="3217826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02BFB-1D11-0000-F056-F51C615085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766FAC-AAC3-A3F4-D72B-21DBB7AB9C80}"/>
              </a:ext>
            </a:extLst>
          </p:cNvPr>
          <p:cNvSpPr>
            <a:spLocks noGrp="1"/>
          </p:cNvSpPr>
          <p:nvPr>
            <p:ph type="title"/>
          </p:nvPr>
        </p:nvSpPr>
        <p:spPr>
          <a:xfrm>
            <a:off x="581192" y="156724"/>
            <a:ext cx="11029616" cy="1188720"/>
          </a:xfrm>
        </p:spPr>
        <p:txBody>
          <a:bodyPr/>
          <a:lstStyle/>
          <a:p>
            <a:r>
              <a:rPr lang="en-US" dirty="0"/>
              <a:t>Drive and </a:t>
            </a:r>
            <a:r>
              <a:rPr lang="en-US" dirty="0" err="1"/>
              <a:t>github</a:t>
            </a:r>
            <a:r>
              <a:rPr lang="en-US" dirty="0"/>
              <a:t> links</a:t>
            </a:r>
          </a:p>
        </p:txBody>
      </p:sp>
      <p:sp>
        <p:nvSpPr>
          <p:cNvPr id="3" name="TextBox 2">
            <a:extLst>
              <a:ext uri="{FF2B5EF4-FFF2-40B4-BE49-F238E27FC236}">
                <a16:creationId xmlns:a16="http://schemas.microsoft.com/office/drawing/2014/main" id="{A7E0D6FA-3202-C8EB-264B-E79ECE63D9A0}"/>
              </a:ext>
            </a:extLst>
          </p:cNvPr>
          <p:cNvSpPr txBox="1"/>
          <p:nvPr/>
        </p:nvSpPr>
        <p:spPr>
          <a:xfrm>
            <a:off x="1419225" y="2914650"/>
            <a:ext cx="9591675" cy="1200329"/>
          </a:xfrm>
          <a:prstGeom prst="rect">
            <a:avLst/>
          </a:prstGeom>
          <a:noFill/>
        </p:spPr>
        <p:txBody>
          <a:bodyPr wrap="square" rtlCol="0">
            <a:spAutoFit/>
          </a:bodyPr>
          <a:lstStyle/>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GOOGLE DRIVE – “ </a:t>
            </a:r>
            <a:r>
              <a:rPr lang="en-IN" sz="3600" dirty="0">
                <a:latin typeface="Times New Roman" panose="02020603050405020304" pitchFamily="18" charset="0"/>
                <a:cs typeface="Times New Roman" panose="02020603050405020304" pitchFamily="18" charset="0"/>
                <a:hlinkClick r:id="rId2"/>
              </a:rPr>
              <a:t>Drive</a:t>
            </a:r>
            <a:r>
              <a:rPr lang="en-IN" sz="3600" dirty="0">
                <a:latin typeface="Times New Roman" panose="02020603050405020304" pitchFamily="18" charset="0"/>
                <a:cs typeface="Times New Roman" panose="02020603050405020304" pitchFamily="18" charset="0"/>
              </a:rPr>
              <a:t> “  </a:t>
            </a: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GITHUB –” </a:t>
            </a:r>
            <a:r>
              <a:rPr lang="en-IN" sz="3600" dirty="0" err="1">
                <a:latin typeface="Times New Roman" panose="02020603050405020304" pitchFamily="18" charset="0"/>
                <a:cs typeface="Times New Roman" panose="02020603050405020304" pitchFamily="18" charset="0"/>
                <a:hlinkClick r:id="rId3"/>
              </a:rPr>
              <a:t>Github</a:t>
            </a:r>
            <a:r>
              <a:rPr lang="en-IN" sz="3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455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CBC6F-517F-928E-AB13-7965DC5E0C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ABDC4D-B9CE-5285-4F41-B29D9254E4F7}"/>
              </a:ext>
            </a:extLst>
          </p:cNvPr>
          <p:cNvSpPr>
            <a:spLocks noGrp="1"/>
          </p:cNvSpPr>
          <p:nvPr>
            <p:ph type="title"/>
          </p:nvPr>
        </p:nvSpPr>
        <p:spPr>
          <a:xfrm>
            <a:off x="581192" y="0"/>
            <a:ext cx="11029616" cy="1188720"/>
          </a:xfrm>
        </p:spPr>
        <p:txBody>
          <a:bodyPr/>
          <a:lstStyle/>
          <a:p>
            <a:r>
              <a:rPr lang="en-IN" dirty="0"/>
              <a:t>APPROACH</a:t>
            </a:r>
          </a:p>
        </p:txBody>
      </p:sp>
      <p:sp>
        <p:nvSpPr>
          <p:cNvPr id="5" name="TextBox 4">
            <a:extLst>
              <a:ext uri="{FF2B5EF4-FFF2-40B4-BE49-F238E27FC236}">
                <a16:creationId xmlns:a16="http://schemas.microsoft.com/office/drawing/2014/main" id="{664B208B-A01F-EC0E-1954-92B0BF389527}"/>
              </a:ext>
            </a:extLst>
          </p:cNvPr>
          <p:cNvSpPr txBox="1"/>
          <p:nvPr/>
        </p:nvSpPr>
        <p:spPr>
          <a:xfrm>
            <a:off x="581192" y="1146707"/>
            <a:ext cx="6156492" cy="3139321"/>
          </a:xfrm>
          <a:prstGeom prst="rect">
            <a:avLst/>
          </a:prstGeom>
          <a:noFill/>
        </p:spPr>
        <p:txBody>
          <a:bodyPr wrap="square">
            <a:spAutoFit/>
          </a:bodyPr>
          <a:lstStyle/>
          <a:p>
            <a:pPr algn="just"/>
            <a:r>
              <a:rPr lang="en-US" sz="2200" b="0" i="0" dirty="0">
                <a:effectLst/>
                <a:latin typeface="Times New Roman" panose="02020603050405020304" pitchFamily="18" charset="0"/>
                <a:cs typeface="Times New Roman" panose="02020603050405020304" pitchFamily="18" charset="0"/>
              </a:rPr>
              <a:t>For this project, I have used My SQL to extract the required data from the given database using the Join function, subqueries, Aggregation, where condition, Group by, Distinct and other functions required. keeping the Primary key and foreign key in consideration provided all the reports asked by the marketing department and Investor metrics department. I have used Microsoft PPT maker to prepare the final report representation. </a:t>
            </a:r>
            <a:endParaRPr lang="en-US" sz="15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2AC4E5C-713E-4A22-D039-5CDFE1F47BD5}"/>
              </a:ext>
            </a:extLst>
          </p:cNvPr>
          <p:cNvPicPr>
            <a:picLocks noChangeAspect="1"/>
          </p:cNvPicPr>
          <p:nvPr/>
        </p:nvPicPr>
        <p:blipFill>
          <a:blip r:embed="rId2"/>
          <a:srcRect l="3206"/>
          <a:stretch/>
        </p:blipFill>
        <p:spPr>
          <a:xfrm>
            <a:off x="6994357" y="1188720"/>
            <a:ext cx="4953333" cy="4985156"/>
          </a:xfrm>
          <a:prstGeom prst="rect">
            <a:avLst/>
          </a:prstGeom>
        </p:spPr>
      </p:pic>
      <p:sp>
        <p:nvSpPr>
          <p:cNvPr id="6" name="TextBox 5">
            <a:extLst>
              <a:ext uri="{FF2B5EF4-FFF2-40B4-BE49-F238E27FC236}">
                <a16:creationId xmlns:a16="http://schemas.microsoft.com/office/drawing/2014/main" id="{1B78AA89-F1FD-E13C-FC25-F58201265567}"/>
              </a:ext>
            </a:extLst>
          </p:cNvPr>
          <p:cNvSpPr txBox="1"/>
          <p:nvPr/>
        </p:nvSpPr>
        <p:spPr>
          <a:xfrm>
            <a:off x="581192" y="4228656"/>
            <a:ext cx="6096000" cy="2535566"/>
          </a:xfrm>
          <a:prstGeom prst="rect">
            <a:avLst/>
          </a:prstGeom>
          <a:noFill/>
        </p:spPr>
        <p:txBody>
          <a:bodyPr wrap="square">
            <a:spAutoFit/>
          </a:bodyPr>
          <a:lstStyle/>
          <a:p>
            <a:pPr marL="457200" indent="-457200" algn="just">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DATABASE</a:t>
            </a:r>
            <a:r>
              <a:rPr lang="en-US" sz="1800" dirty="0">
                <a:latin typeface="Times New Roman" panose="02020603050405020304" pitchFamily="18" charset="0"/>
                <a:cs typeface="Times New Roman" panose="02020603050405020304" pitchFamily="18" charset="0"/>
              </a:rPr>
              <a:t> -&gt; Loaded the provided database into MySQL Workbench.</a:t>
            </a:r>
          </a:p>
          <a:p>
            <a:pPr marL="457200" indent="-457200" algn="just">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QUERY EXECUTION </a:t>
            </a:r>
            <a:r>
              <a:rPr lang="en-US" sz="1800" dirty="0">
                <a:latin typeface="Times New Roman" panose="02020603050405020304" pitchFamily="18" charset="0"/>
                <a:cs typeface="Times New Roman" panose="02020603050405020304" pitchFamily="18" charset="0"/>
              </a:rPr>
              <a:t>-&gt; Designed and executed SQL queries </a:t>
            </a:r>
          </a:p>
          <a:p>
            <a:pPr marL="457200" indent="-457200" algn="just">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INSIGHTS EXTRACTION </a:t>
            </a:r>
          </a:p>
          <a:p>
            <a:pPr marL="457200" indent="-457200">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REPORT PRESENTATION</a:t>
            </a:r>
            <a:r>
              <a:rPr lang="en-US" sz="1800" dirty="0">
                <a:latin typeface="Times New Roman" panose="02020603050405020304" pitchFamily="18" charset="0"/>
                <a:cs typeface="Times New Roman" panose="02020603050405020304" pitchFamily="18" charset="0"/>
              </a:rPr>
              <a:t> -&gt;POWERPOINT </a:t>
            </a:r>
          </a:p>
        </p:txBody>
      </p:sp>
    </p:spTree>
    <p:extLst>
      <p:ext uri="{BB962C8B-B14F-4D97-AF65-F5344CB8AC3E}">
        <p14:creationId xmlns:p14="http://schemas.microsoft.com/office/powerpoint/2010/main" val="2046089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64B6E-4243-CAE4-01E4-77CA9BE1D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EE0390-1DF2-E582-6417-28FA4FF4B0C2}"/>
              </a:ext>
            </a:extLst>
          </p:cNvPr>
          <p:cNvSpPr>
            <a:spLocks noGrp="1"/>
          </p:cNvSpPr>
          <p:nvPr>
            <p:ph type="title"/>
          </p:nvPr>
        </p:nvSpPr>
        <p:spPr>
          <a:xfrm>
            <a:off x="581192" y="0"/>
            <a:ext cx="11029616" cy="1188720"/>
          </a:xfrm>
        </p:spPr>
        <p:txBody>
          <a:bodyPr/>
          <a:lstStyle/>
          <a:p>
            <a:r>
              <a:rPr lang="en-IN" dirty="0"/>
              <a:t>TECH STACK</a:t>
            </a:r>
          </a:p>
        </p:txBody>
      </p:sp>
      <p:sp>
        <p:nvSpPr>
          <p:cNvPr id="5" name="TextBox 4">
            <a:extLst>
              <a:ext uri="{FF2B5EF4-FFF2-40B4-BE49-F238E27FC236}">
                <a16:creationId xmlns:a16="http://schemas.microsoft.com/office/drawing/2014/main" id="{FB4825A4-A126-2EDD-10D3-F195835C2F05}"/>
              </a:ext>
            </a:extLst>
          </p:cNvPr>
          <p:cNvSpPr txBox="1"/>
          <p:nvPr/>
        </p:nvSpPr>
        <p:spPr>
          <a:xfrm>
            <a:off x="581192" y="1190324"/>
            <a:ext cx="11306008" cy="1107996"/>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To complete this project, I have used software  MySQL workbench 8.0 CE. It is used to creating database and writing SQL queries . Additionally,  I have used notepad for saving SQL query and Microsoft power point presentation to create PPT.</a:t>
            </a:r>
          </a:p>
        </p:txBody>
      </p:sp>
      <p:pic>
        <p:nvPicPr>
          <p:cNvPr id="1028" name="Picture 4" descr="MySQL Workbench - No.1 popular guide">
            <a:extLst>
              <a:ext uri="{FF2B5EF4-FFF2-40B4-BE49-F238E27FC236}">
                <a16:creationId xmlns:a16="http://schemas.microsoft.com/office/drawing/2014/main" id="{7B4AD069-6E18-BA1F-5D9C-A6058DC38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010" y="2975428"/>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096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FAB39-B1B6-BA8F-09D1-E9FFEA2EB5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CB4E36-C10D-0DD2-5D61-C7359A9A8655}"/>
              </a:ext>
            </a:extLst>
          </p:cNvPr>
          <p:cNvSpPr>
            <a:spLocks noGrp="1"/>
          </p:cNvSpPr>
          <p:nvPr>
            <p:ph type="title"/>
          </p:nvPr>
        </p:nvSpPr>
        <p:spPr>
          <a:xfrm>
            <a:off x="581192" y="-80210"/>
            <a:ext cx="11029616" cy="1188720"/>
          </a:xfrm>
        </p:spPr>
        <p:txBody>
          <a:bodyPr/>
          <a:lstStyle/>
          <a:p>
            <a:r>
              <a:rPr lang="en-IN" dirty="0"/>
              <a:t>insights</a:t>
            </a:r>
          </a:p>
        </p:txBody>
      </p:sp>
      <p:sp>
        <p:nvSpPr>
          <p:cNvPr id="5" name="TextBox 4">
            <a:extLst>
              <a:ext uri="{FF2B5EF4-FFF2-40B4-BE49-F238E27FC236}">
                <a16:creationId xmlns:a16="http://schemas.microsoft.com/office/drawing/2014/main" id="{50FEEB22-E376-35C6-5F47-B287AB88791A}"/>
              </a:ext>
            </a:extLst>
          </p:cNvPr>
          <p:cNvSpPr txBox="1"/>
          <p:nvPr/>
        </p:nvSpPr>
        <p:spPr>
          <a:xfrm>
            <a:off x="581192" y="1110114"/>
            <a:ext cx="11306008" cy="1446550"/>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Throughout the Instagram Engagement Analysis Project, several key insights emerged regarding user engagement trends, loyalty metrics, and interaction behaviors. Analyzing the data revealed distinct patterns that are instrumental for understanding how users interact with content on the platform.</a:t>
            </a:r>
          </a:p>
        </p:txBody>
      </p:sp>
      <p:pic>
        <p:nvPicPr>
          <p:cNvPr id="4" name="Picture 3">
            <a:extLst>
              <a:ext uri="{FF2B5EF4-FFF2-40B4-BE49-F238E27FC236}">
                <a16:creationId xmlns:a16="http://schemas.microsoft.com/office/drawing/2014/main" id="{EDA6852F-8D29-1064-C317-08417BB75D25}"/>
              </a:ext>
            </a:extLst>
          </p:cNvPr>
          <p:cNvPicPr>
            <a:picLocks noChangeAspect="1"/>
          </p:cNvPicPr>
          <p:nvPr/>
        </p:nvPicPr>
        <p:blipFill>
          <a:blip r:embed="rId2"/>
          <a:stretch>
            <a:fillRect/>
          </a:stretch>
        </p:blipFill>
        <p:spPr>
          <a:xfrm>
            <a:off x="1941096" y="2572706"/>
            <a:ext cx="8454188" cy="4126187"/>
          </a:xfrm>
          <a:prstGeom prst="rect">
            <a:avLst/>
          </a:prstGeom>
        </p:spPr>
      </p:pic>
    </p:spTree>
    <p:extLst>
      <p:ext uri="{BB962C8B-B14F-4D97-AF65-F5344CB8AC3E}">
        <p14:creationId xmlns:p14="http://schemas.microsoft.com/office/powerpoint/2010/main" val="285634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53447-5C71-448A-7632-B8A563C701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08348B-7926-C784-72AC-B14357EF16EC}"/>
              </a:ext>
            </a:extLst>
          </p:cNvPr>
          <p:cNvSpPr>
            <a:spLocks noGrp="1"/>
          </p:cNvSpPr>
          <p:nvPr>
            <p:ph type="title"/>
          </p:nvPr>
        </p:nvSpPr>
        <p:spPr>
          <a:xfrm>
            <a:off x="581192" y="0"/>
            <a:ext cx="11029616" cy="1188720"/>
          </a:xfrm>
        </p:spPr>
        <p:txBody>
          <a:bodyPr/>
          <a:lstStyle/>
          <a:p>
            <a:r>
              <a:rPr lang="en-IN" dirty="0"/>
              <a:t>5 oldest users of the Instagram (query)</a:t>
            </a:r>
          </a:p>
        </p:txBody>
      </p:sp>
      <p:pic>
        <p:nvPicPr>
          <p:cNvPr id="5" name="Picture 4">
            <a:extLst>
              <a:ext uri="{FF2B5EF4-FFF2-40B4-BE49-F238E27FC236}">
                <a16:creationId xmlns:a16="http://schemas.microsoft.com/office/drawing/2014/main" id="{B152C966-BA26-8C42-C9A5-9C0CF6B0A493}"/>
              </a:ext>
            </a:extLst>
          </p:cNvPr>
          <p:cNvPicPr>
            <a:picLocks noChangeAspect="1"/>
          </p:cNvPicPr>
          <p:nvPr/>
        </p:nvPicPr>
        <p:blipFill>
          <a:blip r:embed="rId2"/>
          <a:srcRect r="26183"/>
          <a:stretch/>
        </p:blipFill>
        <p:spPr>
          <a:xfrm>
            <a:off x="1894724" y="1680410"/>
            <a:ext cx="8402552" cy="3497179"/>
          </a:xfrm>
          <a:prstGeom prst="rect">
            <a:avLst/>
          </a:prstGeom>
        </p:spPr>
      </p:pic>
    </p:spTree>
    <p:extLst>
      <p:ext uri="{BB962C8B-B14F-4D97-AF65-F5344CB8AC3E}">
        <p14:creationId xmlns:p14="http://schemas.microsoft.com/office/powerpoint/2010/main" val="115372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87BD7-6048-F7CD-578D-5EC06A8D5A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766169-F9E3-6DB3-B4F6-C585399580D5}"/>
              </a:ext>
            </a:extLst>
          </p:cNvPr>
          <p:cNvSpPr>
            <a:spLocks noGrp="1"/>
          </p:cNvSpPr>
          <p:nvPr>
            <p:ph type="title"/>
          </p:nvPr>
        </p:nvSpPr>
        <p:spPr>
          <a:xfrm>
            <a:off x="581192" y="0"/>
            <a:ext cx="11029616" cy="1188720"/>
          </a:xfrm>
        </p:spPr>
        <p:txBody>
          <a:bodyPr/>
          <a:lstStyle/>
          <a:p>
            <a:r>
              <a:rPr lang="en-IN" dirty="0"/>
              <a:t>5 oldest users of the </a:t>
            </a:r>
            <a:r>
              <a:rPr lang="en-IN" dirty="0" err="1"/>
              <a:t>instagram</a:t>
            </a:r>
            <a:endParaRPr lang="en-IN" dirty="0"/>
          </a:p>
        </p:txBody>
      </p:sp>
      <p:graphicFrame>
        <p:nvGraphicFramePr>
          <p:cNvPr id="3" name="Chart 2">
            <a:extLst>
              <a:ext uri="{FF2B5EF4-FFF2-40B4-BE49-F238E27FC236}">
                <a16:creationId xmlns:a16="http://schemas.microsoft.com/office/drawing/2014/main" id="{B3285FD1-2389-6113-09CE-104EAA960F58}"/>
              </a:ext>
            </a:extLst>
          </p:cNvPr>
          <p:cNvGraphicFramePr/>
          <p:nvPr>
            <p:extLst>
              <p:ext uri="{D42A27DB-BD31-4B8C-83A1-F6EECF244321}">
                <p14:modId xmlns:p14="http://schemas.microsoft.com/office/powerpoint/2010/main" val="2906815464"/>
              </p:ext>
            </p:extLst>
          </p:nvPr>
        </p:nvGraphicFramePr>
        <p:xfrm>
          <a:off x="244644" y="1445452"/>
          <a:ext cx="11555185" cy="51535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1216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BF446-B1DE-CEB5-30CF-A4ABA503AE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CFCAA8-C204-80EF-7953-9FFC0B66ABA2}"/>
              </a:ext>
            </a:extLst>
          </p:cNvPr>
          <p:cNvSpPr>
            <a:spLocks noGrp="1"/>
          </p:cNvSpPr>
          <p:nvPr>
            <p:ph type="title"/>
          </p:nvPr>
        </p:nvSpPr>
        <p:spPr>
          <a:xfrm>
            <a:off x="581192" y="0"/>
            <a:ext cx="11029616" cy="1188720"/>
          </a:xfrm>
        </p:spPr>
        <p:txBody>
          <a:bodyPr/>
          <a:lstStyle/>
          <a:p>
            <a:r>
              <a:rPr lang="en-US" dirty="0"/>
              <a:t>Remind Inactive Users to Start Posting(query)</a:t>
            </a:r>
            <a:endParaRPr lang="en-IN" dirty="0"/>
          </a:p>
        </p:txBody>
      </p:sp>
      <p:pic>
        <p:nvPicPr>
          <p:cNvPr id="5" name="Picture 4">
            <a:extLst>
              <a:ext uri="{FF2B5EF4-FFF2-40B4-BE49-F238E27FC236}">
                <a16:creationId xmlns:a16="http://schemas.microsoft.com/office/drawing/2014/main" id="{C8E71F5C-BAE9-5659-45C4-A15123588861}"/>
              </a:ext>
            </a:extLst>
          </p:cNvPr>
          <p:cNvPicPr>
            <a:picLocks noChangeAspect="1"/>
          </p:cNvPicPr>
          <p:nvPr/>
        </p:nvPicPr>
        <p:blipFill>
          <a:blip r:embed="rId2"/>
          <a:stretch>
            <a:fillRect/>
          </a:stretch>
        </p:blipFill>
        <p:spPr>
          <a:xfrm>
            <a:off x="1604211" y="1732547"/>
            <a:ext cx="8967536" cy="3753853"/>
          </a:xfrm>
          <a:prstGeom prst="rect">
            <a:avLst/>
          </a:prstGeom>
        </p:spPr>
      </p:pic>
    </p:spTree>
    <p:extLst>
      <p:ext uri="{BB962C8B-B14F-4D97-AF65-F5344CB8AC3E}">
        <p14:creationId xmlns:p14="http://schemas.microsoft.com/office/powerpoint/2010/main" val="3892951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72FD5-15EA-C566-E639-80D7F46EF7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A54702-7F6C-87CD-D5CE-D5FCC44D9749}"/>
              </a:ext>
            </a:extLst>
          </p:cNvPr>
          <p:cNvSpPr>
            <a:spLocks noGrp="1"/>
          </p:cNvSpPr>
          <p:nvPr>
            <p:ph type="title"/>
          </p:nvPr>
        </p:nvSpPr>
        <p:spPr>
          <a:xfrm>
            <a:off x="581192" y="0"/>
            <a:ext cx="11029616" cy="1188720"/>
          </a:xfrm>
        </p:spPr>
        <p:txBody>
          <a:bodyPr>
            <a:normAutofit/>
          </a:bodyPr>
          <a:lstStyle/>
          <a:p>
            <a:r>
              <a:rPr lang="en-US" dirty="0"/>
              <a:t>Remind Inactive Users to Start Posting</a:t>
            </a:r>
            <a:endParaRPr lang="en-IN" dirty="0"/>
          </a:p>
        </p:txBody>
      </p:sp>
      <p:graphicFrame>
        <p:nvGraphicFramePr>
          <p:cNvPr id="4" name="Table 30">
            <a:extLst>
              <a:ext uri="{FF2B5EF4-FFF2-40B4-BE49-F238E27FC236}">
                <a16:creationId xmlns:a16="http://schemas.microsoft.com/office/drawing/2014/main" id="{ADD40DEA-33A9-BCDE-BAAA-2FD13DA0230F}"/>
              </a:ext>
            </a:extLst>
          </p:cNvPr>
          <p:cNvGraphicFramePr>
            <a:graphicFrameLocks noGrp="1"/>
          </p:cNvGraphicFramePr>
          <p:nvPr>
            <p:ph idx="1"/>
            <p:extLst>
              <p:ext uri="{D42A27DB-BD31-4B8C-83A1-F6EECF244321}">
                <p14:modId xmlns:p14="http://schemas.microsoft.com/office/powerpoint/2010/main" val="2610451575"/>
              </p:ext>
            </p:extLst>
          </p:nvPr>
        </p:nvGraphicFramePr>
        <p:xfrm>
          <a:off x="2446707" y="1493518"/>
          <a:ext cx="6055609" cy="5270386"/>
        </p:xfrm>
        <a:graphic>
          <a:graphicData uri="http://schemas.openxmlformats.org/drawingml/2006/table">
            <a:tbl>
              <a:tblPr firstRow="1" bandRow="1">
                <a:tableStyleId>{16D9F66E-5EB9-4882-86FB-DCBF35E3C3E4}</a:tableStyleId>
              </a:tblPr>
              <a:tblGrid>
                <a:gridCol w="3063534">
                  <a:extLst>
                    <a:ext uri="{9D8B030D-6E8A-4147-A177-3AD203B41FA5}">
                      <a16:colId xmlns:a16="http://schemas.microsoft.com/office/drawing/2014/main" val="1018671229"/>
                    </a:ext>
                  </a:extLst>
                </a:gridCol>
                <a:gridCol w="2992075">
                  <a:extLst>
                    <a:ext uri="{9D8B030D-6E8A-4147-A177-3AD203B41FA5}">
                      <a16:colId xmlns:a16="http://schemas.microsoft.com/office/drawing/2014/main" val="2267602008"/>
                    </a:ext>
                  </a:extLst>
                </a:gridCol>
              </a:tblGrid>
              <a:tr h="212254">
                <a:tc>
                  <a:txBody>
                    <a:bodyPr/>
                    <a:lstStyle/>
                    <a:p>
                      <a:pPr algn="ctr"/>
                      <a:r>
                        <a:rPr lang="en-US" sz="800" dirty="0"/>
                        <a:t>USERNAMES </a:t>
                      </a:r>
                    </a:p>
                  </a:txBody>
                  <a:tcPr anchor="ctr"/>
                </a:tc>
                <a:tc>
                  <a:txBody>
                    <a:bodyPr/>
                    <a:lstStyle/>
                    <a:p>
                      <a:pPr algn="ctr"/>
                      <a:r>
                        <a:rPr lang="en-US" sz="800" dirty="0"/>
                        <a:t>CREATED AT</a:t>
                      </a:r>
                    </a:p>
                  </a:txBody>
                  <a:tcPr anchor="ctr"/>
                </a:tc>
                <a:extLst>
                  <a:ext uri="{0D108BD9-81ED-4DB2-BD59-A6C34878D82A}">
                    <a16:rowId xmlns:a16="http://schemas.microsoft.com/office/drawing/2014/main" val="665769515"/>
                  </a:ext>
                </a:extLst>
              </a:tr>
              <a:tr h="194501">
                <a:tc>
                  <a:txBody>
                    <a:bodyPr/>
                    <a:lstStyle/>
                    <a:p>
                      <a:pPr algn="ctr" fontAlgn="ctr"/>
                      <a:r>
                        <a:rPr lang="en-US" sz="1100" b="0" i="0" u="none" strike="noStrike" dirty="0">
                          <a:solidFill>
                            <a:srgbClr val="000000"/>
                          </a:solidFill>
                          <a:effectLst/>
                          <a:latin typeface="Calibri" panose="020F0502020204030204" pitchFamily="34" charset="0"/>
                        </a:rPr>
                        <a:t>Aniya_Hackett</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07-12-16 01:04</a:t>
                      </a:r>
                    </a:p>
                  </a:txBody>
                  <a:tcPr marL="4763" marR="4763" marT="4763" marB="0" anchor="ctr"/>
                </a:tc>
                <a:extLst>
                  <a:ext uri="{0D108BD9-81ED-4DB2-BD59-A6C34878D82A}">
                    <a16:rowId xmlns:a16="http://schemas.microsoft.com/office/drawing/2014/main" val="1573221906"/>
                  </a:ext>
                </a:extLst>
              </a:tr>
              <a:tr h="194501">
                <a:tc>
                  <a:txBody>
                    <a:bodyPr/>
                    <a:lstStyle/>
                    <a:p>
                      <a:pPr algn="ctr" fontAlgn="ctr"/>
                      <a:r>
                        <a:rPr lang="en-US" sz="1100" b="0" i="0" u="none" strike="noStrike">
                          <a:solidFill>
                            <a:srgbClr val="000000"/>
                          </a:solidFill>
                          <a:effectLst/>
                          <a:latin typeface="Calibri" panose="020F0502020204030204" pitchFamily="34" charset="0"/>
                        </a:rPr>
                        <a:t>Kasandra_Homenick</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12-12-16 06:50</a:t>
                      </a:r>
                    </a:p>
                  </a:txBody>
                  <a:tcPr marL="4763" marR="4763" marT="4763" marB="0" anchor="ctr"/>
                </a:tc>
                <a:extLst>
                  <a:ext uri="{0D108BD9-81ED-4DB2-BD59-A6C34878D82A}">
                    <a16:rowId xmlns:a16="http://schemas.microsoft.com/office/drawing/2014/main" val="317373452"/>
                  </a:ext>
                </a:extLst>
              </a:tr>
              <a:tr h="194501">
                <a:tc>
                  <a:txBody>
                    <a:bodyPr/>
                    <a:lstStyle/>
                    <a:p>
                      <a:pPr algn="ctr" fontAlgn="ctr"/>
                      <a:r>
                        <a:rPr lang="en-US" sz="1100" b="0" i="0" u="none" strike="noStrike">
                          <a:solidFill>
                            <a:srgbClr val="000000"/>
                          </a:solidFill>
                          <a:effectLst/>
                          <a:latin typeface="Calibri" panose="020F0502020204030204" pitchFamily="34" charset="0"/>
                        </a:rPr>
                        <a:t>Jaclyn81</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06-02-17 23:29</a:t>
                      </a:r>
                    </a:p>
                  </a:txBody>
                  <a:tcPr marL="4763" marR="4763" marT="4763" marB="0" anchor="ctr"/>
                </a:tc>
                <a:extLst>
                  <a:ext uri="{0D108BD9-81ED-4DB2-BD59-A6C34878D82A}">
                    <a16:rowId xmlns:a16="http://schemas.microsoft.com/office/drawing/2014/main" val="2271770669"/>
                  </a:ext>
                </a:extLst>
              </a:tr>
              <a:tr h="194501">
                <a:tc>
                  <a:txBody>
                    <a:bodyPr/>
                    <a:lstStyle/>
                    <a:p>
                      <a:pPr algn="ctr" fontAlgn="ctr"/>
                      <a:r>
                        <a:rPr lang="en-US" sz="1100" b="0" i="0" u="none" strike="noStrike">
                          <a:solidFill>
                            <a:srgbClr val="000000"/>
                          </a:solidFill>
                          <a:effectLst/>
                          <a:latin typeface="Calibri" panose="020F0502020204030204" pitchFamily="34" charset="0"/>
                        </a:rPr>
                        <a:t>Rocio33</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23-01-17 11:51</a:t>
                      </a:r>
                    </a:p>
                  </a:txBody>
                  <a:tcPr marL="4763" marR="4763" marT="4763" marB="0" anchor="ctr"/>
                </a:tc>
                <a:extLst>
                  <a:ext uri="{0D108BD9-81ED-4DB2-BD59-A6C34878D82A}">
                    <a16:rowId xmlns:a16="http://schemas.microsoft.com/office/drawing/2014/main" val="3252222096"/>
                  </a:ext>
                </a:extLst>
              </a:tr>
              <a:tr h="194501">
                <a:tc>
                  <a:txBody>
                    <a:bodyPr/>
                    <a:lstStyle/>
                    <a:p>
                      <a:pPr algn="ctr" fontAlgn="ctr"/>
                      <a:r>
                        <a:rPr lang="en-US" sz="1100" b="0" i="0" u="none" strike="noStrike" dirty="0" err="1">
                          <a:solidFill>
                            <a:srgbClr val="000000"/>
                          </a:solidFill>
                          <a:effectLst/>
                          <a:latin typeface="Calibri" panose="020F0502020204030204" pitchFamily="34" charset="0"/>
                        </a:rPr>
                        <a:t>Maxwell.Halvorson</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18-04-17 02:32</a:t>
                      </a:r>
                    </a:p>
                  </a:txBody>
                  <a:tcPr marL="4763" marR="4763" marT="4763" marB="0" anchor="ctr"/>
                </a:tc>
                <a:extLst>
                  <a:ext uri="{0D108BD9-81ED-4DB2-BD59-A6C34878D82A}">
                    <a16:rowId xmlns:a16="http://schemas.microsoft.com/office/drawing/2014/main" val="1580090282"/>
                  </a:ext>
                </a:extLst>
              </a:tr>
              <a:tr h="194501">
                <a:tc>
                  <a:txBody>
                    <a:bodyPr/>
                    <a:lstStyle/>
                    <a:p>
                      <a:pPr algn="ctr" fontAlgn="ctr"/>
                      <a:r>
                        <a:rPr lang="en-US" sz="1100" b="0" i="0" u="none" strike="noStrike">
                          <a:solidFill>
                            <a:srgbClr val="000000"/>
                          </a:solidFill>
                          <a:effectLst/>
                          <a:latin typeface="Calibri" panose="020F0502020204030204" pitchFamily="34" charset="0"/>
                        </a:rPr>
                        <a:t>Tierra.Trantow</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03-10-16 12:49</a:t>
                      </a:r>
                    </a:p>
                  </a:txBody>
                  <a:tcPr marL="4763" marR="4763" marT="4763" marB="0" anchor="ctr"/>
                </a:tc>
                <a:extLst>
                  <a:ext uri="{0D108BD9-81ED-4DB2-BD59-A6C34878D82A}">
                    <a16:rowId xmlns:a16="http://schemas.microsoft.com/office/drawing/2014/main" val="726622460"/>
                  </a:ext>
                </a:extLst>
              </a:tr>
              <a:tr h="194501">
                <a:tc>
                  <a:txBody>
                    <a:bodyPr/>
                    <a:lstStyle/>
                    <a:p>
                      <a:pPr algn="ctr" fontAlgn="ctr"/>
                      <a:r>
                        <a:rPr lang="en-US" sz="1100" b="0" i="0" u="none" strike="noStrike">
                          <a:solidFill>
                            <a:srgbClr val="000000"/>
                          </a:solidFill>
                          <a:effectLst/>
                          <a:latin typeface="Calibri" panose="020F0502020204030204" pitchFamily="34" charset="0"/>
                        </a:rPr>
                        <a:t>Pearl7</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08-07-16 21:42</a:t>
                      </a:r>
                    </a:p>
                  </a:txBody>
                  <a:tcPr marL="4763" marR="4763" marT="4763" marB="0" anchor="ctr"/>
                </a:tc>
                <a:extLst>
                  <a:ext uri="{0D108BD9-81ED-4DB2-BD59-A6C34878D82A}">
                    <a16:rowId xmlns:a16="http://schemas.microsoft.com/office/drawing/2014/main" val="237234736"/>
                  </a:ext>
                </a:extLst>
              </a:tr>
              <a:tr h="194501">
                <a:tc>
                  <a:txBody>
                    <a:bodyPr/>
                    <a:lstStyle/>
                    <a:p>
                      <a:pPr algn="ctr" fontAlgn="ctr"/>
                      <a:r>
                        <a:rPr lang="en-US" sz="1100" b="0" i="0" u="none" strike="noStrike">
                          <a:solidFill>
                            <a:srgbClr val="000000"/>
                          </a:solidFill>
                          <a:effectLst/>
                          <a:latin typeface="Calibri" panose="020F0502020204030204" pitchFamily="34" charset="0"/>
                        </a:rPr>
                        <a:t>Ollie_Ledner37</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04-08-16 15:42</a:t>
                      </a:r>
                    </a:p>
                  </a:txBody>
                  <a:tcPr marL="4763" marR="4763" marT="4763" marB="0" anchor="ctr"/>
                </a:tc>
                <a:extLst>
                  <a:ext uri="{0D108BD9-81ED-4DB2-BD59-A6C34878D82A}">
                    <a16:rowId xmlns:a16="http://schemas.microsoft.com/office/drawing/2014/main" val="1756625042"/>
                  </a:ext>
                </a:extLst>
              </a:tr>
              <a:tr h="194501">
                <a:tc>
                  <a:txBody>
                    <a:bodyPr/>
                    <a:lstStyle/>
                    <a:p>
                      <a:pPr algn="ctr" fontAlgn="ctr"/>
                      <a:r>
                        <a:rPr lang="en-US" sz="1100" b="0" i="0" u="none" strike="noStrike">
                          <a:solidFill>
                            <a:srgbClr val="000000"/>
                          </a:solidFill>
                          <a:effectLst/>
                          <a:latin typeface="Calibri" panose="020F0502020204030204" pitchFamily="34" charset="0"/>
                        </a:rPr>
                        <a:t>Mckenna17</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17-07-16 17:25</a:t>
                      </a:r>
                    </a:p>
                  </a:txBody>
                  <a:tcPr marL="4763" marR="4763" marT="4763" marB="0" anchor="ctr"/>
                </a:tc>
                <a:extLst>
                  <a:ext uri="{0D108BD9-81ED-4DB2-BD59-A6C34878D82A}">
                    <a16:rowId xmlns:a16="http://schemas.microsoft.com/office/drawing/2014/main" val="3243216103"/>
                  </a:ext>
                </a:extLst>
              </a:tr>
              <a:tr h="194501">
                <a:tc>
                  <a:txBody>
                    <a:bodyPr/>
                    <a:lstStyle/>
                    <a:p>
                      <a:pPr algn="ctr" fontAlgn="ctr"/>
                      <a:r>
                        <a:rPr lang="en-US" sz="1100" b="0" i="0" u="none" strike="noStrike">
                          <a:solidFill>
                            <a:srgbClr val="000000"/>
                          </a:solidFill>
                          <a:effectLst/>
                          <a:latin typeface="Calibri" panose="020F0502020204030204" pitchFamily="34" charset="0"/>
                        </a:rPr>
                        <a:t>David.Osinski47</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05-02-17 21:23</a:t>
                      </a:r>
                    </a:p>
                  </a:txBody>
                  <a:tcPr marL="4763" marR="4763" marT="4763" marB="0" anchor="ctr"/>
                </a:tc>
                <a:extLst>
                  <a:ext uri="{0D108BD9-81ED-4DB2-BD59-A6C34878D82A}">
                    <a16:rowId xmlns:a16="http://schemas.microsoft.com/office/drawing/2014/main" val="4102336862"/>
                  </a:ext>
                </a:extLst>
              </a:tr>
              <a:tr h="194501">
                <a:tc>
                  <a:txBody>
                    <a:bodyPr/>
                    <a:lstStyle/>
                    <a:p>
                      <a:pPr algn="ctr" fontAlgn="ctr"/>
                      <a:r>
                        <a:rPr lang="en-US" sz="1100" b="0" i="0" u="none" strike="noStrike">
                          <a:solidFill>
                            <a:srgbClr val="000000"/>
                          </a:solidFill>
                          <a:effectLst/>
                          <a:latin typeface="Calibri" panose="020F0502020204030204" pitchFamily="34" charset="0"/>
                        </a:rPr>
                        <a:t>Morgan.Kassulke</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30-10-16 12:42</a:t>
                      </a:r>
                    </a:p>
                  </a:txBody>
                  <a:tcPr marL="4763" marR="4763" marT="4763" marB="0" anchor="ctr"/>
                </a:tc>
                <a:extLst>
                  <a:ext uri="{0D108BD9-81ED-4DB2-BD59-A6C34878D82A}">
                    <a16:rowId xmlns:a16="http://schemas.microsoft.com/office/drawing/2014/main" val="938362335"/>
                  </a:ext>
                </a:extLst>
              </a:tr>
              <a:tr h="194501">
                <a:tc>
                  <a:txBody>
                    <a:bodyPr/>
                    <a:lstStyle/>
                    <a:p>
                      <a:pPr algn="ctr" fontAlgn="ctr"/>
                      <a:r>
                        <a:rPr lang="en-US" sz="1100" b="0" i="0" u="none" strike="noStrike">
                          <a:solidFill>
                            <a:srgbClr val="000000"/>
                          </a:solidFill>
                          <a:effectLst/>
                          <a:latin typeface="Calibri" panose="020F0502020204030204" pitchFamily="34" charset="0"/>
                        </a:rPr>
                        <a:t>Linnea59</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07-02-17 07:49</a:t>
                      </a:r>
                    </a:p>
                  </a:txBody>
                  <a:tcPr marL="4763" marR="4763" marT="4763" marB="0" anchor="ctr"/>
                </a:tc>
                <a:extLst>
                  <a:ext uri="{0D108BD9-81ED-4DB2-BD59-A6C34878D82A}">
                    <a16:rowId xmlns:a16="http://schemas.microsoft.com/office/drawing/2014/main" val="223263326"/>
                  </a:ext>
                </a:extLst>
              </a:tr>
              <a:tr h="194501">
                <a:tc>
                  <a:txBody>
                    <a:bodyPr/>
                    <a:lstStyle/>
                    <a:p>
                      <a:pPr algn="ctr" fontAlgn="ctr"/>
                      <a:r>
                        <a:rPr lang="en-US" sz="1100" b="0" i="0" u="none" strike="noStrike">
                          <a:solidFill>
                            <a:srgbClr val="000000"/>
                          </a:solidFill>
                          <a:effectLst/>
                          <a:latin typeface="Calibri" panose="020F0502020204030204" pitchFamily="34" charset="0"/>
                        </a:rPr>
                        <a:t>Duane60</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21-12-16 04:43</a:t>
                      </a:r>
                    </a:p>
                  </a:txBody>
                  <a:tcPr marL="4763" marR="4763" marT="4763" marB="0" anchor="ctr"/>
                </a:tc>
                <a:extLst>
                  <a:ext uri="{0D108BD9-81ED-4DB2-BD59-A6C34878D82A}">
                    <a16:rowId xmlns:a16="http://schemas.microsoft.com/office/drawing/2014/main" val="1997186052"/>
                  </a:ext>
                </a:extLst>
              </a:tr>
              <a:tr h="194501">
                <a:tc>
                  <a:txBody>
                    <a:bodyPr/>
                    <a:lstStyle/>
                    <a:p>
                      <a:pPr algn="ctr" fontAlgn="ctr"/>
                      <a:r>
                        <a:rPr lang="en-US" sz="1100" b="0" i="0" u="none" strike="noStrike">
                          <a:solidFill>
                            <a:srgbClr val="000000"/>
                          </a:solidFill>
                          <a:effectLst/>
                          <a:latin typeface="Calibri" panose="020F0502020204030204" pitchFamily="34" charset="0"/>
                        </a:rPr>
                        <a:t>Julien_Schmidt</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02-02-17 23:12</a:t>
                      </a:r>
                    </a:p>
                  </a:txBody>
                  <a:tcPr marL="4763" marR="4763" marT="4763" marB="0" anchor="ctr"/>
                </a:tc>
                <a:extLst>
                  <a:ext uri="{0D108BD9-81ED-4DB2-BD59-A6C34878D82A}">
                    <a16:rowId xmlns:a16="http://schemas.microsoft.com/office/drawing/2014/main" val="3007719197"/>
                  </a:ext>
                </a:extLst>
              </a:tr>
              <a:tr h="194501">
                <a:tc>
                  <a:txBody>
                    <a:bodyPr/>
                    <a:lstStyle/>
                    <a:p>
                      <a:pPr algn="ctr" fontAlgn="ctr"/>
                      <a:r>
                        <a:rPr lang="en-US" sz="1100" b="0" i="0" u="none" strike="noStrike">
                          <a:solidFill>
                            <a:srgbClr val="000000"/>
                          </a:solidFill>
                          <a:effectLst/>
                          <a:latin typeface="Calibri" panose="020F0502020204030204" pitchFamily="34" charset="0"/>
                        </a:rPr>
                        <a:t>Mike.Auer39</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01-07-16 17:36</a:t>
                      </a:r>
                    </a:p>
                  </a:txBody>
                  <a:tcPr marL="4763" marR="4763" marT="4763" marB="0" anchor="ctr"/>
                </a:tc>
                <a:extLst>
                  <a:ext uri="{0D108BD9-81ED-4DB2-BD59-A6C34878D82A}">
                    <a16:rowId xmlns:a16="http://schemas.microsoft.com/office/drawing/2014/main" val="706142627"/>
                  </a:ext>
                </a:extLst>
              </a:tr>
              <a:tr h="194501">
                <a:tc>
                  <a:txBody>
                    <a:bodyPr/>
                    <a:lstStyle/>
                    <a:p>
                      <a:pPr algn="ctr" fontAlgn="ctr"/>
                      <a:r>
                        <a:rPr lang="en-US" sz="1100" b="0" i="0" u="none" strike="noStrike">
                          <a:solidFill>
                            <a:srgbClr val="000000"/>
                          </a:solidFill>
                          <a:effectLst/>
                          <a:latin typeface="Calibri" panose="020F0502020204030204" pitchFamily="34" charset="0"/>
                        </a:rPr>
                        <a:t>Franco_Keebler64</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13-11-16 20:09</a:t>
                      </a:r>
                    </a:p>
                  </a:txBody>
                  <a:tcPr marL="4763" marR="4763" marT="4763" marB="0" anchor="ctr"/>
                </a:tc>
                <a:extLst>
                  <a:ext uri="{0D108BD9-81ED-4DB2-BD59-A6C34878D82A}">
                    <a16:rowId xmlns:a16="http://schemas.microsoft.com/office/drawing/2014/main" val="1401634265"/>
                  </a:ext>
                </a:extLst>
              </a:tr>
              <a:tr h="194501">
                <a:tc>
                  <a:txBody>
                    <a:bodyPr/>
                    <a:lstStyle/>
                    <a:p>
                      <a:pPr algn="ctr" fontAlgn="ctr"/>
                      <a:r>
                        <a:rPr lang="en-US" sz="1100" b="0" i="0" u="none" strike="noStrike">
                          <a:solidFill>
                            <a:srgbClr val="000000"/>
                          </a:solidFill>
                          <a:effectLst/>
                          <a:latin typeface="Calibri" panose="020F0502020204030204" pitchFamily="34" charset="0"/>
                        </a:rPr>
                        <a:t>Nia_Haag</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14-05-16 15:38</a:t>
                      </a:r>
                    </a:p>
                  </a:txBody>
                  <a:tcPr marL="4763" marR="4763" marT="4763" marB="0" anchor="ctr"/>
                </a:tc>
                <a:extLst>
                  <a:ext uri="{0D108BD9-81ED-4DB2-BD59-A6C34878D82A}">
                    <a16:rowId xmlns:a16="http://schemas.microsoft.com/office/drawing/2014/main" val="522399285"/>
                  </a:ext>
                </a:extLst>
              </a:tr>
              <a:tr h="194501">
                <a:tc>
                  <a:txBody>
                    <a:bodyPr/>
                    <a:lstStyle/>
                    <a:p>
                      <a:pPr algn="ctr" fontAlgn="ctr"/>
                      <a:r>
                        <a:rPr lang="en-US" sz="1100" b="0" i="0" u="none" strike="noStrike">
                          <a:solidFill>
                            <a:srgbClr val="000000"/>
                          </a:solidFill>
                          <a:effectLst/>
                          <a:latin typeface="Calibri" panose="020F0502020204030204" pitchFamily="34" charset="0"/>
                        </a:rPr>
                        <a:t>Hulda.Macejkovic</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25-01-17 17:17</a:t>
                      </a:r>
                    </a:p>
                  </a:txBody>
                  <a:tcPr marL="4763" marR="4763" marT="4763" marB="0" anchor="ctr"/>
                </a:tc>
                <a:extLst>
                  <a:ext uri="{0D108BD9-81ED-4DB2-BD59-A6C34878D82A}">
                    <a16:rowId xmlns:a16="http://schemas.microsoft.com/office/drawing/2014/main" val="3079819230"/>
                  </a:ext>
                </a:extLst>
              </a:tr>
              <a:tr h="194501">
                <a:tc>
                  <a:txBody>
                    <a:bodyPr/>
                    <a:lstStyle/>
                    <a:p>
                      <a:pPr algn="ctr" fontAlgn="ctr"/>
                      <a:r>
                        <a:rPr lang="en-US" sz="1100" b="0" i="0" u="none" strike="noStrike" dirty="0">
                          <a:solidFill>
                            <a:srgbClr val="000000"/>
                          </a:solidFill>
                          <a:effectLst/>
                          <a:latin typeface="Calibri" panose="020F0502020204030204" pitchFamily="34" charset="0"/>
                        </a:rPr>
                        <a:t>Leslie67</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21-09-16 05:14</a:t>
                      </a:r>
                    </a:p>
                  </a:txBody>
                  <a:tcPr marL="4763" marR="4763" marT="4763" marB="0" anchor="ctr"/>
                </a:tc>
                <a:extLst>
                  <a:ext uri="{0D108BD9-81ED-4DB2-BD59-A6C34878D82A}">
                    <a16:rowId xmlns:a16="http://schemas.microsoft.com/office/drawing/2014/main" val="886505803"/>
                  </a:ext>
                </a:extLst>
              </a:tr>
              <a:tr h="194501">
                <a:tc>
                  <a:txBody>
                    <a:bodyPr/>
                    <a:lstStyle/>
                    <a:p>
                      <a:pPr algn="ctr" fontAlgn="ctr"/>
                      <a:r>
                        <a:rPr lang="en-US" sz="1100" b="0" i="0" u="none" strike="noStrike" dirty="0">
                          <a:solidFill>
                            <a:srgbClr val="000000"/>
                          </a:solidFill>
                          <a:effectLst/>
                          <a:latin typeface="Calibri" panose="020F0502020204030204" pitchFamily="34" charset="0"/>
                        </a:rPr>
                        <a:t>Janelle.Nikolaus81</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21-07-16 09:26</a:t>
                      </a:r>
                    </a:p>
                  </a:txBody>
                  <a:tcPr marL="4763" marR="4763" marT="4763" marB="0" anchor="ctr"/>
                </a:tc>
                <a:extLst>
                  <a:ext uri="{0D108BD9-81ED-4DB2-BD59-A6C34878D82A}">
                    <a16:rowId xmlns:a16="http://schemas.microsoft.com/office/drawing/2014/main" val="3928967172"/>
                  </a:ext>
                </a:extLst>
              </a:tr>
              <a:tr h="194501">
                <a:tc>
                  <a:txBody>
                    <a:bodyPr/>
                    <a:lstStyle/>
                    <a:p>
                      <a:pPr algn="ctr" fontAlgn="ctr"/>
                      <a:r>
                        <a:rPr lang="en-US" sz="1100" b="0" i="0" u="none" strike="noStrike" dirty="0" err="1">
                          <a:solidFill>
                            <a:srgbClr val="000000"/>
                          </a:solidFill>
                          <a:effectLst/>
                          <a:latin typeface="Calibri" panose="020F0502020204030204" pitchFamily="34" charset="0"/>
                        </a:rPr>
                        <a:t>Darby_Herzog</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06-05-16 00:14</a:t>
                      </a:r>
                    </a:p>
                  </a:txBody>
                  <a:tcPr marL="4763" marR="4763" marT="4763" marB="0" anchor="ctr"/>
                </a:tc>
                <a:extLst>
                  <a:ext uri="{0D108BD9-81ED-4DB2-BD59-A6C34878D82A}">
                    <a16:rowId xmlns:a16="http://schemas.microsoft.com/office/drawing/2014/main" val="2509985056"/>
                  </a:ext>
                </a:extLst>
              </a:tr>
              <a:tr h="194501">
                <a:tc>
                  <a:txBody>
                    <a:bodyPr/>
                    <a:lstStyle/>
                    <a:p>
                      <a:pPr algn="ctr" fontAlgn="ctr"/>
                      <a:r>
                        <a:rPr lang="en-US" sz="1100" b="0" i="0" u="none" strike="noStrike" dirty="0">
                          <a:solidFill>
                            <a:srgbClr val="000000"/>
                          </a:solidFill>
                          <a:effectLst/>
                          <a:latin typeface="Calibri" panose="020F0502020204030204" pitchFamily="34" charset="0"/>
                        </a:rPr>
                        <a:t>Esther.Zulauf61</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14-01-17 17:02</a:t>
                      </a:r>
                    </a:p>
                  </a:txBody>
                  <a:tcPr marL="4763" marR="4763" marT="4763" marB="0" anchor="ctr"/>
                </a:tc>
                <a:extLst>
                  <a:ext uri="{0D108BD9-81ED-4DB2-BD59-A6C34878D82A}">
                    <a16:rowId xmlns:a16="http://schemas.microsoft.com/office/drawing/2014/main" val="2518844543"/>
                  </a:ext>
                </a:extLst>
              </a:tr>
              <a:tr h="194501">
                <a:tc>
                  <a:txBody>
                    <a:bodyPr/>
                    <a:lstStyle/>
                    <a:p>
                      <a:pPr algn="ctr" fontAlgn="ctr"/>
                      <a:r>
                        <a:rPr lang="en-US" sz="1100" b="0" i="0" u="none" strike="noStrike" dirty="0" err="1">
                          <a:solidFill>
                            <a:srgbClr val="000000"/>
                          </a:solidFill>
                          <a:effectLst/>
                          <a:latin typeface="Calibri" panose="020F0502020204030204" pitchFamily="34" charset="0"/>
                        </a:rPr>
                        <a:t>Bartholome.Bernhard</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06-11-16 02:31</a:t>
                      </a:r>
                    </a:p>
                  </a:txBody>
                  <a:tcPr marL="4763" marR="4763" marT="4763" marB="0" anchor="ctr"/>
                </a:tc>
                <a:extLst>
                  <a:ext uri="{0D108BD9-81ED-4DB2-BD59-A6C34878D82A}">
                    <a16:rowId xmlns:a16="http://schemas.microsoft.com/office/drawing/2014/main" val="2896967428"/>
                  </a:ext>
                </a:extLst>
              </a:tr>
              <a:tr h="194501">
                <a:tc>
                  <a:txBody>
                    <a:bodyPr/>
                    <a:lstStyle/>
                    <a:p>
                      <a:pPr algn="ctr" fontAlgn="ctr"/>
                      <a:r>
                        <a:rPr lang="en-US" sz="1100" b="0" i="0" u="none" strike="noStrike">
                          <a:solidFill>
                            <a:srgbClr val="000000"/>
                          </a:solidFill>
                          <a:effectLst/>
                          <a:latin typeface="Calibri" panose="020F0502020204030204" pitchFamily="34" charset="0"/>
                        </a:rPr>
                        <a:t>Jessyca_West</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14-09-16 23:47</a:t>
                      </a:r>
                    </a:p>
                  </a:txBody>
                  <a:tcPr marL="4763" marR="4763" marT="4763" marB="0" anchor="ctr"/>
                </a:tc>
                <a:extLst>
                  <a:ext uri="{0D108BD9-81ED-4DB2-BD59-A6C34878D82A}">
                    <a16:rowId xmlns:a16="http://schemas.microsoft.com/office/drawing/2014/main" val="2439424727"/>
                  </a:ext>
                </a:extLst>
              </a:tr>
              <a:tr h="194501">
                <a:tc>
                  <a:txBody>
                    <a:bodyPr/>
                    <a:lstStyle/>
                    <a:p>
                      <a:pPr algn="ctr" fontAlgn="ctr"/>
                      <a:r>
                        <a:rPr lang="en-US" sz="1100" b="0" i="0" u="none" strike="noStrike">
                          <a:solidFill>
                            <a:srgbClr val="000000"/>
                          </a:solidFill>
                          <a:effectLst/>
                          <a:latin typeface="Calibri" panose="020F0502020204030204" pitchFamily="34" charset="0"/>
                        </a:rPr>
                        <a:t>Esmeralda.Mraz57</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03-03-17 11:52</a:t>
                      </a:r>
                    </a:p>
                  </a:txBody>
                  <a:tcPr marL="4763" marR="4763" marT="4763" marB="0" anchor="ctr"/>
                </a:tc>
                <a:extLst>
                  <a:ext uri="{0D108BD9-81ED-4DB2-BD59-A6C34878D82A}">
                    <a16:rowId xmlns:a16="http://schemas.microsoft.com/office/drawing/2014/main" val="2377158251"/>
                  </a:ext>
                </a:extLst>
              </a:tr>
              <a:tr h="194501">
                <a:tc>
                  <a:txBody>
                    <a:bodyPr/>
                    <a:lstStyle/>
                    <a:p>
                      <a:pPr algn="ctr" fontAlgn="ctr"/>
                      <a:r>
                        <a:rPr lang="en-US" sz="1100" b="0" i="0" u="none" strike="noStrike" dirty="0">
                          <a:solidFill>
                            <a:srgbClr val="000000"/>
                          </a:solidFill>
                          <a:effectLst/>
                          <a:latin typeface="Calibri" panose="020F0502020204030204" pitchFamily="34" charset="0"/>
                        </a:rPr>
                        <a:t>Bethany20</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03-06-16 23:31</a:t>
                      </a:r>
                    </a:p>
                  </a:txBody>
                  <a:tcPr marL="4763" marR="4763" marT="4763" marB="0" anchor="ctr"/>
                </a:tc>
                <a:extLst>
                  <a:ext uri="{0D108BD9-81ED-4DB2-BD59-A6C34878D82A}">
                    <a16:rowId xmlns:a16="http://schemas.microsoft.com/office/drawing/2014/main" val="3681960473"/>
                  </a:ext>
                </a:extLst>
              </a:tr>
            </a:tbl>
          </a:graphicData>
        </a:graphic>
      </p:graphicFrame>
      <p:sp>
        <p:nvSpPr>
          <p:cNvPr id="6" name="TextBox 5">
            <a:extLst>
              <a:ext uri="{FF2B5EF4-FFF2-40B4-BE49-F238E27FC236}">
                <a16:creationId xmlns:a16="http://schemas.microsoft.com/office/drawing/2014/main" id="{E68584DD-DDF3-F392-CE38-70818F3E1EE9}"/>
              </a:ext>
            </a:extLst>
          </p:cNvPr>
          <p:cNvSpPr txBox="1"/>
          <p:nvPr/>
        </p:nvSpPr>
        <p:spPr>
          <a:xfrm>
            <a:off x="2590800" y="1124186"/>
            <a:ext cx="70104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U</a:t>
            </a:r>
            <a:r>
              <a:rPr lang="en-US" b="1" i="0" dirty="0">
                <a:effectLst/>
                <a:latin typeface="Times New Roman" panose="02020603050405020304" pitchFamily="18" charset="0"/>
                <a:cs typeface="Times New Roman" panose="02020603050405020304" pitchFamily="18" charset="0"/>
              </a:rPr>
              <a:t>sers who have never posted a single photo on Instagram</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47146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{30EEF90D-14FF-4BE1-8FE6-8B21FE656A9F}tf33552983_win32</Template>
  <TotalTime>117</TotalTime>
  <Words>869</Words>
  <Application>Microsoft Office PowerPoint</Application>
  <PresentationFormat>Widescreen</PresentationFormat>
  <Paragraphs>159</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Algerian</vt:lpstr>
      <vt:lpstr>Arial</vt:lpstr>
      <vt:lpstr>Calibri</vt:lpstr>
      <vt:lpstr>Courier New</vt:lpstr>
      <vt:lpstr>Franklin Gothic Book</vt:lpstr>
      <vt:lpstr>Franklin Gothic Demi</vt:lpstr>
      <vt:lpstr>Manrope</vt:lpstr>
      <vt:lpstr>Times New Roman</vt:lpstr>
      <vt:lpstr>Wingdings 2</vt:lpstr>
      <vt:lpstr>DividendVTI</vt:lpstr>
      <vt:lpstr>INSTAGRAM USER ANALYTICS   </vt:lpstr>
      <vt:lpstr>PROJECT DESCRIPTION</vt:lpstr>
      <vt:lpstr>APPROACH</vt:lpstr>
      <vt:lpstr>TECH STACK</vt:lpstr>
      <vt:lpstr>insights</vt:lpstr>
      <vt:lpstr>5 oldest users of the Instagram (query)</vt:lpstr>
      <vt:lpstr>5 oldest users of the instagram</vt:lpstr>
      <vt:lpstr>Remind Inactive Users to Start Posting(query)</vt:lpstr>
      <vt:lpstr>Remind Inactive Users to Start Posting</vt:lpstr>
      <vt:lpstr>Remind Inactive Users to Start Posting</vt:lpstr>
      <vt:lpstr>Declaring Contest Winner (query)</vt:lpstr>
      <vt:lpstr>Declaring Contest Winner </vt:lpstr>
      <vt:lpstr>Hashtag Researching (QUERY)</vt:lpstr>
      <vt:lpstr>Hashtag Researching</vt:lpstr>
      <vt:lpstr>Launch AD Campaign(query)</vt:lpstr>
      <vt:lpstr>Launch AD Campaign</vt:lpstr>
      <vt:lpstr>INVESTor METRICS</vt:lpstr>
      <vt:lpstr>User Engagement (query)</vt:lpstr>
      <vt:lpstr>Bots &amp; Fake Accounts (query)</vt:lpstr>
      <vt:lpstr>Bots &amp; Fake Accounts</vt:lpstr>
      <vt:lpstr>RESULT</vt:lpstr>
      <vt:lpstr>Drive and github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Penugonda Srinivas</dc:creator>
  <cp:lastModifiedBy>Penugonda Srinivas</cp:lastModifiedBy>
  <cp:revision>5</cp:revision>
  <dcterms:created xsi:type="dcterms:W3CDTF">2025-01-02T07:45:01Z</dcterms:created>
  <dcterms:modified xsi:type="dcterms:W3CDTF">2025-01-02T09:43:57Z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