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1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1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1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1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1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pitchFamily="-1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pitchFamily="-1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pitchFamily="-1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E3B93"/>
    <a:srgbClr val="CCFFFF"/>
    <a:srgbClr val="99FFCC"/>
    <a:srgbClr val="0066CC"/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8" autoAdjust="0"/>
    <p:restoredTop sz="90950" autoAdjust="0"/>
  </p:normalViewPr>
  <p:slideViewPr>
    <p:cSldViewPr snapToGrid="0">
      <p:cViewPr>
        <p:scale>
          <a:sx n="150" d="100"/>
          <a:sy n="150" d="100"/>
        </p:scale>
        <p:origin x="-832" y="-80"/>
      </p:cViewPr>
      <p:guideLst>
        <p:guide orient="horz" pos="816"/>
        <p:guide pos="2880"/>
      </p:guideLst>
    </p:cSldViewPr>
  </p:slideViewPr>
  <p:outlineViewPr>
    <p:cViewPr>
      <p:scale>
        <a:sx n="33" d="100"/>
        <a:sy n="33" d="100"/>
      </p:scale>
      <p:origin x="0" y="6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printerSettings" Target="printerSettings/printerSettings1.bin"/><Relationship Id="rId8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CBFA7-C91B-E346-B57C-38F9BC5C84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29449-794E-BF48-B798-AEE299CB44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A276A-2C7F-1142-BD4B-A56105222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7CEAB4-A41C-4341-A0C2-408D3B3A4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D1B8E-E1AC-9B4B-A6F0-381D0C49F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ADB0A-0F12-CF48-A6D0-EBB5CF6652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59B08-2259-824C-88F7-4F7650D3FD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DD2E2-A5D8-6147-86C2-DF6090D576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AA2F5-F305-EA44-ADF4-F56FD267CE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AD642-D272-6348-8AB8-1AAF7BC8C6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F9923-477F-3D40-8D40-361576CD2F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-1" charset="0"/>
              </a:defRPr>
            </a:lvl1pPr>
          </a:lstStyle>
          <a:p>
            <a:fld id="{A47A1BC5-4A56-DE4A-889C-8A1B1E33F8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77000" y="1371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7086600" y="1447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715000" y="1371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3657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0xffdbf640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3733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3657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0x080483d1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80483d1:       </a:t>
            </a:r>
            <a:r>
              <a:rPr lang="en-US" sz="1400" b="1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3657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0xffdbf640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3733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3657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7772400" y="39624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Helvetic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477000" y="3962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5000" y="3962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1371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7162800" y="1447800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1371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0x080483d1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b="1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b="1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3657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0xffdbf640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3733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3657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7772400" y="39624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Helvetic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477000" y="3962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5000" y="3962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1371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7162800" y="1447800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1371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0x080483d1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"/>
                <a:cs typeface="Courier"/>
              </a:rPr>
              <a:t>80483dc:       </a:t>
            </a:r>
            <a:r>
              <a:rPr lang="en-US" sz="1400" b="1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b="1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3657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0xffdbf640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3733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3657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7772400" y="39624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Helvetic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477000" y="3962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5000" y="3962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1371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7162800" y="1447800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1371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0x080483d1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"/>
                <a:cs typeface="Courier"/>
              </a:rPr>
              <a:t>80483df:       </a:t>
            </a:r>
            <a:r>
              <a:rPr lang="en-US" sz="1400" b="1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3657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0xffdbf640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3733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3657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7772400" y="39624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Helvetic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477000" y="3962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5000" y="3962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1371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7162800" y="1447800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1371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0x080483d1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"/>
                <a:cs typeface="Courier"/>
              </a:rPr>
              <a:t>80483e3:       </a:t>
            </a:r>
            <a:r>
              <a:rPr lang="en-US" sz="1400" b="1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b="1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"/>
                <a:cs typeface="Courier"/>
              </a:rPr>
              <a:t>0x80484f0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3657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0xffdbf640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3733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3657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7772400" y="39624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Helvetic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477000" y="3962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5000" y="3962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1371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7162800" y="1447800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1371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BFBFBF"/>
                </a:solidFill>
                <a:latin typeface="Helvetica" pitchFamily="34" charset="0"/>
              </a:rPr>
              <a:t>0x080483ef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"/>
                <a:cs typeface="Courier"/>
              </a:rPr>
              <a:t>80483ea:       call   80482c8 &lt;</a:t>
            </a:r>
            <a:r>
              <a:rPr lang="en-US" sz="1400" b="1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b="1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"/>
                <a:cs typeface="Courier"/>
              </a:rPr>
              <a:t>0x80484f0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386857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0xffdbf63c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3944779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38685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7772400" y="39624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Helvetica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1371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7162800" y="1447800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1371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"/>
                <a:cs typeface="Courier"/>
              </a:rPr>
              <a:t>0x080483ef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0x080483ef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"/>
                <a:cs typeface="Courier"/>
              </a:rPr>
              <a:t>0x80484f0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3657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0xffdbf640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3733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3657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7772400" y="39624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Helvetica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1371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7162800" y="1447800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1371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6477000" y="3980021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0" y="3980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4950"/>
            <a:ext cx="452391" cy="4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1310084" y="2219722"/>
            <a:ext cx="111204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860550" y="1670050"/>
            <a:ext cx="342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3"/>
            <a:ext cx="32539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5400000" flipH="1" flipV="1">
            <a:off x="945752" y="1776016"/>
            <a:ext cx="15835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8048384:       push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4950"/>
            <a:ext cx="452391" cy="4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16200000" flipV="1">
            <a:off x="1417637" y="2328863"/>
            <a:ext cx="890588" cy="47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866900" y="1892300"/>
            <a:ext cx="342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3"/>
            <a:ext cx="32539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5400000" flipH="1" flipV="1">
            <a:off x="945752" y="1776016"/>
            <a:ext cx="15835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8048385: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4950"/>
            <a:ext cx="452391" cy="4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16200000" flipV="1">
            <a:off x="1417637" y="2328863"/>
            <a:ext cx="890588" cy="47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733550" y="18938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3"/>
            <a:ext cx="32539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5400000" flipH="1" flipV="1">
            <a:off x="1395411" y="2227263"/>
            <a:ext cx="6826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b="1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77000" y="1371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7086600" y="1447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715000" y="1371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3657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0xffdbf640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3733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3657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4950"/>
            <a:ext cx="452391" cy="4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1645443" y="2556669"/>
            <a:ext cx="43973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733550" y="18938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3"/>
            <a:ext cx="32539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5400000" flipH="1" flipV="1">
            <a:off x="1395411" y="2227263"/>
            <a:ext cx="6826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73250" y="2346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804838a: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4950"/>
            <a:ext cx="452391" cy="4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1645443" y="2556669"/>
            <a:ext cx="43973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733550" y="18938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3"/>
            <a:ext cx="32539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5400000" flipH="1" flipV="1">
            <a:off x="1395411" y="2227263"/>
            <a:ext cx="6826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73250" y="2346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804838e: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4950"/>
            <a:ext cx="452391" cy="4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1645443" y="2556669"/>
            <a:ext cx="43973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733550" y="18938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3"/>
            <a:ext cx="32539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5400000" flipH="1" flipV="1">
            <a:off x="1395411" y="2227263"/>
            <a:ext cx="6826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73250" y="2346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8048399: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4950"/>
            <a:ext cx="452391" cy="4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1645443" y="2556669"/>
            <a:ext cx="43973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733550" y="18938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3"/>
            <a:ext cx="32539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5400000" flipH="1" flipV="1">
            <a:off x="1395411" y="2227263"/>
            <a:ext cx="6826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73250" y="2346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4950"/>
            <a:ext cx="452391" cy="4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1645443" y="2556669"/>
            <a:ext cx="43973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733550" y="18938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3"/>
            <a:ext cx="32539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5400000" flipH="1" flipV="1">
            <a:off x="1395411" y="2227263"/>
            <a:ext cx="6826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73250" y="2346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804839f: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4950"/>
            <a:ext cx="452391" cy="4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1645443" y="2556669"/>
            <a:ext cx="43973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733550" y="18938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3"/>
            <a:ext cx="32539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5400000" flipH="1" flipV="1">
            <a:off x="1395411" y="2227263"/>
            <a:ext cx="6826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73250" y="2346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4950"/>
            <a:ext cx="452391" cy="4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1758552" y="2671366"/>
            <a:ext cx="2119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733550" y="18938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3"/>
            <a:ext cx="32539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5400000" flipH="1" flipV="1">
            <a:off x="1395411" y="2227263"/>
            <a:ext cx="6826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66900" y="25749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8048384:       push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4950"/>
            <a:ext cx="452391" cy="4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733550" y="18938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3"/>
            <a:ext cx="32539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5400000" flipH="1" flipV="1">
            <a:off x="1395411" y="2227263"/>
            <a:ext cx="6826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66900" y="280987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1750484" y="1890183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8048385: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4950"/>
            <a:ext cx="452391" cy="48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66900" y="280987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48367" y="2688167"/>
            <a:ext cx="24553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66900" y="280987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48367" y="2688167"/>
            <a:ext cx="24553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268664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486960" y="3023659"/>
            <a:ext cx="48894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77000" y="1371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7086600" y="1447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715000" y="1371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386857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0xffdbf63c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3944779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38685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804838a: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66900" y="280987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48367" y="2688167"/>
            <a:ext cx="24553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268664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486960" y="3023659"/>
            <a:ext cx="48894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804838e: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66900" y="280987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48367" y="2688167"/>
            <a:ext cx="24553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268664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486960" y="3023659"/>
            <a:ext cx="48894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66900" y="280987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48367" y="2688167"/>
            <a:ext cx="24553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268664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486960" y="3023659"/>
            <a:ext cx="48894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804839f: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66900" y="280987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48367" y="2688167"/>
            <a:ext cx="24553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268664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486960" y="3023659"/>
            <a:ext cx="48894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66900" y="280987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48367" y="2688167"/>
            <a:ext cx="24553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488806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378085" y="3134123"/>
            <a:ext cx="7082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8048384:       push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1866900" y="280987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48367" y="2688167"/>
            <a:ext cx="24553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71741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265243" y="3251731"/>
            <a:ext cx="93873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8048385: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297651" y="3140473"/>
            <a:ext cx="114855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71741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265243" y="3251731"/>
            <a:ext cx="93873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297651" y="3140473"/>
            <a:ext cx="114855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16826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044184" y="3474378"/>
            <a:ext cx="138244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1866900" y="3714750"/>
            <a:ext cx="342900" cy="4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804838a: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297651" y="3140473"/>
            <a:ext cx="114855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16826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044184" y="3474378"/>
            <a:ext cx="138244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1866900" y="3714750"/>
            <a:ext cx="342900" cy="4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804838e: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297651" y="3140473"/>
            <a:ext cx="114855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16826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044184" y="3474378"/>
            <a:ext cx="138244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1866900" y="3714750"/>
            <a:ext cx="342900" cy="4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b="1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77000" y="1371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7086600" y="1447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715000" y="1371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409717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0xffdbf638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4173379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40971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772400" y="3962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8048399: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297651" y="3140473"/>
            <a:ext cx="114855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16826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044184" y="3474378"/>
            <a:ext cx="138244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1866900" y="3714750"/>
            <a:ext cx="342900" cy="4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297651" y="3140473"/>
            <a:ext cx="114855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16826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044184" y="3474378"/>
            <a:ext cx="138244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1866900" y="3714750"/>
            <a:ext cx="342900" cy="4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804839f: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297651" y="3140473"/>
            <a:ext cx="114855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16826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044184" y="3474378"/>
            <a:ext cx="138244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1866900" y="3714750"/>
            <a:ext cx="342900" cy="4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297651" y="3140473"/>
            <a:ext cx="114855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388407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935309" y="3584842"/>
            <a:ext cx="160178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1866900" y="3714750"/>
            <a:ext cx="342900" cy="4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8048384:       push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297651" y="3140473"/>
            <a:ext cx="114855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608549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823392" y="3699936"/>
            <a:ext cx="182879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1866900" y="3714750"/>
            <a:ext cx="342900" cy="4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8048385: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53285" y="3586429"/>
            <a:ext cx="203887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608549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823392" y="3699936"/>
            <a:ext cx="182879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47202" y="3595690"/>
            <a:ext cx="20542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082701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591750" y="3933167"/>
            <a:ext cx="229366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1862667" y="4623330"/>
            <a:ext cx="3534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804838a: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47202" y="3595690"/>
            <a:ext cx="20542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082701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591750" y="3933167"/>
            <a:ext cx="229366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1862667" y="4623330"/>
            <a:ext cx="3534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804838e: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47202" y="3595690"/>
            <a:ext cx="20542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082701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591750" y="3933167"/>
            <a:ext cx="229366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1862667" y="4623330"/>
            <a:ext cx="3534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8048399: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47202" y="3595690"/>
            <a:ext cx="20542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082701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591750" y="3933167"/>
            <a:ext cx="229366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1862667" y="4623330"/>
            <a:ext cx="3534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"/>
                <a:cs typeface="Courier"/>
              </a:rPr>
              <a:t>80483b5: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b="1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409717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0xffdbf638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4173379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40971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772400" y="3962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77000" y="440197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0xffdbf638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7086600" y="4191000"/>
            <a:ext cx="685800" cy="2871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715000" y="44019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47202" y="3595690"/>
            <a:ext cx="20542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082701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591750" y="3933167"/>
            <a:ext cx="229366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1862667" y="4623330"/>
            <a:ext cx="3534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804839f: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47202" y="3595690"/>
            <a:ext cx="20542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082701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591750" y="3933167"/>
            <a:ext cx="229366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1862667" y="4623330"/>
            <a:ext cx="3534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47202" y="3595690"/>
            <a:ext cx="20542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302843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478642" y="4047864"/>
            <a:ext cx="252147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1862667" y="4623330"/>
            <a:ext cx="3534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194043" y="5199622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3155943" y="516152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 flipH="1" flipV="1">
            <a:off x="3487081" y="5148125"/>
            <a:ext cx="1023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8048384:       push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47202" y="3595690"/>
            <a:ext cx="20542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52298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369767" y="4158328"/>
            <a:ext cx="274081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1862667" y="4623330"/>
            <a:ext cx="3534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194043" y="5199622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3155943" y="516152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 flipH="1" flipV="1">
            <a:off x="3487081" y="5148125"/>
            <a:ext cx="1023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>
            <a:off x="1987551" y="4621741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1987551" y="5431366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102"/>
          <p:cNvSpPr/>
          <p:nvPr/>
        </p:nvSpPr>
        <p:spPr bwMode="auto">
          <a:xfrm>
            <a:off x="2277535" y="539326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V="1">
            <a:off x="1590940" y="5025760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8048385: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399659" y="4044822"/>
            <a:ext cx="295089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52298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369767" y="4158328"/>
            <a:ext cx="274081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194043" y="5199622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3155943" y="516152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 flipH="1" flipV="1">
            <a:off x="3487081" y="5148125"/>
            <a:ext cx="1023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>
            <a:off x="1987551" y="4621741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1987551" y="5431366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102"/>
          <p:cNvSpPr/>
          <p:nvPr/>
        </p:nvSpPr>
        <p:spPr bwMode="auto">
          <a:xfrm>
            <a:off x="2277535" y="539326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V="1">
            <a:off x="1590940" y="5025760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392385" y="4053684"/>
            <a:ext cx="29670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98018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46591" y="4383094"/>
            <a:ext cx="318875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194043" y="5199622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3155943" y="516152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 flipH="1" flipV="1">
            <a:off x="3487081" y="5148125"/>
            <a:ext cx="1023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>
            <a:off x="1987551" y="4621741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1987551" y="5431366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102"/>
          <p:cNvSpPr/>
          <p:nvPr/>
        </p:nvSpPr>
        <p:spPr bwMode="auto">
          <a:xfrm>
            <a:off x="2277535" y="539326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V="1">
            <a:off x="1590940" y="5025760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1133" y="5533036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804838a: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392385" y="4053684"/>
            <a:ext cx="29670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98018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46591" y="4383094"/>
            <a:ext cx="318875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194043" y="5199622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3155943" y="516152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 flipH="1" flipV="1">
            <a:off x="3487081" y="5148125"/>
            <a:ext cx="1023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>
            <a:off x="1987551" y="4621741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1987551" y="5431366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102"/>
          <p:cNvSpPr/>
          <p:nvPr/>
        </p:nvSpPr>
        <p:spPr bwMode="auto">
          <a:xfrm>
            <a:off x="2277535" y="539326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V="1">
            <a:off x="1590940" y="5025760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1133" y="5533036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804838e: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392385" y="4053684"/>
            <a:ext cx="29670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98018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46591" y="4383094"/>
            <a:ext cx="318875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194043" y="5199622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3155943" y="516152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 flipH="1" flipV="1">
            <a:off x="3487081" y="5148125"/>
            <a:ext cx="1023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>
            <a:off x="1987551" y="4621741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1987551" y="5431366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102"/>
          <p:cNvSpPr/>
          <p:nvPr/>
        </p:nvSpPr>
        <p:spPr bwMode="auto">
          <a:xfrm>
            <a:off x="2277535" y="539326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V="1">
            <a:off x="1590940" y="5025760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1133" y="5533036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8048390: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392385" y="4053684"/>
            <a:ext cx="29670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98018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46591" y="4383094"/>
            <a:ext cx="318875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194043" y="5199622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3155943" y="516152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 flipH="1" flipV="1">
            <a:off x="3487081" y="5148125"/>
            <a:ext cx="1023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>
            <a:off x="1987551" y="4621741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1987551" y="5431366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102"/>
          <p:cNvSpPr/>
          <p:nvPr/>
        </p:nvSpPr>
        <p:spPr bwMode="auto">
          <a:xfrm>
            <a:off x="2277535" y="539326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V="1">
            <a:off x="1590940" y="5025760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1133" y="5533036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8048397: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392385" y="4053684"/>
            <a:ext cx="29670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98018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46591" y="4383094"/>
            <a:ext cx="318875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194043" y="5199622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3155943" y="516152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 flipH="1" flipV="1">
            <a:off x="3487081" y="5148125"/>
            <a:ext cx="1023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>
            <a:off x="1987551" y="4621741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1987551" y="5431366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102"/>
          <p:cNvSpPr/>
          <p:nvPr/>
        </p:nvSpPr>
        <p:spPr bwMode="auto">
          <a:xfrm>
            <a:off x="2277535" y="539326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V="1">
            <a:off x="1590940" y="5025760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1133" y="5533036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"/>
                <a:cs typeface="Courier"/>
              </a:rPr>
              <a:t>80483b7: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409717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0xffdbf638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4173379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40971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772400" y="3962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77000" y="440197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0xffdbf638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7086600" y="4191000"/>
            <a:ext cx="685800" cy="2871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715000" y="44019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477000" y="470677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5000" y="47067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80483b0: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392385" y="4053684"/>
            <a:ext cx="29670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980185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46591" y="4383094"/>
            <a:ext cx="318875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194043" y="5199622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3155943" y="516152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 flipH="1" flipV="1">
            <a:off x="3487081" y="5148125"/>
            <a:ext cx="1023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>
            <a:off x="1987551" y="4621741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1987551" y="5431366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102"/>
          <p:cNvSpPr/>
          <p:nvPr/>
        </p:nvSpPr>
        <p:spPr bwMode="auto">
          <a:xfrm>
            <a:off x="2277535" y="539326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V="1">
            <a:off x="1590940" y="5025760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1133" y="5533036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0xff9b55ac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53025" y="3591986"/>
            <a:ext cx="2044693" cy="4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302852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483409" y="4049453"/>
            <a:ext cx="251829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194043" y="5199622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3155943" y="5161521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 flipH="1" flipV="1">
            <a:off x="3487081" y="5148125"/>
            <a:ext cx="1023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46186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80483b4:       ret 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53025" y="3591986"/>
            <a:ext cx="2044693" cy="4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082710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595859" y="3940181"/>
            <a:ext cx="229657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46186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80483a7: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53025" y="3591986"/>
            <a:ext cx="2044693" cy="4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082710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595859" y="3940181"/>
            <a:ext cx="229657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46186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80483a9: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53025" y="3591986"/>
            <a:ext cx="2044693" cy="4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082710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595859" y="3940181"/>
            <a:ext cx="229657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46186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80483ad: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53025" y="3591986"/>
            <a:ext cx="2044693" cy="4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082710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595859" y="3940181"/>
            <a:ext cx="229657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46186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80483b0: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853025" y="3591986"/>
            <a:ext cx="2044693" cy="42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5082710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595859" y="3940181"/>
            <a:ext cx="229657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987551" y="3715809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1987551" y="4525434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2277535" y="4487333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16200000" flipV="1">
            <a:off x="1590940" y="4119828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46186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0xff9b55bc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304936" y="3144313"/>
            <a:ext cx="114510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396910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935182" y="3586031"/>
            <a:ext cx="161792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3194044" y="4293689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3155944" y="4255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3721133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80483b4:       ret 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304936" y="3144313"/>
            <a:ext cx="114510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176768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051071" y="3471731"/>
            <a:ext cx="138773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3721133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80483a7: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304936" y="3144313"/>
            <a:ext cx="114510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176768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051071" y="3471731"/>
            <a:ext cx="138773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3721133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"/>
                <a:cs typeface="Courier"/>
              </a:rPr>
              <a:t>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409717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0xffdbf638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4173379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40971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772400" y="3962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77000" y="440197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0xffdbf638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7086600" y="4191000"/>
            <a:ext cx="685800" cy="2871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715000" y="44019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477000" y="470677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5000" y="47067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80483a9: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304936" y="3144313"/>
            <a:ext cx="114510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176768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051071" y="3471731"/>
            <a:ext cx="138773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3721133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80483ad: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304936" y="3144313"/>
            <a:ext cx="114510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176768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051071" y="3471731"/>
            <a:ext cx="138773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3721133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80483b0: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304936" y="3144313"/>
            <a:ext cx="114510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4176768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051071" y="3471731"/>
            <a:ext cx="138773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1987550" y="28098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987550" y="36195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2277534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V="1">
            <a:off x="1590939" y="32138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3721133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0xff9b55cc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54861" y="2695977"/>
            <a:ext cx="24684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490968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390930" y="3133462"/>
            <a:ext cx="70961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3194050" y="33877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3155950" y="33496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28152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80483b4:       ret 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54861" y="2695977"/>
            <a:ext cx="24684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270826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502189" y="3023792"/>
            <a:ext cx="4886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28152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80483a7: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54861" y="2695977"/>
            <a:ext cx="24684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270826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502189" y="3023792"/>
            <a:ext cx="4886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28152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80483a9: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54861" y="2695977"/>
            <a:ext cx="24684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270826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502189" y="3023792"/>
            <a:ext cx="4886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28152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80483ad: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54861" y="2695977"/>
            <a:ext cx="24684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270826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502189" y="3023792"/>
            <a:ext cx="4886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28152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80483b0: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1"/>
            <a:ext cx="3211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1981200" y="189547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1855391" y="2788047"/>
            <a:ext cx="3730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981200" y="2705101"/>
            <a:ext cx="32808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2271184" y="2667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16200000" flipV="1">
            <a:off x="1584589" y="22994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1754861" y="2695977"/>
            <a:ext cx="24684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735667" y="3270826"/>
            <a:ext cx="4889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 flipH="1" flipV="1">
            <a:off x="1502189" y="3023792"/>
            <a:ext cx="48868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9600" y="28152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0xff9b55dc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2"/>
            <a:ext cx="5497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0x080483a7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3194050" y="2473326"/>
            <a:ext cx="349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155950" y="24352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2228850" y="3784600"/>
            <a:ext cx="26289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3536950" y="5094288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rot="5400000" flipH="1" flipV="1">
            <a:off x="1535640" y="2234144"/>
            <a:ext cx="675217" cy="4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964267" y="2578147"/>
            <a:ext cx="2603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1133" y="19008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1866901" y="2671233"/>
            <a:ext cx="19473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"/>
                <a:cs typeface="Courier"/>
              </a:rPr>
              <a:t>80483bd:       pop    %</a:t>
            </a:r>
            <a:r>
              <a:rPr lang="en-US" sz="1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b="1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80483be:       ret 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386857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0xffdbf63c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3944779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38685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772400" y="3962400"/>
            <a:ext cx="10668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Helvetic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477000" y="4173379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5000" y="41733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1371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7162800" y="1447800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1371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80483b4:       ret 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2"/>
            <a:ext cx="5497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535640" y="2234144"/>
            <a:ext cx="675217" cy="4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964267" y="2358005"/>
            <a:ext cx="2603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1133" y="19008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1755646" y="2561564"/>
            <a:ext cx="41565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80483a7: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2"/>
            <a:ext cx="5497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535640" y="2234144"/>
            <a:ext cx="675217" cy="4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964267" y="2358005"/>
            <a:ext cx="2603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1133" y="19008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1755646" y="2561564"/>
            <a:ext cx="41565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80483a9: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2"/>
            <a:ext cx="5497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535640" y="2234144"/>
            <a:ext cx="675217" cy="4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964267" y="2358005"/>
            <a:ext cx="2603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1133" y="19008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1755646" y="2561564"/>
            <a:ext cx="41565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80483ad: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2"/>
            <a:ext cx="5497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535640" y="2234144"/>
            <a:ext cx="675217" cy="4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964267" y="2358005"/>
            <a:ext cx="2603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1133" y="19008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1755646" y="2561564"/>
            <a:ext cx="41565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BFBFBF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80483b0: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2"/>
            <a:ext cx="5497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733550" y="984250"/>
            <a:ext cx="476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1733550" y="1790700"/>
            <a:ext cx="558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2254250" y="1752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V="1">
            <a:off x="1339055" y="1385095"/>
            <a:ext cx="804070" cy="2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535640" y="2234144"/>
            <a:ext cx="675217" cy="4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964267" y="2358005"/>
            <a:ext cx="2603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1871133" y="1900800"/>
            <a:ext cx="34501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1755646" y="2561564"/>
            <a:ext cx="41565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80483b4:       ret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0xff9b55ec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2"/>
            <a:ext cx="5497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871133" y="985838"/>
            <a:ext cx="33866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075267" y="1778001"/>
            <a:ext cx="159173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964267" y="1672205"/>
            <a:ext cx="2603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 bwMode="auto">
          <a:xfrm rot="5400000">
            <a:off x="1411556" y="2219061"/>
            <a:ext cx="11022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209800" y="16700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09800" y="23558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209800" y="25844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0xff9b55e8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209800" y="3270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209800" y="3490384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0xff9b55d8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09794" y="417621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209801" y="4396317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0xff9b55c8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209793" y="5082146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0x080483a7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09801" y="53022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0xff9b55b8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Recursive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3622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08048384 &lt;factorial&gt;: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8048384:       push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8048385: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8048387:       sub    $0x8,%esp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804838a: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cmpl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$0x0,0x8(%ebp)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804838e: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jne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8048399 &lt;factorial+0x15&gt;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$0x1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jmp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80483b0 &lt;factorial+0x2c&gt;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804839c:       sub    $0x1,%eax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804839f: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eax,(%esp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80483a2:       call   8048384 &lt;factorial&gt;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80483a7: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eax,%edx</a:t>
            </a:r>
            <a:endParaRPr lang="en-US" sz="1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80483a9: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imul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0x8(%ebp),%edx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80483ad: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%edx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80483b0:      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80483b3:       leave  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80483b4:       ret 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factorial(int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if (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== 0) return 1;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* </a:t>
            </a:r>
            <a:r>
              <a:rPr lang="en-US" sz="1400" dirty="0" err="1" smtClean="0">
                <a:latin typeface="Courier"/>
                <a:cs typeface="Courier"/>
              </a:rPr>
              <a:t>factorial(n</a:t>
            </a:r>
            <a:r>
              <a:rPr lang="en-US" sz="1400" dirty="0" smtClean="0">
                <a:latin typeface="Courier"/>
                <a:cs typeface="Courier"/>
              </a:rPr>
              <a:t> - 1);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414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0x080483d2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57200" y="2667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4800" y="26846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57200" y="2438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0xff9b55f8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04800" y="245602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57200" y="1066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04800" y="1066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457200" y="1295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4800" y="1295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ecx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57200" y="1524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0x18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04800" y="1524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57200" y="1752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304800" y="1752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ebx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457200" y="1981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04800" y="19812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esi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57200" y="2209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04800" y="2209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edi</a:t>
            </a:r>
            <a:endParaRPr lang="en-US" sz="10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414509" y="2779762"/>
            <a:ext cx="54975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1371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flipV="1">
            <a:off x="1414509" y="2570214"/>
            <a:ext cx="45662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71600" y="2533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871133" y="985838"/>
            <a:ext cx="33866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09800" y="984250"/>
            <a:ext cx="10668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209800" y="121285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0x4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209800" y="18986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209800" y="2127250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075267" y="1778001"/>
            <a:ext cx="159173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209800" y="28130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0x6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209800" y="304164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1964267" y="1435129"/>
            <a:ext cx="2603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2209800" y="37210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09800" y="3949699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09800" y="46270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209800" y="485563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D9D9D9"/>
              </a:solidFill>
              <a:effectLst/>
              <a:latin typeface="Helvetic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209800" y="5532963"/>
            <a:ext cx="106680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rgbClr val="D9D9D9"/>
                </a:solidFill>
                <a:latin typeface="Helvetica" pitchFamily="34" charset="0"/>
              </a:rPr>
              <a:t>0x1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761563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 bwMode="auto">
          <a:xfrm rot="5400000">
            <a:off x="1291831" y="2100923"/>
            <a:ext cx="1340113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7772400" y="37338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0x080483d1</a:t>
            </a:r>
          </a:p>
        </p:txBody>
      </p:sp>
      <p:sp>
        <p:nvSpPr>
          <p:cNvPr id="2069" name="Text Box 346"/>
          <p:cNvSpPr txBox="1">
            <a:spLocks noChangeArrowheads="1"/>
          </p:cNvSpPr>
          <p:nvPr/>
        </p:nvSpPr>
        <p:spPr bwMode="auto">
          <a:xfrm>
            <a:off x="228600" y="228600"/>
            <a:ext cx="8686800" cy="6463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smtClean="0">
                <a:latin typeface="Optima"/>
                <a:cs typeface="Optima"/>
              </a:rPr>
              <a:t>IA32: Function call and return</a:t>
            </a:r>
            <a:endParaRPr lang="en-US" sz="3600" b="1" dirty="0">
              <a:latin typeface="Courier New" pitchFamily="-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4300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Increment(int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+ 1;</a:t>
            </a:r>
          </a:p>
          <a:p>
            <a:pPr algn="l"/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……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eleven = Increment(10);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printf("%d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is one more than 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d.\n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", eleven, 10);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 ……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80483c5: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$0xa,(%esp)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80483cc:       call   80483b4 &lt;Increment&gt;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80483d1: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%eax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,-0x4(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%ebp)</a:t>
            </a: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80483d4: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$0xa,0x8(%esp)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80483dc: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-0x4(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%ebp),%eax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80483df: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%eax,0x4(%esp)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80483e3:      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movl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$0x80484f0,(%esp)</a:t>
            </a:r>
          </a:p>
          <a:p>
            <a:pPr algn="l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80483ea:       call   80482c8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printf@plt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algn="l"/>
            <a:endParaRPr lang="en-US" sz="1400" dirty="0" smtClean="0"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80483b4:       push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80483b5: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esp,%ebp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80483b7:       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   0x8(%ebp),%eax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80483ba:       add    $0x1,%eax</a:t>
            </a: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80483bd:       pop    %</a:t>
            </a:r>
            <a:r>
              <a:rPr lang="en-US" sz="1400" dirty="0" err="1" smtClean="0">
                <a:solidFill>
                  <a:schemeClr val="accent2"/>
                </a:solidFill>
                <a:latin typeface="Courier"/>
                <a:cs typeface="Courier"/>
              </a:rPr>
              <a:t>ebp</a:t>
            </a:r>
            <a:endParaRPr lang="en-US" sz="1400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"/>
                <a:cs typeface="Courier"/>
              </a:rPr>
              <a:t>80483be:       ret </a:t>
            </a:r>
            <a:endParaRPr lang="en-US" sz="1400" b="1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990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0x08048407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72400" y="1219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0xffdbf678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72400" y="1447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76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2400" y="1905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2133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2362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772400" y="2819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3048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2400" y="3276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35052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0xa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3657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0xffdbf640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3733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15000" y="3657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esp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7772400" y="3962400"/>
            <a:ext cx="1066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Helvetic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477000" y="39624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0xb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5000" y="3962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eax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13716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Helvetica" pitchFamily="34" charset="0"/>
              </a:rPr>
              <a:t>0xffdbf668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7162800" y="1447800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1371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</a:t>
            </a:r>
            <a:r>
              <a:rPr lang="en-US" sz="1000" dirty="0" err="1" smtClean="0"/>
              <a:t>ebp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19819</Words>
  <Application>Microsoft Macintosh PowerPoint</Application>
  <PresentationFormat>On-screen Show (4:3)</PresentationFormat>
  <Paragraphs>3811</Paragraphs>
  <Slides>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keywords/>
  <cp:lastModifiedBy>Jerry Cain</cp:lastModifiedBy>
  <cp:revision>58</cp:revision>
  <cp:lastPrinted>2012-02-10T17:24:30Z</cp:lastPrinted>
  <dcterms:created xsi:type="dcterms:W3CDTF">2012-02-22T19:24:12Z</dcterms:created>
  <dcterms:modified xsi:type="dcterms:W3CDTF">2013-02-22T17:18:51Z</dcterms:modified>
</cp:coreProperties>
</file>