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314" r:id="rId5"/>
    <p:sldId id="334" r:id="rId6"/>
    <p:sldId id="329" r:id="rId7"/>
    <p:sldId id="318" r:id="rId8"/>
    <p:sldId id="321" r:id="rId9"/>
    <p:sldId id="332" r:id="rId10"/>
    <p:sldId id="325" r:id="rId11"/>
    <p:sldId id="328" r:id="rId12"/>
    <p:sldId id="330" r:id="rId13"/>
    <p:sldId id="335" r:id="rId14"/>
    <p:sldId id="336" r:id="rId15"/>
    <p:sldId id="337" r:id="rId16"/>
    <p:sldId id="338" r:id="rId17"/>
    <p:sldId id="333" r:id="rId18"/>
    <p:sldId id="33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4DDFE"/>
    <a:srgbClr val="D5DEFF"/>
    <a:srgbClr val="F6F7FF"/>
    <a:srgbClr val="DBDCE5"/>
    <a:srgbClr val="F0F1FB"/>
    <a:srgbClr val="DFE1F6"/>
    <a:srgbClr val="EEEFF5"/>
    <a:srgbClr val="DFE1EF"/>
    <a:srgbClr val="A9B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0" autoAdjust="0"/>
    <p:restoredTop sz="93020" autoAdjust="0"/>
  </p:normalViewPr>
  <p:slideViewPr>
    <p:cSldViewPr snapToGrid="0">
      <p:cViewPr varScale="1">
        <p:scale>
          <a:sx n="85" d="100"/>
          <a:sy n="85" d="100"/>
        </p:scale>
        <p:origin x="806" y="86"/>
      </p:cViewPr>
      <p:guideLst>
        <p:guide orient="horz" pos="1416"/>
        <p:guide orient="horz" pos="1008"/>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5/13/2024</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B73A30-F0E7-1854-D7A5-7F568CB33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43A2A-6559-1747-976A-DC26AF7BBECA}" type="slidenum">
              <a:rPr lang="en-US" smtClean="0"/>
              <a:t>‹#›</a:t>
            </a:fld>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4A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11185" y="610010"/>
            <a:ext cx="8874306" cy="3585753"/>
          </a:xfrm>
        </p:spPr>
        <p:txBody>
          <a:bodyPr lIns="0" tIns="0" rIns="0" bIns="0" anchor="b">
            <a:noAutofit/>
          </a:bodyPr>
          <a:lstStyle>
            <a:lvl1pPr marL="0" algn="l">
              <a:lnSpc>
                <a:spcPct val="90000"/>
              </a:lnSpc>
              <a:spcBef>
                <a:spcPts val="0"/>
              </a:spcBef>
              <a:spcAft>
                <a:spcPts val="0"/>
              </a:spcAft>
              <a:defRPr sz="8000"/>
            </a:lvl1pPr>
          </a:lstStyle>
          <a:p>
            <a:r>
              <a:rPr lang="en-US" dirty="0"/>
              <a:t>Click to edit</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11185" y="4502448"/>
            <a:ext cx="8874306" cy="1441152"/>
          </a:xfrm>
        </p:spPr>
        <p:txBody>
          <a:bodyPr lIns="0" tIns="0" rIns="0" bIns="0"/>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Freeform 5">
            <a:extLst>
              <a:ext uri="{FF2B5EF4-FFF2-40B4-BE49-F238E27FC236}">
                <a16:creationId xmlns:a16="http://schemas.microsoft.com/office/drawing/2014/main" id="{CA65DB93-2357-6899-3DDD-DC79C877ADA2}"/>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descr="preencoded.png">
            <a:extLst>
              <a:ext uri="{FF2B5EF4-FFF2-40B4-BE49-F238E27FC236}">
                <a16:creationId xmlns:a16="http://schemas.microsoft.com/office/drawing/2014/main" id="{056E6431-5C32-6197-AA1B-37637943138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1A089D1-3F91-4EA1-F598-0EDD4632E42D}"/>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9" name="Text Placeholder 18">
            <a:extLst>
              <a:ext uri="{FF2B5EF4-FFF2-40B4-BE49-F238E27FC236}">
                <a16:creationId xmlns:a16="http://schemas.microsoft.com/office/drawing/2014/main" id="{728A9E30-DD50-8CF6-982F-9900C57AA86D}"/>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5" name="Graphic 4">
            <a:extLst>
              <a:ext uri="{FF2B5EF4-FFF2-40B4-BE49-F238E27FC236}">
                <a16:creationId xmlns:a16="http://schemas.microsoft.com/office/drawing/2014/main" id="{69EF52E1-6F3C-5D9B-32DC-A156BDDE28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72106"/>
          <a:stretch>
            <a:fillRect/>
          </a:stretch>
        </p:blipFill>
        <p:spPr>
          <a:xfrm>
            <a:off x="-1" y="4945020"/>
            <a:ext cx="5304866" cy="1912980"/>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B31B01D-6799-48A5-28CB-18D059844AD1}"/>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3" name="Text Placeholder 2">
            <a:extLst>
              <a:ext uri="{FF2B5EF4-FFF2-40B4-BE49-F238E27FC236}">
                <a16:creationId xmlns:a16="http://schemas.microsoft.com/office/drawing/2014/main" id="{3F625221-A778-8D2D-4131-4EB7C15E96FA}"/>
              </a:ext>
            </a:extLst>
          </p:cNvPr>
          <p:cNvSpPr>
            <a:spLocks noGrp="1"/>
          </p:cNvSpPr>
          <p:nvPr>
            <p:ph type="body" sz="quarter" idx="26"/>
          </p:nvPr>
        </p:nvSpPr>
        <p:spPr>
          <a:xfrm>
            <a:off x="1295401" y="3429000"/>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5979827" y="2476500"/>
            <a:ext cx="685800" cy="685800"/>
          </a:xfrm>
        </p:spPr>
        <p:txBody>
          <a:bodyPr lIns="0" tIns="0" rIns="0" bIns="0" anchor="ctr">
            <a:noAutofit/>
          </a:bodyPr>
          <a:lstStyle>
            <a:lvl1pPr marL="0" indent="0" algn="ctr">
              <a:buNone/>
              <a:defRPr sz="1200"/>
            </a:lvl1pPr>
          </a:lstStyle>
          <a:p>
            <a:endParaRPr lang="en-US" dirty="0"/>
          </a:p>
        </p:txBody>
      </p:sp>
      <p:sp>
        <p:nvSpPr>
          <p:cNvPr id="15" name="Text Placeholder 2">
            <a:extLst>
              <a:ext uri="{FF2B5EF4-FFF2-40B4-BE49-F238E27FC236}">
                <a16:creationId xmlns:a16="http://schemas.microsoft.com/office/drawing/2014/main" id="{19C2DFFA-1F01-A357-525E-918DEE3CFF31}"/>
              </a:ext>
            </a:extLst>
          </p:cNvPr>
          <p:cNvSpPr>
            <a:spLocks noGrp="1"/>
          </p:cNvSpPr>
          <p:nvPr>
            <p:ph type="body" sz="quarter" idx="27"/>
          </p:nvPr>
        </p:nvSpPr>
        <p:spPr>
          <a:xfrm>
            <a:off x="5979827" y="3444611"/>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1" name="Group 10">
            <a:extLst>
              <a:ext uri="{FF2B5EF4-FFF2-40B4-BE49-F238E27FC236}">
                <a16:creationId xmlns:a16="http://schemas.microsoft.com/office/drawing/2014/main" id="{02CC1D31-1A58-0955-7050-EC12CA42AF9F}"/>
              </a:ext>
            </a:extLst>
          </p:cNvPr>
          <p:cNvGrpSpPr/>
          <p:nvPr userDrawn="1"/>
        </p:nvGrpSpPr>
        <p:grpSpPr>
          <a:xfrm rot="10800000">
            <a:off x="9829617" y="4724034"/>
            <a:ext cx="2133966" cy="2133966"/>
            <a:chOff x="9654699" y="2229295"/>
            <a:chExt cx="2133966" cy="2133966"/>
          </a:xfrm>
        </p:grpSpPr>
        <p:sp>
          <p:nvSpPr>
            <p:cNvPr id="12" name="Freeform 11">
              <a:extLst>
                <a:ext uri="{FF2B5EF4-FFF2-40B4-BE49-F238E27FC236}">
                  <a16:creationId xmlns:a16="http://schemas.microsoft.com/office/drawing/2014/main" id="{633EBEA4-E496-D277-9742-756CF63AE6A6}"/>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9FD4F8D5-4E6F-402B-2B42-248D213930DD}"/>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 name="Graphic 13">
            <a:extLst>
              <a:ext uri="{FF2B5EF4-FFF2-40B4-BE49-F238E27FC236}">
                <a16:creationId xmlns:a16="http://schemas.microsoft.com/office/drawing/2014/main" id="{0B88FFF6-96F4-A5EC-5FA7-28B793F760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1112799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5" y="621973"/>
            <a:ext cx="4949977" cy="162377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388164" y="2476500"/>
            <a:ext cx="502920" cy="50292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2255962" y="2476500"/>
            <a:ext cx="3505200" cy="1291009"/>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26" name="Picture Placeholder 5">
            <a:extLst>
              <a:ext uri="{FF2B5EF4-FFF2-40B4-BE49-F238E27FC236}">
                <a16:creationId xmlns:a16="http://schemas.microsoft.com/office/drawing/2014/main" id="{BCCCB2B0-FA91-2B00-07E8-454DF4E8C899}"/>
              </a:ext>
            </a:extLst>
          </p:cNvPr>
          <p:cNvSpPr>
            <a:spLocks noGrp="1"/>
          </p:cNvSpPr>
          <p:nvPr>
            <p:ph type="pic" sz="quarter" idx="29"/>
          </p:nvPr>
        </p:nvSpPr>
        <p:spPr>
          <a:xfrm>
            <a:off x="6457344" y="2476500"/>
            <a:ext cx="502920" cy="502920"/>
          </a:xfrm>
        </p:spPr>
        <p:txBody>
          <a:bodyPr lIns="0" tIns="0" rIns="0" bIns="0" anchor="ctr">
            <a:noAutofit/>
          </a:bodyPr>
          <a:lstStyle>
            <a:lvl1pPr marL="0" indent="0" algn="ctr">
              <a:buNone/>
              <a:defRPr sz="1200"/>
            </a:lvl1pPr>
          </a:lstStyle>
          <a:p>
            <a:endParaRPr lang="en-US" dirty="0"/>
          </a:p>
        </p:txBody>
      </p:sp>
      <p:sp>
        <p:nvSpPr>
          <p:cNvPr id="25" name="Text Placeholder 18">
            <a:extLst>
              <a:ext uri="{FF2B5EF4-FFF2-40B4-BE49-F238E27FC236}">
                <a16:creationId xmlns:a16="http://schemas.microsoft.com/office/drawing/2014/main" id="{C208DBEE-F3AC-002B-D94F-58BCDF0827FF}"/>
              </a:ext>
            </a:extLst>
          </p:cNvPr>
          <p:cNvSpPr>
            <a:spLocks noGrp="1"/>
          </p:cNvSpPr>
          <p:nvPr>
            <p:ph type="body" sz="quarter" idx="28" hasCustomPrompt="1"/>
          </p:nvPr>
        </p:nvSpPr>
        <p:spPr>
          <a:xfrm>
            <a:off x="7325142" y="24765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4" name="Picture Placeholder 5">
            <a:extLst>
              <a:ext uri="{FF2B5EF4-FFF2-40B4-BE49-F238E27FC236}">
                <a16:creationId xmlns:a16="http://schemas.microsoft.com/office/drawing/2014/main" id="{8AB6090E-B445-CAD9-6D75-F89A9C013942}"/>
              </a:ext>
            </a:extLst>
          </p:cNvPr>
          <p:cNvSpPr>
            <a:spLocks noGrp="1"/>
          </p:cNvSpPr>
          <p:nvPr>
            <p:ph type="pic" sz="quarter" idx="27"/>
          </p:nvPr>
        </p:nvSpPr>
        <p:spPr>
          <a:xfrm>
            <a:off x="1388164" y="4229100"/>
            <a:ext cx="502920" cy="502920"/>
          </a:xfrm>
        </p:spPr>
        <p:txBody>
          <a:bodyPr lIns="0" tIns="0" rIns="0" bIns="0" anchor="ctr">
            <a:noAutofit/>
          </a:bodyPr>
          <a:lstStyle>
            <a:lvl1pPr marL="0" indent="0" algn="ctr">
              <a:buNone/>
              <a:defRPr sz="1200"/>
            </a:lvl1pPr>
          </a:lstStyle>
          <a:p>
            <a:endParaRPr lang="en-US" dirty="0"/>
          </a:p>
        </p:txBody>
      </p:sp>
      <p:sp>
        <p:nvSpPr>
          <p:cNvPr id="23" name="Text Placeholder 18">
            <a:extLst>
              <a:ext uri="{FF2B5EF4-FFF2-40B4-BE49-F238E27FC236}">
                <a16:creationId xmlns:a16="http://schemas.microsoft.com/office/drawing/2014/main" id="{00527DBE-FAF9-7AE6-659C-035A70897773}"/>
              </a:ext>
            </a:extLst>
          </p:cNvPr>
          <p:cNvSpPr>
            <a:spLocks noGrp="1"/>
          </p:cNvSpPr>
          <p:nvPr>
            <p:ph type="body" sz="quarter" idx="26" hasCustomPrompt="1"/>
          </p:nvPr>
        </p:nvSpPr>
        <p:spPr>
          <a:xfrm>
            <a:off x="225596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8" name="Picture Placeholder 5">
            <a:extLst>
              <a:ext uri="{FF2B5EF4-FFF2-40B4-BE49-F238E27FC236}">
                <a16:creationId xmlns:a16="http://schemas.microsoft.com/office/drawing/2014/main" id="{B205B4BA-3FDF-ACE5-FC20-17EE755268B1}"/>
              </a:ext>
            </a:extLst>
          </p:cNvPr>
          <p:cNvSpPr>
            <a:spLocks noGrp="1"/>
          </p:cNvSpPr>
          <p:nvPr>
            <p:ph type="pic" sz="quarter" idx="31"/>
          </p:nvPr>
        </p:nvSpPr>
        <p:spPr>
          <a:xfrm>
            <a:off x="6457344" y="4229100"/>
            <a:ext cx="500634" cy="500634"/>
          </a:xfrm>
        </p:spPr>
        <p:txBody>
          <a:bodyPr lIns="0" tIns="0" rIns="0" bIns="0" anchor="ctr">
            <a:noAutofit/>
          </a:bodyPr>
          <a:lstStyle>
            <a:lvl1pPr marL="0" indent="0" algn="ctr">
              <a:buNone/>
              <a:defRPr sz="1200"/>
            </a:lvl1pPr>
          </a:lstStyle>
          <a:p>
            <a:endParaRPr lang="en-US" dirty="0"/>
          </a:p>
        </p:txBody>
      </p:sp>
      <p:sp>
        <p:nvSpPr>
          <p:cNvPr id="27" name="Text Placeholder 18">
            <a:extLst>
              <a:ext uri="{FF2B5EF4-FFF2-40B4-BE49-F238E27FC236}">
                <a16:creationId xmlns:a16="http://schemas.microsoft.com/office/drawing/2014/main" id="{07B586C0-CA7D-6A7A-4BE7-8EC9D8C635EC}"/>
              </a:ext>
            </a:extLst>
          </p:cNvPr>
          <p:cNvSpPr>
            <a:spLocks noGrp="1"/>
          </p:cNvSpPr>
          <p:nvPr>
            <p:ph type="body" sz="quarter" idx="30" hasCustomPrompt="1"/>
          </p:nvPr>
        </p:nvSpPr>
        <p:spPr>
          <a:xfrm>
            <a:off x="732514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vl2pPr>
              <a:defRPr sz="1800"/>
            </a:lvl2pPr>
          </a:lstStyle>
          <a:p>
            <a:pPr lvl="0"/>
            <a:r>
              <a:rPr lang="en-US" dirty="0"/>
              <a:t>Click to add text</a:t>
            </a:r>
          </a:p>
        </p:txBody>
      </p:sp>
      <p:pic>
        <p:nvPicPr>
          <p:cNvPr id="3" name="Graphic 2">
            <a:extLst>
              <a:ext uri="{FF2B5EF4-FFF2-40B4-BE49-F238E27FC236}">
                <a16:creationId xmlns:a16="http://schemas.microsoft.com/office/drawing/2014/main" id="{D8C74DBB-978B-8EA5-44E6-3AF3F58B70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5" y="279400"/>
            <a:ext cx="8874306" cy="3251571"/>
          </a:xfrm>
        </p:spPr>
        <p:txBody>
          <a:bodyPr lIns="0" tIns="0" rIns="0" bIns="0" anchor="b">
            <a:noAutofit/>
          </a:bodyPr>
          <a:lstStyle>
            <a:lvl1pPr marL="0" algn="l">
              <a:lnSpc>
                <a:spcPct val="90000"/>
              </a:lnSpc>
              <a:spcBef>
                <a:spcPts val="0"/>
              </a:spcBef>
              <a:spcAft>
                <a:spcPts val="0"/>
              </a:spcAft>
              <a:defRPr sz="8000"/>
            </a:lvl1pPr>
          </a:lstStyle>
          <a:p>
            <a:r>
              <a:rPr lang="en-US" dirty="0"/>
              <a:t>Click to edit</a:t>
            </a:r>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p:nvPr>
        </p:nvSpPr>
        <p:spPr>
          <a:xfrm>
            <a:off x="811185" y="3837656"/>
            <a:ext cx="8874306" cy="2076152"/>
          </a:xfrm>
        </p:spPr>
        <p:txBody>
          <a:bodyPr lIns="0" tIns="0" rIns="0" bIns="0">
            <a:noAutofit/>
          </a:bodyPr>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Graphic 10">
            <a:extLst>
              <a:ext uri="{FF2B5EF4-FFF2-40B4-BE49-F238E27FC236}">
                <a16:creationId xmlns:a16="http://schemas.microsoft.com/office/drawing/2014/main" id="{F108B6DF-70B6-3DE6-4253-3C4926B86A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3" name="Oval 12">
            <a:extLst>
              <a:ext uri="{FF2B5EF4-FFF2-40B4-BE49-F238E27FC236}">
                <a16:creationId xmlns:a16="http://schemas.microsoft.com/office/drawing/2014/main" id="{8A5B9066-F7A6-6231-330D-A498C543A6A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heck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id="{AB13D922-479E-0DC1-5C55-F4D7A5504489}"/>
              </a:ext>
            </a:extLst>
          </p:cNvPr>
          <p:cNvSpPr>
            <a:spLocks noGrp="1"/>
          </p:cNvSpPr>
          <p:nvPr>
            <p:ph type="pic" sz="quarter" idx="23" hasCustomPrompt="1"/>
          </p:nvPr>
        </p:nvSpPr>
        <p:spPr>
          <a:xfrm>
            <a:off x="1388164" y="2476500"/>
            <a:ext cx="502920" cy="502920"/>
          </a:xfrm>
        </p:spPr>
        <p:txBody>
          <a:bodyPr lIns="0" tIns="0" rIns="0" bIns="0" anchor="ctr">
            <a:noAutofit/>
          </a:bodyPr>
          <a:lstStyle>
            <a:lvl1pPr marL="0" indent="0" algn="ctr">
              <a:buNone/>
              <a:defRPr sz="1200"/>
            </a:lvl1pPr>
          </a:lstStyle>
          <a:p>
            <a:r>
              <a:rPr lang="en-US" dirty="0"/>
              <a:t>Icon</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2255962" y="2476500"/>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Picture Placeholder 5">
            <a:extLst>
              <a:ext uri="{FF2B5EF4-FFF2-40B4-BE49-F238E27FC236}">
                <a16:creationId xmlns:a16="http://schemas.microsoft.com/office/drawing/2014/main" id="{9443615E-62BC-2D46-B8BA-FD3A72B7BAB4}"/>
              </a:ext>
            </a:extLst>
          </p:cNvPr>
          <p:cNvSpPr>
            <a:spLocks noGrp="1"/>
          </p:cNvSpPr>
          <p:nvPr>
            <p:ph type="pic" sz="quarter" idx="27" hasCustomPrompt="1"/>
          </p:nvPr>
        </p:nvSpPr>
        <p:spPr>
          <a:xfrm>
            <a:off x="1388164" y="3484562"/>
            <a:ext cx="502920" cy="502920"/>
          </a:xfrm>
        </p:spPr>
        <p:txBody>
          <a:bodyPr lIns="0" tIns="0" rIns="0" bIns="0" anchor="ctr">
            <a:noAutofit/>
          </a:bodyPr>
          <a:lstStyle>
            <a:lvl1pPr marL="0" indent="0" algn="ctr">
              <a:buNone/>
              <a:defRPr sz="1200"/>
            </a:lvl1pPr>
          </a:lstStyle>
          <a:p>
            <a:r>
              <a:rPr lang="en-US" dirty="0"/>
              <a:t>Icon</a:t>
            </a:r>
          </a:p>
        </p:txBody>
      </p:sp>
      <p:sp>
        <p:nvSpPr>
          <p:cNvPr id="17" name="Text Placeholder 15">
            <a:extLst>
              <a:ext uri="{FF2B5EF4-FFF2-40B4-BE49-F238E27FC236}">
                <a16:creationId xmlns:a16="http://schemas.microsoft.com/office/drawing/2014/main" id="{CBD4E95C-EAA1-DCCF-D975-37EE3FBD915A}"/>
              </a:ext>
            </a:extLst>
          </p:cNvPr>
          <p:cNvSpPr>
            <a:spLocks noGrp="1"/>
          </p:cNvSpPr>
          <p:nvPr>
            <p:ph type="body" sz="quarter" idx="24" hasCustomPrompt="1"/>
          </p:nvPr>
        </p:nvSpPr>
        <p:spPr>
          <a:xfrm>
            <a:off x="2255962" y="3484562"/>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4" name="Picture Placeholder 5">
            <a:extLst>
              <a:ext uri="{FF2B5EF4-FFF2-40B4-BE49-F238E27FC236}">
                <a16:creationId xmlns:a16="http://schemas.microsoft.com/office/drawing/2014/main" id="{8EF5E933-304E-1D0F-2544-A608B4EE087F}"/>
              </a:ext>
            </a:extLst>
          </p:cNvPr>
          <p:cNvSpPr>
            <a:spLocks noGrp="1"/>
          </p:cNvSpPr>
          <p:nvPr>
            <p:ph type="pic" sz="quarter" idx="28" hasCustomPrompt="1"/>
          </p:nvPr>
        </p:nvSpPr>
        <p:spPr>
          <a:xfrm>
            <a:off x="1388164" y="4492625"/>
            <a:ext cx="502920" cy="502920"/>
          </a:xfrm>
        </p:spPr>
        <p:txBody>
          <a:bodyPr lIns="0" tIns="0" rIns="0" bIns="0" anchor="ctr">
            <a:noAutofit/>
          </a:bodyPr>
          <a:lstStyle>
            <a:lvl1pPr marL="0" indent="0" algn="ctr">
              <a:buNone/>
              <a:defRPr sz="1200"/>
            </a:lvl1pPr>
          </a:lstStyle>
          <a:p>
            <a:r>
              <a:rPr lang="en-US" dirty="0"/>
              <a:t>Icon</a:t>
            </a:r>
          </a:p>
        </p:txBody>
      </p:sp>
      <p:sp>
        <p:nvSpPr>
          <p:cNvPr id="19" name="Text Placeholder 15">
            <a:extLst>
              <a:ext uri="{FF2B5EF4-FFF2-40B4-BE49-F238E27FC236}">
                <a16:creationId xmlns:a16="http://schemas.microsoft.com/office/drawing/2014/main" id="{03014695-7138-84E3-3225-87977FD8E496}"/>
              </a:ext>
            </a:extLst>
          </p:cNvPr>
          <p:cNvSpPr>
            <a:spLocks noGrp="1"/>
          </p:cNvSpPr>
          <p:nvPr>
            <p:ph type="body" sz="quarter" idx="26" hasCustomPrompt="1"/>
          </p:nvPr>
        </p:nvSpPr>
        <p:spPr>
          <a:xfrm>
            <a:off x="2255962" y="4492625"/>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10" name="Graphic 9">
            <a:extLst>
              <a:ext uri="{FF2B5EF4-FFF2-40B4-BE49-F238E27FC236}">
                <a16:creationId xmlns:a16="http://schemas.microsoft.com/office/drawing/2014/main" id="{B3606A3B-5B75-C830-0580-02B3AF648B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53F7E88-2097-D325-6D72-678AA2F5B1B5}"/>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Text Placeholder 15">
            <a:extLst>
              <a:ext uri="{FF2B5EF4-FFF2-40B4-BE49-F238E27FC236}">
                <a16:creationId xmlns:a16="http://schemas.microsoft.com/office/drawing/2014/main" id="{31542C44-78F9-C385-BA13-32EF29E328CC}"/>
              </a:ext>
            </a:extLst>
          </p:cNvPr>
          <p:cNvSpPr>
            <a:spLocks noGrp="1"/>
          </p:cNvSpPr>
          <p:nvPr>
            <p:ph type="body" sz="quarter" idx="13" hasCustomPrompt="1"/>
          </p:nvPr>
        </p:nvSpPr>
        <p:spPr>
          <a:xfrm>
            <a:off x="1295403"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32" name="Text Placeholder 15">
            <a:extLst>
              <a:ext uri="{FF2B5EF4-FFF2-40B4-BE49-F238E27FC236}">
                <a16:creationId xmlns:a16="http://schemas.microsoft.com/office/drawing/2014/main" id="{E3F465DB-04AD-D2AA-978D-7B88D2F319F4}"/>
              </a:ext>
            </a:extLst>
          </p:cNvPr>
          <p:cNvSpPr>
            <a:spLocks noGrp="1"/>
          </p:cNvSpPr>
          <p:nvPr>
            <p:ph type="body" sz="quarter" idx="20" hasCustomPrompt="1"/>
          </p:nvPr>
        </p:nvSpPr>
        <p:spPr>
          <a:xfrm>
            <a:off x="4374970"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29" name="Text Placeholder 15">
            <a:extLst>
              <a:ext uri="{FF2B5EF4-FFF2-40B4-BE49-F238E27FC236}">
                <a16:creationId xmlns:a16="http://schemas.microsoft.com/office/drawing/2014/main" id="{379A3659-EC2D-312F-1FA2-2C3208B35D4F}"/>
              </a:ext>
            </a:extLst>
          </p:cNvPr>
          <p:cNvSpPr>
            <a:spLocks noGrp="1"/>
          </p:cNvSpPr>
          <p:nvPr>
            <p:ph type="body" sz="quarter" idx="17" hasCustomPrompt="1"/>
          </p:nvPr>
        </p:nvSpPr>
        <p:spPr>
          <a:xfrm>
            <a:off x="7454537" y="2487613"/>
            <a:ext cx="2604092"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17" name="Text Placeholder 18">
            <a:extLst>
              <a:ext uri="{FF2B5EF4-FFF2-40B4-BE49-F238E27FC236}">
                <a16:creationId xmlns:a16="http://schemas.microsoft.com/office/drawing/2014/main" id="{D8352836-701E-DDA9-602B-1CF2FD54A75B}"/>
              </a:ext>
            </a:extLst>
          </p:cNvPr>
          <p:cNvSpPr>
            <a:spLocks noGrp="1"/>
          </p:cNvSpPr>
          <p:nvPr>
            <p:ph type="body" sz="quarter" idx="15" hasCustomPrompt="1"/>
          </p:nvPr>
        </p:nvSpPr>
        <p:spPr>
          <a:xfrm>
            <a:off x="1295400"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3" name="Text Placeholder 18">
            <a:extLst>
              <a:ext uri="{FF2B5EF4-FFF2-40B4-BE49-F238E27FC236}">
                <a16:creationId xmlns:a16="http://schemas.microsoft.com/office/drawing/2014/main" id="{2B9A4520-E4E7-3735-9AA4-F886868CDA0F}"/>
              </a:ext>
            </a:extLst>
          </p:cNvPr>
          <p:cNvSpPr>
            <a:spLocks noGrp="1"/>
          </p:cNvSpPr>
          <p:nvPr>
            <p:ph type="body" sz="quarter" idx="21" hasCustomPrompt="1"/>
          </p:nvPr>
        </p:nvSpPr>
        <p:spPr>
          <a:xfrm>
            <a:off x="4374967"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0" name="Text Placeholder 18">
            <a:extLst>
              <a:ext uri="{FF2B5EF4-FFF2-40B4-BE49-F238E27FC236}">
                <a16:creationId xmlns:a16="http://schemas.microsoft.com/office/drawing/2014/main" id="{2ED3CCCC-5B50-BA18-C9CF-82C1113391F6}"/>
              </a:ext>
            </a:extLst>
          </p:cNvPr>
          <p:cNvSpPr>
            <a:spLocks noGrp="1"/>
          </p:cNvSpPr>
          <p:nvPr>
            <p:ph type="body" sz="quarter" idx="18" hasCustomPrompt="1"/>
          </p:nvPr>
        </p:nvSpPr>
        <p:spPr>
          <a:xfrm>
            <a:off x="7454534"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pic>
        <p:nvPicPr>
          <p:cNvPr id="9" name="Graphic 8">
            <a:extLst>
              <a:ext uri="{FF2B5EF4-FFF2-40B4-BE49-F238E27FC236}">
                <a16:creationId xmlns:a16="http://schemas.microsoft.com/office/drawing/2014/main" id="{749446AE-6E14-9EAD-CCAA-C1EC91FDA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4945" b="66188"/>
          <a:stretch>
            <a:fillRect/>
          </a:stretch>
        </p:blipFill>
        <p:spPr>
          <a:xfrm>
            <a:off x="7730504" y="4539146"/>
            <a:ext cx="4461496" cy="2318855"/>
          </a:xfrm>
          <a:custGeom>
            <a:avLst/>
            <a:gdLst>
              <a:gd name="connsiteX0" fmla="*/ 0 w 4461496"/>
              <a:gd name="connsiteY0" fmla="*/ 0 h 2318855"/>
              <a:gd name="connsiteX1" fmla="*/ 4461496 w 4461496"/>
              <a:gd name="connsiteY1" fmla="*/ 0 h 2318855"/>
              <a:gd name="connsiteX2" fmla="*/ 4461496 w 4461496"/>
              <a:gd name="connsiteY2" fmla="*/ 2318855 h 2318855"/>
              <a:gd name="connsiteX3" fmla="*/ 0 w 4461496"/>
              <a:gd name="connsiteY3" fmla="*/ 2318855 h 2318855"/>
            </a:gdLst>
            <a:ahLst/>
            <a:cxnLst>
              <a:cxn ang="0">
                <a:pos x="connsiteX0" y="connsiteY0"/>
              </a:cxn>
              <a:cxn ang="0">
                <a:pos x="connsiteX1" y="connsiteY1"/>
              </a:cxn>
              <a:cxn ang="0">
                <a:pos x="connsiteX2" y="connsiteY2"/>
              </a:cxn>
              <a:cxn ang="0">
                <a:pos x="connsiteX3" y="connsiteY3"/>
              </a:cxn>
            </a:cxnLst>
            <a:rect l="l" t="t" r="r" b="b"/>
            <a:pathLst>
              <a:path w="4461496" h="2318855">
                <a:moveTo>
                  <a:pt x="0" y="0"/>
                </a:moveTo>
                <a:lnTo>
                  <a:pt x="4461496" y="0"/>
                </a:lnTo>
                <a:lnTo>
                  <a:pt x="4461496" y="2318855"/>
                </a:lnTo>
                <a:lnTo>
                  <a:pt x="0" y="2318855"/>
                </a:lnTo>
                <a:close/>
              </a:path>
            </a:pathLst>
          </a:custGeom>
        </p:spPr>
      </p:pic>
      <p:grpSp>
        <p:nvGrpSpPr>
          <p:cNvPr id="11" name="Group 10">
            <a:extLst>
              <a:ext uri="{FF2B5EF4-FFF2-40B4-BE49-F238E27FC236}">
                <a16:creationId xmlns:a16="http://schemas.microsoft.com/office/drawing/2014/main" id="{7788B2DA-5890-0F11-581C-A9189E008CE1}"/>
              </a:ext>
            </a:extLst>
          </p:cNvPr>
          <p:cNvGrpSpPr/>
          <p:nvPr userDrawn="1"/>
        </p:nvGrpSpPr>
        <p:grpSpPr>
          <a:xfrm rot="5400000">
            <a:off x="10058034" y="23582"/>
            <a:ext cx="2133966" cy="2133966"/>
            <a:chOff x="9654699" y="2229295"/>
            <a:chExt cx="2133966" cy="2133966"/>
          </a:xfrm>
        </p:grpSpPr>
        <p:sp>
          <p:nvSpPr>
            <p:cNvPr id="13" name="Freeform 12">
              <a:extLst>
                <a:ext uri="{FF2B5EF4-FFF2-40B4-BE49-F238E27FC236}">
                  <a16:creationId xmlns:a16="http://schemas.microsoft.com/office/drawing/2014/main" id="{6C0B013B-DCAB-56B5-B1A1-0962EFCDAD0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97E9164D-468F-6ABB-E014-8357739493B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1441720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with icon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AF34004-C8D7-0BF6-E972-61781179D593}"/>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000"/>
            </a:lvl1pPr>
          </a:lstStyle>
          <a:p>
            <a:endParaRPr lang="en-US" dirty="0"/>
          </a:p>
        </p:txBody>
      </p:sp>
      <p:sp>
        <p:nvSpPr>
          <p:cNvPr id="28" name="Picture Placeholder 5">
            <a:extLst>
              <a:ext uri="{FF2B5EF4-FFF2-40B4-BE49-F238E27FC236}">
                <a16:creationId xmlns:a16="http://schemas.microsoft.com/office/drawing/2014/main" id="{D9C1F6F0-4FC6-1160-0C8F-975ECDECAF3D}"/>
              </a:ext>
            </a:extLst>
          </p:cNvPr>
          <p:cNvSpPr>
            <a:spLocks noGrp="1"/>
          </p:cNvSpPr>
          <p:nvPr>
            <p:ph type="pic" sz="quarter" idx="24"/>
          </p:nvPr>
        </p:nvSpPr>
        <p:spPr>
          <a:xfrm>
            <a:off x="4374967" y="2476500"/>
            <a:ext cx="685800" cy="685800"/>
          </a:xfrm>
        </p:spPr>
        <p:txBody>
          <a:bodyPr lIns="0" tIns="0" rIns="0" bIns="0" anchor="ctr">
            <a:noAutofit/>
          </a:bodyPr>
          <a:lstStyle>
            <a:lvl1pPr marL="0" indent="0" algn="ctr">
              <a:buNone/>
              <a:defRPr sz="1000"/>
            </a:lvl1pPr>
          </a:lstStyle>
          <a:p>
            <a:endParaRPr lang="en-US" dirty="0"/>
          </a:p>
        </p:txBody>
      </p:sp>
      <p:sp>
        <p:nvSpPr>
          <p:cNvPr id="35" name="Picture Placeholder 5">
            <a:extLst>
              <a:ext uri="{FF2B5EF4-FFF2-40B4-BE49-F238E27FC236}">
                <a16:creationId xmlns:a16="http://schemas.microsoft.com/office/drawing/2014/main" id="{6EF1040F-3507-9529-F7BA-DEF2138BAC89}"/>
              </a:ext>
            </a:extLst>
          </p:cNvPr>
          <p:cNvSpPr>
            <a:spLocks noGrp="1"/>
          </p:cNvSpPr>
          <p:nvPr>
            <p:ph type="pic" sz="quarter" idx="25"/>
          </p:nvPr>
        </p:nvSpPr>
        <p:spPr>
          <a:xfrm>
            <a:off x="7454534" y="2476500"/>
            <a:ext cx="685800" cy="685800"/>
          </a:xfrm>
        </p:spPr>
        <p:txBody>
          <a:bodyPr lIns="0" tIns="0" rIns="0" bIns="0" anchor="ctr">
            <a:noAutofit/>
          </a:bodyPr>
          <a:lstStyle>
            <a:lvl1pPr marL="0" indent="0" algn="ctr">
              <a:buNone/>
              <a:defRPr sz="1000"/>
            </a:lvl1pPr>
          </a:lstStyle>
          <a:p>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3" name="Graphic 2">
            <a:extLst>
              <a:ext uri="{FF2B5EF4-FFF2-40B4-BE49-F238E27FC236}">
                <a16:creationId xmlns:a16="http://schemas.microsoft.com/office/drawing/2014/main" id="{AF93679A-06AD-D46C-BEB8-62FEE039D4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6320" r="60054"/>
          <a:stretch>
            <a:fillRect/>
          </a:stretch>
        </p:blipFill>
        <p:spPr>
          <a:xfrm>
            <a:off x="9452531" y="0"/>
            <a:ext cx="2739468" cy="3681345"/>
          </a:xfrm>
          <a:custGeom>
            <a:avLst/>
            <a:gdLst>
              <a:gd name="connsiteX0" fmla="*/ 0 w 2739468"/>
              <a:gd name="connsiteY0" fmla="*/ 0 h 3681345"/>
              <a:gd name="connsiteX1" fmla="*/ 2739468 w 2739468"/>
              <a:gd name="connsiteY1" fmla="*/ 0 h 3681345"/>
              <a:gd name="connsiteX2" fmla="*/ 2739468 w 2739468"/>
              <a:gd name="connsiteY2" fmla="*/ 3681345 h 3681345"/>
              <a:gd name="connsiteX3" fmla="*/ 0 w 2739468"/>
              <a:gd name="connsiteY3" fmla="*/ 3681345 h 3681345"/>
            </a:gdLst>
            <a:ahLst/>
            <a:cxnLst>
              <a:cxn ang="0">
                <a:pos x="connsiteX0" y="connsiteY0"/>
              </a:cxn>
              <a:cxn ang="0">
                <a:pos x="connsiteX1" y="connsiteY1"/>
              </a:cxn>
              <a:cxn ang="0">
                <a:pos x="connsiteX2" y="connsiteY2"/>
              </a:cxn>
              <a:cxn ang="0">
                <a:pos x="connsiteX3" y="connsiteY3"/>
              </a:cxn>
            </a:cxnLst>
            <a:rect l="l" t="t" r="r" b="b"/>
            <a:pathLst>
              <a:path w="2739468" h="3681345">
                <a:moveTo>
                  <a:pt x="0" y="0"/>
                </a:moveTo>
                <a:lnTo>
                  <a:pt x="2739468" y="0"/>
                </a:lnTo>
                <a:lnTo>
                  <a:pt x="2739468" y="3681345"/>
                </a:lnTo>
                <a:lnTo>
                  <a:pt x="0" y="3681345"/>
                </a:lnTo>
                <a:close/>
              </a:path>
            </a:pathLst>
          </a:custGeom>
        </p:spPr>
      </p:pic>
      <p:sp>
        <p:nvSpPr>
          <p:cNvPr id="4" name="Freeform 3">
            <a:extLst>
              <a:ext uri="{FF2B5EF4-FFF2-40B4-BE49-F238E27FC236}">
                <a16:creationId xmlns:a16="http://schemas.microsoft.com/office/drawing/2014/main" id="{504F2DB4-4E28-277B-9867-CFC84603650B}"/>
              </a:ext>
            </a:extLst>
          </p:cNvPr>
          <p:cNvSpPr/>
          <p:nvPr userDrawn="1"/>
        </p:nvSpPr>
        <p:spPr>
          <a:xfrm>
            <a:off x="0" y="4094798"/>
            <a:ext cx="1057676" cy="2115352"/>
          </a:xfrm>
          <a:custGeom>
            <a:avLst/>
            <a:gdLst>
              <a:gd name="connsiteX0" fmla="*/ 0 w 1057676"/>
              <a:gd name="connsiteY0" fmla="*/ 0 h 2115352"/>
              <a:gd name="connsiteX1" fmla="*/ 1057676 w 1057676"/>
              <a:gd name="connsiteY1" fmla="*/ 1057676 h 2115352"/>
              <a:gd name="connsiteX2" fmla="*/ 0 w 1057676"/>
              <a:gd name="connsiteY2" fmla="*/ 2115352 h 2115352"/>
            </a:gdLst>
            <a:ahLst/>
            <a:cxnLst>
              <a:cxn ang="0">
                <a:pos x="connsiteX0" y="connsiteY0"/>
              </a:cxn>
              <a:cxn ang="0">
                <a:pos x="connsiteX1" y="connsiteY1"/>
              </a:cxn>
              <a:cxn ang="0">
                <a:pos x="connsiteX2" y="connsiteY2"/>
              </a:cxn>
            </a:cxnLst>
            <a:rect l="l" t="t" r="r" b="b"/>
            <a:pathLst>
              <a:path w="1057676" h="2115352">
                <a:moveTo>
                  <a:pt x="0" y="0"/>
                </a:moveTo>
                <a:cubicBezTo>
                  <a:pt x="584138" y="0"/>
                  <a:pt x="1057676" y="473538"/>
                  <a:pt x="1057676" y="1057676"/>
                </a:cubicBezTo>
                <a:cubicBezTo>
                  <a:pt x="1057676" y="1641814"/>
                  <a:pt x="584138" y="2115352"/>
                  <a:pt x="0" y="21153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3777396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chart or graphic">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D978EB2-1AE7-BB87-954B-F3DBF5080553}"/>
              </a:ext>
            </a:extLst>
          </p:cNvPr>
          <p:cNvSpPr>
            <a:spLocks noGrp="1"/>
          </p:cNvSpPr>
          <p:nvPr>
            <p:ph type="title"/>
          </p:nvPr>
        </p:nvSpPr>
        <p:spPr>
          <a:xfrm>
            <a:off x="811185" y="621973"/>
            <a:ext cx="4433915" cy="1695777"/>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2" y="2743200"/>
            <a:ext cx="3657598" cy="3187700"/>
          </a:xfrm>
        </p:spPr>
        <p:txBody>
          <a:bodyPr lIns="0" tIns="0" rIns="0" bIns="0">
            <a:noAutofit/>
          </a:bodyPr>
          <a:lstStyle>
            <a:lvl1pPr marL="285750" indent="-283464">
              <a:buFont typeface="Arial" panose="020B0604020202020204" pitchFamily="34" charset="0"/>
              <a:buChar char="•"/>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Content Placeholder 3">
            <a:extLst>
              <a:ext uri="{FF2B5EF4-FFF2-40B4-BE49-F238E27FC236}">
                <a16:creationId xmlns:a16="http://schemas.microsoft.com/office/drawing/2014/main" id="{DEDCEA88-E3F7-FC47-F274-E58409CC4E7F}"/>
              </a:ext>
            </a:extLst>
          </p:cNvPr>
          <p:cNvSpPr>
            <a:spLocks noGrp="1"/>
          </p:cNvSpPr>
          <p:nvPr>
            <p:ph sz="half" idx="2" hasCustomPrompt="1"/>
          </p:nvPr>
        </p:nvSpPr>
        <p:spPr>
          <a:xfrm>
            <a:off x="5467407" y="1054099"/>
            <a:ext cx="5657793" cy="4889501"/>
          </a:xfrm>
        </p:spPr>
        <p:txBody>
          <a:bodyPr>
            <a:noAutofit/>
          </a:bodyPr>
          <a:lstStyle>
            <a:lvl1pPr marL="0" indent="0">
              <a:buNone/>
              <a:defRPr sz="1600">
                <a:latin typeface="+mn-lt"/>
              </a:defRPr>
            </a:lvl1pPr>
          </a:lstStyle>
          <a:p>
            <a:pPr lvl="0"/>
            <a:r>
              <a:rPr lang="en-US" dirty="0"/>
              <a:t>SmartArt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166183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B29A2F3-C289-9762-6F9F-DA18D322DF07}"/>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pPr lvl="0"/>
            <a:r>
              <a:rPr lang="en-US" dirty="0"/>
              <a:t>Click to edit Master text styles</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
        <p:nvSpPr>
          <p:cNvPr id="11" name="Oval 10">
            <a:extLst>
              <a:ext uri="{FF2B5EF4-FFF2-40B4-BE49-F238E27FC236}">
                <a16:creationId xmlns:a16="http://schemas.microsoft.com/office/drawing/2014/main" id="{BC365DF2-FE3C-3232-AB75-C282AFD43D64}"/>
              </a:ext>
            </a:extLst>
          </p:cNvPr>
          <p:cNvSpPr/>
          <p:nvPr userDrawn="1"/>
        </p:nvSpPr>
        <p:spPr>
          <a:xfrm>
            <a:off x="9638466" y="3991499"/>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Graphic 12">
            <a:extLst>
              <a:ext uri="{FF2B5EF4-FFF2-40B4-BE49-F238E27FC236}">
                <a16:creationId xmlns:a16="http://schemas.microsoft.com/office/drawing/2014/main" id="{920871AE-D105-49BC-6CB6-BC68EC55DA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6" name="Freeform 15">
            <a:extLst>
              <a:ext uri="{FF2B5EF4-FFF2-40B4-BE49-F238E27FC236}">
                <a16:creationId xmlns:a16="http://schemas.microsoft.com/office/drawing/2014/main" id="{39644024-6839-A3FA-9801-8CE700F9EC99}"/>
              </a:ext>
            </a:extLst>
          </p:cNvPr>
          <p:cNvSpPr/>
          <p:nvPr userDrawn="1"/>
        </p:nvSpPr>
        <p:spPr>
          <a:xfrm>
            <a:off x="10198293" y="4875419"/>
            <a:ext cx="1993707" cy="1982581"/>
          </a:xfrm>
          <a:custGeom>
            <a:avLst/>
            <a:gdLst>
              <a:gd name="connsiteX0" fmla="*/ 1993707 w 1993707"/>
              <a:gd name="connsiteY0" fmla="*/ 1952030 h 1982581"/>
              <a:gd name="connsiteX1" fmla="*/ 1993707 w 1993707"/>
              <a:gd name="connsiteY1" fmla="*/ 1982581 h 1982581"/>
              <a:gd name="connsiteX2" fmla="*/ 1965515 w 1993707"/>
              <a:gd name="connsiteY2" fmla="*/ 1982581 h 1982581"/>
              <a:gd name="connsiteX3" fmla="*/ 1974866 w 1993707"/>
              <a:gd name="connsiteY3" fmla="*/ 1974866 h 1982581"/>
              <a:gd name="connsiteX4" fmla="*/ 1346200 w 1993707"/>
              <a:gd name="connsiteY4" fmla="*/ 0 h 1982581"/>
              <a:gd name="connsiteX5" fmla="*/ 1987879 w 1993707"/>
              <a:gd name="connsiteY5" fmla="*/ 162479 h 1982581"/>
              <a:gd name="connsiteX6" fmla="*/ 1993707 w 1993707"/>
              <a:gd name="connsiteY6" fmla="*/ 166020 h 1982581"/>
              <a:gd name="connsiteX7" fmla="*/ 1993707 w 1993707"/>
              <a:gd name="connsiteY7" fmla="*/ 740369 h 1982581"/>
              <a:gd name="connsiteX8" fmla="*/ 1974866 w 1993707"/>
              <a:gd name="connsiteY8" fmla="*/ 717533 h 1982581"/>
              <a:gd name="connsiteX9" fmla="*/ 1346199 w 1993707"/>
              <a:gd name="connsiteY9" fmla="*/ 457130 h 1982581"/>
              <a:gd name="connsiteX10" fmla="*/ 457130 w 1993707"/>
              <a:gd name="connsiteY10" fmla="*/ 1346199 h 1982581"/>
              <a:gd name="connsiteX11" fmla="*/ 717532 w 1993707"/>
              <a:gd name="connsiteY11" fmla="*/ 1974866 h 1982581"/>
              <a:gd name="connsiteX12" fmla="*/ 726883 w 1993707"/>
              <a:gd name="connsiteY12" fmla="*/ 1982581 h 1982581"/>
              <a:gd name="connsiteX13" fmla="*/ 159927 w 1993707"/>
              <a:gd name="connsiteY13" fmla="*/ 1982581 h 1982581"/>
              <a:gd name="connsiteX14" fmla="*/ 105791 w 1993707"/>
              <a:gd name="connsiteY14" fmla="*/ 1870202 h 1982581"/>
              <a:gd name="connsiteX15" fmla="*/ 0 w 1993707"/>
              <a:gd name="connsiteY15" fmla="*/ 1346200 h 1982581"/>
              <a:gd name="connsiteX16" fmla="*/ 1346200 w 1993707"/>
              <a:gd name="connsiteY16" fmla="*/ 0 h 198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3707" h="1982581">
                <a:moveTo>
                  <a:pt x="1993707" y="1952030"/>
                </a:moveTo>
                <a:lnTo>
                  <a:pt x="1993707" y="1982581"/>
                </a:lnTo>
                <a:lnTo>
                  <a:pt x="1965515" y="1982581"/>
                </a:lnTo>
                <a:lnTo>
                  <a:pt x="1974866" y="1974866"/>
                </a:lnTo>
                <a:close/>
                <a:moveTo>
                  <a:pt x="1346200" y="0"/>
                </a:moveTo>
                <a:cubicBezTo>
                  <a:pt x="1578539" y="0"/>
                  <a:pt x="1797131" y="58859"/>
                  <a:pt x="1987879" y="162479"/>
                </a:cubicBezTo>
                <a:lnTo>
                  <a:pt x="1993707" y="166020"/>
                </a:lnTo>
                <a:lnTo>
                  <a:pt x="1993707" y="740369"/>
                </a:lnTo>
                <a:lnTo>
                  <a:pt x="1974866" y="717533"/>
                </a:lnTo>
                <a:cubicBezTo>
                  <a:pt x="1813976" y="556643"/>
                  <a:pt x="1591708" y="457130"/>
                  <a:pt x="1346199" y="457130"/>
                </a:cubicBezTo>
                <a:cubicBezTo>
                  <a:pt x="855180" y="457130"/>
                  <a:pt x="457130" y="855180"/>
                  <a:pt x="457130" y="1346199"/>
                </a:cubicBezTo>
                <a:cubicBezTo>
                  <a:pt x="457130" y="1591709"/>
                  <a:pt x="556643" y="1813976"/>
                  <a:pt x="717532" y="1974866"/>
                </a:cubicBezTo>
                <a:lnTo>
                  <a:pt x="726883" y="1982581"/>
                </a:lnTo>
                <a:lnTo>
                  <a:pt x="159927" y="1982581"/>
                </a:lnTo>
                <a:lnTo>
                  <a:pt x="105791" y="1870202"/>
                </a:lnTo>
                <a:cubicBezTo>
                  <a:pt x="37670" y="1709145"/>
                  <a:pt x="0" y="1532072"/>
                  <a:pt x="0" y="1346200"/>
                </a:cubicBezTo>
                <a:cubicBezTo>
                  <a:pt x="0" y="602714"/>
                  <a:pt x="602714" y="0"/>
                  <a:pt x="13462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7661130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A77AE4-6D69-28DE-CC84-F7991882E5B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2" name="Object 1" descr="preencoded.png">
            <a:extLst>
              <a:ext uri="{FF2B5EF4-FFF2-40B4-BE49-F238E27FC236}">
                <a16:creationId xmlns:a16="http://schemas.microsoft.com/office/drawing/2014/main" id="{269C21E5-B8EE-7438-A771-34BC8006E13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3265799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55275E-28AB-F0B7-E799-5116B11205D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4" name="Graphic 3">
            <a:extLst>
              <a:ext uri="{FF2B5EF4-FFF2-40B4-BE49-F238E27FC236}">
                <a16:creationId xmlns:a16="http://schemas.microsoft.com/office/drawing/2014/main" id="{F0B2CA14-03DC-FC05-7713-E0261B4B2F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Lst>
          </p:cNvPr>
          <p:cNvSpPr/>
          <p:nvPr userDrawn="1"/>
        </p:nvSpPr>
        <p:spPr>
          <a:xfrm>
            <a:off x="9363677" y="152331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Lst>
          </p:cNvPr>
          <p:cNvSpPr/>
          <p:nvPr userDrawn="1"/>
        </p:nvSpPr>
        <p:spPr>
          <a:xfrm>
            <a:off x="8907309" y="13652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2DD956C-BC83-8F97-6FF5-5A11028FEFEA}"/>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id="{D5364683-E8FF-8D94-04BD-2DF0086DB127}"/>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14" name="Text Placeholder 18">
            <a:extLst>
              <a:ext uri="{FF2B5EF4-FFF2-40B4-BE49-F238E27FC236}">
                <a16:creationId xmlns:a16="http://schemas.microsoft.com/office/drawing/2014/main" id="{B1592037-0F29-1473-3EA8-7A7812DF3A39}"/>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18" name="Picture Placeholder 5">
            <a:extLst>
              <a:ext uri="{FF2B5EF4-FFF2-40B4-BE49-F238E27FC236}">
                <a16:creationId xmlns:a16="http://schemas.microsoft.com/office/drawing/2014/main" id="{CE6D5275-4C73-11F2-4948-8DD43F836F70}"/>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7" name="Text Placeholder 18">
            <a:extLst>
              <a:ext uri="{FF2B5EF4-FFF2-40B4-BE49-F238E27FC236}">
                <a16:creationId xmlns:a16="http://schemas.microsoft.com/office/drawing/2014/main" id="{FDF0F72F-56B8-7E37-B80A-49A9D92550AB}"/>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9" name="Graphic 8">
            <a:extLst>
              <a:ext uri="{FF2B5EF4-FFF2-40B4-BE49-F238E27FC236}">
                <a16:creationId xmlns:a16="http://schemas.microsoft.com/office/drawing/2014/main" id="{A22F8239-92F5-595B-5DD3-ACBA1C19E6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73895"/>
          <a:stretch>
            <a:fillRect/>
          </a:stretch>
        </p:blipFill>
        <p:spPr>
          <a:xfrm>
            <a:off x="3459002" y="4945020"/>
            <a:ext cx="7328137" cy="1912980"/>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11185" y="621973"/>
            <a:ext cx="10569630" cy="106871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11185" y="1825625"/>
            <a:ext cx="1056963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541491"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907309"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8" r:id="rId4"/>
    <p:sldLayoutId id="2147483669" r:id="rId5"/>
    <p:sldLayoutId id="2147483670" r:id="rId6"/>
    <p:sldLayoutId id="2147483672" r:id="rId7"/>
    <p:sldLayoutId id="2147483675" r:id="rId8"/>
    <p:sldLayoutId id="2147483671" r:id="rId9"/>
    <p:sldLayoutId id="2147483673" r:id="rId10"/>
    <p:sldLayoutId id="2147483677" r:id="rId11"/>
    <p:sldLayoutId id="2147483676" r:id="rId12"/>
    <p:sldLayoutId id="2147483656" r:id="rId13"/>
  </p:sldLayoutIdLst>
  <p:hf hdr="0" dt="0"/>
  <p:txStyles>
    <p:titleStyle>
      <a:lvl1pPr algn="l" defTabSz="914400" rtl="0" eaLnBrk="1" latinLnBrk="0" hangingPunct="1">
        <a:lnSpc>
          <a:spcPct val="90000"/>
        </a:lnSpc>
        <a:spcBef>
          <a:spcPct val="0"/>
        </a:spcBef>
        <a:buNone/>
        <a:defRPr sz="4000" b="1" i="0" kern="1200" spc="100" baseline="0">
          <a:solidFill>
            <a:schemeClr val="bg1"/>
          </a:solidFill>
          <a:latin typeface="+mj-lt"/>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66B039-AD11-C061-6CE2-7424121FE34B}"/>
              </a:ext>
            </a:extLst>
          </p:cNvPr>
          <p:cNvSpPr>
            <a:spLocks noGrp="1"/>
          </p:cNvSpPr>
          <p:nvPr>
            <p:ph type="subTitle" idx="1"/>
          </p:nvPr>
        </p:nvSpPr>
        <p:spPr>
          <a:xfrm>
            <a:off x="2674906" y="5096096"/>
            <a:ext cx="8874306" cy="1441152"/>
          </a:xfrm>
        </p:spPr>
        <p:txBody>
          <a:bodyPr/>
          <a:lstStyle/>
          <a:p>
            <a:r>
              <a:rPr lang="en-US" dirty="0">
                <a:latin typeface="Times New Roman" panose="02020603050405020304" pitchFamily="18" charset="0"/>
                <a:cs typeface="Times New Roman" panose="02020603050405020304" pitchFamily="18" charset="0"/>
              </a:rPr>
              <a:t>Mini-Project(CS6MP2) Presentation On:</a:t>
            </a:r>
          </a:p>
          <a:p>
            <a:r>
              <a:rPr lang="en-US" dirty="0">
                <a:latin typeface="Times New Roman" panose="02020603050405020304" pitchFamily="18" charset="0"/>
                <a:cs typeface="Times New Roman" panose="02020603050405020304" pitchFamily="18" charset="0"/>
              </a:rPr>
              <a:t>ONLINE VOTING SYSTEM V2</a:t>
            </a:r>
          </a:p>
          <a:p>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7B9D760-6FB0-4C97-9ED4-BB4021914B5E}"/>
              </a:ext>
            </a:extLst>
          </p:cNvPr>
          <p:cNvSpPr>
            <a:spLocks noGrp="1"/>
          </p:cNvSpPr>
          <p:nvPr>
            <p:ph type="ctrTitle"/>
          </p:nvPr>
        </p:nvSpPr>
        <p:spPr>
          <a:xfrm>
            <a:off x="811185" y="-1442936"/>
            <a:ext cx="8874125" cy="3586163"/>
          </a:xfrm>
        </p:spPr>
        <p:txBody>
          <a:bodyPr/>
          <a:lstStyle/>
          <a:p>
            <a:pPr algn="ctr"/>
            <a:r>
              <a:rPr lang="en-US" sz="3600" dirty="0">
                <a:latin typeface="Times New Roman" panose="02020603050405020304" pitchFamily="18" charset="0"/>
                <a:cs typeface="Times New Roman" panose="02020603050405020304" pitchFamily="18" charset="0"/>
              </a:rPr>
              <a:t>Sri Siddhartha Institute of Technology</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Tumakuru-572105</a:t>
            </a:r>
            <a:br>
              <a:rPr lang="en-US" sz="36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Constituent College of Sri Siddhartha Academy of Higher Education)</a:t>
            </a:r>
          </a:p>
        </p:txBody>
      </p:sp>
      <p:pic>
        <p:nvPicPr>
          <p:cNvPr id="5" name="Picture 4">
            <a:extLst>
              <a:ext uri="{FF2B5EF4-FFF2-40B4-BE49-F238E27FC236}">
                <a16:creationId xmlns:a16="http://schemas.microsoft.com/office/drawing/2014/main" id="{F0A17632-A580-4A9F-BE25-5D0FEAFD5EAA}"/>
              </a:ext>
            </a:extLst>
          </p:cNvPr>
          <p:cNvPicPr>
            <a:picLocks noChangeAspect="1"/>
          </p:cNvPicPr>
          <p:nvPr/>
        </p:nvPicPr>
        <p:blipFill>
          <a:blip r:embed="rId2"/>
          <a:stretch>
            <a:fillRect/>
          </a:stretch>
        </p:blipFill>
        <p:spPr>
          <a:xfrm>
            <a:off x="4298740" y="2016500"/>
            <a:ext cx="2589583" cy="2825000"/>
          </a:xfrm>
          <a:prstGeom prst="rect">
            <a:avLst/>
          </a:prstGeom>
        </p:spPr>
      </p:pic>
    </p:spTree>
    <p:extLst>
      <p:ext uri="{BB962C8B-B14F-4D97-AF65-F5344CB8AC3E}">
        <p14:creationId xmlns:p14="http://schemas.microsoft.com/office/powerpoint/2010/main" val="3421401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par>
                          <p:cTn id="8" fill="hold">
                            <p:stCondLst>
                              <p:cond delay="1000"/>
                            </p:stCondLst>
                            <p:childTnLst>
                              <p:par>
                                <p:cTn id="9" presetID="4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250"/>
                                        <p:tgtEl>
                                          <p:spTgt spid="5"/>
                                        </p:tgtEl>
                                      </p:cBhvr>
                                    </p:animEffect>
                                    <p:anim calcmode="lin" valueType="num">
                                      <p:cBhvr>
                                        <p:cTn id="12" dur="2250" fill="hold"/>
                                        <p:tgtEl>
                                          <p:spTgt spid="5"/>
                                        </p:tgtEl>
                                        <p:attrNameLst>
                                          <p:attrName>ppt_w</p:attrName>
                                        </p:attrNameLst>
                                      </p:cBhvr>
                                      <p:tavLst>
                                        <p:tav tm="0" fmla="#ppt_w*sin(2.5*pi*$)">
                                          <p:val>
                                            <p:fltVal val="0"/>
                                          </p:val>
                                        </p:tav>
                                        <p:tav tm="100000">
                                          <p:val>
                                            <p:fltVal val="1"/>
                                          </p:val>
                                        </p:tav>
                                      </p:tavLst>
                                    </p:anim>
                                    <p:anim calcmode="lin" valueType="num">
                                      <p:cBhvr>
                                        <p:cTn id="13" dur="2250" fill="hold"/>
                                        <p:tgtEl>
                                          <p:spTgt spid="5"/>
                                        </p:tgtEl>
                                        <p:attrNameLst>
                                          <p:attrName>ppt_h</p:attrName>
                                        </p:attrNameLst>
                                      </p:cBhvr>
                                      <p:tavLst>
                                        <p:tav tm="0">
                                          <p:val>
                                            <p:strVal val="#ppt_h"/>
                                          </p:val>
                                        </p:tav>
                                        <p:tav tm="100000">
                                          <p:val>
                                            <p:strVal val="#ppt_h"/>
                                          </p:val>
                                        </p:tav>
                                      </p:tavLst>
                                    </p:anim>
                                  </p:childTnLst>
                                </p:cTn>
                              </p:par>
                            </p:childTnLst>
                          </p:cTn>
                        </p:par>
                        <p:par>
                          <p:cTn id="14" fill="hold">
                            <p:stCondLst>
                              <p:cond delay="3250"/>
                            </p:stCondLst>
                            <p:childTnLst>
                              <p:par>
                                <p:cTn id="15" presetID="1"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par>
                          <p:cTn id="17" fill="hold">
                            <p:stCondLst>
                              <p:cond delay="3250"/>
                            </p:stCondLst>
                            <p:childTnLst>
                              <p:par>
                                <p:cTn id="18" presetID="1"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6124636" cy="961899"/>
          </a:xfrm>
        </p:spPr>
        <p:txBody>
          <a:bodyPr/>
          <a:lstStyle/>
          <a:p>
            <a:r>
              <a:rPr lang="en-US" dirty="0">
                <a:solidFill>
                  <a:srgbClr val="FF3300"/>
                </a:solidFill>
                <a:latin typeface="Times New Roman" panose="02020603050405020304" pitchFamily="18" charset="0"/>
                <a:cs typeface="Times New Roman" panose="02020603050405020304" pitchFamily="18" charset="0"/>
              </a:rPr>
              <a:t>Example</a:t>
            </a: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a:latin typeface="Times New Roman" panose="02020603050405020304" pitchFamily="18" charset="0"/>
                <a:cs typeface="Times New Roman" panose="02020603050405020304" pitchFamily="18" charset="0"/>
              </a:rPr>
              <a:t>Online Voting system</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F5351CE9-C9AB-4B34-9BBB-2C50E33E84A2}"/>
              </a:ext>
            </a:extLst>
          </p:cNvPr>
          <p:cNvSpPr/>
          <p:nvPr/>
        </p:nvSpPr>
        <p:spPr>
          <a:xfrm>
            <a:off x="1047329" y="1843950"/>
            <a:ext cx="8787335" cy="3170099"/>
          </a:xfrm>
          <a:prstGeom prst="rect">
            <a:avLst/>
          </a:prstGeom>
        </p:spPr>
        <p:txBody>
          <a:bodyPr wrap="square" anchor="ctr">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current election in SSIT conducted manually where the voter has to go near the booth write his/her vote in a chit later the professor has to count the chit manually.</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consumes lot of time sometimes they may miss count so the required accuracy is not met. </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On the day of election the voter must be physically present in the campus to vote, students who cant attend the class on the election day they miss out electing their CR’s. </a:t>
            </a:r>
          </a:p>
        </p:txBody>
      </p:sp>
    </p:spTree>
    <p:extLst>
      <p:ext uri="{BB962C8B-B14F-4D97-AF65-F5344CB8AC3E}">
        <p14:creationId xmlns:p14="http://schemas.microsoft.com/office/powerpoint/2010/main" val="212651595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6124636" cy="961899"/>
          </a:xfrm>
        </p:spPr>
        <p:txBody>
          <a:bodyPr/>
          <a:lstStyle/>
          <a:p>
            <a:r>
              <a:rPr lang="en-US" dirty="0">
                <a:solidFill>
                  <a:srgbClr val="FF0000"/>
                </a:solidFill>
                <a:latin typeface="Times New Roman" panose="02020603050405020304" pitchFamily="18" charset="0"/>
                <a:cs typeface="Times New Roman" panose="02020603050405020304" pitchFamily="18" charset="0"/>
              </a:rPr>
              <a:t>Solution</a:t>
            </a: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a:latin typeface="Times New Roman" panose="02020603050405020304" pitchFamily="18" charset="0"/>
                <a:cs typeface="Times New Roman" panose="02020603050405020304" pitchFamily="18" charset="0"/>
              </a:rPr>
              <a:t>Online Voting system</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F5351CE9-C9AB-4B34-9BBB-2C50E33E84A2}"/>
              </a:ext>
            </a:extLst>
          </p:cNvPr>
          <p:cNvSpPr/>
          <p:nvPr/>
        </p:nvSpPr>
        <p:spPr>
          <a:xfrm>
            <a:off x="1387797" y="1215087"/>
            <a:ext cx="8787335" cy="4708981"/>
          </a:xfrm>
          <a:prstGeom prst="rect">
            <a:avLst/>
          </a:prstGeom>
        </p:spPr>
        <p:txBody>
          <a:bodyPr wrap="square" anchor="ctr">
            <a:spAutoFit/>
          </a:bodyPr>
          <a:lstStyle/>
          <a:p>
            <a:r>
              <a:rPr lang="en-US" sz="2000" dirty="0">
                <a:solidFill>
                  <a:schemeClr val="bg1"/>
                </a:solidFill>
                <a:latin typeface="Times New Roman" panose="02020603050405020304" pitchFamily="18" charset="0"/>
                <a:cs typeface="Times New Roman" panose="02020603050405020304" pitchFamily="18" charset="0"/>
              </a:rPr>
              <a:t>Considering all the drawbacks mentioned in previous slid we have developed online voting system</a:t>
            </a:r>
          </a:p>
          <a:p>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Using this module the voter can vote being anywhere around the world.</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accuracy  in counting the votes are met.</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reduces manual human efforts, Bulk information can be handled easily by meeting the required accuracy.</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Security plays a major role in voting process the proposed system is safe, secure and efficient in conducting elections.</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All required safety measures are taken care in the proposed model.</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80299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6124636" cy="961899"/>
          </a:xfrm>
        </p:spPr>
        <p:txBody>
          <a:bodyPr/>
          <a:lstStyle/>
          <a:p>
            <a:r>
              <a:rPr lang="en-US" dirty="0">
                <a:solidFill>
                  <a:srgbClr val="FF0000"/>
                </a:solidFill>
                <a:latin typeface="Times New Roman" panose="02020603050405020304" pitchFamily="18" charset="0"/>
                <a:cs typeface="Times New Roman" panose="02020603050405020304" pitchFamily="18" charset="0"/>
              </a:rPr>
              <a:t>Draw backs of V1</a:t>
            </a: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a:latin typeface="Times New Roman" panose="02020603050405020304" pitchFamily="18" charset="0"/>
                <a:cs typeface="Times New Roman" panose="02020603050405020304" pitchFamily="18" charset="0"/>
              </a:rPr>
              <a:t>Online Voting system</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F5351CE9-C9AB-4B34-9BBB-2C50E33E84A2}"/>
              </a:ext>
            </a:extLst>
          </p:cNvPr>
          <p:cNvSpPr/>
          <p:nvPr/>
        </p:nvSpPr>
        <p:spPr>
          <a:xfrm>
            <a:off x="1387797" y="1368977"/>
            <a:ext cx="8787335" cy="4401205"/>
          </a:xfrm>
          <a:prstGeom prst="rect">
            <a:avLst/>
          </a:prstGeom>
        </p:spPr>
        <p:txBody>
          <a:bodyPr wrap="square" anchor="ctr">
            <a:spAutoFit/>
          </a:bodyPr>
          <a:lstStyle/>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voter could login at any time and he/she could vote even after or before the election has actually begun.</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admin has lot of work, the admin should add all the voters manually to the voters list.</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passwords were set manually by admin for each voter, since admin was setting the password for the users he was setting randomly what  he wants.</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system can only generate voter ID and voters password  but there was no media to send this credentials to the voters.</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passwords in the system are stored directly without hashing.</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system wasn’t on the internet it was locally hosted.</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2953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4" y="621973"/>
            <a:ext cx="7723215" cy="961899"/>
          </a:xfrm>
        </p:spPr>
        <p:txBody>
          <a:bodyPr/>
          <a:lstStyle/>
          <a:p>
            <a:r>
              <a:rPr lang="en-US" dirty="0">
                <a:solidFill>
                  <a:srgbClr val="FF0000"/>
                </a:solidFill>
                <a:latin typeface="Times New Roman" panose="02020603050405020304" pitchFamily="18" charset="0"/>
                <a:cs typeface="Times New Roman" panose="02020603050405020304" pitchFamily="18" charset="0"/>
              </a:rPr>
              <a:t>How we have overcome it in V2.</a:t>
            </a: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a:latin typeface="Times New Roman" panose="02020603050405020304" pitchFamily="18" charset="0"/>
                <a:cs typeface="Times New Roman" panose="02020603050405020304" pitchFamily="18" charset="0"/>
              </a:rPr>
              <a:t>Online Voting system</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F5351CE9-C9AB-4B34-9BBB-2C50E33E84A2}"/>
              </a:ext>
            </a:extLst>
          </p:cNvPr>
          <p:cNvSpPr/>
          <p:nvPr/>
        </p:nvSpPr>
        <p:spPr>
          <a:xfrm>
            <a:off x="1387797" y="2076861"/>
            <a:ext cx="8787335" cy="2985433"/>
          </a:xfrm>
          <a:prstGeom prst="rect">
            <a:avLst/>
          </a:prstGeom>
        </p:spPr>
        <p:txBody>
          <a:bodyPr wrap="square" anchor="ctr">
            <a:spAutoFit/>
          </a:bodyPr>
          <a:lstStyle/>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Session in &amp; Session out</a:t>
            </a:r>
          </a:p>
          <a:p>
            <a:r>
              <a:rPr lang="en-US" sz="2400" b="1" dirty="0">
                <a:solidFill>
                  <a:schemeClr val="bg1"/>
                </a:solidFill>
                <a:latin typeface="Times New Roman" panose="02020603050405020304" pitchFamily="18" charset="0"/>
                <a:cs typeface="Times New Roman" panose="02020603050405020304" pitchFamily="18" charset="0"/>
              </a:rPr>
              <a:t>.  Automatic ID generation</a:t>
            </a:r>
          </a:p>
          <a:p>
            <a:r>
              <a:rPr lang="en-US" sz="2400" b="1" dirty="0">
                <a:solidFill>
                  <a:schemeClr val="bg1"/>
                </a:solidFill>
                <a:latin typeface="Times New Roman" panose="02020603050405020304" pitchFamily="18" charset="0"/>
                <a:cs typeface="Times New Roman" panose="02020603050405020304" pitchFamily="18" charset="0"/>
              </a:rPr>
              <a:t>.  Automatic Password generation</a:t>
            </a:r>
          </a:p>
          <a:p>
            <a:r>
              <a:rPr lang="en-US" sz="2400" b="1" dirty="0">
                <a:solidFill>
                  <a:schemeClr val="bg1"/>
                </a:solidFill>
                <a:latin typeface="Times New Roman" panose="02020603050405020304" pitchFamily="18" charset="0"/>
                <a:cs typeface="Times New Roman" panose="02020603050405020304" pitchFamily="18" charset="0"/>
              </a:rPr>
              <a:t>.  Automatic credentials sender</a:t>
            </a:r>
          </a:p>
          <a:p>
            <a:r>
              <a:rPr lang="en-US" sz="2400" b="1" dirty="0">
                <a:solidFill>
                  <a:schemeClr val="bg1"/>
                </a:solidFill>
                <a:latin typeface="Times New Roman" panose="02020603050405020304" pitchFamily="18" charset="0"/>
                <a:cs typeface="Times New Roman" panose="02020603050405020304" pitchFamily="18" charset="0"/>
              </a:rPr>
              <a:t>.  Automatic voters list addition</a:t>
            </a:r>
          </a:p>
          <a:p>
            <a:r>
              <a:rPr lang="en-US" sz="2400" b="1" dirty="0">
                <a:solidFill>
                  <a:schemeClr val="bg1"/>
                </a:solidFill>
                <a:latin typeface="Times New Roman" panose="02020603050405020304" pitchFamily="18" charset="0"/>
                <a:cs typeface="Times New Roman" panose="02020603050405020304" pitchFamily="18" charset="0"/>
              </a:rPr>
              <a:t>.  Extra layer of security by hashing the password</a:t>
            </a:r>
          </a:p>
          <a:p>
            <a:r>
              <a:rPr lang="en-US" sz="2400" b="1" dirty="0">
                <a:solidFill>
                  <a:schemeClr val="bg1"/>
                </a:solidFill>
                <a:latin typeface="Times New Roman" panose="02020603050405020304" pitchFamily="18" charset="0"/>
                <a:cs typeface="Times New Roman" panose="02020603050405020304" pitchFamily="18" charset="0"/>
              </a:rPr>
              <a:t>.  The system is on the internet but not on a server </a:t>
            </a:r>
          </a:p>
        </p:txBody>
      </p:sp>
    </p:spTree>
    <p:extLst>
      <p:ext uri="{BB962C8B-B14F-4D97-AF65-F5344CB8AC3E}">
        <p14:creationId xmlns:p14="http://schemas.microsoft.com/office/powerpoint/2010/main" val="79367705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36ED-39C5-4AC2-8501-84727CB60E19}"/>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p>
        </p:txBody>
      </p:sp>
      <p:sp>
        <p:nvSpPr>
          <p:cNvPr id="7" name="Footer Placeholder 6">
            <a:extLst>
              <a:ext uri="{FF2B5EF4-FFF2-40B4-BE49-F238E27FC236}">
                <a16:creationId xmlns:a16="http://schemas.microsoft.com/office/drawing/2014/main" id="{4F5D9357-1772-4BD6-A2AC-A3E1DC9F0214}"/>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Online Voting system</a:t>
            </a:r>
          </a:p>
        </p:txBody>
      </p:sp>
      <p:sp>
        <p:nvSpPr>
          <p:cNvPr id="8" name="Slide Number Placeholder 7">
            <a:extLst>
              <a:ext uri="{FF2B5EF4-FFF2-40B4-BE49-F238E27FC236}">
                <a16:creationId xmlns:a16="http://schemas.microsoft.com/office/drawing/2014/main" id="{F461F136-E3A7-4F6E-87E7-38A828502390}"/>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864872F-A1D4-4EBC-A52C-F79AD20AD5E1}"/>
              </a:ext>
            </a:extLst>
          </p:cNvPr>
          <p:cNvSpPr/>
          <p:nvPr/>
        </p:nvSpPr>
        <p:spPr>
          <a:xfrm>
            <a:off x="811185" y="1905507"/>
            <a:ext cx="8721921" cy="3046988"/>
          </a:xfrm>
          <a:prstGeom prst="rect">
            <a:avLst/>
          </a:prstGeom>
        </p:spPr>
        <p:txBody>
          <a:bodyPr wrap="square" anchor="ctr">
            <a:spAutoFit/>
          </a:bodyPr>
          <a:lstStyle/>
          <a:p>
            <a:r>
              <a:rPr lang="en-US" sz="2400" dirty="0">
                <a:solidFill>
                  <a:srgbClr val="11111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Online voting systems are a new concept of voting which seems to be revolutionary and a smarter way of conducting elections. They have the potential to make voting more accessible and convenient for people. However, the security of online voting systems is a major concern. The voting system proposed by us is far secure and efficient than the traditional voting systems. Human efforts , accuracy in results, Delays in results and vote manipulation are easily avoided in this system</a:t>
            </a:r>
            <a:r>
              <a:rPr lang="en-US" sz="2400" dirty="0">
                <a:solidFill>
                  <a:srgbClr val="111111"/>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74859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CE595D9-27F3-FE1C-9A37-0F9F7903022E}"/>
              </a:ext>
            </a:extLst>
          </p:cNvPr>
          <p:cNvSpPr>
            <a:spLocks noGrp="1"/>
          </p:cNvSpPr>
          <p:nvPr>
            <p:ph type="ctrTitle"/>
          </p:nvPr>
        </p:nvSpPr>
        <p:spPr>
          <a:xfrm>
            <a:off x="178888" y="318310"/>
            <a:ext cx="8874306" cy="3251571"/>
          </a:xfrm>
        </p:spPr>
        <p:txBody>
          <a:bodyPr/>
          <a:lstStyle/>
          <a:p>
            <a:r>
              <a:rPr lang="en-US"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8CFA4869-4108-EB15-4EB0-B65C291C5D97}"/>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ONLINE VOTING SYSTEM by:</a:t>
            </a:r>
          </a:p>
          <a:p>
            <a:r>
              <a:rPr lang="en-US" dirty="0">
                <a:latin typeface="Times New Roman" panose="02020603050405020304" pitchFamily="18" charset="0"/>
                <a:cs typeface="Times New Roman" panose="02020603050405020304" pitchFamily="18" charset="0"/>
              </a:rPr>
              <a:t>Anirudh C M &amp; Chandan T O</a:t>
            </a:r>
          </a:p>
        </p:txBody>
      </p:sp>
    </p:spTree>
    <p:extLst>
      <p:ext uri="{BB962C8B-B14F-4D97-AF65-F5344CB8AC3E}">
        <p14:creationId xmlns:p14="http://schemas.microsoft.com/office/powerpoint/2010/main" val="378450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A288293-8E75-4DE0-BFCB-6F6C9CB97A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Online Voting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a:t>
            </a:r>
          </a:p>
        </p:txBody>
      </p:sp>
      <p:sp>
        <p:nvSpPr>
          <p:cNvPr id="13" name="Text Placeholder 12">
            <a:extLst>
              <a:ext uri="{FF2B5EF4-FFF2-40B4-BE49-F238E27FC236}">
                <a16:creationId xmlns:a16="http://schemas.microsoft.com/office/drawing/2014/main" id="{8E36E94F-BF14-4FE6-BD79-FAFB17E6504B}"/>
              </a:ext>
            </a:extLst>
          </p:cNvPr>
          <p:cNvSpPr>
            <a:spLocks noGrp="1"/>
          </p:cNvSpPr>
          <p:nvPr>
            <p:ph type="body" sz="quarter" idx="13"/>
          </p:nvPr>
        </p:nvSpPr>
        <p:spPr>
          <a:xfrm>
            <a:off x="811185" y="2743200"/>
            <a:ext cx="4141815" cy="3187700"/>
          </a:xfrm>
        </p:spPr>
        <p:txBody>
          <a:bodyPr/>
          <a:lstStyle/>
          <a:p>
            <a:r>
              <a:rPr lang="en-US" dirty="0">
                <a:latin typeface="Times New Roman" panose="02020603050405020304" pitchFamily="18" charset="0"/>
                <a:cs typeface="Times New Roman" panose="02020603050405020304" pitchFamily="18" charset="0"/>
              </a:rPr>
              <a:t>Presented by:</a:t>
            </a:r>
            <a:br>
              <a:rPr lang="en-US" sz="28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Anirudh C M (21CS006)</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Chandan T O (21CS018)</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Under the guidance of:</a:t>
            </a:r>
            <a:br>
              <a:rPr lang="en-US" sz="2800"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Mrs.Bhoomika</a:t>
            </a:r>
            <a:r>
              <a:rPr lang="en-US" sz="2000" b="1" dirty="0">
                <a:latin typeface="Times New Roman" panose="02020603050405020304" pitchFamily="18" charset="0"/>
                <a:cs typeface="Times New Roman" panose="02020603050405020304" pitchFamily="18" charset="0"/>
              </a:rPr>
              <a:t> P </a:t>
            </a:r>
            <a:br>
              <a:rPr lang="en-US" sz="28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Assistant Professor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of CSE SSIT,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Tumakuru-03 .</a:t>
            </a:r>
          </a:p>
        </p:txBody>
      </p:sp>
      <p:sp>
        <p:nvSpPr>
          <p:cNvPr id="9" name="Footer Placeholder 8">
            <a:extLst>
              <a:ext uri="{FF2B5EF4-FFF2-40B4-BE49-F238E27FC236}">
                <a16:creationId xmlns:a16="http://schemas.microsoft.com/office/drawing/2014/main" id="{40D169C2-D5D2-4816-86AE-C2808A104CB8}"/>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Online Voting System</a:t>
            </a:r>
          </a:p>
        </p:txBody>
      </p:sp>
      <p:sp>
        <p:nvSpPr>
          <p:cNvPr id="10" name="Slide Number Placeholder 9">
            <a:extLst>
              <a:ext uri="{FF2B5EF4-FFF2-40B4-BE49-F238E27FC236}">
                <a16:creationId xmlns:a16="http://schemas.microsoft.com/office/drawing/2014/main" id="{841F19AB-DA9A-492D-A81D-63BF71BC1E7B}"/>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pic>
        <p:nvPicPr>
          <p:cNvPr id="1026" name="Picture 2" descr="Vote stock photo">
            <a:extLst>
              <a:ext uri="{FF2B5EF4-FFF2-40B4-BE49-F238E27FC236}">
                <a16:creationId xmlns:a16="http://schemas.microsoft.com/office/drawing/2014/main" id="{69774BFC-156D-4B89-9AEC-B5757B431A6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916156"/>
            <a:ext cx="5106527" cy="488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644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out)">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a:xfrm>
            <a:off x="541491" y="340205"/>
            <a:ext cx="5284816" cy="961899"/>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7" name="Text Placeholder 6">
            <a:extLst>
              <a:ext uri="{FF2B5EF4-FFF2-40B4-BE49-F238E27FC236}">
                <a16:creationId xmlns:a16="http://schemas.microsoft.com/office/drawing/2014/main" id="{33A858E6-8813-CD9D-EE22-EB8E062FBA14}"/>
              </a:ext>
            </a:extLst>
          </p:cNvPr>
          <p:cNvSpPr>
            <a:spLocks noGrp="1"/>
          </p:cNvSpPr>
          <p:nvPr>
            <p:ph type="body" sz="quarter" idx="24"/>
          </p:nvPr>
        </p:nvSpPr>
        <p:spPr>
          <a:xfrm>
            <a:off x="2255961" y="2042232"/>
            <a:ext cx="1683740" cy="305627"/>
          </a:xfrm>
        </p:spPr>
        <p:txBody>
          <a:bodyPr/>
          <a:lstStyle/>
          <a:p>
            <a:r>
              <a:rPr lang="en-US" sz="2400" dirty="0">
                <a:latin typeface="Times New Roman" panose="02020603050405020304" pitchFamily="18" charset="0"/>
                <a:cs typeface="Times New Roman" panose="02020603050405020304" pitchFamily="18" charset="0"/>
              </a:rPr>
              <a:t>Objectives</a:t>
            </a:r>
          </a:p>
        </p:txBody>
      </p:sp>
      <p:sp>
        <p:nvSpPr>
          <p:cNvPr id="8" name="Text Placeholder 7">
            <a:extLst>
              <a:ext uri="{FF2B5EF4-FFF2-40B4-BE49-F238E27FC236}">
                <a16:creationId xmlns:a16="http://schemas.microsoft.com/office/drawing/2014/main" id="{CE80F9D7-8410-9097-31BC-A9AE7C7052A9}"/>
              </a:ext>
            </a:extLst>
          </p:cNvPr>
          <p:cNvSpPr>
            <a:spLocks noGrp="1"/>
          </p:cNvSpPr>
          <p:nvPr>
            <p:ph type="body" sz="quarter" idx="26"/>
          </p:nvPr>
        </p:nvSpPr>
        <p:spPr>
          <a:xfrm>
            <a:off x="2255961" y="2650181"/>
            <a:ext cx="2697039" cy="355220"/>
          </a:xfrm>
        </p:spPr>
        <p:txBody>
          <a:bodyPr/>
          <a:lstStyle/>
          <a:p>
            <a:r>
              <a:rPr lang="en-US" sz="2400" dirty="0">
                <a:latin typeface="Times New Roman" panose="02020603050405020304" pitchFamily="18" charset="0"/>
                <a:cs typeface="Times New Roman" panose="02020603050405020304" pitchFamily="18" charset="0"/>
              </a:rPr>
              <a:t>ER Diagram</a:t>
            </a:r>
          </a:p>
        </p:txBody>
      </p:sp>
      <p:sp>
        <p:nvSpPr>
          <p:cNvPr id="3" name="Footer Placeholder 2">
            <a:extLst>
              <a:ext uri="{FF2B5EF4-FFF2-40B4-BE49-F238E27FC236}">
                <a16:creationId xmlns:a16="http://schemas.microsoft.com/office/drawing/2014/main" id="{9C3F16C9-B662-209D-15DE-55D714B28413}"/>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Online Voting System</a:t>
            </a:r>
          </a:p>
        </p:txBody>
      </p:sp>
      <p:sp>
        <p:nvSpPr>
          <p:cNvPr id="4" name="Slide Number Placeholder 3">
            <a:extLst>
              <a:ext uri="{FF2B5EF4-FFF2-40B4-BE49-F238E27FC236}">
                <a16:creationId xmlns:a16="http://schemas.microsoft.com/office/drawing/2014/main" id="{804DA4DD-2363-F475-FCAA-A686AA9F99AC}"/>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pic>
        <p:nvPicPr>
          <p:cNvPr id="11" name="Picture Placeholder 10">
            <a:extLst>
              <a:ext uri="{FF2B5EF4-FFF2-40B4-BE49-F238E27FC236}">
                <a16:creationId xmlns:a16="http://schemas.microsoft.com/office/drawing/2014/main" id="{11362766-B83F-452D-9BB8-678FCD6BBC40}"/>
              </a:ext>
            </a:extLst>
          </p:cNvPr>
          <p:cNvPicPr>
            <a:picLocks noGrp="1" noChangeAspect="1"/>
          </p:cNvPicPr>
          <p:nvPr>
            <p:ph type="pic" sz="quarter" idx="23"/>
          </p:nvPr>
        </p:nvPicPr>
        <p:blipFill>
          <a:blip r:embed="rId2"/>
          <a:srcRect/>
          <a:stretch>
            <a:fillRect/>
          </a:stretch>
        </p:blipFill>
        <p:spPr>
          <a:xfrm>
            <a:off x="1388164" y="1384617"/>
            <a:ext cx="502920" cy="502920"/>
          </a:xfrm>
        </p:spPr>
      </p:pic>
      <p:sp>
        <p:nvSpPr>
          <p:cNvPr id="19" name="Text Placeholder 18">
            <a:extLst>
              <a:ext uri="{FF2B5EF4-FFF2-40B4-BE49-F238E27FC236}">
                <a16:creationId xmlns:a16="http://schemas.microsoft.com/office/drawing/2014/main" id="{E2CC5D73-10C3-4BC4-A40D-111CBC565079}"/>
              </a:ext>
            </a:extLst>
          </p:cNvPr>
          <p:cNvSpPr>
            <a:spLocks noGrp="1"/>
          </p:cNvSpPr>
          <p:nvPr>
            <p:ph type="body" sz="quarter" idx="13"/>
          </p:nvPr>
        </p:nvSpPr>
        <p:spPr>
          <a:xfrm>
            <a:off x="2255961" y="1458467"/>
            <a:ext cx="1683740" cy="355220"/>
          </a:xfrm>
        </p:spPr>
        <p:txBody>
          <a:bodyPr/>
          <a:lstStyle/>
          <a:p>
            <a:r>
              <a:rPr lang="en-US" sz="2400" dirty="0">
                <a:latin typeface="Times New Roman" panose="02020603050405020304" pitchFamily="18" charset="0"/>
                <a:cs typeface="Times New Roman" panose="02020603050405020304" pitchFamily="18" charset="0"/>
              </a:rPr>
              <a:t>Introduction</a:t>
            </a:r>
          </a:p>
        </p:txBody>
      </p:sp>
      <p:pic>
        <p:nvPicPr>
          <p:cNvPr id="21" name="Picture Placeholder 10">
            <a:extLst>
              <a:ext uri="{FF2B5EF4-FFF2-40B4-BE49-F238E27FC236}">
                <a16:creationId xmlns:a16="http://schemas.microsoft.com/office/drawing/2014/main" id="{D10060D5-DB5F-4D85-9706-AEDD94300EBE}"/>
              </a:ext>
            </a:extLst>
          </p:cNvPr>
          <p:cNvPicPr>
            <a:picLocks noChangeAspect="1"/>
          </p:cNvPicPr>
          <p:nvPr/>
        </p:nvPicPr>
        <p:blipFill>
          <a:blip r:embed="rId2"/>
          <a:srcRect/>
          <a:stretch>
            <a:fillRect/>
          </a:stretch>
        </p:blipFill>
        <p:spPr>
          <a:xfrm>
            <a:off x="1388164" y="1943586"/>
            <a:ext cx="502920" cy="502920"/>
          </a:xfrm>
          <a:prstGeom prst="rect">
            <a:avLst/>
          </a:prstGeom>
        </p:spPr>
      </p:pic>
      <p:pic>
        <p:nvPicPr>
          <p:cNvPr id="23" name="Picture Placeholder 10">
            <a:extLst>
              <a:ext uri="{FF2B5EF4-FFF2-40B4-BE49-F238E27FC236}">
                <a16:creationId xmlns:a16="http://schemas.microsoft.com/office/drawing/2014/main" id="{FEDE5C71-6B59-4441-996B-C79F7B835C55}"/>
              </a:ext>
            </a:extLst>
          </p:cNvPr>
          <p:cNvPicPr>
            <a:picLocks noChangeAspect="1"/>
          </p:cNvPicPr>
          <p:nvPr/>
        </p:nvPicPr>
        <p:blipFill>
          <a:blip r:embed="rId2"/>
          <a:srcRect/>
          <a:stretch>
            <a:fillRect/>
          </a:stretch>
        </p:blipFill>
        <p:spPr>
          <a:xfrm>
            <a:off x="1388164" y="3205566"/>
            <a:ext cx="502920" cy="502920"/>
          </a:xfrm>
          <a:prstGeom prst="rect">
            <a:avLst/>
          </a:prstGeom>
        </p:spPr>
      </p:pic>
      <p:sp>
        <p:nvSpPr>
          <p:cNvPr id="26" name="Text Placeholder 7">
            <a:extLst>
              <a:ext uri="{FF2B5EF4-FFF2-40B4-BE49-F238E27FC236}">
                <a16:creationId xmlns:a16="http://schemas.microsoft.com/office/drawing/2014/main" id="{BDDFEC42-C2F1-449E-B474-9A7D35BD5985}"/>
              </a:ext>
            </a:extLst>
          </p:cNvPr>
          <p:cNvSpPr txBox="1">
            <a:spLocks/>
          </p:cNvSpPr>
          <p:nvPr/>
        </p:nvSpPr>
        <p:spPr>
          <a:xfrm>
            <a:off x="2231212" y="4523591"/>
            <a:ext cx="2697039"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Problem statement</a:t>
            </a:r>
          </a:p>
        </p:txBody>
      </p:sp>
      <p:pic>
        <p:nvPicPr>
          <p:cNvPr id="27" name="Picture Placeholder 10">
            <a:extLst>
              <a:ext uri="{FF2B5EF4-FFF2-40B4-BE49-F238E27FC236}">
                <a16:creationId xmlns:a16="http://schemas.microsoft.com/office/drawing/2014/main" id="{4C070D89-5927-47A1-8BB0-1819F853EDD7}"/>
              </a:ext>
            </a:extLst>
          </p:cNvPr>
          <p:cNvPicPr>
            <a:picLocks noChangeAspect="1"/>
          </p:cNvPicPr>
          <p:nvPr/>
        </p:nvPicPr>
        <p:blipFill>
          <a:blip r:embed="rId2"/>
          <a:srcRect/>
          <a:stretch>
            <a:fillRect/>
          </a:stretch>
        </p:blipFill>
        <p:spPr>
          <a:xfrm>
            <a:off x="1388164" y="2574576"/>
            <a:ext cx="502920" cy="502920"/>
          </a:xfrm>
          <a:prstGeom prst="rect">
            <a:avLst/>
          </a:prstGeom>
        </p:spPr>
      </p:pic>
      <p:pic>
        <p:nvPicPr>
          <p:cNvPr id="28" name="Picture Placeholder 10">
            <a:extLst>
              <a:ext uri="{FF2B5EF4-FFF2-40B4-BE49-F238E27FC236}">
                <a16:creationId xmlns:a16="http://schemas.microsoft.com/office/drawing/2014/main" id="{0E66B6B4-CAD0-4495-8EDA-85E7B42CE2A6}"/>
              </a:ext>
            </a:extLst>
          </p:cNvPr>
          <p:cNvPicPr>
            <a:picLocks noChangeAspect="1"/>
          </p:cNvPicPr>
          <p:nvPr/>
        </p:nvPicPr>
        <p:blipFill>
          <a:blip r:embed="rId2"/>
          <a:srcRect/>
          <a:stretch>
            <a:fillRect/>
          </a:stretch>
        </p:blipFill>
        <p:spPr>
          <a:xfrm>
            <a:off x="1388164" y="3780059"/>
            <a:ext cx="502920" cy="502920"/>
          </a:xfrm>
          <a:prstGeom prst="rect">
            <a:avLst/>
          </a:prstGeom>
        </p:spPr>
      </p:pic>
      <p:sp>
        <p:nvSpPr>
          <p:cNvPr id="30" name="Text Placeholder 7">
            <a:extLst>
              <a:ext uri="{FF2B5EF4-FFF2-40B4-BE49-F238E27FC236}">
                <a16:creationId xmlns:a16="http://schemas.microsoft.com/office/drawing/2014/main" id="{3A995457-9D27-42F6-862A-73FA1C7FC0F0}"/>
              </a:ext>
            </a:extLst>
          </p:cNvPr>
          <p:cNvSpPr txBox="1">
            <a:spLocks/>
          </p:cNvSpPr>
          <p:nvPr/>
        </p:nvSpPr>
        <p:spPr>
          <a:xfrm>
            <a:off x="2255960" y="3279416"/>
            <a:ext cx="2948338"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Architecture Diagram</a:t>
            </a:r>
          </a:p>
        </p:txBody>
      </p:sp>
      <p:sp>
        <p:nvSpPr>
          <p:cNvPr id="31" name="Text Placeholder 7">
            <a:extLst>
              <a:ext uri="{FF2B5EF4-FFF2-40B4-BE49-F238E27FC236}">
                <a16:creationId xmlns:a16="http://schemas.microsoft.com/office/drawing/2014/main" id="{FB6377F3-B299-4388-9848-B6A238BC2170}"/>
              </a:ext>
            </a:extLst>
          </p:cNvPr>
          <p:cNvSpPr txBox="1">
            <a:spLocks/>
          </p:cNvSpPr>
          <p:nvPr/>
        </p:nvSpPr>
        <p:spPr>
          <a:xfrm>
            <a:off x="2255960" y="3865793"/>
            <a:ext cx="2697039"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Data flow model</a:t>
            </a:r>
          </a:p>
        </p:txBody>
      </p:sp>
      <p:pic>
        <p:nvPicPr>
          <p:cNvPr id="32" name="Picture Placeholder 10">
            <a:extLst>
              <a:ext uri="{FF2B5EF4-FFF2-40B4-BE49-F238E27FC236}">
                <a16:creationId xmlns:a16="http://schemas.microsoft.com/office/drawing/2014/main" id="{AA4932CD-790D-4757-88DB-134E49F3FC17}"/>
              </a:ext>
            </a:extLst>
          </p:cNvPr>
          <p:cNvPicPr>
            <a:picLocks noChangeAspect="1"/>
          </p:cNvPicPr>
          <p:nvPr/>
        </p:nvPicPr>
        <p:blipFill>
          <a:blip r:embed="rId2"/>
          <a:srcRect/>
          <a:stretch>
            <a:fillRect/>
          </a:stretch>
        </p:blipFill>
        <p:spPr>
          <a:xfrm>
            <a:off x="1388164" y="4406570"/>
            <a:ext cx="502920" cy="502920"/>
          </a:xfrm>
          <a:prstGeom prst="rect">
            <a:avLst/>
          </a:prstGeom>
        </p:spPr>
      </p:pic>
      <p:pic>
        <p:nvPicPr>
          <p:cNvPr id="33" name="Picture Placeholder 10">
            <a:extLst>
              <a:ext uri="{FF2B5EF4-FFF2-40B4-BE49-F238E27FC236}">
                <a16:creationId xmlns:a16="http://schemas.microsoft.com/office/drawing/2014/main" id="{2E452CFB-A93F-4E7F-B813-67858444D48A}"/>
              </a:ext>
            </a:extLst>
          </p:cNvPr>
          <p:cNvPicPr>
            <a:picLocks noChangeAspect="1"/>
          </p:cNvPicPr>
          <p:nvPr/>
        </p:nvPicPr>
        <p:blipFill>
          <a:blip r:embed="rId2"/>
          <a:srcRect/>
          <a:stretch>
            <a:fillRect/>
          </a:stretch>
        </p:blipFill>
        <p:spPr>
          <a:xfrm>
            <a:off x="1388164" y="4987026"/>
            <a:ext cx="502920" cy="502920"/>
          </a:xfrm>
          <a:prstGeom prst="rect">
            <a:avLst/>
          </a:prstGeom>
        </p:spPr>
      </p:pic>
      <p:sp>
        <p:nvSpPr>
          <p:cNvPr id="35" name="Text Placeholder 7">
            <a:extLst>
              <a:ext uri="{FF2B5EF4-FFF2-40B4-BE49-F238E27FC236}">
                <a16:creationId xmlns:a16="http://schemas.microsoft.com/office/drawing/2014/main" id="{E45D7D85-C108-4D3C-BD95-65DA629BDD58}"/>
              </a:ext>
            </a:extLst>
          </p:cNvPr>
          <p:cNvSpPr txBox="1">
            <a:spLocks/>
          </p:cNvSpPr>
          <p:nvPr/>
        </p:nvSpPr>
        <p:spPr>
          <a:xfrm>
            <a:off x="2255960" y="5109968"/>
            <a:ext cx="2697039"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94866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fade">
                                      <p:cBhvr>
                                        <p:cTn id="22" dur="1000"/>
                                        <p:tgtEl>
                                          <p:spTgt spid="19">
                                            <p:txEl>
                                              <p:pRg st="0" end="0"/>
                                            </p:txEl>
                                          </p:spTgt>
                                        </p:tgtEl>
                                      </p:cBhvr>
                                    </p:animEffect>
                                    <p:anim calcmode="lin" valueType="num">
                                      <p:cBhvr>
                                        <p:cTn id="23"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9" grpId="0" build="p"/>
      <p:bldP spid="26" grpId="0"/>
      <p:bldP spid="30" grpId="0"/>
      <p:bldP spid="31"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97A800-5DEE-9D88-8CBA-B0F7AB7C7330}"/>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Introduction:</a:t>
            </a:r>
          </a:p>
        </p:txBody>
      </p:sp>
      <p:sp>
        <p:nvSpPr>
          <p:cNvPr id="2" name="Text Placeholder 1">
            <a:extLst>
              <a:ext uri="{FF2B5EF4-FFF2-40B4-BE49-F238E27FC236}">
                <a16:creationId xmlns:a16="http://schemas.microsoft.com/office/drawing/2014/main" id="{B5EAF725-637D-A8D8-53FA-B6AFD9726505}"/>
              </a:ext>
            </a:extLst>
          </p:cNvPr>
          <p:cNvSpPr>
            <a:spLocks noGrp="1"/>
          </p:cNvSpPr>
          <p:nvPr>
            <p:ph type="body" sz="quarter" idx="16"/>
          </p:nvPr>
        </p:nvSpPr>
        <p:spPr>
          <a:xfrm>
            <a:off x="1820693" y="1388624"/>
            <a:ext cx="9443937" cy="4080752"/>
          </a:xfrm>
        </p:spPr>
        <p:txBody>
          <a:bodyPr anchor="ct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Online voting system is a web-based application that allows voters to cast their votes by being in the comfort of their place.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proposed system has greater security also has simple and attractive user interface which makes users feel its easy to use.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Privacy of the voters and  their votes plays the most important role in voting, The proposed  system is secure reliable ensuring that the votes are counted accurately that the results are available in time.</a:t>
            </a:r>
          </a:p>
        </p:txBody>
      </p:sp>
      <p:sp>
        <p:nvSpPr>
          <p:cNvPr id="15" name="Footer Placeholder 14">
            <a:extLst>
              <a:ext uri="{FF2B5EF4-FFF2-40B4-BE49-F238E27FC236}">
                <a16:creationId xmlns:a16="http://schemas.microsoft.com/office/drawing/2014/main" id="{6EF2EEA8-C2BD-7348-5408-1AA3B4D9AAF0}"/>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Online Voting System</a:t>
            </a:r>
          </a:p>
        </p:txBody>
      </p:sp>
      <p:sp>
        <p:nvSpPr>
          <p:cNvPr id="16" name="Slide Number Placeholder 15">
            <a:extLst>
              <a:ext uri="{FF2B5EF4-FFF2-40B4-BE49-F238E27FC236}">
                <a16:creationId xmlns:a16="http://schemas.microsoft.com/office/drawing/2014/main" id="{BFF04BBC-37D1-A07B-4CED-06F6D6061400}"/>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9748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BDAA0-D9B4-F6CB-60C2-FDD90BFA6BC1}"/>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Objectives:</a:t>
            </a:r>
          </a:p>
        </p:txBody>
      </p:sp>
      <p:sp>
        <p:nvSpPr>
          <p:cNvPr id="4" name="Text Placeholder 3">
            <a:extLst>
              <a:ext uri="{FF2B5EF4-FFF2-40B4-BE49-F238E27FC236}">
                <a16:creationId xmlns:a16="http://schemas.microsoft.com/office/drawing/2014/main" id="{218A3270-7A75-68D0-E37D-20C1EEA33534}"/>
              </a:ext>
            </a:extLst>
          </p:cNvPr>
          <p:cNvSpPr>
            <a:spLocks noGrp="1"/>
          </p:cNvSpPr>
          <p:nvPr>
            <p:ph type="body" sz="quarter" idx="13"/>
          </p:nvPr>
        </p:nvSpPr>
        <p:spPr>
          <a:xfrm>
            <a:off x="1984443" y="1494007"/>
            <a:ext cx="7577847" cy="3454400"/>
          </a:xfrm>
        </p:spPr>
        <p:txBody>
          <a:bodyPr anchor="ct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develop an internet/online web-based voting system that can be used during the election period to vote </a:t>
            </a:r>
            <a:r>
              <a:rPr lang="en-US" sz="2400">
                <a:latin typeface="Times New Roman" panose="02020603050405020304" pitchFamily="18" charset="0"/>
                <a:cs typeface="Times New Roman" panose="02020603050405020304" pitchFamily="18" charset="0"/>
              </a:rPr>
              <a:t>for  the leaders</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come up with a system documentation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automate votes computations.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maintain the eligible voter list.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come up with online voter registration module and online display of election results.</a:t>
            </a:r>
          </a:p>
        </p:txBody>
      </p:sp>
      <p:sp>
        <p:nvSpPr>
          <p:cNvPr id="2" name="Footer Placeholder 1">
            <a:extLst>
              <a:ext uri="{FF2B5EF4-FFF2-40B4-BE49-F238E27FC236}">
                <a16:creationId xmlns:a16="http://schemas.microsoft.com/office/drawing/2014/main" id="{AD8BD9C7-272C-3CB6-4D59-88C6876FD640}"/>
              </a:ext>
            </a:extLst>
          </p:cNvPr>
          <p:cNvSpPr>
            <a:spLocks noGrp="1"/>
          </p:cNvSpPr>
          <p:nvPr>
            <p:ph type="ftr" sz="quarter" idx="10"/>
          </p:nvPr>
        </p:nvSpPr>
        <p:spPr/>
        <p:txBody>
          <a:bodyPr/>
          <a:lstStyle/>
          <a:p>
            <a:r>
              <a:rPr lang="en-US" dirty="0"/>
              <a:t>Online Voting System</a:t>
            </a:r>
          </a:p>
        </p:txBody>
      </p:sp>
      <p:sp>
        <p:nvSpPr>
          <p:cNvPr id="3" name="Slide Number Placeholder 2">
            <a:extLst>
              <a:ext uri="{FF2B5EF4-FFF2-40B4-BE49-F238E27FC236}">
                <a16:creationId xmlns:a16="http://schemas.microsoft.com/office/drawing/2014/main" id="{3B9E3D19-5CB0-D23B-5E78-451A3965A95C}"/>
              </a:ext>
            </a:extLst>
          </p:cNvPr>
          <p:cNvSpPr>
            <a:spLocks noGrp="1"/>
          </p:cNvSpPr>
          <p:nvPr>
            <p:ph type="sldNum" sz="quarter" idx="11"/>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20117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6430-3275-4CA1-9681-C65C8CA63535}"/>
              </a:ext>
            </a:extLst>
          </p:cNvPr>
          <p:cNvSpPr>
            <a:spLocks noGrp="1"/>
          </p:cNvSpPr>
          <p:nvPr>
            <p:ph type="title"/>
          </p:nvPr>
        </p:nvSpPr>
        <p:spPr>
          <a:xfrm>
            <a:off x="-716057" y="136525"/>
            <a:ext cx="4949977" cy="1623779"/>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ER Diagram</a:t>
            </a:r>
          </a:p>
        </p:txBody>
      </p:sp>
      <p:sp>
        <p:nvSpPr>
          <p:cNvPr id="11" name="Footer Placeholder 10">
            <a:extLst>
              <a:ext uri="{FF2B5EF4-FFF2-40B4-BE49-F238E27FC236}">
                <a16:creationId xmlns:a16="http://schemas.microsoft.com/office/drawing/2014/main" id="{0AD01F3A-19D8-4526-B3C2-F4DEE5ABD70F}"/>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Online Voting System</a:t>
            </a:r>
          </a:p>
        </p:txBody>
      </p:sp>
      <p:sp>
        <p:nvSpPr>
          <p:cNvPr id="12" name="Slide Number Placeholder 11">
            <a:extLst>
              <a:ext uri="{FF2B5EF4-FFF2-40B4-BE49-F238E27FC236}">
                <a16:creationId xmlns:a16="http://schemas.microsoft.com/office/drawing/2014/main" id="{68025B67-AAEC-4452-934B-AD1993D3EA83}"/>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pic>
        <p:nvPicPr>
          <p:cNvPr id="17" name="Picture Placeholder 25">
            <a:extLst>
              <a:ext uri="{FF2B5EF4-FFF2-40B4-BE49-F238E27FC236}">
                <a16:creationId xmlns:a16="http://schemas.microsoft.com/office/drawing/2014/main" id="{1ACC7F3B-527B-44D5-B8B5-ADBA67BDC28F}"/>
              </a:ext>
            </a:extLst>
          </p:cNvPr>
          <p:cNvPicPr>
            <a:picLocks noChangeAspect="1"/>
          </p:cNvPicPr>
          <p:nvPr/>
        </p:nvPicPr>
        <p:blipFill>
          <a:blip r:embed="rId2">
            <a:extLst>
              <a:ext uri="{96DAC541-7B7A-43D3-8B79-37D633B846F1}">
                <asvg:svgBlip xmlns:asvg="http://schemas.microsoft.com/office/drawing/2016/SVG/main" r:embed="rId3"/>
              </a:ext>
            </a:extLst>
          </a:blip>
          <a:srcRect t="1131" b="1131"/>
          <a:stretch>
            <a:fillRect/>
          </a:stretch>
        </p:blipFill>
        <p:spPr>
          <a:xfrm>
            <a:off x="541491" y="1202447"/>
            <a:ext cx="10555288" cy="4838700"/>
          </a:xfrm>
          <a:prstGeom prst="rect">
            <a:avLst/>
          </a:prstGeom>
        </p:spPr>
      </p:pic>
    </p:spTree>
    <p:extLst>
      <p:ext uri="{BB962C8B-B14F-4D97-AF65-F5344CB8AC3E}">
        <p14:creationId xmlns:p14="http://schemas.microsoft.com/office/powerpoint/2010/main" val="78233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7"/>
                                        </p:tgtEl>
                                        <p:attrNameLst>
                                          <p:attrName>r</p:attrName>
                                        </p:attrNameLst>
                                      </p:cBhvr>
                                    </p:animRot>
                                    <p:animRot by="-240000">
                                      <p:cBhvr>
                                        <p:cTn id="7" dur="200" fill="hold">
                                          <p:stCondLst>
                                            <p:cond delay="200"/>
                                          </p:stCondLst>
                                        </p:cTn>
                                        <p:tgtEl>
                                          <p:spTgt spid="17"/>
                                        </p:tgtEl>
                                        <p:attrNameLst>
                                          <p:attrName>r</p:attrName>
                                        </p:attrNameLst>
                                      </p:cBhvr>
                                    </p:animRot>
                                    <p:animRot by="240000">
                                      <p:cBhvr>
                                        <p:cTn id="8" dur="200" fill="hold">
                                          <p:stCondLst>
                                            <p:cond delay="400"/>
                                          </p:stCondLst>
                                        </p:cTn>
                                        <p:tgtEl>
                                          <p:spTgt spid="17"/>
                                        </p:tgtEl>
                                        <p:attrNameLst>
                                          <p:attrName>r</p:attrName>
                                        </p:attrNameLst>
                                      </p:cBhvr>
                                    </p:animRot>
                                    <p:animRot by="-240000">
                                      <p:cBhvr>
                                        <p:cTn id="9" dur="200" fill="hold">
                                          <p:stCondLst>
                                            <p:cond delay="600"/>
                                          </p:stCondLst>
                                        </p:cTn>
                                        <p:tgtEl>
                                          <p:spTgt spid="17"/>
                                        </p:tgtEl>
                                        <p:attrNameLst>
                                          <p:attrName>r</p:attrName>
                                        </p:attrNameLst>
                                      </p:cBhvr>
                                    </p:animRot>
                                    <p:animRot by="120000">
                                      <p:cBhvr>
                                        <p:cTn id="10" dur="200" fill="hold">
                                          <p:stCondLst>
                                            <p:cond delay="8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4" y="621973"/>
            <a:ext cx="7525420" cy="961899"/>
          </a:xfrm>
        </p:spPr>
        <p:txBody>
          <a:bodyPr/>
          <a:lstStyle/>
          <a:p>
            <a:r>
              <a:rPr lang="en-US" dirty="0">
                <a:solidFill>
                  <a:srgbClr val="FF0000"/>
                </a:solidFill>
                <a:latin typeface="Times New Roman" panose="02020603050405020304" pitchFamily="18" charset="0"/>
                <a:cs typeface="Times New Roman" panose="02020603050405020304" pitchFamily="18" charset="0"/>
              </a:rPr>
              <a:t>Architecture diagram</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t>Online Voting System</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pPr/>
              <a:t>7</a:t>
            </a:fld>
            <a:endParaRPr lang="en-US" dirty="0"/>
          </a:p>
        </p:txBody>
      </p:sp>
      <p:pic>
        <p:nvPicPr>
          <p:cNvPr id="17" name="Graphic 16">
            <a:extLst>
              <a:ext uri="{FF2B5EF4-FFF2-40B4-BE49-F238E27FC236}">
                <a16:creationId xmlns:a16="http://schemas.microsoft.com/office/drawing/2014/main" id="{D165893F-84F3-4C1C-BEF1-2FED73E61B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0937" y="870319"/>
            <a:ext cx="8356060" cy="5668593"/>
          </a:xfrm>
          <a:prstGeom prst="rect">
            <a:avLst/>
          </a:prstGeom>
        </p:spPr>
      </p:pic>
    </p:spTree>
    <p:extLst>
      <p:ext uri="{BB962C8B-B14F-4D97-AF65-F5344CB8AC3E}">
        <p14:creationId xmlns:p14="http://schemas.microsoft.com/office/powerpoint/2010/main" val="606303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7"/>
                                        </p:tgtEl>
                                        <p:attrNameLst>
                                          <p:attrName>r</p:attrName>
                                        </p:attrNameLst>
                                      </p:cBhvr>
                                    </p:animRot>
                                    <p:animRot by="-240000">
                                      <p:cBhvr>
                                        <p:cTn id="7" dur="200" fill="hold">
                                          <p:stCondLst>
                                            <p:cond delay="200"/>
                                          </p:stCondLst>
                                        </p:cTn>
                                        <p:tgtEl>
                                          <p:spTgt spid="17"/>
                                        </p:tgtEl>
                                        <p:attrNameLst>
                                          <p:attrName>r</p:attrName>
                                        </p:attrNameLst>
                                      </p:cBhvr>
                                    </p:animRot>
                                    <p:animRot by="240000">
                                      <p:cBhvr>
                                        <p:cTn id="8" dur="200" fill="hold">
                                          <p:stCondLst>
                                            <p:cond delay="400"/>
                                          </p:stCondLst>
                                        </p:cTn>
                                        <p:tgtEl>
                                          <p:spTgt spid="17"/>
                                        </p:tgtEl>
                                        <p:attrNameLst>
                                          <p:attrName>r</p:attrName>
                                        </p:attrNameLst>
                                      </p:cBhvr>
                                    </p:animRot>
                                    <p:animRot by="-240000">
                                      <p:cBhvr>
                                        <p:cTn id="9" dur="200" fill="hold">
                                          <p:stCondLst>
                                            <p:cond delay="600"/>
                                          </p:stCondLst>
                                        </p:cTn>
                                        <p:tgtEl>
                                          <p:spTgt spid="17"/>
                                        </p:tgtEl>
                                        <p:attrNameLst>
                                          <p:attrName>r</p:attrName>
                                        </p:attrNameLst>
                                      </p:cBhvr>
                                    </p:animRot>
                                    <p:animRot by="120000">
                                      <p:cBhvr>
                                        <p:cTn id="10" dur="200" fill="hold">
                                          <p:stCondLst>
                                            <p:cond delay="8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1C18C4A-EC5D-2A92-B45E-8EDBE44F5B15}"/>
              </a:ext>
            </a:extLst>
          </p:cNvPr>
          <p:cNvSpPr>
            <a:spLocks noGrp="1"/>
          </p:cNvSpPr>
          <p:nvPr>
            <p:ph type="title"/>
          </p:nvPr>
        </p:nvSpPr>
        <p:spPr>
          <a:xfrm>
            <a:off x="272256" y="136525"/>
            <a:ext cx="4949977" cy="1623779"/>
          </a:xfrm>
        </p:spPr>
        <p:txBody>
          <a:bodyPr/>
          <a:lstStyle/>
          <a:p>
            <a:r>
              <a:rPr lang="en-US" dirty="0">
                <a:solidFill>
                  <a:srgbClr val="FF0000"/>
                </a:solidFill>
                <a:latin typeface="Times New Roman" panose="02020603050405020304" pitchFamily="18" charset="0"/>
                <a:cs typeface="Times New Roman" panose="02020603050405020304" pitchFamily="18" charset="0"/>
              </a:rPr>
              <a:t>Data flow model</a:t>
            </a:r>
          </a:p>
        </p:txBody>
      </p:sp>
      <p:sp>
        <p:nvSpPr>
          <p:cNvPr id="2" name="Footer Placeholder 1">
            <a:extLst>
              <a:ext uri="{FF2B5EF4-FFF2-40B4-BE49-F238E27FC236}">
                <a16:creationId xmlns:a16="http://schemas.microsoft.com/office/drawing/2014/main" id="{F5F03288-02FD-E75F-A068-BB23F9765DDB}"/>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Online Voting System</a:t>
            </a:r>
          </a:p>
        </p:txBody>
      </p:sp>
      <p:sp>
        <p:nvSpPr>
          <p:cNvPr id="3" name="Slide Number Placeholder 2">
            <a:extLst>
              <a:ext uri="{FF2B5EF4-FFF2-40B4-BE49-F238E27FC236}">
                <a16:creationId xmlns:a16="http://schemas.microsoft.com/office/drawing/2014/main" id="{86B6FF12-9F9F-312D-1F25-3F1F31138D95}"/>
              </a:ext>
            </a:extLst>
          </p:cNvPr>
          <p:cNvSpPr>
            <a:spLocks noGrp="1"/>
          </p:cNvSpPr>
          <p:nvPr>
            <p:ph type="sldNum" sz="quarter" idx="11"/>
          </p:nvPr>
        </p:nvSpPr>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pic>
        <p:nvPicPr>
          <p:cNvPr id="46" name="Graphic 45">
            <a:extLst>
              <a:ext uri="{FF2B5EF4-FFF2-40B4-BE49-F238E27FC236}">
                <a16:creationId xmlns:a16="http://schemas.microsoft.com/office/drawing/2014/main" id="{2B94D9B3-4462-48BC-B817-C3F122EBA2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6167" y="948027"/>
            <a:ext cx="7025166" cy="5590885"/>
          </a:xfrm>
          <a:prstGeom prst="rect">
            <a:avLst/>
          </a:prstGeom>
        </p:spPr>
      </p:pic>
    </p:spTree>
    <p:extLst>
      <p:ext uri="{BB962C8B-B14F-4D97-AF65-F5344CB8AC3E}">
        <p14:creationId xmlns:p14="http://schemas.microsoft.com/office/powerpoint/2010/main" val="4269896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46"/>
                                        </p:tgtEl>
                                        <p:attrNameLst>
                                          <p:attrName>r</p:attrName>
                                        </p:attrNameLst>
                                      </p:cBhvr>
                                    </p:animRot>
                                    <p:animRot by="-240000">
                                      <p:cBhvr>
                                        <p:cTn id="7" dur="200" fill="hold">
                                          <p:stCondLst>
                                            <p:cond delay="200"/>
                                          </p:stCondLst>
                                        </p:cTn>
                                        <p:tgtEl>
                                          <p:spTgt spid="46"/>
                                        </p:tgtEl>
                                        <p:attrNameLst>
                                          <p:attrName>r</p:attrName>
                                        </p:attrNameLst>
                                      </p:cBhvr>
                                    </p:animRot>
                                    <p:animRot by="240000">
                                      <p:cBhvr>
                                        <p:cTn id="8" dur="200" fill="hold">
                                          <p:stCondLst>
                                            <p:cond delay="400"/>
                                          </p:stCondLst>
                                        </p:cTn>
                                        <p:tgtEl>
                                          <p:spTgt spid="46"/>
                                        </p:tgtEl>
                                        <p:attrNameLst>
                                          <p:attrName>r</p:attrName>
                                        </p:attrNameLst>
                                      </p:cBhvr>
                                    </p:animRot>
                                    <p:animRot by="-240000">
                                      <p:cBhvr>
                                        <p:cTn id="9" dur="200" fill="hold">
                                          <p:stCondLst>
                                            <p:cond delay="600"/>
                                          </p:stCondLst>
                                        </p:cTn>
                                        <p:tgtEl>
                                          <p:spTgt spid="46"/>
                                        </p:tgtEl>
                                        <p:attrNameLst>
                                          <p:attrName>r</p:attrName>
                                        </p:attrNameLst>
                                      </p:cBhvr>
                                    </p:animRot>
                                    <p:animRot by="120000">
                                      <p:cBhvr>
                                        <p:cTn id="10" dur="200" fill="hold">
                                          <p:stCondLst>
                                            <p:cond delay="800"/>
                                          </p:stCondLst>
                                        </p:cTn>
                                        <p:tgtEl>
                                          <p:spTgt spid="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6124636" cy="961899"/>
          </a:xfrm>
        </p:spPr>
        <p:txBody>
          <a:bodyPr/>
          <a:lstStyle/>
          <a:p>
            <a:r>
              <a:rPr lang="en-US" dirty="0">
                <a:solidFill>
                  <a:srgbClr val="FF0000"/>
                </a:solidFill>
              </a:rPr>
              <a:t>Problem statement</a:t>
            </a: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a:t>Online Voting system</a:t>
            </a:r>
            <a:endParaRPr lang="en-US" dirty="0"/>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pPr/>
              <a:t>9</a:t>
            </a:fld>
            <a:endParaRPr lang="en-US" dirty="0"/>
          </a:p>
        </p:txBody>
      </p:sp>
      <p:sp>
        <p:nvSpPr>
          <p:cNvPr id="17" name="Rectangle 16">
            <a:extLst>
              <a:ext uri="{FF2B5EF4-FFF2-40B4-BE49-F238E27FC236}">
                <a16:creationId xmlns:a16="http://schemas.microsoft.com/office/drawing/2014/main" id="{F5351CE9-C9AB-4B34-9BBB-2C50E33E84A2}"/>
              </a:ext>
            </a:extLst>
          </p:cNvPr>
          <p:cNvSpPr/>
          <p:nvPr/>
        </p:nvSpPr>
        <p:spPr>
          <a:xfrm>
            <a:off x="1387797" y="1522863"/>
            <a:ext cx="8787335" cy="4093428"/>
          </a:xfrm>
          <a:prstGeom prst="rect">
            <a:avLst/>
          </a:prstGeom>
        </p:spPr>
        <p:txBody>
          <a:bodyPr wrap="square" anchor="ctr">
            <a:spAutoFit/>
          </a:bodyPr>
          <a:lstStyle/>
          <a:p>
            <a:r>
              <a:rPr lang="en-US" sz="2000" dirty="0">
                <a:solidFill>
                  <a:schemeClr val="bg1"/>
                </a:solidFill>
                <a:latin typeface="Times New Roman" panose="02020603050405020304" pitchFamily="18" charset="0"/>
                <a:cs typeface="Times New Roman" panose="02020603050405020304" pitchFamily="18" charset="0"/>
              </a:rPr>
              <a:t>The current voting system in INDIA has several inefficiencies that need to be  addressed. </a:t>
            </a:r>
          </a:p>
          <a:p>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voter registration process is slow and the manual collection of results take time and gives room for result manipulation . </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Inaccessible election venues including long distances voters must travel to their registered location.</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If there are lot of people near booth the voter has to wait in queue and wait for his/her chance.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535464"/>
      </p:ext>
    </p:extLst>
  </p:cSld>
  <p:clrMapOvr>
    <a:masterClrMapping/>
  </p:clrMapOvr>
  <p:transition spd="slow">
    <p:push dir="u"/>
  </p:transition>
</p:sld>
</file>

<file path=ppt/theme/theme1.xml><?xml version="1.0" encoding="utf-8"?>
<a:theme xmlns:a="http://schemas.openxmlformats.org/drawingml/2006/main" name="Custom">
  <a:themeElements>
    <a:clrScheme name="Training-presentation">
      <a:dk1>
        <a:srgbClr val="000000"/>
      </a:dk1>
      <a:lt1>
        <a:srgbClr val="FFFFFF"/>
      </a:lt1>
      <a:dk2>
        <a:srgbClr val="112CC1"/>
      </a:dk2>
      <a:lt2>
        <a:srgbClr val="E7E6E6"/>
      </a:lt2>
      <a:accent1>
        <a:srgbClr val="FF7128"/>
      </a:accent1>
      <a:accent2>
        <a:srgbClr val="FF2828"/>
      </a:accent2>
      <a:accent3>
        <a:srgbClr val="2849FD"/>
      </a:accent3>
      <a:accent4>
        <a:srgbClr val="D3DDFE"/>
      </a:accent4>
      <a:accent5>
        <a:srgbClr val="FBFF22"/>
      </a:accent5>
      <a:accent6>
        <a:srgbClr val="D90000"/>
      </a:accent6>
      <a:hlink>
        <a:srgbClr val="0563C1"/>
      </a:hlink>
      <a:folHlink>
        <a:srgbClr val="954F72"/>
      </a:folHlink>
    </a:clrScheme>
    <a:fontScheme name="Custom 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ining-presentation_tm03460604_SD_V1" id="{10C00CE7-68C9-487D-B8BA-39ED74E6F042}" vid="{C704F758-AE21-EA4A-B848-EA5509A432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76D14C-99F8-4E4C-8D35-F6CF93FC217D}">
  <ds:schemaRefs>
    <ds:schemaRef ds:uri="230e9df3-be65-4c73-a93b-d1236ebd677e"/>
    <ds:schemaRef ds:uri="http://purl.org/dc/elements/1.1/"/>
    <ds:schemaRef ds:uri="http://purl.org/dc/terms/"/>
    <ds:schemaRef ds:uri="http://schemas.microsoft.com/office/2006/documentManagement/types"/>
    <ds:schemaRef ds:uri="http://schemas.openxmlformats.org/package/2006/metadata/core-properties"/>
    <ds:schemaRef ds:uri="http://schemas.microsoft.com/sharepoint/v3"/>
    <ds:schemaRef ds:uri="http://www.w3.org/XML/1998/namespace"/>
    <ds:schemaRef ds:uri="http://schemas.microsoft.com/office/infopath/2007/PartnerControls"/>
    <ds:schemaRef ds:uri="http://schemas.microsoft.com/office/2006/metadata/properties"/>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1AF82C73-717E-4786-990F-CE92B3773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4C4D40-3DCC-453F-9F26-3C8AD64DDA5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815</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Times New Roman</vt:lpstr>
      <vt:lpstr>Custom</vt:lpstr>
      <vt:lpstr>Sri Siddhartha Institute of Technology Tumakuru-572105 (A Constituent College of Sri Siddhartha Academy of Higher Education)</vt:lpstr>
      <vt:lpstr>Online Voting System</vt:lpstr>
      <vt:lpstr>Agenda</vt:lpstr>
      <vt:lpstr>Introduction:</vt:lpstr>
      <vt:lpstr>Objectives:</vt:lpstr>
      <vt:lpstr>ER Diagram</vt:lpstr>
      <vt:lpstr>Architecture diagram</vt:lpstr>
      <vt:lpstr>Data flow model</vt:lpstr>
      <vt:lpstr>Problem statement</vt:lpstr>
      <vt:lpstr>Example</vt:lpstr>
      <vt:lpstr>Solution</vt:lpstr>
      <vt:lpstr>Draw backs of V1</vt:lpstr>
      <vt:lpstr>How we have overcome it in V2.</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2022-06-24T18:38:37Z</dcterms:created>
  <dcterms:modified xsi:type="dcterms:W3CDTF">2024-05-13T04:59:08Z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