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dfff2a7d0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dfff2a7d0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dfff2a7d0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dfff2a7d0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dfff2a7d0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dfff2a7d0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dfff2a7d0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dfff2a7d0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dfff2a7d0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dfff2a7d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dfff2a7d0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dfff2a7d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dfff2a7d0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dfff2a7d0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dfff2a7d0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dfff2a7d0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dfff2a7d0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dfff2a7d0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9dfff2a7d0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9dfff2a7d0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dfff2a7d0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9dfff2a7d0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Effect of Covid19 on AQI of India</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By </a:t>
            </a:r>
            <a:r>
              <a:rPr lang="en-GB" dirty="0" err="1"/>
              <a:t>Boomerz</a:t>
            </a:r>
            <a:endParaRPr lang="en-GB" dirty="0"/>
          </a:p>
          <a:p>
            <a:pPr marL="0" lvl="0" indent="0" algn="l" rtl="0">
              <a:spcBef>
                <a:spcPts val="0"/>
              </a:spcBef>
              <a:spcAft>
                <a:spcPts val="0"/>
              </a:spcAft>
              <a:buNone/>
            </a:pPr>
            <a:r>
              <a:rPr lang="en-GB" dirty="0"/>
              <a:t> </a:t>
            </a:r>
          </a:p>
          <a:p>
            <a:pPr marL="0" lvl="0" indent="0" algn="l" rtl="0">
              <a:spcBef>
                <a:spcPts val="0"/>
              </a:spcBef>
              <a:spcAft>
                <a:spcPts val="0"/>
              </a:spcAft>
              <a:buNone/>
            </a:pPr>
            <a:r>
              <a:rPr lang="en-GB" sz="1200" dirty="0"/>
              <a:t>Team Members: </a:t>
            </a:r>
            <a:r>
              <a:rPr lang="en-GB" sz="1200" dirty="0" err="1"/>
              <a:t>Anirudh</a:t>
            </a:r>
            <a:r>
              <a:rPr lang="en-GB" sz="1200" dirty="0"/>
              <a:t> Sridhar (Leader)</a:t>
            </a:r>
          </a:p>
          <a:p>
            <a:pPr marL="0" lvl="0" indent="0" algn="l" rtl="0">
              <a:spcBef>
                <a:spcPts val="0"/>
              </a:spcBef>
              <a:spcAft>
                <a:spcPts val="0"/>
              </a:spcAft>
              <a:buNone/>
            </a:pPr>
            <a:r>
              <a:rPr lang="en-GB" sz="1200" dirty="0"/>
              <a:t>                              </a:t>
            </a:r>
            <a:r>
              <a:rPr lang="en-GB" sz="1200" dirty="0" err="1"/>
              <a:t>Arihant</a:t>
            </a:r>
            <a:r>
              <a:rPr lang="en-GB" sz="1200" dirty="0"/>
              <a:t> </a:t>
            </a:r>
            <a:r>
              <a:rPr lang="en-GB" sz="1200" dirty="0" err="1"/>
              <a:t>Kaushik</a:t>
            </a:r>
            <a:endParaRPr lang="en-GB" sz="1200" dirty="0"/>
          </a:p>
          <a:p>
            <a:pPr marL="0" lvl="0" indent="0" algn="l" rtl="0">
              <a:spcBef>
                <a:spcPts val="0"/>
              </a:spcBef>
              <a:spcAft>
                <a:spcPts val="0"/>
              </a:spcAft>
              <a:buNone/>
            </a:pPr>
            <a:r>
              <a:rPr lang="en-GB" sz="1200" dirty="0"/>
              <a:t>                              </a:t>
            </a:r>
            <a:r>
              <a:rPr lang="en-GB" sz="1200" dirty="0" err="1"/>
              <a:t>Gaurav</a:t>
            </a:r>
            <a:r>
              <a:rPr lang="en-GB" sz="1200" dirty="0"/>
              <a:t> </a:t>
            </a:r>
            <a:r>
              <a:rPr lang="en-GB" sz="1200" dirty="0" err="1"/>
              <a:t>Bharadwaj</a:t>
            </a:r>
            <a:endParaRPr lang="en-GB" sz="1200" dirty="0"/>
          </a:p>
          <a:p>
            <a:pPr marL="0" lvl="0" indent="0" algn="l" rtl="0">
              <a:spcBef>
                <a:spcPts val="0"/>
              </a:spcBef>
              <a:spcAft>
                <a:spcPts val="0"/>
              </a:spcAft>
              <a:buNone/>
            </a:pPr>
            <a:r>
              <a:rPr lang="en-GB" sz="1200" dirty="0"/>
              <a:t>                              </a:t>
            </a:r>
            <a:r>
              <a:rPr lang="en-GB" sz="1200" dirty="0" err="1"/>
              <a:t>Rohit</a:t>
            </a:r>
            <a:r>
              <a:rPr lang="en-GB" sz="1200" dirty="0"/>
              <a:t> </a:t>
            </a:r>
            <a:r>
              <a:rPr lang="en-GB" sz="1200" dirty="0" err="1"/>
              <a:t>Raju</a:t>
            </a:r>
            <a:endParaRPr lang="en-GB" sz="1200" dirty="0"/>
          </a:p>
          <a:p>
            <a:pPr marL="0" lvl="0" indent="0" algn="l" rtl="0">
              <a:spcBef>
                <a:spcPts val="0"/>
              </a:spcBef>
              <a:spcAft>
                <a:spcPts val="0"/>
              </a:spcAft>
              <a:buNone/>
            </a:pPr>
            <a:r>
              <a:rPr lang="en-GB" sz="1200" dirty="0"/>
              <a:t>                              </a:t>
            </a:r>
            <a:r>
              <a:rPr lang="en-GB" sz="1200" dirty="0" err="1"/>
              <a:t>Shivam</a:t>
            </a:r>
            <a:r>
              <a:rPr lang="en-GB" sz="1200" dirty="0"/>
              <a:t> Kumar</a:t>
            </a:r>
          </a:p>
          <a:p>
            <a:pPr marL="0" lvl="0" indent="0" algn="l" rtl="0">
              <a:spcBef>
                <a:spcPts val="0"/>
              </a:spcBef>
              <a:spcAft>
                <a:spcPts val="0"/>
              </a:spcAft>
              <a:buNone/>
            </a:pPr>
            <a:r>
              <a:rPr lang="en-GB" sz="1200" dirty="0"/>
              <a:t>                               </a:t>
            </a:r>
          </a:p>
          <a:p>
            <a:pPr marL="0" lvl="0" indent="0" algn="l" rtl="0">
              <a:spcBef>
                <a:spcPts val="0"/>
              </a:spcBef>
              <a:spcAft>
                <a:spcPts val="0"/>
              </a:spcAft>
              <a:buNone/>
            </a:pPr>
            <a:endParaRPr lang="en-GB"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AQI Graph of Major cities </a:t>
            </a:r>
            <a:endParaRPr/>
          </a:p>
        </p:txBody>
      </p:sp>
      <p:sp>
        <p:nvSpPr>
          <p:cNvPr id="144" name="Google Shape;144;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have plotted a running graph from 2019-2020 to study the effect of lockdown</a:t>
            </a:r>
            <a:endParaRPr/>
          </a:p>
          <a:p>
            <a:pPr marL="0" lvl="0" indent="0" algn="l" rtl="0">
              <a:spcBef>
                <a:spcPts val="1600"/>
              </a:spcBef>
              <a:spcAft>
                <a:spcPts val="1600"/>
              </a:spcAft>
              <a:buNone/>
            </a:pPr>
            <a:endParaRPr/>
          </a:p>
        </p:txBody>
      </p:sp>
      <p:pic>
        <p:nvPicPr>
          <p:cNvPr id="145" name="Google Shape;145;p22"/>
          <p:cNvPicPr preferRelativeResize="0"/>
          <p:nvPr/>
        </p:nvPicPr>
        <p:blipFill>
          <a:blip r:embed="rId3">
            <a:alphaModFix/>
          </a:blip>
          <a:stretch>
            <a:fillRect/>
          </a:stretch>
        </p:blipFill>
        <p:spPr>
          <a:xfrm>
            <a:off x="357602" y="1840125"/>
            <a:ext cx="5979404" cy="2728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AQI Before lockdown vs After lockdown</a:t>
            </a:r>
            <a:endParaRPr/>
          </a:p>
        </p:txBody>
      </p:sp>
      <p:sp>
        <p:nvSpPr>
          <p:cNvPr id="151" name="Google Shape;151;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52" name="Google Shape;152;p23"/>
          <p:cNvPicPr preferRelativeResize="0"/>
          <p:nvPr/>
        </p:nvPicPr>
        <p:blipFill>
          <a:blip r:embed="rId3">
            <a:alphaModFix/>
          </a:blip>
          <a:stretch>
            <a:fillRect/>
          </a:stretch>
        </p:blipFill>
        <p:spPr>
          <a:xfrm>
            <a:off x="311700" y="1959800"/>
            <a:ext cx="4122350" cy="2609075"/>
          </a:xfrm>
          <a:prstGeom prst="rect">
            <a:avLst/>
          </a:prstGeom>
          <a:noFill/>
          <a:ln>
            <a:noFill/>
          </a:ln>
        </p:spPr>
      </p:pic>
      <p:pic>
        <p:nvPicPr>
          <p:cNvPr id="153" name="Google Shape;153;p23"/>
          <p:cNvPicPr preferRelativeResize="0"/>
          <p:nvPr/>
        </p:nvPicPr>
        <p:blipFill>
          <a:blip r:embed="rId4">
            <a:alphaModFix/>
          </a:blip>
          <a:stretch>
            <a:fillRect/>
          </a:stretch>
        </p:blipFill>
        <p:spPr>
          <a:xfrm>
            <a:off x="4572000" y="1959800"/>
            <a:ext cx="4247331" cy="260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Double Map </a:t>
            </a:r>
            <a:r>
              <a:rPr lang="en-US" dirty="0"/>
              <a:t>to Compare AQI</a:t>
            </a:r>
          </a:p>
        </p:txBody>
      </p:sp>
      <p:sp>
        <p:nvSpPr>
          <p:cNvPr id="3" name="Text Placeholder 2"/>
          <p:cNvSpPr>
            <a:spLocks noGrp="1"/>
          </p:cNvSpPr>
          <p:nvPr>
            <p:ph type="body" idx="1"/>
          </p:nvPr>
        </p:nvSpPr>
        <p:spPr/>
        <p:txBody>
          <a:bodyPr/>
          <a:lstStyle/>
          <a:p>
            <a:endParaRPr lang="en-US"/>
          </a:p>
        </p:txBody>
      </p:sp>
      <p:pic>
        <p:nvPicPr>
          <p:cNvPr id="1026" name="Picture 2" descr="C:\Users\Angel\Desktop\nasaspace\double.PNG"/>
          <p:cNvPicPr>
            <a:picLocks noChangeAspect="1" noChangeArrowheads="1"/>
          </p:cNvPicPr>
          <p:nvPr/>
        </p:nvPicPr>
        <p:blipFill>
          <a:blip r:embed="rId2"/>
          <a:srcRect/>
          <a:stretch>
            <a:fillRect/>
          </a:stretch>
        </p:blipFill>
        <p:spPr bwMode="auto">
          <a:xfrm>
            <a:off x="400733" y="1324878"/>
            <a:ext cx="5324818" cy="319661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Conclusion for phase 2</a:t>
            </a:r>
            <a:endParaRPr dirty="0"/>
          </a:p>
        </p:txBody>
      </p:sp>
      <p:sp>
        <p:nvSpPr>
          <p:cNvPr id="159" name="Google Shape;159;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can see a slight drop in concentration of pollutants like SO3, NO2, CO etc. as well as PM because of the lockdown. </a:t>
            </a:r>
            <a:endParaRPr dirty="0"/>
          </a:p>
          <a:p>
            <a:pPr marL="0" lvl="0" indent="0" algn="l" rtl="0">
              <a:spcBef>
                <a:spcPts val="1600"/>
              </a:spcBef>
              <a:spcAft>
                <a:spcPts val="1600"/>
              </a:spcAft>
              <a:buNone/>
            </a:pPr>
            <a:r>
              <a:rPr lang="en-GB" dirty="0"/>
              <a:t>Due to less concentration of air pollutants there are less case of asthmas in 2020 and other air pollution related problems when compared to the previous years. So the lockdown was blessing in disguise for Air Quality Index.</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49" y="526350"/>
            <a:ext cx="8096861" cy="4090800"/>
          </a:xfrm>
        </p:spPr>
        <p:txBody>
          <a:bodyPr/>
          <a:lstStyle/>
          <a:p>
            <a:pPr algn="ctr"/>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Objective</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We have selected this topic to explore and learn about how AQI in India has been affected by the lockdown, and to verify the fact if Pollution has been reduced by studying the data we have collected from multiple places.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Methodology</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we have studied the data from 2015-2020</a:t>
            </a:r>
            <a:endParaRPr/>
          </a:p>
          <a:p>
            <a:pPr marL="0" lvl="0" indent="0" algn="l" rtl="0">
              <a:spcBef>
                <a:spcPts val="1600"/>
              </a:spcBef>
              <a:spcAft>
                <a:spcPts val="0"/>
              </a:spcAft>
              <a:buNone/>
            </a:pPr>
            <a:r>
              <a:rPr lang="en-GB"/>
              <a:t>After Studying the data we have visualized the data</a:t>
            </a:r>
            <a:endParaRPr/>
          </a:p>
          <a:p>
            <a:pPr marL="0" lvl="0" indent="0" algn="l" rtl="0">
              <a:spcBef>
                <a:spcPts val="1600"/>
              </a:spcBef>
              <a:spcAft>
                <a:spcPts val="1600"/>
              </a:spcAft>
              <a:buNone/>
            </a:pPr>
            <a:r>
              <a:rPr lang="en-GB"/>
              <a:t>Then we have compared 2019 data with 2020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Collection and Cleaning</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have collected different datasets from different sites like kaggle etc.</a:t>
            </a:r>
            <a:endParaRPr/>
          </a:p>
          <a:p>
            <a:pPr marL="0" lvl="0" indent="0" algn="l" rtl="0">
              <a:spcBef>
                <a:spcPts val="1600"/>
              </a:spcBef>
              <a:spcAft>
                <a:spcPts val="0"/>
              </a:spcAft>
              <a:buNone/>
            </a:pPr>
            <a:r>
              <a:rPr lang="en-GB"/>
              <a:t>There were many empty values which we filled using mean methods, some were dropped, or combined different columns into one.</a:t>
            </a:r>
            <a:endParaRPr/>
          </a:p>
          <a:p>
            <a:pPr marL="0" lvl="0" indent="0" algn="l" rtl="0">
              <a:spcBef>
                <a:spcPts val="1600"/>
              </a:spcBef>
              <a:spcAft>
                <a:spcPts val="1600"/>
              </a:spcAft>
              <a:buNone/>
            </a:pPr>
            <a:r>
              <a:rPr lang="en-GB"/>
              <a:t>We calculated AQI using PMI 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Analysis </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we plotted Graphs for each pollutants pm2.5, pm10 at city level.</a:t>
            </a:r>
            <a:endParaRPr/>
          </a:p>
          <a:p>
            <a:pPr marL="0" lvl="0" indent="0" algn="l" rtl="0">
              <a:spcBef>
                <a:spcPts val="1600"/>
              </a:spcBef>
              <a:spcAft>
                <a:spcPts val="1600"/>
              </a:spcAft>
              <a:buNone/>
            </a:pPr>
            <a:endParaRPr/>
          </a:p>
        </p:txBody>
      </p:sp>
      <p:pic>
        <p:nvPicPr>
          <p:cNvPr id="111" name="Google Shape;111;p17"/>
          <p:cNvPicPr preferRelativeResize="0"/>
          <p:nvPr/>
        </p:nvPicPr>
        <p:blipFill>
          <a:blip r:embed="rId3">
            <a:alphaModFix/>
          </a:blip>
          <a:stretch>
            <a:fillRect/>
          </a:stretch>
        </p:blipFill>
        <p:spPr>
          <a:xfrm>
            <a:off x="501150" y="1790175"/>
            <a:ext cx="5991261" cy="277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US" dirty="0"/>
              <a:t>We displayed top 10 cities for each pollutants.</a:t>
            </a:r>
            <a:br>
              <a:rPr lang="en-US" dirty="0"/>
            </a:br>
            <a:endParaRPr/>
          </a:p>
        </p:txBody>
      </p:sp>
      <p:sp>
        <p:nvSpPr>
          <p:cNvPr id="117" name="Google Shape;117;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a:p>
        </p:txBody>
      </p:sp>
      <p:pic>
        <p:nvPicPr>
          <p:cNvPr id="118" name="Google Shape;118;p18"/>
          <p:cNvPicPr preferRelativeResize="0"/>
          <p:nvPr/>
        </p:nvPicPr>
        <p:blipFill>
          <a:blip r:embed="rId3">
            <a:alphaModFix/>
          </a:blip>
          <a:stretch>
            <a:fillRect/>
          </a:stretch>
        </p:blipFill>
        <p:spPr>
          <a:xfrm>
            <a:off x="504205" y="1375036"/>
            <a:ext cx="7022451" cy="31424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Particulate Matter Graph</a:t>
            </a:r>
            <a:endParaRPr/>
          </a:p>
        </p:txBody>
      </p:sp>
      <p:sp>
        <p:nvSpPr>
          <p:cNvPr id="124" name="Google Shape;124;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19"/>
          <p:cNvPicPr preferRelativeResize="0"/>
          <p:nvPr/>
        </p:nvPicPr>
        <p:blipFill>
          <a:blip r:embed="rId3">
            <a:alphaModFix/>
          </a:blip>
          <a:stretch>
            <a:fillRect/>
          </a:stretch>
        </p:blipFill>
        <p:spPr>
          <a:xfrm>
            <a:off x="357512" y="1334502"/>
            <a:ext cx="5926412" cy="320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Effect of Lockdown on AQI : Introduction </a:t>
            </a:r>
            <a:endParaRPr dirty="0"/>
          </a:p>
        </p:txBody>
      </p:sp>
      <p:sp>
        <p:nvSpPr>
          <p:cNvPr id="131" name="Google Shape;131;p20"/>
          <p:cNvSpPr txBox="1">
            <a:spLocks noGrp="1"/>
          </p:cNvSpPr>
          <p:nvPr>
            <p:ph type="body" idx="1"/>
          </p:nvPr>
        </p:nvSpPr>
        <p:spPr>
          <a:xfrm>
            <a:off x="311700" y="1229875"/>
            <a:ext cx="7981695" cy="3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a:solidFill>
                  <a:srgbClr val="000000"/>
                </a:solidFill>
                <a:highlight>
                  <a:srgbClr val="FFFFFF"/>
                </a:highlight>
                <a:latin typeface="Arial"/>
                <a:ea typeface="Arial"/>
                <a:cs typeface="Arial"/>
                <a:sym typeface="Arial"/>
              </a:rPr>
              <a:t>An air quality index (AQI) is used by government agencies to communicate to the public how polluted the air currently is or how polluted it is forecast to become.</a:t>
            </a:r>
            <a:endParaRPr sz="1300"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GB" sz="1300" dirty="0">
                <a:solidFill>
                  <a:srgbClr val="000000"/>
                </a:solidFill>
                <a:highlight>
                  <a:srgbClr val="FFFFFF"/>
                </a:highlight>
                <a:latin typeface="Arial"/>
                <a:ea typeface="Arial"/>
                <a:cs typeface="Arial"/>
                <a:sym typeface="Arial"/>
              </a:rPr>
              <a:t>There are six AQI categories, namely Good, Satisfactory, Moderately polluted, Poor, Very Poor, and Severe. The proposed AQI will consider eight pollutants (PM10, PM2.5, NO2, SO2, CO, O3, NH3, and Pb) for which short-term (up to 24-hourly averaging period) National Ambient Air Quality Standards are prescribed. </a:t>
            </a:r>
            <a:endParaRPr sz="1300"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GB" sz="1300" dirty="0">
                <a:solidFill>
                  <a:srgbClr val="000000"/>
                </a:solidFill>
                <a:highlight>
                  <a:srgbClr val="FFFFFF"/>
                </a:highlight>
                <a:latin typeface="Arial"/>
                <a:ea typeface="Arial"/>
                <a:cs typeface="Arial"/>
                <a:sym typeface="Arial"/>
              </a:rPr>
              <a:t>Based on the measured ambient concentrations, corresponding standards and likely health impact, a sub-index is calculated for each of these pollutants. </a:t>
            </a:r>
            <a:endParaRPr sz="1300"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GB" sz="1300" dirty="0">
                <a:solidFill>
                  <a:srgbClr val="000000"/>
                </a:solidFill>
                <a:highlight>
                  <a:srgbClr val="FFFFFF"/>
                </a:highlight>
                <a:latin typeface="Arial"/>
                <a:ea typeface="Arial"/>
                <a:cs typeface="Arial"/>
                <a:sym typeface="Arial"/>
              </a:rPr>
              <a:t>The worst sub-index reflects overall AQI. Likely health impacts for different AQI categories and pollutants have also been suggested, with primary inputs from the medical experts in the group. </a:t>
            </a:r>
            <a:endParaRPr sz="1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AQI Bucket</a:t>
            </a:r>
            <a:endParaRPr/>
          </a:p>
        </p:txBody>
      </p:sp>
      <p:sp>
        <p:nvSpPr>
          <p:cNvPr id="137" name="Google Shape;137;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8" name="Google Shape;138;p21"/>
          <p:cNvPicPr preferRelativeResize="0"/>
          <p:nvPr/>
        </p:nvPicPr>
        <p:blipFill>
          <a:blip r:embed="rId3">
            <a:alphaModFix/>
          </a:blip>
          <a:stretch>
            <a:fillRect/>
          </a:stretch>
        </p:blipFill>
        <p:spPr>
          <a:xfrm>
            <a:off x="311700" y="1278175"/>
            <a:ext cx="8520600" cy="32907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442</Words>
  <Application>Microsoft Office PowerPoint</Application>
  <PresentationFormat>On-screen Show (16:9)</PresentationFormat>
  <Paragraphs>37</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Geometric</vt:lpstr>
      <vt:lpstr>Effect of Covid19 on AQI of India</vt:lpstr>
      <vt:lpstr>Objective</vt:lpstr>
      <vt:lpstr>Methodology</vt:lpstr>
      <vt:lpstr>Data Collection and Cleaning</vt:lpstr>
      <vt:lpstr>Data Analysis </vt:lpstr>
      <vt:lpstr>We displayed top 10 cities for each pollutants. </vt:lpstr>
      <vt:lpstr>Particulate Matter Graph</vt:lpstr>
      <vt:lpstr>Effect of Lockdown on AQI : Introduction </vt:lpstr>
      <vt:lpstr>AQI Bucket</vt:lpstr>
      <vt:lpstr>AQI Graph of Major cities </vt:lpstr>
      <vt:lpstr>AQI Before lockdown vs After lockdown</vt:lpstr>
      <vt:lpstr>Double Map to Compare AQI</vt:lpstr>
      <vt:lpstr>Conclusion for phase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Covid19 on AQI of India</dc:title>
  <cp:lastModifiedBy>Anirudh Sridhar</cp:lastModifiedBy>
  <cp:revision>14</cp:revision>
  <dcterms:modified xsi:type="dcterms:W3CDTF">2020-10-04T11:41:56Z</dcterms:modified>
</cp:coreProperties>
</file>