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5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3.xml" ContentType="application/inkml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  <p:sldMasterId id="2147483700" r:id="rId2"/>
  </p:sldMasterIdLst>
  <p:notesMasterIdLst>
    <p:notesMasterId r:id="rId21"/>
  </p:notesMasterIdLst>
  <p:sldIdLst>
    <p:sldId id="256" r:id="rId3"/>
    <p:sldId id="258" r:id="rId4"/>
    <p:sldId id="260" r:id="rId5"/>
    <p:sldId id="370" r:id="rId6"/>
    <p:sldId id="372" r:id="rId7"/>
    <p:sldId id="371" r:id="rId8"/>
    <p:sldId id="373" r:id="rId9"/>
    <p:sldId id="374" r:id="rId10"/>
    <p:sldId id="375" r:id="rId11"/>
    <p:sldId id="376" r:id="rId12"/>
    <p:sldId id="379" r:id="rId13"/>
    <p:sldId id="377" r:id="rId14"/>
    <p:sldId id="378" r:id="rId15"/>
    <p:sldId id="380" r:id="rId16"/>
    <p:sldId id="352" r:id="rId17"/>
    <p:sldId id="325" r:id="rId18"/>
    <p:sldId id="381" r:id="rId19"/>
    <p:sldId id="348" r:id="rId2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2"/>
    </p:embeddedFont>
    <p:embeddedFont>
      <p:font typeface="Hammersmith One" panose="020F0502020204030204" pitchFamily="34" charset="0"/>
      <p:regular r:id="rId23"/>
      <p:bold r:id="rId24"/>
      <p:italic r:id="rId25"/>
      <p:boldItalic r:id="rId26"/>
    </p:embeddedFont>
    <p:embeddedFont>
      <p:font typeface="Proxima Nova" panose="020F0502020204030204" pitchFamily="34" charset="0"/>
      <p:regular r:id="rId27"/>
      <p:bold r:id="rId28"/>
      <p:italic r:id="rId29"/>
      <p:boldItalic r:id="rId30"/>
    </p:embeddedFont>
    <p:embeddedFont>
      <p:font typeface="Proxima Nova Semibold" panose="020F050202020403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3B8010-4466-9844-B732-3ED838136A80}" v="208" dt="2021-07-03T21:38:35.419"/>
    <p1510:client id="{759A21F4-89E0-4A0F-B92C-4C9A32906E82}" v="2" dt="2021-07-03T21:08:11.834"/>
  </p1510:revLst>
</p1510:revInfo>
</file>

<file path=ppt/tableStyles.xml><?xml version="1.0" encoding="utf-8"?>
<a:tblStyleLst xmlns:a="http://schemas.openxmlformats.org/drawingml/2006/main" def="{A274E37D-B88A-474A-B31F-8B5396AF159A}">
  <a:tblStyle styleId="{A274E37D-B88A-474A-B31F-8B5396AF15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1512310-A15F-4299-99BA-E139673D3AC7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3888862-57AB-445B-ADCD-3707B4F2A2D2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B3B2567-3695-495E-8A36-2DF533A0AD32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9F05F7E-6FE7-4F9C-BC62-12F186931892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84C55DE-7AE6-4AD1-BE2A-52D26C8A1B09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48"/>
    <p:restoredTop sz="94582"/>
  </p:normalViewPr>
  <p:slideViewPr>
    <p:cSldViewPr snapToGrid="0" snapToObjects="1">
      <p:cViewPr varScale="1">
        <p:scale>
          <a:sx n="140" d="100"/>
          <a:sy n="140" d="100"/>
        </p:scale>
        <p:origin x="3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microsoft.com/office/2015/10/relationships/revisionInfo" Target="revisionInfo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8T19:36:50.190"/>
    </inkml:context>
    <inkml:brush xml:id="br0">
      <inkml:brushProperty name="width" value="0.09071" units="cm"/>
      <inkml:brushProperty name="height" value="0.09071" units="cm"/>
      <inkml:brushProperty name="color" value="#0000FF"/>
    </inkml:brush>
  </inkml:definitions>
  <inkml:trace contextRef="#ctx0" brushRef="#br0">9232 9974 5734,'-13'2'0,"-1"1"0,-11 2 0,7-1 0,-9 2 0,10-2 0,-7 2 0,6-2 0,-6 2 0,-5 0 0,9-1 0,-21 5 0,2 0 0,6-1 0,-6 2 0,13-4 0,4 1 0,-9 3 0,9-3 0,-5 2 0,9-3 0,3-1 0,7-2 0,-1 0 0,-10 5 0,6-2 0,-17 8 0,16-7 0,-10 5 0,12-5 0,-5 2 0,-9 7 0,12-7 0,-9 5 0,15-9 0,1 0 0,-10 7 0,8-6 0,-10 8 0,13-9 0,-11 10 0,9-7 0,-13 17 0,13-16 0,-3 7 0,7-9 0,-6 13 0,5-10 0,-6 13 0,3-3 0,3-6 0,-3 7 0,5-10 0,0-1 0,1 1 0,-1 11 0,3-5 0,0 4 0,6 12 0,-3-19 0,3 10 0,1 0 0,-1-6 0,4 10 0,3-2 0,-3-10 0,4 6 0,-4-9 0,-3-5 0,10 8 0,-5-6 0,6 6 0,-2-4 0,-4-2 0,16 10 0,-13-9 0,15 9 0,-15-11 0,5 2 0,11 7 0,-11-8-329,12 7 329,-16-11 0,0 1 0,1-1 0,16 6 0,9 3 0,-2-2 0,-2 0 0,7 2 0,-19-8 0,20 7 0,-13-8 0,-2 0 0,4 1-475,0-1 0,-1 0 475,-5-2 0,12 1 0,1-1 0,2 1 0,-4 0 0,4-1 0,5 1 0,-4-2 0,0 1-698,2 0 1,-3 0 697,-17-3 0,10 0 0,1-1 0,-1 0 0,3 0 0,3 0-299,-2-4 1,-3 0 298,-13 1 0,0-1 0,13 0 0,-2-1 0,1-5 0,-19 4 497,8-5 1,3-2-498,-5-1 0,0-3 0,16-12 0,0-1 0,-15 11 0,-3 0-254,2-4 1,-5 2 253,-9 8 1375,-1 1-1375,10-23 0,-6 9 0,5-12 0,-11 10 0,-3 2 0,0 1 378,-1-2 0,-1-2-378,-7-16 0,1 12-565,-4-10 565,2 23 0,0 0 0,-10-12 0,-2-2 0,1 2 0,-5-4 0,-3-1 238,2 12 0,-2 3-238,-3-3 0,-2 1 0,1-1 0,-1 2-795,-3 1 1,1 4 794,-1 0 0,-12-4 0,1 4 0,-1 0 0,-2 1 0,13 4 0,-5 0 0,7 2 0,-4 0 0,-11-2-178,-2 1 178,15 4 0,-1 0 0,6 1 0,0 0-12,-6-1 1,3 0 11,-5 1 0,5 0 0,-5 0 0,3 1 0,9 1 0,0 0 0,-24-4 0,2 0 0,13 4 0,10 0 10,-2 0-10,10 2 1551,3 0-1551,-4-1 0,13-1 0,-2 0 0</inkml:trace>
  <inkml:trace contextRef="#ctx0" brushRef="#br0" timeOffset="2037">11757 7838 5734,'-15'-5'0,"-19"-4"0,5 3 0,-7-2 0,-11 2 0,27 3 0,-18 0 0,4 0 0,-2 2 0,-3 0 0,-10-1-850,11 1 0,4 1 850,13 1 99,-10 1 0,-4 1-99,-11 2 0,12-2 0,-1 1 0,-2 2 0,4 0 0,5 0-275,1-1 0,1 0 275,10 0 0,-6 3 0,-6 4 0,5-2 0,-1 2 0,12-4 1193,-24 23-1193,13-8 0,-3 6 0,2 1 0,7-6-13,-2 10 13,16-25 630,-1 8-630,5 7 0,-1-4 0,13 22 0,-5-27 0,8 15 0,14 3 0,-14-18 0,12 10 0,2-1 0,-9-12 0,19 9 0,3-2 0,-12-8 121,6 2 0,4-1-121,-1-2 0,-1-3 0,-13-1 0,0 0 0,12 2 0,2 0 0,4 0 0,-3 0 0,-2 0-715,3 0 0,-2-1 715,-19-3-108,20 4 108,-3-1 0,8 1 0,-1 0 0,-13-3 0,1 0 0,-7-1 0,0 0 0,10 2 0,0-1 0,-6-1 0,-2 0 0,8 1-600,9 0 600,-26-3 0,8 1 0,2 0 0,-1 0 0,6-1 0,8 1 0,-8 0 0,-1-1 0,8 0 0,-1-1 0,-20-1 0,9 0 0,2 0 0,-4-1 0,0 1 0,-1-1 0,-6 0 1314,25-1-1314,-5 0 0,7-1 0,-19 1 0,-2 1 0,-5-1 118,21-3-118,-15-1 0,-2-1 0,3 0-243,-2 0 1,-2 0 242,-12 3 671,0 0-671,0-1 0,15-7 0,-12 4 0,19-13 0,0-13 0,-11 13 126,6-13-126,-23 24 0,0 0 0,3-23 0,-5 16 0,3-16 0,-7 19-150,-4-11 150,1 9 0,-6-15 0,3 17 0,-2-3 0,-16-17 0,11 16 0,-3-2 0,-4-1 0,-12-1 0,-6 1 0,1 4 0,-5 0 0,2 0-915,7 1 0,1 0 0,-1 2 915,-3 1 0,-1 2 0,1 1-728,-12-2 1,6 2 727,-2 1-337,1-1 1,3 0 336,18 6-203,-6-2 203,7 2 0,-4-2 1825,10 3-1825,0 0 508,-6-1 0,4 2 0,-5 1 0</inkml:trace>
  <inkml:trace contextRef="#ctx0" brushRef="#br0" timeOffset="4063">14838 10147 5734,'-13'-6'0,"-13"-4"0,-4 1 0,0 0 0,-5 0 0,5 4 0,-1 0 0,-6-2-766,4 2 1,1 1 765,8 1 0,-9 0 0,-2 0 0,1 1 10,-2 0 0,-7 0 1,6 0-11,-12 2 0,6 0 0,2 0-618,5 1 618,10 0 0,7 0 0,-7 1 0,6 0 1048,-5 1-1048,-13 2 0,17-1 345,-15 2-345,4 3 0,16-5 725,-15 5-725,22-5 0,-17 9 0,13-6 0,-16 10 0,19-10 0,-13 14 0,12-11 0,-7 9 0,10-10 0,1 0 0,-10 25 0,9-17 0,-9 27 0,14-8 0,0-10 0,4 7 0,1-22 0,2 0 0,15 20 0,-8-15 0,11 16 0,-1-15 0,1-2 0,1 2 0,4 2 0,3 0 0,-3-4 0,-2-1 0,13 7-536,-11-7 0,-2-1 536,-3-2 0,1 0 0,-1-1 0,15 5 0,3 0 0,-3-1 0,1 0 0,8 1 0,-7-2 0,-3-3-217,4 2 1,1-1 216,-4-1 0,-7-3 0,6 2 0,-4-2 0,17 4 0,-8-1 0,1-1 0,-9-3 0,-4-1 0,4 1 510,-1-1 1,-1-1-511,5 1 0,-6-2 0,0 1 0,13 0-622,-8-1 1,-3 0 621,-7-1 0,6 1 0,0-1 0,-2 0 0,-3-1 0,-1 1 422,7-1-422,-1-1 0,5 0 0,-3 0 0,-7 0 0,0 0-572,25-1 1,-5 1 571,-24-1-2,5 0 0,2-1 2,8 0 0,-10 0 0,2-1 0,3 0 0,-3 0 0,-2-1 245,0 1 1,-1 0-246,-6 0 0,-1 0 0,7-2 0,1-1 0,-2 1 0,10-6 0,-1 0 0,-18 3 0,15-8-12,-21 9 12,0-1 0,9-13 0,-8 8 1213,6-9-1213,-11 11 5,5-21-5,-6 4 0,-2 2 0,0-1 0,-4-1 0,-3-2 0,0 17 740,0 0-740,-12-21 0,5 13 0,-8-13 0,-9 1 0,14 19 15,-14-14-15,9 13 0,-7-3 0,-2 0 0,-2-2 0,2 2 0,1 2 0,5 4 0,-22-11 0,9 6 0,-8-4 0,17 11 0,1 2 0,2 0-541,-22-7 541,28 10 0,-12-2 0,0 1 0,0-1 0,-2 1 0,-6-2 0,6 2 0,2 1 0,-4-1 0,-3 0 0,-11-2 0,15 2 0,-2 1 0,-1-1 0,1 1 0,7 1 0,2 0 0,-11-1 0,10 1 0,-1 1 0,-1 0 0,9 3 0,6 2 0</inkml:trace>
  <inkml:trace contextRef="#ctx0" brushRef="#br0" timeOffset="61534">7810 10821 5734,'-27'-12'0,"9"4"0,-2 0 0,10 3 0,0 1 0,0 0 0,1 0 0,8-13 0,6 2 0,4-7 0,11-7 0,-12 18 0,15-22 0,-15 24 0,7-8 0,-6 11 0,8 0 0,-2 4 0,3 1 0,0 6 0,-8 1 0,11 13 0,-12-6 0,4 7 0,1 12 0,-9-18 0,7 20 0,-12-7 0,1-7 0,-3 7 0,0-15 0,-7 28 0,4-21 0,-6 21 0,6-22 0,1-5 0,-3 15 0,1-4 0,0 0 0,1-3 0,3-10 0,-1-1 0,1 12 0,0 0 0,1 3 0,1-5 0,0-9 0,1 4 0,4-10 0,0 1 0,3-10 0</inkml:trace>
  <inkml:trace contextRef="#ctx0" brushRef="#br0" timeOffset="62467">8179 11754 5734,'-10'3'0,"2"-4"0,2-24 0,3 12 0,1-17 0,-1 18 0,-1 1 0,-2-1 0,-2-2 0,-3 7 0,1-11 0,3 9 0,5-7 0,2 5 0,-2-1 0,-11 10 0,7 1 0,-7 11 0,10-3 0,5 1 0,-1-2 0</inkml:trace>
  <inkml:trace contextRef="#ctx0" brushRef="#br0" timeOffset="63889">15147 9614 5734,'-6'-13'0,"2"2"0,2-5 0,3 1 0,2-4 0,1 5 0,2-3 0,13-2 0,-8 7 0,10-2 0,1 0 0,-5 7 0,16-7 0,-21 12 0,20 1 0,-13 3 0,15 3 0,-15 10 0,-7 4 0,-2 1 0,-10 9 0,-1-15 0,-5 9 0,2-11 0,-9 32 0,7-24-284,-6 24 284,10-32 0,-1 8 0,2-6 0,-1 5 0,5-5 0,1-4 0,4 1 0,1-3 0</inkml:trace>
  <inkml:trace contextRef="#ctx0" brushRef="#br0" timeOffset="64450">15479 10096 5734,'2'-9'0,"-1"0"0,1 1 0,-4 1 0,-1-1 0,1 2 0,2-2 0</inkml:trace>
  <inkml:trace contextRef="#ctx0" brushRef="#br0" timeOffset="65652">13034 7663 5734,'-2'-9'0,"1"0"0,3-6 0,2 3 0,11-9 0,-1 7 0,4-1 0,8 0 0,-10 7 0,8-4 0,-11 7 0,-1 2 0,-3 4 0,3 20 0,-7-7 0,1 14 0,-6-8 0,0 10 0,-1 9 0,0 2-552,0-9 552,1-10-56,-1-2 56,1-6 0,0 4 0,0-7 0,0 9 0,1-4 0,-1 0 0,0-7 0</inkml:trace>
  <inkml:trace contextRef="#ctx0" brushRef="#br0" timeOffset="66076">13248 8055 5734,'1'-2'0,"-2"3"0,3-8 0</inkml:trace>
  <inkml:trace contextRef="#ctx0" brushRef="#br0" timeOffset="-90055.46">16064 7449 5734,'26'-3'0,"0"1"0,1-1 0,4-1 0,0-1 0,-5 1 0,17-2 0,1 0 0,-4 1 0,-2-1 0,6 0 0,-8 1 0,-1 0 0,-9 1 0,1 0 0,9-1 0,-18 2 0,9-1 0,-14 2 0,-1 0 0,-27 2 0,-7 2 0</inkml:trace>
  <inkml:trace contextRef="#ctx0" brushRef="#br0" timeOffset="-89524.46">16413 7391 5734,'-27'12'0,"3"5"0,20 30 0,2-14 0,1-7 0,1 5 0,4 4 0,1 5 0,0-4 0,1 4 0,-1-1 0,1 1 0,0 3 0,-1-6 0,0-9 0,-2-5 0,0-5 0,-8-10 0,-12-4 0,0-1 0,-9-1 0,-21 6 0,23-3 0,-21 5 0,12-1 0,16-5 0,-2 10 0,23-11 0,13 4 0,1-7 0,17-3 0,13-3 0,-5 1 0,-16 2 0,2 0 0,14-1 0,9-3 0,1 1 0,-13 2-414,4-1 414,-1 0 0,-1 1-46,-3-2 46,-9 2 0,9-19 0,-29 11 0,2-15 0</inkml:trace>
  <inkml:trace contextRef="#ctx0" brushRef="#br0" timeOffset="-88779.46">17209 7465 5734,'4'-14'0,"-14"14"0,-8 19 0,-2 6 0,-12 12-1639,9-4 1,3 0 1562,3 5 76,1 1 0,4 1 0,2 1 0,-1 5 0,4-8 0,1-3 974,7-8-974,14 1 0,5-2 0,-1-4 268,1 2 1,5-8-269,10-29 0,-2-8 0,-5 6 0,9-17 0,-6 0 0,-23 14 0,3-16 0,-13 20 1842,7 1-1842,7 0 0,1 6 0,23-5 0,-21 7 0,21 3 0,-25 7 0,8 17 0,-11 8 0,-2 3 0,3 6 0,0 10 0,-1-2 0,-3-9-376,-1-13 1,0 0 375,0-3 0,-1-10 0,17-7 0,-9-4 0,14-7 0,-12-2 0,-1-1 0</inkml:trace>
  <inkml:trace contextRef="#ctx0" brushRef="#br0" timeOffset="-88587.46">17843 7718 5734,'6'-11'0,"14"-3"0,-5 4 0,16-4 0,-14 8 0,6-2 0,-6 2 0,1-1 0,24-7 0,-18 6 0,18-6 0,-26 10 0</inkml:trace>
  <inkml:trace contextRef="#ctx0" brushRef="#br0" timeOffset="-88407.46">17947 7807 5734,'-20'18'0,"19"-3"0,14-15 0,11 0 0,8-8 0,0-2 0,4 1 0,-2-1 0,0 0 0,1 1 0</inkml:trace>
  <inkml:trace contextRef="#ctx0" brushRef="#br0" timeOffset="-87825.46">18671 7521 5734,'1'15'0,"0"8"0,-1 23 0,0 5 0,1-26 0,-1 1 0,2 10 0,0 8 0,0 0 0,0-10 0,1 2 0,2 6 0,-1-14 0,-3-30 0,0-8 0,-2-12 0,-1-15 0,-2-13 0,2 8 0,-2-1 0,1 10 0,1 14 0,-3-24 0,4 26 0,0-9 0,18 2 0,7 5 0,5-5 0,2 6 0,1 3 0,-7 3 0,18-9 0,3-1 0,-13 5 0,10-5 0,-33 17 0</inkml:trace>
  <inkml:trace contextRef="#ctx0" brushRef="#br0" timeOffset="-87644.46">18875 7510 5734,'-5'19'0,"-1"-6"0,36-9 0,9-4 0,-11 0-675,4-1 1,-2 0 674,-14 0 0,2 1 0,-1 0 0</inkml:trace>
  <inkml:trace contextRef="#ctx0" brushRef="#br0" timeOffset="-87423.46">18718 7883 5734,'-22'27'0,"16"11"0,18-22 0,21 8 0,8-18 0,-10-6 0,5-3 0,-3 1 0,-7 1 0,0-1-746,20-3 0,-5-1 746,-22 2-325,20-16 325,-21 8 0,14-13 0,-26 13 0</inkml:trace>
  <inkml:trace contextRef="#ctx0" brushRef="#br0" timeOffset="-86609.46">18650 7811 5734,'4'6'0,"7"-3"0,17-3 0,4-1 0,1-1 0,1 0 0,5-2 0,-7 1 0,-5 0 0,5-1 0,-2 1 0,-10-1 0,-3 1 0,9-8 0,-14 4 0,5-6 0</inkml:trace>
  <inkml:trace contextRef="#ctx0" brushRef="#br0" timeOffset="-85476.46">19563 7383 5734,'-16'35'0,"0"1"0,1 2 0,-7 6 0,0 0-2804,5-3 2804,1 0 0,7-9 0,-1 4 0,2-4 0,1-7 0,1 0 418,-6 20 1,3 1-419,10-15 0,5-4 0,13 0 0,2 17 0,6-40 0</inkml:trace>
  <inkml:trace contextRef="#ctx0" brushRef="#br0" timeOffset="-85013.46">19955 7630 5734,'3'-16'0,"-7"2"0,-8 10 0,-3 2 0,-8 13 0,-1 2 0,5-1 0,-8 14 0,2 2 0,17-10 0,-5 21 0,17-27 0,2 1 0,16 15 0,-7-13 0,14 11 0,-12-15 0,11 4 0,1 0 0,-3 0 0,0-2 0,1 2 0,-5-1 0,-16-3 0,-21 17 0,-2-17 0,-23 1 0,-3-3 0,17-6 0,-8-1 0,3-1 0,16-5 0,-13-7 0,15 2 0,-6-6 0</inkml:trace>
  <inkml:trace contextRef="#ctx0" brushRef="#br0" timeOffset="-84713.46">20198 7434 5734,'15'-10'0,"12"10"0,-1-2 0,9 16 0,1 5 0,-6-3 0,7 7 0,-3 7 0,-21 7 0,-4 1 0,1-12 0,-1 0-871,-5 15 1,-4-2 870,-10-9 0,0 0 0,-10 6 0,-3 0 0,-1-1 0,0-3 0,0-2 0,1-15 0</inkml:trace>
  <inkml:trace contextRef="#ctx0" brushRef="#br0" timeOffset="-84114.46">18691 9091 5734,'-8'12'0,"29"2"0,18 2 0,-5-2 0,1 5 0,6-3 0,10 1 0,-12-4 0,-16-8 0,20 5 0,-26-11 0,5-3 0,-9-3 0,4-1 0,-1 1 0</inkml:trace>
  <inkml:trace contextRef="#ctx0" brushRef="#br0" timeOffset="-83097.46">20129 8914 5734,'5'3'0,"-8"-1"0,-30 4 0,-4 0 0,11-2 0,-3 1 0,-14 4 0,2-1-1615,15-2 1,0 0 1614,-13 2 0,2 1 0,7-1-155,2-1 1,0 0 154,3 0 749,-9 12-749,36-14 0,38 14 0,-20-13 0,4 1 0,2 1 0,-2 1 0,-1-1 0,7 3 1163,14 6-1163,-33-10 1105,4 15-1105,-13-8 0,-10 21 0,-24-8 0,-7-1 0,18-9 0,-1-1 0,-16 11 0,-2 1 0,3 0 0,5-3 0,3-3 220,-2 1 1,4 1-221,17-1 0,9-12 0,24 10 0,9-1 0,8-7 0,-6-3 0,10 1 0,3 0 0,-7-1-273,7 0 0,-2 0 273,-1-1 0,3 1 0,-6-2 0,-11-1 0,-4-1 0,2 4 0,-21-2 0,-2 2 0,-32 27 0,11-19-266,-1 1 0,-1-1 266,5-6 0,-6 4 0,3 0 0,0-1 0,4-4 591,6-3-591,-4 3 0,7-3 0,2 3 567,7-6-567,21 0 0,-12-4 0,15-2 0,3-7 0,0-3 0,-2 1 0,15-4 0,-2 0 0,-19 5 0,15-6 0,-23 7 0</inkml:trace>
  <inkml:trace contextRef="#ctx0" brushRef="#br0" timeOffset="-79580.46">20144 8933 5734,'7'-6'0,"-1"0"0,-3-1 0,0 0 0</inkml:trace>
  <inkml:trace contextRef="#ctx0" brushRef="#br0" timeOffset="-78507.46">19934 8937 5734,'13'-1'0,"1"0"0,1-1 0,13 0 0,-11 0 0,18-1 0,-12 1 0,2 1 0,3-1 0,-10 0 0,4 1 0,-5 0 0,9 0 0,-8 0 0,10 1 0,-4-2 0,0 1 0,3-1 0,-6 0 0,-2 1 0,-3-1 0,-1 1 0,-2 0 0,0-1 0,0 1 0,-1 4 0,0 1 0</inkml:trace>
  <inkml:trace contextRef="#ctx0" brushRef="#br0" timeOffset="-77783.46">20696 9044 5734,'-2'20'0,"1"8"0,0 2 0,-1 13 0,2-12 0,-1 1 0,1-2 0,0 1 0,0 0 0,1 0 0,-1-6 0,0 1 0,1 8 0,-1-4 0,0-12 0,0 9 0,1-11 0,-1-5 0,7-5 0,-1-9 0,5-7 0</inkml:trace>
  <inkml:trace contextRef="#ctx0" brushRef="#br0" timeOffset="-77091.46">21232 9093 5734,'-2'-10'0,"-5"5"0,-10-2 0,-23 12 0,16-1-390,-14 4 390,25-4 0,-25 16 0,20-10 0,-5 7 0,2 1 0,11-7 0,-4 11 96,12-11-96,12 12 0,4-2 0,4 2 0,0-8 0,21 9 0,-19-12 0,12 7 0,0-1 0,-14-7 0,19 16 0,-30-16 0,-4 16 0,-6-14 294,-6 7-294,3-12 0,-20 5 0,-3-2 0,3-1 0,-5 1 0,0-2 0,4-5 0,7-1 0,-3 0 0,9-2 0,-7 0 0,11-5 0,-1-4 0,14-2 0,4 0 0</inkml:trace>
  <inkml:trace contextRef="#ctx0" brushRef="#br0" timeOffset="-76802.46">21372 9367 5734,'-2'46'0,"0"0"0,-1 1 0,2-11 0,0-3 0,1-14 0,0-4 0,4-6 0,0-10 0</inkml:trace>
  <inkml:trace contextRef="#ctx0" brushRef="#br0" timeOffset="-76530.46">21436 9307 5734,'-2'-9'0,"0"1"0,-2 0 0,-3 3 0,-6-3 0,2 4 0,-1-4 0,7 1 0</inkml:trace>
  <inkml:trace contextRef="#ctx0" brushRef="#br0" timeOffset="-76224.46">21700 9012 5734,'-3'45'0,"-1"0"0,1-1 0,0 1 0,1-9 0,-1 0-430,0 4 0,0 6 1,-1-1-1,2-10 430,0-1 538,0 9-538,1-18 0,0 0 70,2 13 1,-1-13-1,1-21 1</inkml:trace>
  <inkml:trace contextRef="#ctx0" brushRef="#br0" timeOffset="-75876.46">20739 9754 5734,'31'3'0,"0"-1"0,-1 0 0,-2 0 0,6-1 0,-3 0 0,6 0 0,2 0 0,8 0 0,3-1 0,-1 1-1093,-2 0 1,-1 0 0,1 0 297,-1-1 1,1 1-1,-9-1 795,8 0 436,-17 0 1,-1-1-437,4 1 0,10-2 0,-26 0 0</inkml:trace>
  <inkml:trace contextRef="#ctx0" brushRef="#br0" timeOffset="-75361.46">21370 10174 5734,'-6'-15'0,"0"4"0,-8 7 0,-29 11 0,21-2 0,-3 1 0,-2 4 0,6 7 0,2 1 0,-4 2 0,-8 17 0,35-4 0,1-13-407,8 15 407,-1-18 0,6 1 0,2 2 0,-2-2 0,1-1 0,2 3 0,0 0 0,7 5 0,-12-10 0,0 18 0,-8-14 0,-12 19 0,-26-28 0,-5-6 0,-2 8 203,2-7 1,0-4-204,-1-8 0,13 2 0,-3-7 0,1-3 0,9 3 0,-12-15 0</inkml:trace>
  <inkml:trace contextRef="#ctx0" brushRef="#br0" timeOffset="-75048.46">20977 10115 5734,'-15'34'0,"0"0"0,1 6 0,1 5 0,3-7 0,1 5-1468,1 4 1,0-3 1467,5-17 0,-1 4 0,0 0 0,0-2 27,0 2 0,0-3-27,3-16 633,-1 4-633,2-6 0,6-4 0,2-5 0,7-8 0,-1-1 0</inkml:trace>
  <inkml:trace contextRef="#ctx0" brushRef="#br0" timeOffset="-74738.46">21671 10197 5734,'6'-1'0,"-7"33"0,0-9-827,-1 2 0,-2 1 827,1 3 234,-1 11 0,0 6-234,0 3 0,0 0 0,0-1 0,0-1 141,0-3 1,2-4-142,0-1 0,0-12 0,7-9 0,-2-21 0,6-12 0</inkml:trace>
  <inkml:trace contextRef="#ctx0" brushRef="#br0" timeOffset="-73412.46">21950 9743 5734,'-6'31'0,"-1"15"0,6-13 0,0-1 0,-1 13-857,2-13 1,0-4 856,0-14 536,1 13-536,-1-12 281,0-17-281,0-8 0,-1-31 0,0 12 0,0-1 0,1 4 0,-1 0 0,-1-3 0,1 1 896,-1 1-896,2 15 0,-1-3 0,2 3 0,1-3 0,1 8 0,3 0 0,4 1 0,0 2 0,29-4 0,-19 5-336,20-2 336,-24 5 0,1-2 0,22 0 0,-18 0 0,17-1 0,-17 2 0,-3-1 0,6 1 0</inkml:trace>
  <inkml:trace contextRef="#ctx0" brushRef="#br0" timeOffset="-73216.46">22052 9778 5734,'1'9'0,"8"0"0,3-1 0,28 6 0,-23-9 0,25 7 0,-27-9 0,5 1 0,-7-1 0</inkml:trace>
  <inkml:trace contextRef="#ctx0" brushRef="#br0" timeOffset="-73042.46">21938 10010 5734,'22'15'0,"0"1"0,16 10 0,-15-21 0,-6-1 0,20 0 0,-18-3 0,10 0 0</inkml:trace>
  <inkml:trace contextRef="#ctx0" brushRef="#br0" timeOffset="-72443.46">22306 10036 5734,'26'1'0,"1"1"0,6 3 0,-6 11 0,-21 23 0,-11 2 0,-2-2 0,-2 0 0,-4 4 0,-4-6 0,15-46 0,9-34 0,-2 17 0,9-19 0,-9 35 0,17-15 0,-12 15 0,15-11 0,-5 12 0,-3 2 0,9 7 0,-12 11 0,6 17 0,-9-7 0,0 5 0,-5-14 0,18 14 0,-11-14 0,28 15 0,-16-24 0,3 0 0,-7-7 0,-10 0 0,8-8 0,-7 3 0,6-4 0</inkml:trace>
  <inkml:trace contextRef="#ctx0" brushRef="#br0" timeOffset="-71895.46">23066 9817 5734,'-26'32'0,"1"0"0,-1 7 0,0 4 0,5-5-786,8-14 0,3 0 786,-6 9 0,0 5 0,4-3 0,11 0 0,2-4 0,-1 11 0,3-14 0,4-5 0,2-12 495,9-1-495,5-6 0,1-3 0,1-5 0</inkml:trace>
  <inkml:trace contextRef="#ctx0" brushRef="#br0" timeOffset="-71270.46">23330 10007 5734,'-37'3'0,"1"-1"0,5 0 0,5 1 0,7 5 0,4 3 0,0 18 0,6-11 0,5 12 0,8-17 0,9 8 0,3 1 0,-2-2 0,11 13 0,2-1 0,-11-14 0,0 1 0,1 1 0,-3 10 0,-5-10 0,-2 7 0,-11-18 0,-11 4 0,-12-1 0,-7-4 0,3-5 0,-11-29 0,29 13 0,-13-18 0,24 20 0</inkml:trace>
  <inkml:trace contextRef="#ctx0" brushRef="#br0" timeOffset="-70868.46">23547 9902 5734,'22'28'0,"1"-1"0,-4-3 0,1 3 0,4 11 0,2 6 0,-4-5-1639,-5-10 1,-1 0 1071,8 11 1,2 5 0,-3-1 566,-1 1 0,-9-1-314,-13-7 1,-3 1 313,10 6 0,-5-4 508,-21-9 0,-8-7-508,-6-9 0,-3-5 0,-9 1 0,-1-3 0,9 0 0,2-2 0,1-4 0,6-3 0,11-4 0</inkml:trace>
  <inkml:trace contextRef="#ctx0" brushRef="#br0" timeOffset="-70403.46">23562 10432 5734,'-14'24'0,"0"0"0,-3 6 0,4 1 0,1-2 0,6-11 0,-7 20 0,17-36 0,1-2 0</inkml:trace>
  <inkml:trace contextRef="#ctx0" brushRef="#br0" timeOffset="-69892.46">23576 10290 5734,'-2'-7'0,"-2"-1"0,-4 4 0,-1 1 0,4-1 0,3-5 0,-2 1 0,-1 1 0,-8 6 0,2 4 0,-1 0 0,2 0 0,3-4 0,4 4 0,5-2 0</inkml:trace>
  <inkml:trace contextRef="#ctx0" brushRef="#br0" timeOffset="8323.54">11969 7829 5734,'0'-9'0,"1"7"0,10-4 0,20-12 0,-11 7 0,3-6 0,0-3 0,-5 4 0,8-6 0,10-9 0,-22 20 0,8-8 0,0 2 0,-10 7 0,13-10 0,-6 6 0,5-2 0,-1-1 0,-1 2 0,-11 7 0,25-15 0,-11 9 0,0 1 0,-1-1 0,-1 1-322,2 1 1,-3 1 321,-4 4 0,0-1 0,2-1 0,25-8 0,-19 6-558,17-5 558,-25 9 0,7-2 0,1 0 0,14-5 0,-9 3 0,9-2 0,2-1 0,-6 2 0,1 0 0,-1 1 201,2-2 1,3-1 0,-2 2-202,3 0 0,-6 2 0,-6 1 0,-1 1 0,2-1 0,3 0 0,-1 0 0,-9 2 0,2 1 0,22-7 0,-1 1 0,-4 1-158,-17 5 1,-3 0 157,-5 2-237,30-8 237,-26 7 0,17-5 0,2 0 0,-14 4 0,6-2 0,-1 0 0,-10 3 0,5-2 0,1 1 0,-1 0-609,20-5 609,-28 7 0,1-1 0,6 0 0,1-1 0,1 0 0,-1 0 0,-2 0 0,-5 2 0,7-2 0,1-1 0,2 0-396,0 1 1,-2-1 395,-3 1 0,10-2 0,2 0 0,1-1 0,-7 3 0,5-2 0,-4 1 0,14-3 0,-13 3 0,4 0 0,-2 0 0,-2 0 0,-2 1 0,9-2 0,0 0 0,-8 2 0,-3 0 0,2 1 0,12-4 0,0 1 0,-10 1 0,-2 1 0,-1 0 0,-9 2 0,7-1 0,1 0 0,0 0 0,2 0 0,2-1 751,5 1-751,-13 2 0,3 0 0,4 0 0,4 0 0,-4 0 0,-2 1 0,-1 0-454,5 0 1,2 0 0,-5 1 453,4 0 0,0 0 0,8-1 0,-7 1 0,11 0 0,2 0 0,-3 0-33,-20 0 33,-2 1 203,5-1 0,2 0-203,13 0 0,-9 1 0,1-1 0,-6 0 0,-2 0 0,11 1 0,4-1 0,6 2 0,-13 0 220,-10 0 1,-2 0-221,6 0 0,-9 1 606,0-1-606,28 1 0,-21 1 0,6-1 0,8 1 0,-7-1 0,0 1 0,6 0 0,0 1 0,-11-2-133,-6 1 133,7 0 0,-8-1-121,4 2 1,2-1 120,9 1 0,-10-1 0,0 1 0,8 0 0,-14-1 1259,5 1-1259,8 2 0,-4-2 0,5 2 0,-3-1 0,-7-1 278,2 0 1,3 2-279,2 0 0,-2 0 0,0 0 0,-2 0 0,-3-1 0,-2 0 0,5 2 0,12 4 0,2 0 0,2 0 0,-13-2 0,5 1 0,-9-3 295,-5 0-295,19 4 0,-23-5 0,6 2 0,3 1 0,9 2 0,-12-2 0,-1-2 0,5 2 0,-8-2 0,10 4 0,2 0 0,1 0 0,0 0 0,2 1 0,9 4 0,-15-5 0,12 3 0,-10-3 0,15 5 0,-8-2 0,-15-6 0,0 1 0,20 6 0,-5-1 0,-6-2 0,-1 0 0,-2-3 0,1 2 0,-9-4 0,-9-2 0,9 2 0,-11-3 0,-1-1 0,1 0 0,-1-2 0,-11-15 0,-16-28 0,1 10 0,-4 0 0,-1 0 0,-2 2 0,0 0 0,0 1 0,1 2 0,-10-10 0,20 22 0,1 1 0,0 1 0,5 5 0,1 2 0,21 19 0,-8-8 0,15 14 0,4 2 0,1-1 0,-8-5 0,1 0 0,4 2 0,-3-2 0,-2-2 0,17 12 0,-12-8 0,-3-3 0,3 2 0,-9-6 0,-3-1 0,-4-3 0,4 3 0,-6-4 0,-1 0 0,-5 2 0,-24 13 0,8-9-348,-16 10 348,17-13 0,0 1 0,-11 6 0,-1 0 0,1 0 0,0 0 0,-1 0 0,-5 3 0,10-6 0,-8 4 0,15-8 0,6-3 348,-6 2-348,6-1 0,-6 2 0,7-3 0,-1 0 0,9-5 0,1 0 0,9-3 0</inkml:trace>
  <inkml:trace contextRef="#ctx0" brushRef="#br0" timeOffset="11712.54">17769 11485 5734,'0'-10'0,"1"2"0,1-5 0,0 4 0,0-3 0,-5 6 0,0 0 0</inkml:trace>
  <inkml:trace contextRef="#ctx0" brushRef="#br0" timeOffset="14098.54">17768 11462 5734,'1'-10'0,"-1"0"0,1 0 0,-1 2 0,-1 13 0,-1 5 0,0 8 0,-4 27 0,2-26-305,-2 22 305,4-25 0,-4 19 0,1 0 0,-1 0 0,3-7 0,1-14 0,2-29 0,-1 11 305,3-28-305,0 15 0,1-25 0,0 10 0,-1 3 0,0 1 0,1 0 0,-2-5 0,1 10 0,-1 2 0,-1 0 0,1 4 0,0 5 0,0-3 0,0 5 0,2 3 0,28-6 0,-15 7 0,28-5 0,1 3 0,-17 2-390,15-1 390,-30 5 0,13-3 0,-9 2 0,9-2 0,-12 2 0,-3 1 0,1 0 0,0-1 0</inkml:trace>
  <inkml:trace contextRef="#ctx0" brushRef="#br0" timeOffset="14364.54">17823 11467 5734,'9'16'0,"17"6"0,-10-13 0,13 3 0,-17-10 0,27-1 0,-18-3 0,7 0 0,2-2 0,2-3 0,1 0 0,-4 1 0,-13 3 0</inkml:trace>
  <inkml:trace contextRef="#ctx0" brushRef="#br0" timeOffset="14616.54">17803 11779 5734,'6'20'0,"22"-3"0,6-10 0,-8-4 0,-1-2-888,6-2 888,-3-1 0,-8-1 287,-1 1-287,22-7 0,-19 3-162,16-4 162,-24 5 0,0-1-18,5-4 1,-4 1 0,4-2 0</inkml:trace>
  <inkml:trace contextRef="#ctx0" brushRef="#br0" timeOffset="15020.54">18885 11273 5734,'-16'4'0,"1"3"0,-8 5 0,3 7 0,0 2 0,-8 7 0,7 1 0,2 1 0,9-4 0,2 6 0,2 0 0,2-2 0,-1 19 0,8-24 0,-1-8 0,2 3 0,1-9 0,4 0 0,4-5 0,4 0 0</inkml:trace>
  <inkml:trace contextRef="#ctx0" brushRef="#br0" timeOffset="15433.54">19177 11392 5734,'-1'-17'0,"-3"7"0,-8-2 0,-15 15 0,8 0 0,-7 6 0,4 11 0,13-7 0,-7 10 0,17-11 0,18 15 0,-7-12 0,12 13 0,-14-18 0,11 10 0,-10-9 0,9 12 0,-16-12 0,0 2 0,-21 15 0,5-14 0,-10 12 0,-6-13 0,10-11 0,-9 1 0,9-14 0,8 0 0,-3-4 0</inkml:trace>
  <inkml:trace contextRef="#ctx0" brushRef="#br0" timeOffset="15681.54">19289 11123 5734,'31'29'0,"-1"0"0,-1-1 0,0 1 0,-5-4 0,4 6-1174,-3-4 1,-3-1 1173,-6-5 0,-2-2 71,-6 8 0,-3 0-71,-2 2 0,-1-2 0,-5 1 0,-19 4 0,-4-4 0,-2 3 0,-1-1 0,1 0 0</inkml:trace>
  <inkml:trace contextRef="#ctx0" brushRef="#br0" timeOffset="17971.54">17485 12292 5734,'1'23'0,"0"0"0,-1-4-474,1 3 474,0 0 0,0 5 0,1 1 0,-1 3 77,1-5 1,-1 2-78,0 0 0,0-3 0,0-1 79,1 23-79,-11-85 0,5 14 0,-2-3 0,1-4 0,1 1 0,1 1 0,-1-2-550,-3-16 550,4 28 226,1 3-226,0-2 0,6-11 0,0 10 0,10-5 0,18 5 0,-9 5 0,3 2 0,3 0 0,6-3 0,1 2 0,-7 1 0,0 0 282,6-2 0,-1 1-282,6-4 0,-23 9 0,8-2 0,-21 12 0,-3 4 0</inkml:trace>
  <inkml:trace contextRef="#ctx0" brushRef="#br0" timeOffset="18133.54">17574 12332 5734,'-7'5'0,"6"5"0,7-4 0,10 1 0,9-8 0,2-3 0,2-3 0,12-1 0,-13 1 0,-1 1 0,8-1 0,-16 4 0,5 0 0</inkml:trace>
  <inkml:trace contextRef="#ctx0" brushRef="#br0" timeOffset="18339.54">17616 12638 5734,'4'17'0,"4"-8"0,21-8 0,-2-6 0,0-1 0,11-4 0,-3 0 0,0 0 0,0-2 0,2-2 0,-19 6 0</inkml:trace>
  <inkml:trace contextRef="#ctx0" brushRef="#br0" timeOffset="19717.54">18213 12353 5734,'26'7'0,"-4"1"0,-13 30 0,-6 4 0,3 8-841,-7-13 841,1-23 203,0 4-203,-1 0 0,5-8 0,5-22 0,16-26 0,-8 6-410,5-4 410,-15 28 611,-2 0-611,5-2 0,-1 4 0,6 5 0,-4 5 0,17 27 0,-13-10 0,8 12 437,-8-12-437,15-3 0,-10-10 0,12-4 0,-10-23 0,-5-4 0,-1-2 0,11-17-1086,-8 3 1,-2 0 1085,-3-3 0,-3 0 0,0-1 0,-2 2-147,-1-7 1,0 0 146,-3 11 0,-1 4 0,-2 4 0,-4 19 0,-1 3 0,-4 32 0,0 13 0,3-6 1046,-2 2 0,2 5-1046,9 5 0,2-1 0,2 3 46,-2-4 1,2-3-47,5-12 0,-5-15 0,15 0 0,21-32 0,-2-3 0,-20 8 0,-3-2 0,2-5 0,-12 12 0,0-2 0,-2 8 279,-5 17-279,0 21 0,-3-2 0,11 15 0,-4-31 0,18 18 0,-13-24 0,16 4 0,7-33 0,-12 6 0,8-17 0,-24 5 0,-4-1 0,-2 1 0,1 0 0,-3-1 0,-24-5 0,10 18 0,-12-9 0,24 29 0,5-2 0,9 4 0,2-6 0,9-1 0,19-5 0,4-7 0,-5 1 0,-11-5 0,-20 6 0,0 0 0,-2-1 0,0 1 0,-1 0 0,5-4 0,-1 9 0,3 25 0,0 8 0,-2-7 0,5 19 0,-1-1 0,-6-28 0,13 10 0,0-30 0,2-7 0,15-9 0,-7 0 0,-2 0 0,-4-4 0,-7 3 0,-11 8 0,-9 15 0,-8 32 0,-1-4-473,2 1 1,1 0 472,4-2 0,5 6 0,1 1 0,0-1 0,1-1 0,2-2-153,3-8 153,-2-9 0,9 2 0,-1-16 0,0-2 0,-2-6 0</inkml:trace>
  <inkml:trace contextRef="#ctx0" brushRef="#br0" timeOffset="19884.54">19448 12052 5734,'2'-7'0,"3"1"0,3 2 0,1 0 0</inkml:trace>
  <inkml:trace contextRef="#ctx0" brushRef="#br0" timeOffset="20048.54">18720 12223 5734,'-6'1'0,"3"-1"0,27-6 0,17-2 0,5 0 0,-19 3 0,0 0 0,8-2 0,0 1 0,0 0 0</inkml:trace>
  <inkml:trace contextRef="#ctx0" brushRef="#br0" timeOffset="20467.54">20201 12152 5734,'-25'-12'0,"0"0"0,-2-1 0,1 10 0,1 6 0,-3 20 0,8-6 0,0 9 0,22-6 0,11 1 0,4 1 0,2 6 0,0-7 0,3 1 0,0-2 0,-1-2 0,3 3 0,3 6 0,-3 0 0,-13-11 0,5 14 0,-33-8 0,-11-9 0,-4-2 0,-7 10-608,2-11 1,2-3 607,16-6 0,-5 0 0,9-1 0,1 0 0,-2 0 0,5-1 0,-1-2 0</inkml:trace>
  <inkml:trace contextRef="#ctx0" brushRef="#br0" timeOffset="21791.54">20418 12272 5734,'2'7'0,"-1"1"0,-4 6 0,7 12 0,2 3 0,1-3 0,0 2 0,3-1 0,15-6 0,7-12 0,0 1 0,-7-15 0,-1-4 0,-3-2 0,12-11 0,-13 4 0,13-13 0,-11 20 0,-4 45 0,-19 7-486,-4-2 1,-2 4 485,-2-5 0,0-2-881,2-8 1,0 1 880,-3 8 0,0-1 0,-3 12 0,-2-8 0,-3 6 0,1-7 0,7-15 0,-1-2 0,-6 14 0,-4 3 0,4-17 0,2-24 0,-9-13 0,0-5 0,3 2 0,0 0 0,1-4 0,9-3 0,5 1 0,3 2 786,-2-26-786,26 28 0,-1 3 0,8-3 0,4-2 0,-7 6 0,2-3 0,3-4 0,4-5 0,1-3 0,-4 2 0,-4 0 0,-4 0 0,1-2 648,9-8 1,-1-1 0,-8 0-649,-14-4 0,-9 4 0,-5 3 0,-17 9 0,6 45 0,8 2 0,12 20 0,6 4 0,3-4-576,1-3 1,0-4 575,-7-14 0,-1-2 0,4 12 0,-12-5 0,2 1 0,-20-9 0,6-12 0,-4 1 1151,14-1-1151,12-4 0,4-1 0,21-17 0,3-8 0,-5 0-820,-6-3 1,8-11 0,0-1 0,-8 8 761,-8 7 1,-3 1 57,8-12 0,3-5 0,-6 7 0,-2-8 0,-3-1 0,-2 8 0,-21 14 0,-14 63 0,10-4 0,4 5 0,3 5 0,3 0-273,3-3 1,5-5 272,14 4 0,0-19 2584,9-4-2584,-6-5 0,10-9 0,-4-31 0,-10 11 0,6-22 0,-18 17 768,-1 2-768,-4 13 585,-2 14-585,-2 5 0,3 2 0,10 1 0,-4-7 0,15 5 0,-8-11 0,8 1 0,-9-2 0,3 4 0,-5 0 0,7 15 0,-8-10 0,5 10 0,-5-5 0,-2-5 0,9 11 0,9 8 0,-9-12-217,8 9 217,-18-19 0,2 1 0,-12-5 0,-1 2 0</inkml:trace>
  <inkml:trace contextRef="#ctx0" brushRef="#br0" timeOffset="21964.54">21074 12316 5734,'-14'-24'0,"1"0"0,-7-16 0,60 14 0,-12 11 0,0 2 0,5-1 0,6 4 0,6 1 0,-6 1 0,-6 0 0,0 1 0,9-2 0,0 0 0,1 0 0</inkml:trace>
  <inkml:trace contextRef="#ctx0" brushRef="#br0" timeOffset="34968.54">22052 12185 5734,'48'4'0,"-25"-2"0,11-1 0,3 0 0,-4-1 0,13 1 0,2-1 0,-3 1 0,-4 1 0,6 2 0,-11 1 0,-12 3 0,22 8 0,-47 12 0,-8 2 0,3-1-125,-1 4 0,-2 0 125,-1 5 0,2-7 0,-2 6 0,2-4 0,1-6 0,0-1 0,-6 24 0,1-5 0,7-21 0,0-6 0,1 3 0,-1 1 0,7-16 0,4-2 0,5-17 0,12-15 0,-8 9-111,7-5 0,-6 8 1,0 0-1</inkml:trace>
  <inkml:trace contextRef="#ctx0" brushRef="#br0" timeOffset="35306.54">22795 12386 5734,'-5'7'0,"-1"1"0,2 4 0,-3 12 0,1 3 0,1 0 0,-1 5 0,3 4 0,11-5 0,2-2 0,2 7-470,1-10 1,2-4 469,2-16 226,2-4-226,9-12 0,3-6 0,3-4-955,4-7 0,-2-3 955,-10-1-25,-15-4 0,-2-8 0,-8 6 25,-10 10 0,-3 0 0,5-21 0,-4 4 564,-28 23-564,-3 18 0,19 2 0,-3 5 0,2 2 0,12 1 0,-6 7 0</inkml:trace>
  <inkml:trace contextRef="#ctx0" brushRef="#br0" timeOffset="35581.54">23294 12350 5734,'35'3'0,"-1"-1"0,-13-1 0,2-1 0,19-2 0,2 0 0,-4 0 0,2 0 0,1-2 0,5-6 0,-20 4 0,16-5 0,-26 6 0</inkml:trace>
  <inkml:trace contextRef="#ctx0" brushRef="#br0" timeOffset="35885.54">23786 12242 5734,'-5'10'0,"2"1"0,3 2 0,2 19 0,6 4 0,1 0 0,-1 9-609,2-10 0,-1-5 609,-4-18 290,1-3-290,14-4 0,-7-6 0,10-4 0,7-23 0,-8 2 0,1 0 0,-4 5 0,0 0 0,13-17 0,-3 3 0,-13 15 464,3-3 0,-3 1-464,-10 11 0,1-6 0,-12 13 0,-4 4 0</inkml:trace>
  <inkml:trace contextRef="#ctx0" brushRef="#br0" timeOffset="36250.54">24148 12255 5734,'9'17'0,"14"3"0,-4-15 0,8 2 0,-7-8 0,24-18 0,-10-7 0,8 0 0,-27 3 0,-48 39 0,16-5 0,-10 18 0,3 5 0,14-9 0,-2 12 0,7 1 0,23-15 0,4-2 0,-3 18 0,6-22 0,2-6 0,5-14 0,-11 1 0,7-4 0,-16 2 0</inkml:trace>
  <inkml:trace contextRef="#ctx0" brushRef="#br0" timeOffset="36992.54">22089 13281 5734,'30'-8'0,"1"-1"0,-4 1 0,-2 2 0,4 5 0,-2 2 0,14 5 0,-20 1 0,-6 12 0,-33 7 0,2-3 0,-11 6 0,16-17 0,-11 11 0,14-13 0,-9 11 0,15-11 0,16 23 0,-5-16-301,16 16 301,-14-22 0,1 1 0,20 20 0,-16-16 0,14 14 0,-18-18 0,-5-4 0,2 2 0,-23 8 0,4-11 0,-18 8 0,-1-13 0,-1-4 0,-1 2 0,-4-1 0,-1-2 0,7-3 0,3-1 0,-9-2-104,-9-5 0,35 6 0,3 1 0</inkml:trace>
  <inkml:trace contextRef="#ctx0" brushRef="#br0" timeOffset="37320.54">22510 13452 5734,'9'21'0,"0"-2"0,-15 25 0,11-10 0,4-2 0,2-4 0,3 1 0,5-2 0,7-14 0,12-19 0,2-7 0,0-2-334,-5-4 0,-4-4 334,-14-11-617,-7 10 617,-2-8 305,-12-3-305,-23-4 0,8 8 0,-14 6 0,19 22 0,-1 2 318,2 1-318,-1 1 165,3 1 1,0 3-1,0 1 1</inkml:trace>
  <inkml:trace contextRef="#ctx0" brushRef="#br0" timeOffset="37582.54">23328 13170 5734,'6'46'0,"-2"-16"0,1 14 0,0-6 0,-2-8 0,-1 1 0,2 13 0,-1-13 0,-1-1 0,0 4 0,0-10 0,1-6 0,1-21 0</inkml:trace>
  <inkml:trace contextRef="#ctx0" brushRef="#br0" timeOffset="37734.54">23224 13391 5734,'-5'-11'0,"43"-9"0,-14 9 0,8 1 0,4 0 0,-9 3 0,-1 1 0,13-4 0,9-1 0</inkml:trace>
  <inkml:trace contextRef="#ctx0" brushRef="#br0" timeOffset="38038.54">23714 13167 5734,'3'-1'0,"-1"3"0,-5 20 0,1 5 0,1 2 0,-1 5 0,0-6 0,3-2 0,8-11 0,26-33 0,-15 12 0,0-10 0,-1-4 0,0-5 0,-6 6 0,4-4 0,3-3 0,-3 2 0,-4 1 0,-7 7 0</inkml:trace>
  <inkml:trace contextRef="#ctx0" brushRef="#br0" timeOffset="38401.54">23961 13160 5734,'19'20'0,"10"-12"0,3-5 0,-3-4 0,1-1 0,0-2 0,-3-10 0,-10 4 0,7-6 0,-3-9 0,-13 12 0,-26 10 0,3 11 0,-9 7 0,-1 4 0,7 3 0,2 1 0,-11 15-496,13-15 0,1-2 496,4 1-189,13 6 189,0-16 0,14 9 0,7-25 0,-5 0 0,17-12 0,-22 7 0,7-7 0</inkml:trace>
  <inkml:trace contextRef="#ctx0" brushRef="#br0" timeOffset="41686.54">19720 11444 5734,'-8'4'0,"-1"0"0,32-2 0,1-1 0,4 0 0,11-1 0,2 1 0,-5 0 0,2-1 0,-3 0 0,-3 1 0,-1 0-763,7-1 0,-5 0 763,-7 0 0,7-2-98,-7 1 0,0-2 98,6 1 0,-6-1 0,4 1 0,17-3 0,0 0 0,-2 1 0,-11 1 0,8 0 0,0-1 0,-9 1 0,8 0 0,-10 1 0,5-1 0,-3 0 0,-1 0 0,-3 1 0,-3 0 0,0-1 0,9 0 0,2 0 0,11 1 0,-2 0 0,-19 0 0,0 0-514,19 0 1,-4 1 513,-21 0-603,22-1 603,-19 1 0,15-1 887,-7 1-887,9 0 0,3 1 0,-18-1 0,-1 1 132,19-1 0,-3 2-132,-10-1 0,16 2 0,-13 0 0,-8-1 0,-1 0 0,-6 0 0,14 2 0,2 0 0,-5-1 0,3 1 0,4 1 0,-3 2 0,-3 1 0,5 0 0,-1 2 0,-4-1 0,-15-1 0,6 4 0,0 1 0,-2 0 0,16 10 0,-5 13 0,-15-16 1102,13 19-1102,-15-13 0,0 1 0,0 1 0,3 7 400,-4-9 0,0 1-400,8 18 0,-11-24 0,2 6 0,-1-2 0,-5-14 299,-1 0-299,-21-28 0,-1-1 0,-12-11 0,12 13 0,-11-11 0,15 15 0,-7-9 0,8 9 0,1 1 0,18 25 0,-4-9 0,19 26 0,8-2 0,-14-12 0,7 6 0,-1-1 0,-6-8 0,12 13 0,-8-10 0,-5-5 0,19-4 0,-21-9 0,11-6 0,-14 0 0,8-7 0,6-15 0,-6 9 0,2-7 0,-13 17 0,4-5 0,-1 4 0,-8 2 0,-5 10 0</inkml:trace>
  <inkml:trace contextRef="#ctx0" brushRef="#br0" timeOffset="44598.54">19533 6941 5734,'3'-17'0,"0"5"0,10-24 0,-4 11 0,0 1 0,8-18 0,-8 18 0,1 0 0,2-6 0,-5 11 0,4-9 0,-4 11 0,1-4 0,-2 4 0,3-5 0,-5 12 0,2-7 0,-3 7 0,-9 3 0,0 6 0,-37 18 0,24-8-284,-21 9 284,28-12 0,-9 4 0,8-4 0,-11 6 0,14-7 0,24-18 0,21-10 0,-12 7 0,1 0 0,0 2 0,-3 2 284,2 0-284,2 12 0,-13 0 0,10 7 0,-14-1 0,15 14 0,-10-9 0,9 10 0,0 0 0,-8-8 0,15 16 0,-19-19 0,-2-3 0,-1 1 0,-4-5 0</inkml:trace>
  <inkml:trace contextRef="#ctx0" brushRef="#br0" timeOffset="52484.54">20020 6353 5734,'4'32'0,"-1"-17"0,4 16 0,14-7 0,-9-13 0,14 11 0,-9-16 0,13-1 0,-9-2 0,12-3 0,-21-3 0,9-7 0,-10 4 0,3-6 0,-8 4 0,-1 0 0,0-22 0,-21 0 0,6-2 0,-18 11 0,12 17 0,2 2 0</inkml:trace>
  <inkml:trace contextRef="#ctx0" brushRef="#br0" timeOffset="56789.54">20129 6478 5734,'-2'9'0,"7"4"0,2-6 0,6 0 0,-1-17 0,-6 1 0,-1-6 0,-10 1 0,-7 3 0,-6 3 0,-13 13 0,7 7 0,0 1 0,11-2 0,8-3 0,5 1 0,0-1 0,14 3 0,-2-6 0,9 0 0,5-17 0,-11 4 0,9-13 0,-18 12 0,0-2 0,-1 2 0,-3 0 0,-6 0 0,-14 8 0,3 2 0,-12 9 0,17-3 0,-8 10 0,11-8 0,-3 5 0,13 6 0,3-10 0,8 9 0,11-20 0,-10-1 0,7-5 0,-15 2 0,9-11 0,-17 11 0,9-5 0,-13 13 0,14 2 0,23-7 0,-10 0 0,8-5 0,-19 1 0,8-3 0,-6 2 0,5-2 0,-9 5 0,0 0 0</inkml:trace>
  <inkml:trace contextRef="#ctx0" brushRef="#br0" timeOffset="97748.54">21238 8787 5734,'-26'-9'0,"3"2"0,-21 0 0,-8 0 0,18 3 0,-1 0-1092,1 0 1,-2 0 0,4 0 1091,3 2 0,5 0 0,2 2 954,1-1-954,-16-1 526,13 2-526,-11-2 0,10 2 0,8 0 1794,-4 0-1794,7 8 0,4 1 0,2 5 0,3-1 0,-7 25 0,5-18 0,-5 23 0,6-19 0,0 1 0,0 4 0,0 1 0,-1 4 0,0 1-486,2-7 1,0-2 485,0 6 0,0 9 0,0 0 0,1 0-688,-1 3 1,1-1 687,2-14 0,0 1-34,1-1 34,-2 14 0,3 0 0,0 2 0,-1-17 0,0 1 0,1 12 0,0 4 0,-1-5 0,1 1 0,-1-5 0,0-11 0,1 1 274,-1 13 0,0 5 1,0-4-275,0-11 0,-1-3 0,-1 14 0,1-11 0,0 1 0,0-3 0,0-1 0,-1 15 1512,-1 9-1512,3-15 45,1-19-45,0 16 0,0-21 0,1 3 0,4-8 0,12-1 0,19-1 0,5-1 0,-17-1 0,3 0-656,11 2 1,11 1-1,5 1 1,-3-1 0,-8 0 597,1 0 1,2 1 57,-11-1 0,8 1 0,6 1 0,2 0 0,0 0 0,-1 1 0,-6-2 0,-7 0-85,3 0 1,-7-1-1,10 2 85,-10-2 0,7 2 0,5 0 0,4 1 0,4 1 0,1 0 0,0-1 0,-1 1 0,-1 0 0,-4-1 0,-5-1 0,-6-1-522,14 3 0,-9-2 0,-2 0 0,8 2 522,-9-3 0,5 1 0,3 1 0,2 0 0,1 1 0,-1-1 0,-4-1 0,-3 1 0,-7-2 0,13 3 0,-8-1 0,0 0 0,6 1 0,1 0 0,-2-1 0,-8 0 0,-2-1 0,3 0 0,4 1 0,5 0 0,-3 0 0,-7-2 0,-11-1 0,-1-1 0,6 1 0,5 0 0,-2 0 0,10 1 0,0 0 0,-11-2 0,2 2 0,-2-2 0,11 2 0,-1 0 36,-4 0 1,-4 1-37,10 1 0,-16-2 2269,14 2-2269,-24-4 3276,-1-1-3160,2-1-116,-9-3 0,-1-3 0,-2-11 0,-5 5 0,3-9 0,-4 8 0,6-26 0,-3 16 0,1-6 0,2-5 0,5-3 0,2-3 0,-1 3 0,-3 6 0,1-2-820,8-9 1,5-9 0,1 1 0,-6 12 704,6-4-510,1 1 1,5-6 0,-6 9 624,-8 12 0,2-2 0,0-1 0,0-9 0,-9 15 0,0-21 0,-45 11 0,14 6 916,-2 10 1,-2 3-917,1 3 0,-18-6 0,7 3 0,-7-1 0,-10-4 0,3 2 0,1 2 0,1-1 393,0 0 0,-2 0 0,3 0-393,-3 1 0,1-1 0,4 1 0,-2-2 0,1 1 0,8 2 0,0 0 0,0 0 0,-9-3 0,-2-1 0,3 0 0,6 3 0,2-1 0,-2 0-662,2 1 1,-1 0 0,-1-1-1,2 1 662,1 0 0,1 0 0,-1 0 0,-9-3 0,-1 0 0,5 1-418,6 3 1,4 1 417,-11-4 0,7 3 0,1 1 0,-4-3 0,8 3 0,-5-1 0,2 1 0,-1-1 0,0 0 0,-13-5 0,-2 0 0,-1-1 0,6 1 0,7 3 0,-1 1 0,5 0 0,15 6 0,-10-5 0,-1 0 0,4 1 638,-14-7 0,0 0-638,20 8 1516,-22-10-1516,26 13 1480,-13-7-1480,13 7 1241,-12-5-1241,16 7 221,-2-1-221,2-2 0,5 5 0,0-2 0</inkml:trace>
  <inkml:trace contextRef="#ctx0" brushRef="#br0" timeOffset="141516.54">3362 8131 5734,'-6'-4'0,"0"3"0,-5 6 0,0 2 0,-5 5 0,0-1 0,1 1 0,4-2 0,-11 14 0,11-11 0,-9 13 0,10-9 0,-1 12 0,2 0 0,1 3 0,7-5 0,1 0 0,1-3 0,3 25 0,0-34 0,10 14 0,2-5 0,5 5 0,14-2 0,-14-16 0,11 5 0,-15-11 0,30-3 0,-24-2-371,21-2 371,-30-2 0,9-11 0,-9 3 0,5-5 0,-15-5 0,-4 11 0,-1-12 0,4 14 0,16-10 0,-7 11 371,14-6-371,-12 6 0,0 2 0,3-1 0,5 19 0,-9-4 0,6 12 0,-12-8 0,11 25 0,-10-19 0,9 17 0,-6-13 0,-4-10 0,6 11 0,-6-21 0,2 1 0,1-10 0</inkml:trace>
  <inkml:trace contextRef="#ctx0" brushRef="#br0" timeOffset="141946.53">4140 8450 5734,'-16'-9'0,"2"9"0,-7 18 0,4 9 0,3 1 0,1-1 0,1-1 0,1-1 0,9-8 0,8 17 0,5-21 0,5 9 0,0-26 0,14-27 0,-14 12 0,13-20 0,-11 4 0,-1-1 0,1 1 0,-6 9 0,-2 23 0,-5 5 0,4 6 0,-4 7 0,5 15 0,-4-9 0,3 9 0,-5-19 0,0-1 0,7-2 0,-4-6 0,6-3 0</inkml:trace>
  <inkml:trace contextRef="#ctx0" brushRef="#br0" timeOffset="142446.53">4414 8432 5734,'20'-27'0,"-2"3"0,-8 19 0,-3 4 0,2 6 0,8 28 0,-8-14 0,10 17 0,-3-12 0,21-9 0,-13 0 0,11-11 0,-26-9 0,7-7 0,-7 5 0,5-5 0,-3 12 0,-4 1 0,4 6 0,-3-1 0,5-5 0,2-5 0,13-18 0,-12 8 0,6-9 0,-6 6 0,-7 8 0,25 6 0,-12 19 0,13 9 0,-16-4 0,-6-6 0,-7-8 0,-3-9 0,-2-1 0,-5-8 0</inkml:trace>
  <inkml:trace contextRef="#ctx0" brushRef="#br0" timeOffset="142616.53">4628 8226 5734,'-40'-21'0,"7"3"0,23 5 0,14 1 0,-1-1 0,10 3 0</inkml:trace>
  <inkml:trace contextRef="#ctx0" brushRef="#br0" timeOffset="142906.53">5468 7837 5734,'-8'12'0,"-1"2"0,-7 28 0,-1 8 0,4-3 0,2-15 0,0 5 0,4 2 0,10 3 0,5 1 0,0-5-1639,-3-9 1,1-2 1365,3 12 0,1 3 0,0-10 273,5-11 1140,8-4-1140,-4-10 0,6-4 0,-5-7 0</inkml:trace>
  <inkml:trace contextRef="#ctx0" brushRef="#br0" timeOffset="143456.54">5941 7891 5734,'-11'-27'0,"-3"11"0,-10 8 0,3 12 0,-5 15 0,0 3 0,3 0 0,-2 3 0,1 3 0,5 11 0,6-10 0,5 12 0,11-26 0,13 13 0,23 1 0,-11-6 0,13 2 0,-20-15 0,4 4 0,-6-3 0,0 0 0,-11-5 0,1 2 0,-3 0 0,0 1 0,-4 0 0,-2 0 0,-13 9 0,-7 4 0,-9-1 0,-3 1 0,7 1 0,-1-2 0,-10-1 0,3-10 0,10-23 0,1 2 0,8-10 0</inkml:trace>
  <inkml:trace contextRef="#ctx0" brushRef="#br0" timeOffset="143796.53">6125 8157 5734,'6'39'0,"-1"-8"0,-1-5 0,3 8 0,-2-10 0,0 2 0,1-1 0,0 2 0,3 11 0,-1-2 0,0-3 0,2 6 0,-6-19 0,-2-9 0,3-7 0,-1-9 0,1-13 0</inkml:trace>
  <inkml:trace contextRef="#ctx0" brushRef="#br0" timeOffset="144416.53">6627 7995 5734,'-14'29'0,"1"0"0,1-1 0,3-3 0,4 1 0,9 16 0,3 2 0,1-4-344,1 3 1,4-4 343,10-14 0,15-9 0,-6-4 0,-7-12 0,0-6 0,0-6 0,5-21 0,-2-5 0,-6 4-677,-2-2 1,-3 2 676,-13 11 191,-21-19-191,4 19 0,-19-12 0,-9 23 0,13 8 0,-10 6 0,1 3 0,10 1 0,2 2 0,0-1 0</inkml:trace>
  <inkml:trace contextRef="#ctx0" brushRef="#br0" timeOffset="146496.53">7006 8121 5734,'3'15'0,"0"1"0,-1 14 0,1 4 0,1-2-1078,0 3 1,1 0 1077,1-12-310,15 20 310,-9-23 0,11 13 554,18-55-554,-12-10 0,0-1 0,-3-1 0,-5-7 0,-1-4 0,-12 28 0,0 12 0,-7 30 0,-2 11 0,2-5 522,-6 16 1,6-4-523,20-25 0,-8-4 0,16-17 866,-7-27-866,-6-5 0,1-10 0,-1 5-1275,-2 7 0,0-1 1275,1-6 0,0-5 0,-2 3-476,-4-3 0,-2 5 476,-1 1 0,1 0 0,-1 0 0,-2 4 0,-1 21 0,-5 38 0,-2 13 0,2 3 744,-1-5 1,-1 7 0,2-3-745,6 5 0,1-4 0,-3-13 0,2-1 0,7 18 0,2-7 0,1-21 0,24-17 0,5-9 0,-11-3-139,7-6 1,-2-4 138,-17-2 0,-6-4 0,2-9 0,-3 4 0,-3 8 0,0 0 0,2-7 0,2-6 0,-4 2 0,-5-11 0,-3 4 0,1 2 0,3 0 0,-9 7 0,-26 27 0,14 9 0,-22 10 0,21 10 0,6 8 0,0 10 0,1-5 0,3-10 0,1 1 0,2 13 0,2 10 0,1-1 0,2-10 0,7 4 631,3 5 1,3-4-632,-1-25 0,15-6 0,-10-8 0,22-22 0,-28 10 0,11-9 0,-17 13 0,1 5 0,-5 7 282,-1 26-282,-3-14 0,2 20 0,6-18 0,12-8 0,-3-1 0,6-13 0,-11-4 0,0-1 0,15-17 0,-14 10 0,4-11 0,-1-1 0,-9 9 0,6-19 0,-17 28 0,-1 5 0,-6 6 0,0 10 0,4-1 0,2 1 0,12-1 0,2-7 0,8-2 0,12-19 0,-11 4 0,10-16 0,-11-3 0,-6 10 0,0-12 0,-22 30 0,-4 9 0,-2 5 0,3 8 0,10-9 0,2 18 0,2-15 0,3 15 0,2-23 0,15-1 0,-9-5 0,28-18 0,-25 8 0,12-9 0,-19 23 0,-15 38 0,5-15 0,-3-2 0,0 0 0,9 12 0,6-22 0,24-12 0,-12-18 0,13-21 0,-18 2 0,-4 1 0,1 3 0,2-3 0,-8 3 0,-22 15 0,8 11 0,-21 4 0,15 13 0,-1-1 0,4 0 0,5-5 0,0 4 0,11-9 0,-1 1 0,10-9 0,7-15 0,1-4 0,0-1-729,1-3 0,0-1 729,-7 0-104,2-7 0,0-2 104,-7 14 0,0 1 0,5-11 0,-1 1 0,-3 4 0,-14 26 0,0 3 0,-10 15 0,0 6 0,-3 11 0,-2 9 0,3-4 0,5-8 0,1 0 0,-4 14 0,1 6 0,6-9 0,16-5 1423,16 0-1423,-7-25 243,7-2-243,-12-4 0,1 2 0,6 15 0,-9-9 0,8 12 0,-7-8 0,4 1 0,-2-1 0,-23-9 0,-5-7 0,-20-8 0</inkml:trace>
  <inkml:trace contextRef="#ctx0" brushRef="#br0" timeOffset="146646.53">7586 8076 5734,'-38'-1'0,"72"-27"0,-10 14 0,3 0 0,16-7 0,1 1 0,-12 4 0,1 1 0</inkml:trace>
  <inkml:trace contextRef="#ctx0" brushRef="#br0" timeOffset="147096.53">8454 7436 5734,'29'16'0,"1"0"0,-4 3 0,1 2 0,2 0 0,3 3 0,-2 0-413,3 6 1,-1 4 412,0 3 0,1 4 0,-3-4-843,-5-6 0,0 1 843,-3-2 0,3 5 0,-2-1 0,-4-6 0,-6-5 0,-2-1 0,5 13 0,-2 2 0,-7-10 0,-2-1 0,0 1 0,-2-2 0,-5 22 563,-6-15-563,-17 8 0,-4 0 0,1-1-505,7-14 0,-4 4 1,3-7 504,-1-5-87,-2-6 0,-1-2 0,2-5 1,-16-1-1</inkml:trace>
  <inkml:trace contextRef="#ctx0" brushRef="#br0" timeOffset="151116.54">3163 9465 5734,'13'-15'0,"7"-13"0,-11 16 0,5-11 0,-25 35 0,-1 7 0,-11 14 0,8-3 0,1 0 0,-2 7-820,10 1 1,1 13 0,2 2 0,1-11 761,2-11 1,3-1 57,0 10 0,1 9 0,3-3 0,7-13-610,16-16 0,3-7 610,-11 4 0,2-3-64,13-6 1,-2-8 63,-2-13 0,5-12 0,-20-2 0,-4-2 0,1-4 0,-21-5 0,-7 4 0,0 21 0,-14 2 0,8 1 0,42 3 0,8 3 0,-18 1 1362,21-4 0,4 0-1362,-2-3 1783,-20 8-1783,20 10 232,-19 19-232,-3 2 0,1 7 0,-2-1 0,2 3 0,-1-1 0,3 10 0,1-6 0,3-11 0,-10-28 0,0-7 0,-2-1 0</inkml:trace>
  <inkml:trace contextRef="#ctx0" brushRef="#br0" timeOffset="151526.53">4096 9682 5734,'-4'-17'0,"0"2"0,-4 12 0,1 3 0,-4 7 0,-12 25 0,-1 6 0,4-4 0,-4 4 0,2 4 0,13-9 0,5-2 0,0-2 0,0 2 0,6-7 0,40-31 0,-21 0 0,2-12 0,6-9 0,-7 3 0,-3-2-424,0-6 1,-2 3 423,-12 18 0,5-8 0,-3 8 0,7 12 0,-6 14 0,0 13 0,-3-2 0,0 3 0,3 11 0,-1-8 0,13 9 0,-12-34 0,11 1 0</inkml:trace>
  <inkml:trace contextRef="#ctx0" brushRef="#br0" timeOffset="151716.54">4362 9696 5734,'-5'12'0,"7"30"0,5 7 0,-1-4-312,1 5 0,1-4 312,1-22 0,-3-13 0,3 1 0</inkml:trace>
  <inkml:trace contextRef="#ctx0" brushRef="#br0" timeOffset="152096.53">4488 9828 5734,'-1'16'0,"2"-7"0,0 22 0,8-4 0,2-1 0,-1-2 0,1 4 0,4-7 0,20-35 0,-11-7 0,-5 4 0,-1-5 0,-1-15 0,-5-1 0,1 5-544,-1 2 1,-2 2 543,-4 14 260,10-8-260,-2 16 0,9 14 0,1 5 0,-1 7 0,8 16 0,0 0 0,-15-16 0,4 2 0,-3-8 0,-14-18 0,2-4 0</inkml:trace>
  <inkml:trace contextRef="#ctx0" brushRef="#br0" timeOffset="152256.54">4367 9425 5734,'11'4'0,"1"2"0</inkml:trace>
  <inkml:trace contextRef="#ctx0" brushRef="#br0" timeOffset="152486.53">5128 9257 5734,'9'4'0,"-10"22"0,-5 7 0,2-9 0,-1 2-597,1 9 0,2 7 0,0 1 0,3-5 597,5 5 0,2-2-637,-2-2 0,0 3 1,2-5 636,2-5 0,1-4 0,11 16 11,-1-24 0,3-3-11,5 7 0,16-13 0,-28-21 0,1-4 0</inkml:trace>
  <inkml:trace contextRef="#ctx0" brushRef="#br0" timeOffset="152946.53">5642 9322 5734,'-2'-13'0,"-16"7"0,4 1 0,-17 12 0,4 13 0,4-1 0,0 3 0,11-5 0,8-6 0,12 21 0,-2-18 0,10 14 0,16-4 0,-16-12 0,12 9 0,-2 0 0,-12-9 0,16 17 0,-30-7 0,-1-7 0,-7 8 0,-14-8 0,-4-3 0,2 1 0,-2 1 0,0-2 0,1-2 0,7-2 0,-4 1 0,10-3 0,1-1 0,2 0 0</inkml:trace>
  <inkml:trace contextRef="#ctx0" brushRef="#br0" timeOffset="153166.54">5845 9530 5734,'27'2'0,"-11"1"0,-6 23 0,-7 5 0,-2 1 0,1 7-261,1-6 1,-1-2 260,0-9 0,0 3 0,1 1 0,-2-4 31,2 16 1,-5-39 0,0-6 0</inkml:trace>
  <inkml:trace contextRef="#ctx0" brushRef="#br0" timeOffset="155216.54">6277 9364 5734,'-4'-8'0,"1"14"0,9 38 0,1-7 0,3 2 0,-3-6 0,0 0-619,3 2 1,-1-6 618,-3-12 0,-1-1 294,0-2-294,-1-1 0,1 2 0,-2-4 0,2 3 0,7-22 0,-4 4 0,8-17 0</inkml:trace>
  <inkml:trace contextRef="#ctx0" brushRef="#br0" timeOffset="155606.54">6548 9348 5734,'10'-47'0,"0"7"0,-6 44 0,0-1 0,1 15 0,8 30 0,0-11 0,0 2 0,-4-8 0,1-1 0,4 8 0,-3-4 0,-5-10 0,-10-6 0,-1-3 0,-11-12 0,-28-7 0,21 2-303,-21-2 303,31 2 0,-13-2 0,10 1 0,6-16 0,12 10 0,16-12 0,-4 13 0,18-8 0,3 0 0,-3 2-255,10-4 1,-2 1-1,-17 9 1,8-2-1</inkml:trace>
  <inkml:trace contextRef="#ctx0" brushRef="#br0" timeOffset="157496.53">6862 9363 5734,'12'-9'0,"-4"5"0,-4 15 0,-3 1 0,4 12 0,1 1 0,-1-2 0,5 11 0,2-3 0,-1-20 0,17-5 0,-14-18 0,6-13 0,-12 10 0,6-15 0,-5 11 0,2-10 0,1-1 0,-7 14 0,4-11 0,-9 25 0,-2 6 0,-3 20 0,3-9 0,4 28 0,1-29 0,29 9 0,-18-23 0,21-6 0,-23-3 0,15-19 0,1-4 0,0 0-415,-7 6 415,-14 17 0,5-5 0,-4 11 0,1 18 0,-5-1 0,-2 33 0,-1-28 415,3 10-415,3-17 0,-1-8 0,4-5 0,-3-7 0,1-1 0,10-19 0,-8 13 0,7-13 0,-11 18 0,0 1 0,4-5 0,-3 6 0,6 12 0,-6 4 0,2 11 0,-2-12 0,2-16 0,-2 1 0,3-7 0,-5 14 0,0 2 0,8 23 0,-6-13 0,7 14 0,5-23 0,16-16 0,-5 0 0,-8-2 0,-1-3 0,7-22 0,-7 11 0,3-13 0,-13 21 0,-3 5 0,-1 4 0,-6 17 0,-1 9 0,0 3 0,13 28 0,-5-25 0,12 22 0,-2-27 0,-2-3 0,8-4 0,5-16 0,1-5 0,1-2 0,-10 2 0,-6 5 0,-5 4 0,3-2 0,-3-1 0,-4 0 0,1-8 0,-6 6 0,-9 7 0,-9 20 0,-2 10 0,0 6 0,5-5 0,2 0 0,-2 3 0,6-3 0,15-7 0,4-23 0,7-10 0,8-26 0,-13 8 0,1-6 0,0-4 0,0-4 0,-2 2-1159,1-1 0,-3 2 1159,1-8 0,-3 5 0,-4 14 0,-2 0 0,-3 8 0,-4 9 0,-1 16 0,-4 32 0,10 11 0,6-1 0,2 1 0,-3-18 0,2-2 1159,3 6 0,3-5-1159,18-6 0,-17-14 0,16 3 0,-19-18 0,-1-1 0,7-7 0,-4 9 0,-1 3 0,-4 10 0,0 6 0,-3-3 0,5 1 0,13-21 0,-9 4 0,10-15 0,-14 8 0,3-19 0,0-3 0,-1 4 0,-2 1 0,2-7 0,-2 9 0,-3 9 0,7-7 0,-9 44 0,-2 25 0,-2 8 0,0-21 0,-1 1-425,-1 5 0,1 3 1,-1-3 424,0-8 0,1-1 0,-1 17 0,0 3 0,1-6 0,1 0 0,-1 0 0,0 0 0,1 4 0,1-6 0,-2-13 0,1 20 0,-3-36 0,-9-6 0,1-5 0,-4-6 0,5-1 1274,3 2-1274,-3-6 0,2 2 0,-3-4 0</inkml:trace>
  <inkml:trace contextRef="#ctx0" brushRef="#br0" timeOffset="158106.53">8294 8601 5734,'14'3'0,"14"10"0,9 9 0,2 2 0,-8-4 0,2 1 0,0 2 0,2 1-656,0 1 1,2 2-1,1 2 1,0-1 0,-3-2 59,0 0 0,-1-1 0,-2 0 0,-3-1 944,0 3 1,-3-1 0,-4-1-349,-5-1 0,-3-1 0,6 14 79,-8-14 1,-3 1-80,-2 7 0,-11-1 0,-6 7 0,0-4 0,-7 13 0,6-15 0,-1 4 0,-6-6 0,-17-3 0,-1-8 0,-6 2 0,2-3 0,0-1 0</inkml:trace>
  <inkml:trace contextRef="#ctx0" brushRef="#br0" timeOffset="159466.53">3171 10800 5734,'-21'-17'0,"-4"12"0,-1 5 0,3 5-816,-3 3 0,2 2 816,4 10 0,5 8 0,0 9 0,1-3 0,5-9 0,0 1 0,-3 18 0,0 9 0,6-4 0,13 0 0,3-4 0,-4-3 0,2-2-596,4 2 0,2-6 596,2-11 0,9-7 0,3-3 0,0-2-49,4-4 0,-1-5 49,-11-10 0,5-5 0,-3-16 663,-12-10-663,-6 11 0,-4-1 0,-6-2 0,-4 2 0,-5-7 1340,-10-7-1340,18 29 919,-2-8-919,30 3 0,6 3 0,-5-1 0,6-1 0,1 0 0,5-3 0,-16 8 0,13-7 0,-17 15 0,-7 5 0,2 10 0,-3 25 0,-2-9 0,-1-4 0,2 2 0,5 17 0,-1-13 0,5 7 0,6-22 0,-6-8 0,10 1 0</inkml:trace>
  <inkml:trace contextRef="#ctx0" brushRef="#br0" timeOffset="159846.54">3784 11039 5734,'0'-30'0,"-1"4"0,-6 20 0,-11 16 0,-1 24 0,1 6 0,-6 4 0,15-7 0,2 7 0,4-9 0,8-2 0,-2-5 0,7-3 0,14-16 0,2-6 0,-4-4 0,11-10 0,-3-6 0,-15-8 0,5-16 0,-11 14 0,-3 0 0,0 0-437,5-21 437,-9 36 0,1 1 0,1-3 0,0 4 0,1 3 0,6 26 0,-5-4 0,5 16 218,0 0 1,2 2-219,6 8 0,-4-10 0,0-3 0,5-8 0</inkml:trace>
  <inkml:trace contextRef="#ctx0" brushRef="#br0" timeOffset="160346.53">4168 11078 5734,'6'-18'0,"-1"4"0,0 9 0,-1 7 0,0 11 0,1 8 0,0-3 0,7 13 0,2 1 0,-3-7 0,14 5 0,2-7 0,-10-19 0,18-4 0,-26-11 0,11-34 0,-10 21 0,-1-3 0,0 0 0,-1-4 0,-3 9 0,1-4 0,-1 25 0,1 7 0,1 5 0,-1 6 0,8 11 0,-7-14 0,9 12 0,-1-28 0,4-14 0,7-11 0,-8 3 0,-4 3 0,4 25 0,-6-3 0,7 12 0,-9-2 0,0 0 0,13 14 0,-10-12 0,8 9 0,-11-17 0,-4-6 0,1-3 0</inkml:trace>
  <inkml:trace contextRef="#ctx0" brushRef="#br0" timeOffset="160516.53">4145 10794 5734,'42'-10'0,"-3"2"0,-18 5 0</inkml:trace>
  <inkml:trace contextRef="#ctx0" brushRef="#br0" timeOffset="160766.53">5402 10386 5734,'-34'11'0,"0"0"0,5 10 0,-2 6 0,2 2 0,6-3-1639,5-1 1,3 2 1175,-9 7 0,-3 7 0,9 3 463,14-3 0,7 6 0,3-1 0,1-4-356,-1-4 0,2-3 0,0 3 356,-1 4 0,0 5 0,0-2 0,2-8 0,6-2 0,0-10 416,1-8-416,0-5 0,1-6 0,0-6 0,1-2 0</inkml:trace>
  <inkml:trace contextRef="#ctx0" brushRef="#br0" timeOffset="161566.53">5523 10570 5734,'-1'-9'0,"0"29"0,1 3 0,0 18 0,8 0 0,2 0 0,2-6 0,-1 1 0,3-4 0,8-11 0,12-9 0,-6-5-563,4-9 563,-17-6 0,-2-2 184,3-9-184,-4-14 0,-1-2 0,4 3 46,-5-1 1,0 11-47,2 40 0,-2 3 0,13 19 0,-9-27 0,5 1 0,-1-42 0,-11 11 0,-1-26 0,-3-3 0,-4 16 0,0-6 0,-2 3 0,2 19 286,-3-12-286,-2 19 0,2-6 0,-2 23 0</inkml:trace>
  <inkml:trace contextRef="#ctx0" brushRef="#br0" timeOffset="161766.53">6022 10600 5734,'6'6'0,"-1"0"0,-4 11 0,5 20 0,-2-10-674,4 14 674,-3-23 0,5 15 0,-3-15 0,3 11 0</inkml:trace>
  <inkml:trace contextRef="#ctx0" brushRef="#br0" timeOffset="162176.53">6218 10660 5734,'4'7'0,"1"8"0,0 13 0,4 11 0,-5-24 0,4 10 0,4-26 0,-2-6 0,5-7 0,3-33 0,-10 27 0,8-25 0,-8 25 0,2 9 0,11 17 0,-5 7 0,7 14 0,3-10 0,19-15 0,-14 2 0,7-12 0,-26 4 0</inkml:trace>
  <inkml:trace contextRef="#ctx0" brushRef="#br0" timeOffset="162596.53">6808 10581 5734,'0'-13'0,"-2"5"0,-7 18 0,-2 16 0,1 3 0,1 11 0,0-9 0,2-2 0,8-1 0,7-16 0,6-9 0,7-8 0,1-19 0,-1-11 0,-5-1 0,-4-6-820,-2 7 1,-2-4 0,0-1 0,-1 3 761,-1-11 1,-4 2 57,-1 7 0,-2-1 0,-1 5 0,0 6 0,0 4 0,-2-8 0,2 14 0,5 32 0,2 11 0,-1 8 0,2 5 0,4 11 0,0-3 0,-1-6-161,0 1 0,0-4 0,-4-19 0,0 2 0</inkml:trace>
  <inkml:trace contextRef="#ctx0" brushRef="#br0" timeOffset="162746.53">6610 10207 5734,'-17'-9'0,"1"-1"0,10 11 0,0 1 0</inkml:trace>
  <inkml:trace contextRef="#ctx0" brushRef="#br0" timeOffset="164376.53">5292 10812 5734,'-28'7'0,"-5"12"0,5-3 0,8 4 0,3 0 0,8-6 0,-5 16 0,24-10 0,-2-7 0,18 6 0,-11-14 0,11 2 0,2-1 0,2 0 0,18 4 0,-19-3 0,-12-3 0,4 2 0,-10 10 0,-13 0 0,-19 17 0,-6-11 0,-6 2 0,13-14 0,5-3 0,4-2 0</inkml:trace>
  <inkml:trace contextRef="#ctx0" brushRef="#br0" timeOffset="164566.53">5441 10999 5734,'5'11'0,"0"13"0,-2-3 0,1 8 0,5-5 0,3-1 0,-1-3 0,17 20 0,-15-35 0</inkml:trace>
  <inkml:trace contextRef="#ctx0" brushRef="#br0" timeOffset="164926.53">6374 10233 5734,'30'4'0,"1"0"0,6 10 0,5 5 0,-8-1 0,6 10 0,-13-6 0,6 6 0,-1 2 0,-7-3 0,-6 3 0,-4 0 0,11 7 0,-5 4 0,-19-6 0,-7 1 0,-1-4 0,-5 6 0,-2 2 0,-5-2 0,-15-4 0,11-14 0,-11 8 0</inkml:trace>
  <inkml:trace contextRef="#ctx0" brushRef="#br0" timeOffset="165836.53">9097 7886 5734,'6'-7'0,"2"0"0,2 0 0,21-14 0,1 0 0,4-2 0,1 2 0,-21 15 0,6-4 0</inkml:trace>
  <inkml:trace contextRef="#ctx0" brushRef="#br0" timeOffset="166046.54">9111 7974 5734,'14'0'0,"-9"2"0,22-11 0,-14 4 0,7-2 0,-4 1 0,4-1 0,-5 1 0</inkml:trace>
  <inkml:trace contextRef="#ctx0" brushRef="#br0" timeOffset="167436.54">9540 7618 5734,'-3'11'0,"-1"1"0,-5 31 0,6 2 0,0-18 0,1-1-821,5 17 821,2-21 199,14 20-199,12-11 0,-1-18 0,1-9 0,-10-20 0,-2-5 0,3 3 0,-6-2 0,-13-15 0,-10 0 0,-10 1 0,1 8 0,-2 1 0,-4-3 0,-8-3 0,4 21 0,10 5 0,-9 1 622,13 7-622,-1 4 0,4 1 0,0 4 0</inkml:trace>
  <inkml:trace contextRef="#ctx0" brushRef="#br0" timeOffset="168026.53">10003 7724 5734,'13'1'0,"-1"-1"0,-3-2 0,-12-1 0,-3 2 0,-9 0 0,4 4 0,0-1 0,0-1 0,-2-1 0,0-1 0</inkml:trace>
  <inkml:trace contextRef="#ctx0" brushRef="#br0" timeOffset="168546.53">10153 7366 5734,'38'-7'0,"-3"1"0,-18 3 0,26-5 0,-22 4 0,6-2 0,-1 2 0,-10 2 0,8 2 0,-16 4 0,-1 11 0,-4 20 0,1-8-479,-2 13 479,-1-21 0,0 1 0,2 25 0,-2-23 0,2 19 0,-2-31 0,1 7 0,-1-6 0,1 6 0,-1-11 0,-1-2 0</inkml:trace>
  <inkml:trace contextRef="#ctx0" brushRef="#br0" timeOffset="169006.54">9414 8536 5734,'35'-6'0,"-9"-1"0,-2-1 0,0-1 0,11-6 0</inkml:trace>
  <inkml:trace contextRef="#ctx0" brushRef="#br0" timeOffset="169196.53">9491 8630 5734,'11'2'0,"29"-14"0,-8 3 0,-5 0 0,-2 0 0,-4 1 0</inkml:trace>
  <inkml:trace contextRef="#ctx0" brushRef="#br0" timeOffset="169766.53">9895 8594 5734,'-4'8'0,"0"1"0,3 36 0,3-24 0,3 8 0,2 0 0,3-14 0,13 0 0,3-3 0,-7-7 0,23 2 0,-32-14 0,-1-39 0,-7 23 0,0-6 0,-5-2 0,-9 8 0,-3 4 0,-5-5 0,-15-5 0,10 36 0,8-1 0,0 5 0</inkml:trace>
  <inkml:trace contextRef="#ctx0" brushRef="#br0" timeOffset="170196.53">10163 8650 5734,'-5'14'0,"7"-6"0,-15 11 0,14-10 0,5-9 0,-3-2 0,-1-18 0,-4 9 0,-3-8 0,4 11 0,3-1 0</inkml:trace>
  <inkml:trace contextRef="#ctx0" brushRef="#br0" timeOffset="170546.53">10391 8593 5734,'-10'47'0,"2"-5"0,10-25 0,12 17 0,5-9 0,2 5 0,17-22 0,-24-10 0,11-7 0,-19 0 0,-5-31 0,-2 19 0,-4-21 0,-6 19 0,-2 7 0,-2-2 0,-8 11 0,-1 15 0,5-3 0,0 11 0,16-7 0</inkml:trace>
  <inkml:trace contextRef="#ctx0" brushRef="#br0" timeOffset="171136.54">10743 8562 5734,'6'-8'0,"19"-12"0,-13 13 0,16-11 0,-10 19 0,-4 2 0,-3 30 0,-10-16 0,-11 13 0,-4-1 0,2-12 0,-14 17 0,25-20 0,6-7 0,9 3 0,13 0 0,0 10 0,-4-3 0,-16 15 0,-31-7 0,-1-1 0,-4-6 0,-9 0 0,7-2 0,-5 2-256,-7 2 1,5-1 0,24-12 0,1 0 0</inkml:trace>
  <inkml:trace contextRef="#ctx0" brushRef="#br0" timeOffset="172166.53">7169 10368 5734,'11'-14'0,"4"0"0,-4 7 0,3-1 0,6-1 0,2-1 0,2 1 0,0 0 0</inkml:trace>
  <inkml:trace contextRef="#ctx0" brushRef="#br0" timeOffset="172306.53">7263 10424 5734,'34'-3'0,"-8"1"0,7-6 0,-15 3 0,13-3 0</inkml:trace>
  <inkml:trace contextRef="#ctx0" brushRef="#br0" timeOffset="172626.53">7730 10175 5734,'-3'-2'0,"1"9"0,-2 13 0,4 15 0,3-8-479,3 4 479,2-16 0,21 15 0,-13-17 0,16 10 118,-16-24-118,1-6 0,-1-1 0,-11-18 0,-5-4 0,-1 7 0,-11-17 0,-4 2 0,1 20 0,-4-1 0,-2 1 0,-7 9 0,0 2 0,1 6 0</inkml:trace>
  <inkml:trace contextRef="#ctx0" brushRef="#br0" timeOffset="173006.54">8097 10081 5734,'10'-3'0,"0"0"0,-5-2 0,-2-1 0</inkml:trace>
  <inkml:trace contextRef="#ctx0" brushRef="#br0" timeOffset="174176.53">8255 9891 5734,'6'-12'0,"1"0"0,8-5 0,-4 5 0,21-13 0,-14 15 0,12-3 0,-11 13 0,3 28 0,-9-10-419,-1 21 419,-11-19 0,-1 0 0,1 11 0,-1 0 0,0-4 0,13 6 0,7-8 0,20-36 0,9 8 0,-18-15 0,-4-2 0,-4 2-690,12-10 690,-17 12 0,0 0-75,0 1 0,0 0 0,1 1 0</inkml:trace>
  <inkml:trace contextRef="#ctx0" brushRef="#br0" timeOffset="177406.54">1860 8457 5734,'-5'-5'0,"13"9"0,-3-1 0,13 9 0,-5-3 0,1 1 0,8 6 0,-5-4 0,5 3 0,-7-4 0,22 14 0,-20-14 0,17 11 0,-15-17 0,3-21 0,3-6 0,0 5 0,3-4-656,0-4 1,6-7-1,1-3 1,-1 1 0,-4 4 616,-2 3 1,-3 3 0,2-2 18,5-4 0,4-4 1,0 0-1,-2 3 20,2-1 0,-1 1 0,-4 5 0,-9 6 0,0 0 0,7-5 0,3-3 0,-4 3 0,-8 6 0,-3 3 0,5-4 0,9-9 0,-25 23 819,2 0 0,-5 6 0,-1 2 0</inkml:trace>
  <inkml:trace contextRef="#ctx0" brushRef="#br0" timeOffset="178006.53">2102 8326 5734,'7'3'0,"0"3"0,-1 6 0,11 15 0,-6-10 0,10 13 0,-13-22 0,4 1 0,-2-4 0,16-12 0,5-4 0,2-2-798,2-2 1,0-2 797,1-6-955,-3-1 1,8-6-1,-5 3 955,-7 5 0,1-1 0,-3 2 0,5-3 0,-1-1 0,-2 3-147,6-10 0,0 1 147,-3 2 0,2-1 0,-1 2 0,4-5 0,0-1 0,-4 5 0,2-2 0,-6 5 0,2 0 0,-5 1 0,-2 5 0,-13 17 0,4-5 0,-19 23 0</inkml:trace>
  <inkml:trace contextRef="#ctx0" brushRef="#br0" timeOffset="-209470.2">7882 13529 5734,'30'-3'0,"0"1"0,19-1 0</inkml:trace>
  <inkml:trace contextRef="#ctx0" brushRef="#br0" timeOffset="-208440.19">11308 12862 5734,'0'-9'0,"0"2"0</inkml:trace>
  <inkml:trace contextRef="#ctx0" brushRef="#br0" timeOffset="-204670.2">7932 13307 5734,'-13'6'0,"3"-2"0,0 4 0,38 9 0,17 1 0,-13-10 0,2-1 0,-2 4 0,3 1 0,1-2 0,2-7 0,1-3 0,-2-1-1639,5 0 1,-1-1 1516,4 1 0,4-1 122,-12-1 0,5 0 0,3-1 0,-3 0 0,-7 1-853,6-1 1,-2 0 852,2 1 0,7-2 0,-1 1 0,-8 0 0,-8 1 0,-3 0-43,-1 0 1,5-1 42,9-1 0,9-1 0,1 0 0,-6 1 0,-2 0 0,3 0-71,-7 0 1,8 0-1,5-1 1,1 0-1,-4 0 1,-6 2 70,3 0 0,-5 1 0,2 0 0,-4-1 0,1 0 0,1 0 0,0 1 0,-1 0 0,1 1 0,-2 0 0,-6 1 0,-6-1 0,1 1 0,11-1 0,9-1 0,0 0 0,-9 0 0,-10 1 0,-2 0 0,13 0 0,6-2 0,-2 1 0,6-1 0,-4 0 0,-14 1 0,0 0 0,15-1 0,0 0 0,-20 2 0,-1-1 0,15-2 0,2 1 0,-12 1 0,0-1 0,16-1 0,-2 0 0,-9 1 0,9-1 495,-14 2 1,-1 0-496,9 0 0,-9 0 0,0 1 2163,2-1-2163,-1 2 0,7-1 0,-5 0 0,-8 1 0,0 0 0,7-1 0,4 1 0,1-1 0,1 1 0,0 1 0,-3-1-265,-7 0 1,1 0 264,8 0 0,5 0 0,-6 0 1004,7-2-1004,-11 1 0,8-1 0,3 0 0,0 0 0,0 1 0,1-1 0,1 1 0,0 0-542,0-1 1,1 0 0,-1 0-1,-1 0 542,9 1 0,-3 0 0,-10 0 0,-6 2-606,3 0 0,2-1 606,4 1 302,-5 0 0,1 0-302,-9 0 0,1 0 0,11 0 0,0 1 0,-7 0 0,2-1-214,0 2 0,7 0 0,-2 0 1,-7-1 213,-8 1 0,-1-1 0,11 1 0,5 0 0,-8 0 855,-4 0-855,11 0 0,1 0 0,1 0 0,-2 0 0,1 0 0,-13-1 0,-2 0 0,5 0 0,0 0 149,-1 1 0,1-1-149,-4 0 0,1 1-225,15 1 0,-1 0 225,-13-2 0,1 1 0,3-1 0,5 2 0,-6-2 0,-6 0 0,-3 0 0,24 1 0,-15-2 0,-1 1 0,15 0 0,-10 0 0,6 1 0,-3 0 0,-6-1 0,0 0 0,4 1 0,4 0 0,-6-1-604,7 1 604,-10-1 0,8 1 870,-2 0-870,-5 0 0,6 0 0,-5 0 0,-6 0 0,-1-1 54,8 2 1,3-1 0,-9 0-55,-6-1 0,12 1 0,3-1 0,-4 0 898,3 1 0,-2-1-898,-13-1 0,18-1 0,3-1 0,-3 1 0,2-1 0,9-1 0,-10 1 0,-1 0 0,5 0 0,-1-1 0,-14 2 463,12-1 1,5 0-464,-7-1 0,-1 0 0,5 1 0,1-1 0,-5-1 0,0 1 0,1-3 0,-3 1 0,-12 2 0,0 0 307,14-3 0,2-1-307,-9 0 0,-2 0 0,-5 0 0,0 0 602,5-1 0,1-1-602,11-8 0,-2-1 0,-17 6 0,0 1-694,14-7 1,-1 1 693,-2-3 0,-9 0 0,3-6 0,-3 3 0,7-8 0,-8 9 0,3-5 0,-5 3 0,-1-13-1081,-1 1 1081,0-2 0,-7 9 0,-8-1 0,-2 0 0,-1 6 0,1-6 0,-3 3 0,-9 10 0,-11-9 0,5 8 0,-7-5 0,9 17 0,-21-6 0,11 6 1269,-18-5-1269,10 7 0,0 1 0,-7-1-127,2 0 1,1 1 126,-3 0 0,9 1 0,-4 0 0,-5 0 0,-1 0 0,1-1 0,-1 1 0,3 1 0,-3-1 0,4 1 0,1 0 0,1 0 0,-3 0 0,-4 0 0,3 0 0,-7 0 0,2 1 0,-1-1 0,2 1 0,4-1 0,2 1 0,-10 0-1087,2 0 1087,2 1 0,15-1 0,-4 0 0,-7 0 0,-3 0 0,1 1 0,2-1 0,-1 1-658,-7-1 1,-5 1 0,8-1 657,-10 2 0,16-1 0,-5 1 0,4-1 0,7 1 0,0-1 0,-13 1 0,-5 1-388,-3 1 0,-4 1 1,7-1 387,14-1 0,-1 0 0,-3 0 0,-7 1 0,0 0 0,5-1 133,0 1 0,1-2-133,4 1 0,-1-1 0,0 1 0,-9 0 0,1 0 0,2 0 0,-1-1 0,2 1 0,-2-1 0,3 0 0,8 0 0,0-1-89,-8 2 0,-4-1 1,7 0 88,-4 1 0,2-1 0,5 0 0,-6 0 0,3 0 0,9 0 0,-1 0 0,-14 0 0,-5 1 0,7 0 0,-6 0 0,15-2 0,-1 1 314,2 0 0,-2 0-314,-6 0 0,-4 0 0,1 1 0,5-1 0,0 1 0,-3 0 166,1 0 0,-5 1 1,0 0-1,0 0 0,5-1-166,0 1 0,4 0 0,-4 0 0,0 1 0,-4 0 0,-2 1 0,-1-1 0,2 1 0,-8 0 0,0-1 0,0 1 0,2-1 0,6 1 0,2-1 0,0-1 0,0 1 96,0 0 1,-1-1 0,2 1 0,2-2-97,0 1 0,2-1 0,5-1 0,-13 2 176,-2-1 0,2 0-176,13-1-300,-10-1 0,-4 1 300,17-1 0,-3-1-213,-8 1 0,-8 0 1,-1-1-1,8 1 213,7-1 0,-1 1 0,-11-1 0,-8 0 0,-2 1 0,6-1-249,12 0 0,4 1 0,-1-1 249,-10 1 0,-1-1 0,2 1 0,-8 0 0,6 0 0,-5 0 0,16 0 0,-4 1 0,3-1 0,5-1 0,0 1 0,-15 0 0,2 1 0,-3-1 0,10-1 0,3 2 0,-11 1 0,-4 1 0,1-1 0,9 0 0,0 0 0,-2 0 0,-1 0 0,-8 2 0,-4-1 0,2 1 0,7-1 0,5 1 0,4-1 0,1 1 0,-13 0 0,1 1 0,-4 1 0,4-1 0,15-2 0,3 0 0,-16 2 0,15-2 0,0 1 0,-11 0 0,6-1 0,-7 0 0,5 0 0,7-1 0,0 0 0,-5 1 0,-3-1 0,1 1 0,-6-2 0,4 0 0,8-1 0,0 1 0,-10-1 0,-1 1 0,8-1 0,2 0 0,-6 0 0,1 0 0,-8 1 0,6 0 0,11-1 0,-1 0 0,-10 1 0,-6 0 0,2 0 0,-10-1 0,4 1 0,13-1 0,2-1 0,-15 1 0,4 0 0,15-1 0,-9 0 0,0 0 0,3 1 0,-1-1 0,-3 0 0,9 0 0,0 1 1727,-8-1-1727,8 0 2468,-8 0-2468,6 0 1481,8 1-1481,-9 0 0,-8 4 0,18-3 58,-11 3-58,11 0 0,-22 4 0,12-1 0,6-1 0,3-1 0,7 0 0,-7 7 0,-13 21 0,12-12 0,4 4 0,-2 7 0,4-5 0,1 4 0,-2 0 0,5 4 0,14 6 0,6-3 0,0-3-730,2 6 1,4-2 729,4-17 0,11 0 0,1-1 0,5 2 0,-2-4 0,0-3 0,-3-7 0,1-3 0,10-3 0,1-2 0,-6-1 0,16-4 0,-4-3 0,-26-1-70,19-6 0,-25 8 1,1 0-1</inkml:trace>
  <inkml:trace contextRef="#ctx0" brushRef="#br0" timeOffset="-157470.19">7210 11532 5734,'-7'2'0,"-1"-2"0</inkml:trace>
  <inkml:trace contextRef="#ctx0" brushRef="#br0" timeOffset="-155880.19">8315 11302 5734,'-12'-5'0,"1"1"0,2-1 0,0 1 0,-6-7 0,6 4 0,-7-6 0</inkml:trace>
  <inkml:trace contextRef="#ctx0" brushRef="#br0" timeOffset="-154810.19">10485 11068 5734,'-3'-7'0,"1"-2"0,2-1 0</inkml:trace>
  <inkml:trace contextRef="#ctx0" brushRef="#br0" timeOffset="-145310.19">12108 10414 5734,'-14'-8'0,"1"0"0,-8-3 0,9 6 0,-10-5 0,9 5 0,3 2 0,-4-2 0,4 2 0,-24-6 0,17 6 0,-18-5 0,-14 10 0,25-1 0,-4 0 0,-2 3 0,2 2 0,2 1 0,-4 0 0,5 0 0,1 1 0,2 5 0,8-3 0,-7 6 0,4 4 0,0 1 0,1-1 0,-2 6 0,1-1-365,7-8 365,-1 6 0,2 1 0,-2 17 0,4-11 0,0 10 0,9-4 0,1-14 0,2 14 0,4-7 0,0-4 0,2 0 0,4 12 0,-1-10 0,2 1 0,1-6 0,2-2 0,16 15 182,-16-16 1,3-1-183,18-1 0,0-5 0,-5-2 0,1 0 0,3-3 0,0-8 0,-2-4 0,1 2 0,5-2 0,2-4 0,-10-3 0,-3-2 0,12-3-181,-13 3 0,-2-2 181,1-7 0,-1-3 0,-8 5 0,0-1 0,5-7-718,2-4 718,-17 16 0,14-20 0,-14 18 0,9-15 0,-15 24 0,2-15 0,-4 11 0,2-12 0,-5 13 0,-1-1 0,-3-27 0,0 20 335,-1-20-335,-1 22 0,-3-7 0,0 5 745,-4-2-745,-2 6 0,3 4 0,-7-4 0,-12-2 0,-1 1 0,2 2 0,-3 1 0,-9-2 0,6 3 0,-6 5-210,9 0 1,1 1 0,6 5 0,13 2 0</inkml:trace>
  <inkml:trace contextRef="#ctx0" brushRef="#br0" timeOffset="-140790.19">13359 11092 5734,'-9'0'0,"0"0"0</inkml:trace>
  <inkml:trace contextRef="#ctx0" brushRef="#br0" timeOffset="-140160.19">13855 11092 5734,'-15'0'0,"4"-1"0,2-3 0,2-3 0,3-2 0</inkml:trace>
  <inkml:trace contextRef="#ctx0" brushRef="#br0" timeOffset="-139630.19">14325 11048 5734,'3'-8'0,"-1"-1"0,-1-1 0</inkml:trace>
  <inkml:trace contextRef="#ctx0" brushRef="#br0" timeOffset="-138780.19">16874 10782 5734,'19'2'0,"-1"0"0,-14-4 0,-1-1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8T20:22:22.905"/>
    </inkml:context>
    <inkml:brush xml:id="br0">
      <inkml:brushProperty name="width" value="0.09071" units="cm"/>
      <inkml:brushProperty name="height" value="0.09071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7841 3902 5734,'38'-12'0,"0"-1"0,-9 3 0,3 0 0,5-1 0,6-1 0,1-1 0,-6 3-1639,-2 0 1,-1 0 1119,2 0 1,7-1-1,-1 0 1,-8 2 518,-8 2 0,-1 2-36,13-3 0,6 0 0,-2 0 36,-9 1 0,-1 1 0,1 0 0,0 0 0,2 0 0,2-1 0,3 0 0,0 1 0,4 0 0,3-1 0,-1 1 0,-2 0 0,-6 0-92,5 0 0,-5 0 1,4 0 91,3 0 0,7-1 0,1 0 0,-4 1 0,-9 0 0,-4 2 0,-1-1 0,8 1 0,8-1 0,1 0 0,-8 1 0,-3 0 0,2 0 0,-8 1 0,9-1 0,4 1 0,-1-1 0,-6 0 0,-9 2 0,-7 0 0,-2 0 0,19-1 0,6 0 0,-11 0 0,-14 1 998,23-3-998,-33 2 1228,10-9-1228,-16 5 819,2-6 0,-21 7 0,-6 2 0</inkml:trace>
  <inkml:trace contextRef="#ctx0" brushRef="#br0" timeOffset="753">8852 3936 5734,'11'-9'0,"8"1"0,-7 6 0,7 4 0,-8 5 0,12 13 0,3 4 0,-8-7 0,0 0 0,10 9 0,2 2 0,-5-3 0,0 1 0,1 0 0,-1 0 0,-5-4 0,0-2 0,0 1 0,-3-2 0,-5 0 0,-22-8 0,8 3 0,-21-12 0,-9-9 0,12 2 0,-9-1 0,-1-1 0,7 1 0,-21-1 0,36 10 0,34 30 0,-8-17 0,3 3 0,4 0 0,9-7 0,-1-3 0,2-1 0,10-1 0,4-8 0,-16-14 0,-2-3-404,-3 6 0,-1-2 404,2-5 0,-3-5 0,-5-11 0,-5 1 0,1 1 0,-1 1 0,-2-2 0,-3-12 0,-3 12 0,1-8 0,-2 28 0,-3 16 0</inkml:trace>
  <inkml:trace contextRef="#ctx0" brushRef="#br0" timeOffset="1696">9701 4104 5734,'11'38'0,"-5"-18"0,1 28 0,-5-12 0,2-3 0,1 5 0,-1-3 0,0-6 0,-1-1 0,2 6 0,1 2 0,-1-5 0,4 8 0,-4-19 0,-5-14 0,-4-18 0,-7-26 0,1-3 0,1-2 0,0 0 0,0 2 0,0 0 0,3-8 0,0 3 0,0 0 0,11 37 0,-2 13 0,7 21 0,10 0 0,-9-13 0,28 3 0,-5-33 0,1-7 0,5 5-583,-5-6 0,-6 2 583,-19 12 0,9-8 0,-6 7 0,6-6 0,0 23 0,-7 1 0,5 13 0,-4 16 0,-2 4 0,-1-4 583,1 3 0,1 3-583,-6-10 0,3-11 0,22-34 0,-8 32 0,-8-35 0,0-11 0,3-7 0,-1 2 0,-2 2 0,2 0 0,-1-1 0,2-6 0,-11 22 0,9-18 0,-13 28 0,0 6 0,-2 4 0,-4 27 0,-2 7 0,1-4-270,-1 6 1,1-2 269,2-8 0,1-2 0,3 3 0,-1 1 0,0-1 0,6 8 0,1-2 0,-1-21 0,18-1 0,4-5 0,-7-11 0,5-2 0,-1-1 0,-5-4 0,3-3 0,1-1 0,2-3 0,-4 3 0,1-1 0,10-17 0,-15 13 0,11-13 0</inkml:trace>
  <inkml:trace contextRef="#ctx0" brushRef="#br0" timeOffset="2610">11090 4090 5734,'-11'20'0,"6"-10"0,-16 23 0,9 0 0,1 1 0,3-4 0,-3 3 0,6 0 0,30 3 0,-14-20 0,14-1 0,1-4 0,-11-12 0,9-9 0,-1-3 0,-11 0-280,13-14 280,-18 14 0,0 0 0,7-22 0,-6 14 0,4-16 0,-7 18 0,2-27 0,0-5 0,-1 3 23,-1 14 0,0-4 0,-2 1-23,-3-11 0,-2 5 0,2 1 0,-1-3 0,-4 5 0,-8 19 0,3 6 0,-11 15 211,11 10-211,-8 31 0,11-2-601,2-14 1,1-1 600,3 17 0,8-4 0,1 0 0,1-2 0,0 0 0,2-3 0,-3-16 0,1-2 0,11 0 0,-2-8 0,9-3 0,-5-8 0,-7-2 0,2-5 0,-8 5 1201,1-2-1201,-2 1 0,9-5 0,-6 5 0,5-4 0,-9 8 0,-3-3 0,-5 3 0,-5-1 0,-6 2 0</inkml:trace>
  <inkml:trace contextRef="#ctx0" brushRef="#br0" timeOffset="5502">11002 4205 5734,'3'-8'0,"-5"7"0,-3 8 0,-3 5 0,-7 29 0,8-19 0,0 1 0,2 3 0,6 21 0,0-17 0,4 9 0,13-32 0,14-33 0,-6 14 0,4-26 0,-15 8 0,0-1 0,-1 2 0,0 23 0,-9 11 0,3 14 0,-4-8 0,4 6 0,16 17 0,-9-15 0,10 9 0,-6-27 0,-1-7 0,4-3 0,-4-6 0,4-16 0,-8 9 0,0-5 0,-2-4 0,-6 1 0,-3 0 0,1 4 0,-1-2-863,-4-12 1,-4 2 862,-4-1 0,-3-2 0,0 1 0,-2 0 0,5 10 0,-1 2 0,-1 0 0,-4-5 0,1 14 0,-8 40 0,13 1 0,4 12 0,2 1 0,6-4 0,4 3 0,2 1 0,1 0 225,2-4 1,2-1-226,2-8-281,11-6 1,4-3 280,-2-6 0,9-5 0,2-6 0,-13-7 0,-2-3 0,4 0 0,0-1 0,-1-2 0,-4 1 0,1-3 0,1 0 0,-17 11 1194,7-3-1194,-9 5 641,-14 22-641,-7 9 0,-5 8 0,2 7 0,1 0 0,7-10 0,-2 5 0,8-2 0,33-13 0,-10-7 0,22-25 0,1-10 0,-15-1 0,6-6 0,-5-4 0,-27-14 0,-1 19 0,-14-9 0,-36 32 0,27 4 0,-25 3 0,35 7 0,7 4 0,2-2 0,9 1 0,9-7 0,33-7 0,-17 1-559,1-4 1,-2-1 558,-8-1 0,3-2 0,-1-1 0,-3 2-226,16-7 226,-26 9 0,10-3 0,-9 4 0,2 5 0,-13 5 1088,-7 8-1088,-9 9 0,-2 4 0,-3 7 127,3-6 1,1 0-128,2 6 0,15-4 0,0-9 0,18-4 0,-4-17 0,10-14 0,2-3 0,-4 1 0,3-5 0,-1 0 0,-12 7 0,9-10 0,-12 14 0,6-4 0,-11 35 0,-1-6 0,-3 25-388,-4-8 388,0-4 0,0 4 0,-5 16 0,-1 1 0,3-8 0,0-1-900,-3 8 0,0-3 900,0-2 0,1-7-295,0-2 0,0-2 295,-1-2 0,-10-7 0,-3-8 0,7-18-186,-18-14 186,21 5 0,2-1 0,-10-24 0,12 19 0,13-15 0,5-1 0,6 14 0,8-5 0,3 0 0,9 1 0,0 1 0,2 0 0,-15 9 0,-1 0 143,7-4 0,0 0-143,-6 4 0,-2 1 0,3-3 1494,11-8-1494,-23 17 716,0-1-716,-14 18 249,-1 8-249,-5 6 0,-2 2 0,-2 10-489,3 5 489,9-25 0,1 0 207,14 5-207,2-12 0,6 2 0,5-28 0,-1-7 0,-5 2 0,3-2 0,-4-4 0,-12-7 0,-12 2 0,-13 10 0,-3 0 0,12-9 0,-2 3 0,-15 15 0,-1 9 0,9 12 0,3 2 501,5 5-501,19 3 0,1-7 0,11-1 0,16-31 0,-16 2 0,-3-10 0,-2-2 0,-9 4 0,-2-21 0,-17 23 0,1 8 0,-7-2 0,6 15 0,12 5 0,3 1 0,17 2 0,-1 3 0,2 2 0,-9 2 0,4 18 0,-6-5 0,1 5 0,1 2 0,1 8 0,3 3 0,-8-17 0,6-15 0,-1-5 0,13-9 0,-14-2 0,4-1 0,-9 5 0,-2 6 0,-1 2 0,-3 5 0,2 3 0,5-8 0,6-25 0,3-18 0,-2 5 0,8-8 0,-10 5 0,4-11 0,-2 0 0,-5 12 0,-3 1 0,1-4 0,-5 13 0,-6 26 0,-4 15 0,2 15 0,1 3 0,0 4 0,0-4 0,2 1 0,8 12 0,-4-23 0,6 16 0,-6-32 0,11-9 0,-7 0 0,7-9 0,-10 3 0,4-11 0,-4 7 0,4-6 0,-3 25 0,-2-3 0,1 28 0,-3-18 0,-1 15 0,-1-17 0,-5 11 0,-3-18 0,-6 6 0</inkml:trace>
  <inkml:trace contextRef="#ctx0" brushRef="#br0" timeOffset="5630">12835 4026 5734,'22'-9'0,"-9"4"0,11-2 0,-14 4 0</inkml:trace>
  <inkml:trace contextRef="#ctx0" brushRef="#br0" timeOffset="5930">10653 4707 5734,'45'-2'0,"1"1"0,0-1 0,-7-1 0,6-1 0,4-1 0,3 0 0,0 0 0,-1-1 0,-4 1 0,-5 1-820,6-2 1,-5 1 0,-1 0 0,6-1 521,-8 1 0,2 0 0,3-1 0,2 0 0,1 0 0,-1 0 0,1 0 0,-2 0 298,0-1 0,2 1 0,0-1 0,-1 1 0,0-1 0,-2 1 0,-3 0 0,-4 0-19,6 0 1,-5 1 0,-1-1 0,5 0 18,-1 0 0,7 0 0,2-1 0,1-1 0,-3 2 0,-5 0 0,-10 1 36,2 0 1,-4 0-37,17-3 0,-3 0 0,-3 0 0,-6 2 0,-9-2 0,-26 0 0,-5-1 0</inkml:trace>
  <inkml:trace contextRef="#ctx0" brushRef="#br0" timeOffset="8823">7222 2918 5734,'-1'-7'0,"1"2"0,-6-14 0,0 5 0,-8-22 0,-1-5 0,0 3 0,3 8 0,-2-5 0,1 3 0,0 3 0,2 3 0,-7-13 0,6 13 0,1 3 0,5 9 0,-10-18 0,7 15 0,-6 0 0,-2 48 0,7-7 0,1 1 0,1 1 0,-2 9 0,3-8 0,-1 9 0,-1 0 0,0-16 0,-1 19 0,10-68 0,2-15 0,1 10-534,1-7 1,0 4 533,-2 19 0,3-15 0,-2 11 0,2-6 0,16 17 0,7 19 0,17 6 0,-15 3 0,2 4 0,-1-1 0,1 2 0,-2-2 0,-2-1 0,0-1 0,9 8 0,-6-6 0,-19-16 0,-4-6 0,2-2 0</inkml:trace>
  <inkml:trace contextRef="#ctx0" brushRef="#br0" timeOffset="10664">6412 1520 5734,'16'0'0,"13"-6"0,3-1 0,10-5 0,-10 3 0,3-1 0,-2 0 0,-3 0 0,-6 2 0,20-6 0,-28 8 0,-20 7 0,-23 8 0,-8 4 0,-3 0-651,-4 2 0,4 0 651,19-8-481,-17 6 481,19-5 0,-17 4 0,19-7 0,3 0 0,-5 3 1231,10 1-1231,0 1 0,9 35 0,2-22 552,3 26-552,3-18 0,1-3 0,-1-1 0,0 1 0,2-2 0,2-12 0,-1-6 0,14 0 0,18-11 0,-12 1 0,13-6 0,-19 2 0,0 1 0,3 1 0,0 1 0,1 4 0,-1 21 0,-6 10 0,-7 0 0,-17 6 0,-5-17 0,-19 11 0,-5 0 0,1-3 0,-2-1 0,-2-2 0,-3-8 0,-8-1 0,8-4 0,-1-4 0,13-7 0,-12-12 0,13 3 0,-4-9 0,23 6 0,1 0 0</inkml:trace>
  <inkml:trace contextRef="#ctx0" brushRef="#br0" timeOffset="10980">6915 1732 5734,'19'-3'0,"-6"1"0,17 35 0,1 10 0,-8-18 0,8 13 0,2-5 0,-4-24 0,-11-4 0,9-2 0,-7-16 0,-6-16 0,-1 1 0,-15-15 0,-6-1 0,0 12 0,-1-10 0,-8 8 0,-8 31 0,0 6 0,-1-11 0,0 14 0,4 4 0,15-1 0</inkml:trace>
  <inkml:trace contextRef="#ctx0" brushRef="#br0" timeOffset="11407">7344 1427 5734,'2'-8'0,"0"7"0,-1 4 0,0 17 0,0-7 0,15-29 0,-3-10 0,-2 3 0,0-3 0,1-12 0,-1 3 0,-1 4 0,2-10 0,0 6 0,-8 29 0,-2 35 0,-5-2 0,0 3 0,-2 10 0,0 3 0,2 2 0,0 3 0,2-4-1307,0-8 0,1-1 1307,-1 3 0,0 4 0,1-8 0,3 7 0,0-6 0,1-17 0,3-1 0,2-18 0</inkml:trace>
  <inkml:trace contextRef="#ctx0" brushRef="#br0" timeOffset="11741">7652 1500 5734,'-2'21'0,"2"5"0,8-4 0,8-5 0,1-9 0,-1-10 0,-4-19 0,-7 8 0,2-12 0,-6 13 0,-4 4 0,-2 4 0,-3 6 0,3 1 0,1 0 0</inkml:trace>
  <inkml:trace contextRef="#ctx0" brushRef="#br0" timeOffset="18938">8603 2605 5734,'5'8'0,"0"-46"0,-1 20-852,-2-10 1,-1-2 851,-1 2 102,-1-7 1,1-10-1,0 3-102,-1-6 0,0 0 0,0 5 0,1-2 0,-1 5-254,0 4 1,1 7 253,-1 11 0,1 2 0,-2-19 0,2 17 794,-1-14-794,-1 21 0,-35 38 0,20-16 0,-16 19 0,0 2 0,16-15-76,-14 14 76,23-23 909,-6 5-909,6-11 0,-1-9 0,8-5 0,6-13 0,8-6 0,-5 12 276,6-9-276,-9 22 0,33 16 0,-20-3 0,26 14 0,-28-6 0,7 6 0,0 0 0,0-1 0,-2 0 0,1 0 0,4-2 0,-9-10 0,12-10 0,-17-9 0,-1-14 0,-8 5 0</inkml:trace>
  <inkml:trace contextRef="#ctx0" brushRef="#br0" timeOffset="20622">8484 1365 5734,'24'-39'0,"-8"3"0,-3-2 0,-4 14 0,-2 0 0,3-10 0,-4-1 0,-9 1 0,-3 2 0,-1 3-453,-1-2 1,-2 4 452,-3 15 0,-1 3 218,-19 0-218,7 10 0,-13 6 0,20 2 0,14 11 0,15-15 0,11 1 0,14-20 0,3-7 0,-5 5 0,1-3 0,-4 1 0,-14 9 0,-5 2 687,2-1-687,6 3 0,-8 8 0,17 21 0,-10 0 0,5 6 0,5-22 0,-12-9 0,8-12 0,1-3 0,-8 6 0,21-16 0,-25 20 0,-1 5 0,7 1 0,3 9 0,-7-2 0,6 4 0,-12-6 0,2 1 0,-1-10 0,-6 1 0,-1-9 0,-7-1 0,-1 4 0,-10 5 0,-8 21 0,4-3-266,-3 12 266,14-12 0,0-1 0,-2 20 0,6-17 0,0 16 0,11-27 0,19-14 0,-7-1-413,11-12 413,-16 5 0,10-21 0,-11 16 0,6-14 0,-7 0 0,-16 42 255,8-7-255,-6 23 0,-2 11 0,4 4-459,4 2 459,0-25 0,1-2 404,16-1-404,-2-12 0,8-3 0,-1-24 0,-3-6 0,-3 5-597,2-7 0,-2 2 597,-12 15 0,6-16 0,-11 20 420,-9 17-420,-1 6 0,-2 15 0,2 5 0,16 19 0,-5-8 1253,12-5-1253,18-43 0,-19 4 0,19-11 0,-23 5 0,5-4 0,-3 4 0,22 2 0,-9 9 0,3 0 0,1 1 0,7-1 0,3-1 0,-16-5 0,9-12 0,-13 7 0,12-16 0,-24 0 0,0 8 0,-4-7 0,-7 23 0,-16 26 0,-3 11 0,3-4-334,-5 7 0,3 0 334,11-10 0,6 1 0,1-1 0,0 0 0,4 18 0,17-56 0,4-9 0,-4 0 0,5-5 0,-1-8 0,-9-7 0,-5-7 0,-1 6-1253,-1 8 0,0 1 1253,2-12 0,-1-5 0,-2 9 0,-3 1 0,-2 5 0,-2 7 0,0 1 0,-1 0 0,-6-13 0,-7 68 0,8-13 0,-4 29 493,13-13-493,5-2 0,1 1 0,1 7 0,0-11 0,0 0 0</inkml:trace>
  <inkml:trace contextRef="#ctx0" brushRef="#br0" timeOffset="21244">9875 729 5734,'-5'1'0,"-7"14"0,-1 24 0,0 5 0,-1-2-979,6 3 0,5-7 979,10-28 607,15-5-607,2-18 0,14-18 0,-14 6 0,0-11 320,-17 24-320,3-10 0,-11 13 0,-4 11 1031,-2 4-1031,-2 13 0,8-4 0,6 9 0,-1-7 0,4 3 0,22-19 0,-8-6 0,12-1 0,-12-9 0,-11 8 0,3-3 0,-1 1 0,-3 5 0,5 1 0,-3 3 0,1 2 0,-1 0 0,7 4 0,6 6 0,-2 6 0,0 1 0,4 1 0,7 13 0</inkml:trace>
  <inkml:trace contextRef="#ctx0" brushRef="#br0" timeOffset="55587">4697 7664 5734,'2'-2'0,"-9"4"0,8-4 0,-7 7 0,4 5 0,2 0 0,2 5 0,0-2 0,1 14 0,-1 0 0,1 1 0,0-5 0,-2-11 0,2 20 0,-2-16 0,2 20 0,-2-24 0,2 17 0,-2-16 0,1 10 0,-1-14 0,0 8 0,0 0 0,1 2 0,0 4 0,-1-10 0,-1 4 0,1-4 0,-1-2 0,1 6 0,-1-5 0,1 1 0,2-6 0,42-13 0,-13 0 0,3-1 0,8-3 0,0 0 0,-7 1 0,-3 1-833,13-1 833,-26 6 0,6 0 0,1 0 0,-1 0 0,0 1 0,3 0 0,21-1 0,-18 2 0,12-1 0,-22 1 0,-7 0 0,8 1 833,-4-2-833,-5 1 0,0-5 0,-13-10 0,-3 4 0,-4-14 0,-3-11 0,2 11 0,-3-14 0,3 14 0,0 1 0,0 1 0,-4-15 0,1 2 0,4 17 0,-4-20 0,5 25 0,0-8 0,0 6 0,-1-3 0,2 7 0,1 3 0,-4-3 0,-1 6 0,-27-1 0,13 6 0,-18 1 0,6 5 0,2 0 0,0-1-479,-3 2 0,2-1 479,13-2-646,-21 4 646,19-3 0,-13 1 0,22-2 0,-16 2 0,1 0 0,-5 0 891,9-1-891,11-2 0,2-3 0,0-1 0</inkml:trace>
  <inkml:trace contextRef="#ctx0" brushRef="#br0" timeOffset="57008">4805 8480 5734,'0'25'0,"-1"-4"0,2 15 0,0 5 0,-1-15 0,0 1 0,0 13 0,1 3 0,-1 8 0,1-3 0,-1-3 0,1-6 0,0-1 0,-1-2 0,1-20 0,-5-6 0,2-12 0,-3-16 0,3-2 0,-2-26 0,1 1 0,1 11 0,1 1 0,1-4-547,0 2 547,1 17 0,0 0-58,0-1 58,1 2 0,0 0 0,-1 1 0,1-3 0,1-4 544,-1 3-544,1 0 61,-1 9-61,17-8 0,15 2 0,3-2 0,6 5 0,1 3 0,-4 0-728,-3 2 0,-1-1 728,-5 3 0,2-1 0,4 0 0,-11 2 0,1 0 0,6-2 0,-2 1 0,3 0 0,-19 4 0,23 29 0,-17-13-289,-2 4 0,-1 3 289,-7-3 0,8 14 0,2 3 0,-2-2 0,0 0 0,4 7 0,-4-7 0,-4-4 0,1 0 0,-1-2 0,-8-11 1359,7 22-1359,-7-11 0,3 12 0,-10-19 0,-30 19 0,11-18 0,-11 0 0,-10 3 0,5-4 0,-5-2 0,-3 0 0,-1 0 0,1-4 0,-1 0 0,10-2 0,-1-1 0,-7 3-28,-1 0 28,25-8 0,-25 2 0,23-5 0,-19 0 0,29-4 0</inkml:trace>
  <inkml:trace contextRef="#ctx0" brushRef="#br0" timeOffset="58312">4831 9510 5734,'-3'50'0,"2"-22"0,0 15 0,1 1-762,2-7 762,0-2 0,1 0 248,1-3-248,2 1 0,0-1 0,-1-3 0,0-4 0,0-1 0,-2-9 126,0 6-126,-5-20 0,-12-43 0,4 12 0,-1-4 0,0-3 0,4 9 0,0 3 0,-2-10 388,-2-10-388,3 10 0,5 17 0,-3-15 0,4 16 0,2 6 0,-1-3 0,1 5 0,1-1 0,19-12 0,-6 8 0,17-9 0,7 5 0,2 2 0,1-2-884,2 1 1,-1 1 883,-9 5 0,0 1 0,2 0 0,1 1 0,-1-1 0,-2 1 0,-3 1 0,-14 5 0,10-3 0,-7 3 0,7 0 0,4 23 0,-11 0 0,7 14 0,-11-1 0,-2 0 0,2 2 139,-1-1 1,0-2-140,-1 0 0,2 1 0,4 9 0,0 3 0,1-1 0,-1-2 0,-1-1 0,-3-7 0,-1-4 0,0 0 0,1 4-229,-2-7 0,-3-4 229,-8-15 0,-1 11 0,-4-6 0,-2 11 1409,-12-3-1409,-7 0 0,-2 0 0,6-5 0,-1-1-767,-11 6 0,0-1 767,-9-3 0,-1-2 0,-2-3 0,4-6 0,-7-1 0,5-1 0,13-1 0,1-1 0,-14 1 0,-6 0 0,12-2 0,12-2 452,-25 0-452,23 0 0,-13 1 0,12-1 0,8 1 0,-3 0 1618,9-1-1618,4-3 1,4-2-1,5-12 0,2 4 0,1-6 0</inkml:trace>
  <inkml:trace contextRef="#ctx0" brushRef="#br0" timeOffset="59102">4788 9963 5734,'1'32'0,"0"0"0,2 4 0,2-1 0,4 12-1548,1-4 1548,-4-22 0,-3-8 488,2 8-488,-2-8 254,3 11-254,-3-14 0,1 3 0,0-3 0</inkml:trace>
  <inkml:trace contextRef="#ctx0" brushRef="#br0" timeOffset="60109">5102 10747 5734,'-1'12'0,"-3"20"0,0 13 0,2-16 0,0 1 0,1-4 0,0 0 0,1 6 0,1-1 0,1 10 0,0-10 0,0 1 0,2 9 0,-1-10 0,-2-8 0,-4-41 0,1 5 0,-1-28 0,0-9 0,1 17 0,1 0-375,-1-10 0,1 3 375,-1-9 0,1 27 0,-1-23 0,1 23 0,-2-21 0,3 23 0,1 4 0,10-9 0,9 9 0,17-6 0,-13 12 0,1 1-383,5 0 1,-1 0 382,18-4 0,-10 3 0,-2 2 0,-6 2 0,20-5-839,-13 7 839,-18 3 0,18 5 0,-23 9 0,3 9 0,-4 1 0,-3 3 919,-2-3-919,0 2 0,5 6 0,5 8 0,-2-5 0,-4-9 0,1 0 0,6 13 0,3 6 0,2-4-764,-2-8 1,0-3 0,-1-3 763,-2-1 0,-1-1 0,11 14 0,-5-7 0,-17-22 0,-1-1 0,-1-1 0,-10 7 0,-28 0 0,-7-1 0,-2 6-484,4-7 0,-12 3 0,-1 0 0,10-3 484,9-2 0,2-1 0,-12 4 0,-5 1 0,8-2 2269,-4 3-2269,13-5 0,1 0 0,-13 4-598,-4 1 598,23-7 0,5-2 0,-5 1 3096,5 0-3096,-4-1 0,11-5 0,1-4 0,1-3 0</inkml:trace>
  <inkml:trace contextRef="#ctx0" brushRef="#br0" timeOffset="61104">5097 11814 5734,'-1'39'0,"0"-1"0,1 6 0,0-1 0,0-1 0,2-8 0,2 9 0,0 1 0,1-8-648,-1-1 0,0-3 648,-1-15 308,0 13-308,-1-14 0,-8-23 0,-3-29 0,0-19 0,1 5-767,-1 13 1,1 1 766,2 0 0,-2-6 0,1 2 0,2 9 0,0-2 306,1 4-306,0-1 0,2 7 0,3 8 0,27-14 0,8-2 0,-5 3-653,9-3 1,-1 3 652,-13 14 0,-3 2 210,1 1 1,0 0-211,-2 0 461,19-7-461,-21 11 0,-5 7 0,4-1 0,-4 23 0,-2 5 0,1 2 129,0 3 1,0 0-130,-2 1 33,5 2 1,4 8 0,0-2-34,2-1 0,1 2 0,-3-7 0,1 5 0,0-1 0,-2-6 0,3 1 0,-3-5 0,-1-3 0,-3-3 0,-3-5 0,-4-3 0,-1-3 0,-10 8 0,-11-1 0,-20 8 0,5-13 0,-5-1 0,1-1 122,1 0 0,0 1-122,-7 1 0,-5 2 0,7-3 0,11-4 0,0-1 0,-6 3 0,-5 1 0,6-1 0,-12 3 0,9-3 0,3-1 0,11-4 932,-14 2-932,14-7 0,-9 0 0,19-7 0,5-1 0,0 0 0</inkml:trace>
  <inkml:trace contextRef="#ctx0" brushRef="#br0" timeOffset="62134">5334 12936 5734,'9'49'0,"0"0"0,-1-6 0,0-3 0,-3-14 0,0-2 0,2 6 0,0 8 0,0-13 0,-5-35 0,1 11 0,-7-48 0,1 14 0,-1-5 0,1 5 0,-1-15 0,-1-1 0,0 0 0,1 8 0,2 15 0,-2-21 0,3 28 0,1-3 0,21-6 0,-6 11-603,18-11 603,-12 16 0,4-1 0,2 1 0,-1 0 0,-2 1 0,0 1 0,-3 4 0,-6 3 0,4 0 0,18 10 0,-19-1 0,17 9 0,-17 12 0,-7 2 0,1 6 0,-1-2 0,1-4 0,-1 1-365,0 5 0,1 3 1,-2-7 364,0 1-1062,5 13 1062,-2-11 0,3 10-51,-2-11 0,1 1 51,2 6 0,-3-6 0,-1-2 0,-5-8 1467,-7-6-1467,-6-9 0,-22 2 0,-6-2 0,-1 0-123,-4 0 0,1 0 123,2-2-102,-9 4 0,-2 2 102,18-5 0,0-1 0,-15 5 0,3 0 0,5-1-31,19-8 0,0-3 0,3-3 1</inkml:trace>
  <inkml:trace contextRef="#ctx0" brushRef="#br0" timeOffset="65071">2452 7974 5734,'-9'28'0,"-3"11"0,4-12 0,0 1 0,0-1 0,0 1-923,-3 12 923,7-23 298,-4 17-298,3-17 152,-2-16-152,3-23 0,2-10 0,2-5 0,2-6 0,2-1-918,-2 10 0,2 1 918,2-5 0,3 3 0,14-4 192,3 11 0,5 2-192,-2 5 0,2 2 0,2-1 0,0 4 0,6 11 0,-25 46 0,-11-21-321,-3 28 321,-4-33 0,-7 13 0,6-13 1851,-6 13-1851,6-16 0,-1 3 0,0-1 0,-8 18 0,8-14 395,-2 28-395,11-27 0,3 7 0,5-10 0,-4-7 0,4 2 0</inkml:trace>
  <inkml:trace contextRef="#ctx0" brushRef="#br0" timeOffset="65224">2844 8076 5734,'9'18'0,"-1"-1"0,-6 16 0,-2 3 0,2 2 0,-1 1 0,0 0 0</inkml:trace>
  <inkml:trace contextRef="#ctx0" brushRef="#br0" timeOffset="65770">2514 8833 5734,'-14'46'0,"0"0"0,0 0 0,1-3 0,1-2 0,3-9 0,6-8 0,-3 18 0,3-22 0,-1 12 0,1-38 0,1-2 0,-2-23 0,0-15 0,0 2 0,1 1 0,1-1-975,-1-3 0,-1-6 1,2 7 974,1 9 0,4 4-574,8-7 0,2 5 574,0 8-290,14 1 1,1 7 289,-10 19 0,18 6 0,-30 19 0,-6 3 0,1-4 1117,-2 7 0,-1 1-1117,-6-1 1456,1-4-1456,0 1 961,4-2-961,2-8 0,5 22 0,-1-23 0,5 10 0,2-12 0,-3-6 0,6 5 0</inkml:trace>
  <inkml:trace contextRef="#ctx0" brushRef="#br0" timeOffset="66024">2753 8988 5734,'14'14'0,"-4"-6"0,0 10 0,-5-9 0,0 1 0,6 12 0,-5-10 0,5 10 0,-3-9 0,-2-4 0,4 4 0,2-6 0,1-1 0,4-1 0</inkml:trace>
  <inkml:trace contextRef="#ctx0" brushRef="#br0" timeOffset="66552">2633 9716 5734,'3'45'0,"1"-1"0,0 1 0,1-1 0,0 1 0,0-4 0,-3-19 0,-15-22 0,5-11 0,-15-34 0,13 5 0,5-1 0,3-9 0,0 6-1212,0 13 0,1 0 1212,0-9 0,0-5 0,3 5-286,6 7 0,1 7 286,1-3 0,-1 4 0,1 2 0,-1 14 0,24 10 0,-17 3 0,18 10 0,-18 24 0,-8-15 2246,4 18-2246,-9 8 0,-3-27 375,-2 9 0,-1-1-375,0-16 0,-1 24 0,5-25 0,1 8 0</inkml:trace>
  <inkml:trace contextRef="#ctx0" brushRef="#br0" timeOffset="66669">3026 9919 5734,'-4'14'0,"0"-2"0</inkml:trace>
  <inkml:trace contextRef="#ctx0" brushRef="#br0" timeOffset="71089">5057 11242 5734,'3'19'0,"4"17"0,-3-13 0,2 11 0,-2-10 0,-1-7 0,3 28 0,-3-26 0,3 20 0,-4-26 0,0 0 0,0-4 0,-1-8 0,0-2 0</inkml:trace>
  <inkml:trace contextRef="#ctx0" brushRef="#br0" timeOffset="91472">5524 7828 5734,'-9'2'0,"5"1"0,9 5 0,4-2 0,5 4 0,3 1 0,-3-2 0,2 1 0,5 3 0,-6-4 0,18 11 0,-16-9 0,13 9 0,-18-12 0,5 5 0,-4-4 0,-3-3 0,2 2 0,-3-3 0,-1 0 0,6-13 0,0-4 0,1-8 0,2-7 0,0-1 0,3-2 0,2-5 0,4-5 0,-4 8 0,2-1 0,-3 3-483,0 0 1,1 0 482,1-2 0,3-3 0,-3 4 0,-3 4 0,-1 3 0,-2 2 0,0 0 0,0 0 0,-2 2 0,8-10 0,-15 19 0,6-7 0,-8 11 0,0-1 0,-2 1 965,2 1-965,-2-1 0,1 1 0,-5 5 0,-1 2 0</inkml:trace>
  <inkml:trace contextRef="#ctx0" brushRef="#br0" timeOffset="93538">5741 8570 5734,'8'10'0,"8"5"0,-2-5 0,4 3 0,2 3 0,-9-8 0,9 8 0,-9-7 0,10 8 0,-8-7 0,7 7 0,-8-8 0,-2-2 0,1 2 0,-4-4 0,0 1 0,0 0 0,0-1 0,19-28 0,-7 9 0,-3-3 0,2-4 0,6-3 0,3-3 0,-2 3 0,-7 5 0,1 0 0,9-8 0,3-3 0,-3 3 0,-1 2 0,-4 2 0,-4 6 0,0-1 0,1 0 0,-2 0 0,3-3 0,-10 11 0,5-5 0,-8 8 0,-1 0 0,-1 1 0,1-1 0,-1 1 0,-1 0 0,-6 7 0,-2 0 0</inkml:trace>
  <inkml:trace contextRef="#ctx0" brushRef="#br0" timeOffset="94742">5732 9518 5734,'14'10'0,"26"18"0,-10-10 0,2 2 0,-4-2 0,1 0-362,1 1 1,-1-2 361,8 6 0,-11-6 0,0-1 0,-4-2 0,0 0 117,0 0 1,0 0-118,19 12 0,-26-16 120,17 11-120,-20-14 0,-1-1 0,-1-8 368,-6-2-368,-4-9 0,-3 3 0,0 1 0</inkml:trace>
  <inkml:trace contextRef="#ctx0" brushRef="#br0" timeOffset="95220">6100 9465 5734,'1'-8'0,"-6"27"0,-3 1 0,-4 18 0,1-7 0,-3 4 0,2-3 0,-4 11 0,-1 1 0,-1 4 0,6-14 0,1-3 0,1-1 0,-1 2 0,1 0 0,-1 0 0,3-8 0,-2 4 0,7-17 0,-2-2 0,3-4 0,0-1 0</inkml:trace>
  <inkml:trace contextRef="#ctx0" brushRef="#br0" timeOffset="96006">6014 10536 5734,'4'11'0,"-1"-5"0,24 28 0,6 0 0,3 2 0,-16-15 0,0 0-673,6 4 1,2 3 0,-5-6 672,-7-7 463,14 11-463,-5-2 0,-2-4 0,-3-1 0,-12-12 0,-1-2 0,-3-5 0,0-2 0</inkml:trace>
  <inkml:trace contextRef="#ctx0" brushRef="#br0" timeOffset="96368">6388 10579 5734,'6'-13'0,"-6"10"0,-14 23 0,1-1 0,-1 4 0,-1 1 0,1 0 0,-5 7 0,2 0 0,0 0 0,0 0 0,1-1 0,0 0 0,-1-1 0,8-11 0,-7 11 0,10-18 0,-5 8 0,5-8 0,-1 2 0,2-5 0,0 0 0,2-4 0,1 0 0</inkml:trace>
  <inkml:trace contextRef="#ctx0" brushRef="#br0" timeOffset="97696">5998 11702 5734,'-9'-1'0,"6"3"0,4 4 0,6 1 0,3 2 0,0 0 0,10 5 0,2 1 0,1 1 0,4 3 0,7 5 0,-5-4 0,0 1-116,5 3 1,-2-1 115,-10-8 0,6 6 0,-10-8 0,-1-1 0,0 0 0,-7-6 0,7 1 0,-17-16 0,0 1 0,-6-7 0,2 8 0</inkml:trace>
  <inkml:trace contextRef="#ctx0" brushRef="#br0" timeOffset="98927">6296 11585 5734,'2'-8'0,"-4"6"0,-6 22 0,-10 17 0,-7 14 0,3-6 0,6-10 0,0 1-250,1-3 1,-4 5 0,2-1 0,3-9 249,-1 2 0,8-14 240,-4 6-240,2-5 0,1 0 0,-1-2 0,5-6 0,-4 5 757,4-5-757,-4 4 0,5-6 0,0 2 0,0 1 0</inkml:trace>
  <inkml:trace contextRef="#ctx0" brushRef="#br0" timeOffset="99891">6168 12793 5734,'0'7'0,"7"6"0,15 12 0,-6-7 0,8 8 0,-1-2 0,6 6 0,-4-4 0,1 1 0,-18-21 0,2 2 0,-3-7-1093,17-23 1,11-19 0,-4 4 1034,-11 16 1,-1-1 57,4-5 0,6-6 0,-1 0 0,-4 5 0,-3 3 0,0 0 0,1 0 0,1-3 0,0 1 0,4-5 0,1-1 0,-4 5 0,1-2 0,-3 4 0,2-3 0,-3 3 0,-14 17 0,2-2 0,-1 1 0,0-1 0,-5 7 0,-1 1 0</inkml:trace>
  <inkml:trace contextRef="#ctx0" brushRef="#br0" timeOffset="107757">16581 5410 5734,'3'-7'0,"11"49"0,-6-25 0,-1 8 0,0 2 0,3-7 0,0-7 0,7 0 0,10-11 0,1-7 0,1-7 0,9-7 0,2-1 0,-5 2-1639,0 0 1,2 0 1609,-2-1 0,5-2 0,2-1 1,-2 0 28,-2 3 0,0-1 0,-1 1 0,-3 1-235,-2 2 0,-3 1 1,4-2 234,7-4 0,5-2 0,0 1 0,-8 3 0,-6 3 0,-1 1 0,6-4 0,3-1 0,-5 2 0,10-5 0,-9 4 0,-2 2 0,-9 4 0,-7 4 0,-3 2 0,-3 1 0,-7 5 0</inkml:trace>
  <inkml:trace contextRef="#ctx0" brushRef="#br0" timeOffset="110184">22162 6058 5734,'6'-6'0,"-1"7"0,2 15 0,-4-2 0,1 10 0,-2-11 0,14 26 0,6-17 0,5 12 0,1-29 0,1-6 0,6-2-121,3-3 1,8-3 120,-6-1 0,4-2 0,1-1 0,-4 2-1093,-7 1 1,-2 2 0,2-1 1083,6-3 0,3 0 0,1-1 1,-2 1 8,6-2 0,-3 0 0,-5 3-787,-9 1 0,-1 1 787,8-2 0,5-1 0,-4 0-304,1-1 1,-6 2 303,-2 0 0,13-3 0,-4 3 0,-30 11 0,14 0 0</inkml:trace>
  <inkml:trace contextRef="#ctx0" brushRef="#br0" timeOffset="119066">7063 9892 5734,'4'7'0,"1"-2"0,13 2 0,3-1 0,8-2 0,4-2 0,8 0 0,6-2 0,4-1 0,0-1-410,-6 0 0,2-1 1,3-1-1,2-1 1,0 1-1,0-1 0,-2 1 1,-1 0 269,-2 2 1,0 0 0,-2 0 0,0 0 0,1 0-1,0-1 1,1 0 139,0-2 0,5 0 0,0-2 0,1 1 0,-3-1 0,-3 1 0,-7 1 0,-7 1 430,3 0 0,-5 1-430,14-2 0,-4 1 0,-7 0 0,5 0 0,-6 0 0,-15 3 0,1-1 0,-6 1 3276,-1-1-3160,-16-6-116,1 3 0,-33-11 0,-10 0 0,6 0-117,7 4 0,-7-3 1,3 0 116,-9-5 0,4 1-1023,9 5 0,1 0 1023,-7-4 0,1 0 0,13 7 0,3 1-440,-5-2 440,-11-5 0,24 11 0,-18-8 0,33 14 262,-16-6-262,37 14 1999,-5-4-1999,23 3 0,3 1 0,1-1 287,0 1 1,4 0-288,-4-1 0,-4 0 0,-2 0 0,12 6 0,-6 2 0,-29-1-301,13 14 301,-29-8 0,-16 24 0,-5 4 0,12-24 0,-1 0-680,-4 10 0,-3 3 0,3-5 680,-5 6 0,2-1 0,1 5 0,0 0 0,0-1 0,2-4 0,2-2 0,2-3 0,-2 7 0,3-9 0,-1-8 0,10-24 0,2-8 0</inkml:trace>
  <inkml:trace contextRef="#ctx0" brushRef="#br0" timeOffset="122631">6767 6765 5734,'-14'-16'0,"7"6"0,-7-5 0,22 16 0,-1 0 0,25 9 0,-16-5 0,9 2 0,-15-4 0,28 5 0,-20-5 0,22 5 0,-13-7 0,-1-1 0,1 0 0,0 0 0,3 0 0,9-3 0,-3 0 0,0 0 0,1 0 0,3-1 0,-7 1 0,-1-1 0,5-1 0,0 0 0,1 0 0,2 0 0,-5-2 0,1 0 0,-5 1 0,6-2 0,-2 1 0,2 0 0,-10 1 0,-2 1 0,12-2 0,8-2 0,-15 4 0,-2 0 0,0 0 0,9-1 0,3-1 0,-11 2 0,-1 1 0,-2-1 0,0 1-641,6-2 0,-2 1 641,6 0 0,-4 0 0,5 0 0,0 1 0,2-1 0,-1 0 0,4 0 0,0 0 0,4 0 0,3 0 0,-8 0 0,3 0 0,5 0 0,-1 0 0,-11 1 0,-11 2 0,1-1 0,16 1 0,-16 0 0,10 0 0,1 1 0,-8 0 0,-1 0 0,0 0 1282,-6 0-1282,10-1 0,1 1 0,-3 0 0,0-1 0,7 1 0,-7-1 0,-1 2 0,4-1 0,-1 0 0,-15 1 0,8 0 0,1 0 0,-4 0 0,14 0 0,1 1 0,-14 0-593,23 0 593,-27 0-91,4 0 0,2 0 91,12 0 0,-11 1 0,0-1-411,4 0 411,-9 0 0,-1-1 0,13 2 0,2-1 0,-2 0-412,2 0 1,-2 0 411,-12 0 0,20 1 0,-15 0 0,16 0 198,-14 0 1,2 0-199,-7-1 0,3 2 0,8-1 0,6 1 0,-5-1 0,-10 0 0,0 0 82,13 1 1,-1-1-83,-12-1 0,-2 0 0,13 1 0,-10-2 0,2 1 0,0 0 0,-3-1 0,10 1 199,-8-1 1,0 0-200,-1 1 919,0-2-919,0 1 129,-8 0-129,-2 0 0,0 0 0,-2 0 0,-1 0 0,-8-4 0,1-2 0,-6-3 0,3-1 0</inkml:trace>
  <inkml:trace contextRef="#ctx0" brushRef="#br0" timeOffset="172368">5238 9727 5734,'9'7'0</inkml:trace>
  <inkml:trace contextRef="#ctx0" brushRef="#br0" timeOffset="172836">5440 10852 5734,'-2'8'0,"0"-1"0,1 2 0,0 1 0,1 0 0,0 1 0</inkml:trace>
  <inkml:trace contextRef="#ctx0" brushRef="#br0" timeOffset="173397">5578 12299 5734,'-5'6'0,"1"0"0,-2-1 0,-1 0 0,-1-2 0</inkml:trace>
  <inkml:trace contextRef="#ctx0" brushRef="#br0" timeOffset="174430">4967 7896 5734,'9'8'0</inkml:trace>
  <inkml:trace contextRef="#ctx0" brushRef="#br0" timeOffset="177041">9336 7394 5734,'-2'26'0,"0"0"0,-2 12 0,1-2 0,-2 7 0,1-5 0,1-13 0,0 0-959,-1 8 1,-1 4 0,1-7 958,-1 1 855,0 6-855,-1 3 0,2-8 464,-1 1-464,4-28 0,-1-4 0,2-15 1556,1-7-1556,1-5 0,-1-5 0,1-3 0,0-4 0,0 3 0,0-4 0,0 1-609,0 1 1,0-2-1,-1 8 609,0 6 0,1-15 0,0 0 0,0 9-536,1-13 1,0 4 535,0 22 0,1-11 0,-2 17 0,-1 2 0,1-1 1593,-1 1-1593,11 8 0,7 5 0,2 4 0,1 3 0,23 2 0,-22-5 831,25 4-831,-30-9 0,9 0 0,14 0 0,-7-1 0,7 0 0,-15 1 0,-9 0 0,7 17 0,-16-8 0,4 13 473,-8-12-473,4 18 0,1 12 0,0 4 0,-4-20 0,1 2-616,0 6 0,2 5 1,-2-8 615,-1 0 0,2 9 0,0-4 0,-1-2 0,-1-1 0,2 5 0,0-1 0,-2-7 0,0 0 0,-2-5 0,-1-10 0,-3-4 1847,-6 3-1847,-2-6 0,-27 6 0,14-8 0,-15 5 0,2-4 0,-8-1 0,-2 0 0,18-2 0,1 0-571,-18 2 0,4-2 571,18-2 0,2 0 0,-27 1 0,22-2 0,-20 1 0,30-2 0</inkml:trace>
  <inkml:trace contextRef="#ctx0" brushRef="#br0" timeOffset="178031">9391 8455 5734,'-2'18'0,"2"6"0,0 4 0,5 17 0,-1-2 0,2-1 0,1-1-650,2 1 650,-6-32 159,-1 0-159,-4-24 0,-2-18 0,0 3 0,0-1 0,-2-19 0,3 24 0,0 0 0,-1-20 491,1 7-491,0-7 0,9 22 0,2 7 0,13 4 0,4 3 0,7-1 0,12-2 0,1 1 0,-5 3 0,-5 3 0,-3 4 0,-12 5 0,2 4 0,-8 24 0,-3-2 0,3 9 0,0-2 0,-6-18 0,9 21 0,-5-8 0,-1-1 0,6 11 0,-6-7 0,-2-4 0,-6-16 0,-2 6 0,-2-10 0,-13 14 0,5-12 0,-11 11 0,9-17 0,-32 8 0,19-8 0,-24 6 0,14-8 0,2 0 0,2 0 0,-3 0 0,2 0 0,8 0 0,1-1 0,-4 2 0,-1 1 0,9-6 0,-1-2 0</inkml:trace>
  <inkml:trace contextRef="#ctx0" brushRef="#br0" timeOffset="179782">9435 9151 5734,'1'9'0,"1"0"0,-2 11 0,1-3 0,2 19 0,-1-11 0,2 21 0,0 3 0,-1-1 0,0-15 0,-1 9 0,0 1 0,0-7-1639,0-3 1,-1-1 1270,1 17 1,0 0 367,-1-17 0,0-4 1123,0 6-1123,1-1 0,0 0 0,-1-1 0,2 16 0,-1-16 0,0 13 0,0-13 635,0 11-635,0-26 0,-1 6 0,0-7 2254,0 0-2254,-2-19 0,2-1 0,-4-28 0,0-8 0,1 6-218,0-4 0,-1-1 218,-1-5 0,0-5 0,1 15 0,-1-5 0,0 2 0,-1-3 0,0 1-642,1 5 0,0-1 0,0 4 642,-3-18 0,1 3 0,3 14 0,0 2 0,0-2 0,0-15 0,1 0 0,0 11 0,2 2 0,-1 9 0,0-2 0,1 1 0,0 11 350,5-6-350,5 9 2012,8-4-2012,2 8 0,23-8 0,-12 7 0,0 0 0,-5 2 0,-1-1 0,5 0 0,-2 0 0,1 2 0,9-3 0,-11 3 0,6 1 0,-11 15 0,-5 3 0,2 6 0,-12 0 0,0 6 0,1 3 0,1 1 0,-2-1 0,2 4 0,0 0 0,2 2 0,-3-4 0,5 17 0,-3-12 0,2 6 0,-1-2 0,-2 2 0,0-1-297,-1-3 0,-1 2 297,1 0 0,0 3 0,-1-4 0,-1-7 0,-1 0 0,3 3 0,1 7 0,0 0 0,-1-8-953,-2-6 0,1-1 953,1 8 0,2 5 0,0-3-324,0-1 0,0-5 324,-1 1 193,2 5 1,-1-2-194,-5-17 0,2 7 0,-3-13 1841,-2-2-1841,-18 0 851,6-3-851,-15 0 0,-2 2 0,-1 0 0,-2 1 34,1 0 1,-4 2-35,-15 5 0,2 0 0,3-1 0,-3 1 0,-1 0 0,17-6 0,4-2 0,0 1 0,0-1 0,3 0 0,13-5 0,-10 0 0,6-6 0,-15-19 0,15-13 0,3-4 0,1 16 0,1-2 0,0-13 0,0-6 0,2 9 0,3 6-334,-1-2 1,1 3 333,2 13 0,1 1 0,0-3 0,2 3 0,-1-4 0</inkml:trace>
  <inkml:trace contextRef="#ctx0" brushRef="#br0" timeOffset="181105">9737 11036 5734,'1'33'0,"0"0"0,2 11 0,0 4 0,-1-5-1052,0-14 0,0 0 1052,1 11 0,0 7 0,0-1 0,0-2 0,0-1 0,0-3 0,-1 0 0,1 0 0,0 8 0,0 4 0,-1-5 0,0-7 0,0-3 0,-1-3 0,0 0 0,1-3 0,-2-4 0,1-7 392,1 27-392,-1-27 399,1 23-399,-1-33 0,-1-11 0,-1-12 0,-2-29 0,0-7 0,1 24 0,1-2-56,-2-11 1,0-5-1,1 6 56,-1-7 98,1 17 1,-1-4-99,-2-11 0,-1-5 0,1 4-1080,1 11 1,0 1 1079,-1-12 0,-1-6 0,1 9 0,1 1-716,0 0 0,0-1 716,0-4-51,0 2 1,1 3 50,2 11-323,0-3 1,0 0 322,0 5 733,0 0 1,0 1-734,0 6 1624,1 0-1624,0 2 1274,1 2-1274,4 3 1255,1-1-1255,30-9 0,-7 9 0,15-6 0,1 3 0,-1 2 0,-4 2 0,6-2 0,1 0 0,-6 4 0,-2 1 0,-2 4 0,-15 8 0,-7 4 0,-4 4 0,-4 17 0,-1 13 0,-1 6 0,0-2 0,2 4-1093,-2-2 1,1 3 0,-1-4 1034,0-4 1,0 0 57,1-4 0,0 6 0,1 0 0,-2-8 0,-1-6 0,1 1 0,0 6 0,1 10 0,1 2 0,0-3 0,-2-9-296,0-9 0,-1 0 296,2 15 0,1 7 0,-1-11 0,0-9 0,0-5 0,-1 1 0,3 9 0,-1 0 3099,-1 0-3099,-4-21 0,-7 13 0,-24-8 0,-6-2 0,-2 5 151,-3-4 1,-2-3-152,-3-5-1098,11-3 1098,-10 0 0,4-5 0,11-2 0,0 0 0,-13 0 0,-6-1 0,25 0 0,-6 1 0,5-1 0,-3 1 0,18 0 0,3 1 0</inkml:trace>
  <inkml:trace contextRef="#ctx0" brushRef="#br0" timeOffset="182099">9870 12638 5734,'8'43'0,"-1"1"0,1-1 0,0 1 0,-2-7 0,0-2 0,2 4 0,1 0 0,2 5 0,1 2 0,-1-2 0,0-4-1093,0 3 1,-1-4 0,1 2 496,-1-4 0,1 1 0,-1 0 0,0-3 596,3 18 0,-4-11 1409,-4-17-1409,5 24 0,-6-30 0,2 14 0,-4-23 860,3-11-860,-4-15 0,0-21 0,-1-6 0,-2-6-633,0 3 1,-1 3 632,0 8 0,-1-1 0,0-1 0,-3-8 0,2 5 0,0 10 0,1-2 0,-2-11 0,-1-10 0,0 0 0,1 10 0,3 15 0,0 1 0,-1-9 0,-1-4 0,1 4 1382,2 9 1,0 3-1383,0-2 0,0 0 0,0-2 0,1 3 0,2-3 0,8 6 0,14 10 0,6 3 0,-2 0 0,2-1 0,7-1 0,4 0 0,-4 2 0,-5 1 0,-3 1-394,7-1 1,-4 2 393,-14 2 1713,-1 1-1713,-1 1 0,12 7 0,-7 13 0,-4 18 0,0 16 0,-1 0 0,-2-10 0,0-1 0,-1 3-766,-2-3 1,-1 3-1,0-1 1,0-3 765,1-4 0,-1-3 0,2-1 0,0 3 0,2-2 0,-1-3-266,-4-5 0,1-1 266,8 21 0,0-3-52,-8-19 52,0-2 0,6 17 0,-8-18 0,6 17 0,-38-4 0,7-11 1387,-2-6 1,-6 0-1388,-9-1 0,-5 0 0,3-3-298,9-1 0,0 0 298,-10 3 0,-4 2 0,8-3 0,-2 2 72,6-3-72,-4 2 0,0 0 0,3-6 0,3 1 0,-1 1 0</inkml:trace>
  <inkml:trace contextRef="#ctx0" brushRef="#br0" timeOffset="183015">10355 13725 5734,'14'26'0,"-5"-11"0,1 18 0,-4-18 0,11 28 0,-9-24 0,8 20 0,-11-27 0,0-11 0,-1 0 0,-2-23 0,-4-9 0,0 4 0,-2-15 0,-1-2 0,-1 4 0,-2-7 0,3 16 0,1 8 0,6 0 0,1 2 0,24 2 0,9 2 0,-8 7 0,0 0 0,11-7 0,-2 3 0,-9 7 0,-5 5 0,-6 11 0,-5 0 0,-6 10 0,-3-7 0,3 15 0,2 4 0,5 8 0,-2-5 0,4 5 0,-3-5 0,5 5 0,4 0 0,-7-1 0,-28 0 0,13-3 0,-27-5 0,4-20 0,7-2 0,-10 1 0,0-1 0,1-2 0,-22 4 0,31-13 0,3-3 0</inkml:trace>
  <inkml:trace contextRef="#ctx0" brushRef="#br0" timeOffset="192132">10069 7424 5734,'2'-7'0,"-1"-1"0,6 21 0,2-2 0,4 16 0,3-8 0,10 5 0,3 2 0,1 0 0,1-1 0,2 2 0,4 0 0,-2-3 0,-3-1 0,4 2 0,-1-1 0,-5-4 0,-5-3 0,2 1 0,-10-7 0,-8-6 0,5-11 0,-8 0 0,1-12 0,-3 7 0</inkml:trace>
  <inkml:trace contextRef="#ctx0" brushRef="#br0" timeOffset="192641">10592 7297 5734,'5'-6'0,"-4"7"0,-19 25 0,4-3 0,0-3 0,-1 3 0,-5 6 0,-1 3-1555,-4 3 0,0 1 1555,0 1 0,0 0 0,1-3 0,1 0 0,0 0 0,0-1 0,6-8 0,1 0 0,-4 5 0,0-2 0,-2 5 308,6-9-308,5-8 619,-3 5-619,8-14 0,-2 4 0,2-3 1598,-1 1-1598,5-8 0,1-4 0,4-6 0</inkml:trace>
  <inkml:trace contextRef="#ctx0" brushRef="#br0" timeOffset="194096">10323 9383 5734,'6'26'0,"0"-2"0,-1-7 0,7 31 0,-4-21-509,0-1 1,0-2 508,-1-3 0,2-2 0,22 17 0,-13-21 0,5-2 0,4-4 111,19-21-111,-13-2 0,7-5 0,2-2 0,-5 2-1031,-7 4 1,-2 1-1,3-2 1031,6-4 0,3-3 0,1 0 0,-5 2 0,-5 2 0,-3 0 0,-2 2-152,6-3 0,2-2 152,-2 1 0,5-2 0,0 0 0,-4 2 0,-1 1 0,0 0 0,0 1 0,4-3 0,0 0 0,-6 4 0,-8 5 0,-1 1 242,12-7 1,-1 0-243,9-5 0,-17 10 91,19-10-91,-22 15 0,-1 6 0,-8 8 0</inkml:trace>
  <inkml:trace contextRef="#ctx0" brushRef="#br0" timeOffset="194901">10602 11054 5734,'23'13'0,"-1"-1"0,5 9 0,-4 14 0,-3 4 0,-2 4 0,-8-15 0,3 0 0,11-1 0,1-5 0,1-3 0,-3 0 0,6-4 0,18-15 0,1-6 0,-23 2 0,0 0-68,7-1 0,4-1 0,2-5 68,4-7 0,3-7 0,-2-1 0,-4 4-1639,-2 1 1,1 0 1626,2-1 0,7-5 0,-1 1 1,-10 5 11,-13 8 0,-2 0-332,13-8 1,6-4-1,-4 3 332,-4 2 0,0-1 0,2 1 0,1-2 0,-2 1 0,0 0 0,-5 3 0,-5 3 0,18-9 0,-30 23 0,0 1 0</inkml:trace>
  <inkml:trace contextRef="#ctx0" brushRef="#br0" timeOffset="195770">10758 12518 5734,'4'1'0,"5"17"0,-3-1 0,6 12 0,-1-5 0,7 14 0,-6-16 0,0 1 0,9 15 0,-3-11 0,2-3 0,10-4 0,7 9 0,-2-31 0,6-10 0,-4 1 0,-13 3 0,1-3-820,12-4 1,8-6 0,1 0 0,-8 3 761,-9 2 1,-3 0 57,4-2 0,3-1 0,-2 2-688,1-2 1,-3 1 687,-6 5 0,1-1 0,10-6 0,4-3 0,-4 3 0,-10 5 0,0 2 0,17-11 0,-1 0 0,-2 2 0,-16 9 0,1 0 0,12-7 0,-1 1 0,-14 8 2711,9-4-2711,-8 3 2056,4-1-2056,-15 7 0,-1 2 0,1-2 0,-2 0 0,0-1 0</inkml:trace>
  <inkml:trace contextRef="#ctx0" brushRef="#br0" timeOffset="197033">9940 8416 5734,'39'30'0,"-6"-5"0,0 2 0,6 7-820,-11-8 1,4 2 0,0 1 0,-3-2 24,0-1 1,-1-1-1,0 1 795,10 9 0,1 1 0,-10-10 1409,-15-13-1409,13 12 860,-13-14-860,5 2 0,-20-21 0,-4-6 0,-2-3 0</inkml:trace>
  <inkml:trace contextRef="#ctx0" brushRef="#br0" timeOffset="197309">10465 8395 5734,'-17'23'0,"-2"2"0,-2 6 0,-5 10 0,2-2 0,5-7 0,2 0 0,-2 1-267,-6 9 1,-2 2 0,2-3 266,8-7 0,2-2 0,2-3 0,0-3 0,2-2 0,0 1 0,-1-1 0,-6 13 0,9-20 259,0 0-259,3-6 33,-4 4 0,2-11 0,-2-4 0</inkml:trace>
  <inkml:trace contextRef="#ctx0" brushRef="#br0" timeOffset="198551">11037 13541 5734,'7'-10'0,"-1"2"0,-2 0 0,3-4 0,0 1 0,5 4 0,-2 4 0,8 13 0,4 6 0,1 0 0,6 4-498,-4-2 1,-1 0 497,-5-6 0,-3 0-605,18 10 605,-17-12 0,19 5 0,-12-26 0,-2-7 0,8 1 0,2-9 0,4-6 0,-6 4 0,1-1 0,1-1-954,-2 2 0,0 0 0,1 0 954,4-4 0,1 0 0,-3 2 0,0 1 0,-1 1-400,-3 4 0,0-2 0,-2 4 400,-8 5 0,1 0 106,4-4 1,3-2 0,-2 1-107,-2 1 0,-2 3 0,-1 0 0,8-7 0,0 2 0,-16 13 0,13-9 0</inkml:trace>
  <inkml:trace contextRef="#ctx0" brushRef="#br0" timeOffset="199552">11936 9932 5734,'30'1'0,"0"1"0,5-1 0,9 0 0,5-1 0,0 1 0,-3-1 0,-5 1 0,-3-1 0,1 0 0,3 1 0,4-1-328,-6 0 0,3 1 0,4 0 1,2-1-1,1 1 0,0 0 1,0-1-1,-2 1 0,-3 0 1,-4-1-71,5 1 1,-4 0 0,-2-1 0,0 1 0,0 0-1,3 0 398,5 0 0,3 0 0,2 0 0,0 0 0,-3 1 0,-6-1 0,-6 0 704,8 1 1,-5 0-705,-3-1 0,2 0 0,-8 1 0,-3-1 860,10-1-860,-23 0 0,2-4 0,-12-2 0,-6-5 0,-3-2 0</inkml:trace>
  <inkml:trace contextRef="#ctx0" brushRef="#br0" timeOffset="199882">13578 9692 5734,'-14'-13'0,"3"1"0,1 2 0,1-1 0,0 2 0,32 8 0,7 9 0,4 4 0,1 2 0,6 5 0,-16-5 0,-3 2 0,-5 4 0,-2 19 0,-8-11 0,-12 22 0,-4-21 0,-5 3 0,-4 8 0,2-5 0,-5 9-219,5-11 0,-2 5 1,3-7 218,0-2-1,4-6 1,0 0 0,0 0 0,-1 1 0,10-20 0</inkml:trace>
  <inkml:trace contextRef="#ctx0" brushRef="#br0" timeOffset="205599">14387 7198 5734,'6'0'0,"-2"6"0,1 21 0,-2-3 0,-1 0 0,0 4 0,0 16 0,-1 6-1093,-2-7 1,1 3 0,-1-1 767,1-7 0,0 0 0,0 3-28,-2 5 1,0 6 0,0-3 0,1-10 352,-1 10-25,1-14 1,-1 4 0,1-11 24,1-16 0,-2-11 0,0-35 0,4-14 0,-3 3 64,1 11 1,0-5 0,0 6-65,2-7 0,-1-1 0,0-9 0,1 6 0,-2 11 0,1-1-39,0-7 0,1-10 0,-1-4 0,0 4 1,0 11 38,0 8 0,-1 1 0,1-8 0,0-9 0,0 1 0,0 11 0,0-2 0,0 9 0,0 0 0,0-4 0,0 16 1847,1-12-1847,25 20 0,-1-1 0,-1 7 0,5 2 0,6-3 0,5-2 0,-4 1 0,-3 0 0,0 0 1049,2 0 0,4-2 0,-1 1-1049,0-1 0,0 0 0,-5 2 0,-9 0 0,1 1 0,14-3 0,6 0 0,-9 2 0,-10 4 444,14-2-444,-27 8 0,4 27 0,-8-10 0,8 24 0,-9-14 0,0 5 0,-1-4 0,-1-6 0,1 3-820,3 9 1,2 9 0,1 1 0,-2-9 810,-2-8 1,-1-2 8,3 7 0,1 3 0,-1-5-132,-4-10 0,1-1 132,4 11 0,-1 1 0,-2-9 0,0 0 95,1 6 0,2 4-95,1 4 0,1 3 0,-2-5 0,-3-10 0,0-2-342,2 11 0,3 3 1,-5-9 341,-3-11 2749,6 17-2749,-7-13 0,3 9 343,-16 3-343,-4-17 0,-6 11 0,-22-5 0,6-9 0,10-5 0,-2 0 0,-17 6 0,-1-1 0,21-8 0,-2 0-449,-12 5 0,-9 3 0,-1 0 1,9-4 448,7-2 0,2-2 0,-10 5 0,-6 1 0,9-4 0,6-3 0,-7-1 0,-1-2 0,3-1 0,-14-2 0,1-1 0,24-3 0,-27-3 0,20 1 0,1 0 0,1-3 0,16 1 0,8-2 0</inkml:trace>
  <inkml:trace contextRef="#ctx0" brushRef="#br0" timeOffset="206871">14617 8644 5734,'4'45'0,"0"-1"-1093,-3-6 1,0 6 0,0-4-100,0-7 0,1 0 1192,-1 12 0,1 5 0,0-6-6,0-13 1,-1-4 5,1 1 0,1 2 0,0 9 0,0 5 0,0-4 0,0-7 0,-1-1 0,2 5 0,-1 3 0,0-6 0,0 0 88,0-1 1,0 0-89,0-2 0,-1-4 0,0-1 0,2 1 2351,-3-31-2351,1-24 0,-2 4 0,0-3 278,-1-5 1,1-4 0,-1 0-279,1-4 0,-1 0 0,0 0-87,0-2 0,0 0 1,-1-1 86,1-3 0,0-2 0,-1 0 0,0-2 0,0 0 0,0 4-866,0 5 0,1 2 866,-1-12 0,1 6 0,0 20 0,1 3 0,1-4 0,1-2 0,4-4 285,-4 7 0,4-1-285,17 4 0,3 4 0,3 0 73,3 1 0,0 0-73,7 4 0,0 3 0,9-1 0,-6 2 970,-11 1 1,1 2-971,4-1 0,7-1 0,3 0 0,-3 1 0,-10 2-1456,17 0 1456,-16 1 0,4 0 0,-9 1 0,-12 3 0,-1 2 0,14 13 0,-15-3 0,11 11 1174,-18-6-1174,0 3 0,2 22 0,-1 5 0,-4-22 0,0 1-125,2 12 1,0 7 0,0 0 124,0-2 0,-2 1 0,1-1-516,-1-2 0,0-1 0,0 1 516,1 3 0,0 1 0,0 2 0,2-1 0,0 4 0,1-2 0,-2-8-847,0-3 1,0-1 846,2 10 0,2 6 0,-2-6-98,1-7 1,-1-6 97,-2-1 0,-4 13 0,-7-3 0,-9-22 0,-9 4 0,-6-2 0,0-11 0,-4-2 0,-10 3 0,-6 1 0,3-1 0,1 0 0,0-1 0,5-2 0,-1 1 0,0 0 0,3 0 0,0-1 0,5 0 0,6-2 0,0-1 54,-19 7 1,0-2-55,15-6 0,3-3 0,-8-7 0,8 4 0,2-1 0,4-11 0</inkml:trace>
  <inkml:trace contextRef="#ctx0" brushRef="#br0" timeOffset="208155">14899 10505 5734,'-5'36'0,"1"1"0,-1 10 0,0 7 0,2-7 0,0-17 0,2 1 0,-1 4 0,1 9 0,0 2 0,0-3 0,1-10 0,0-6 0,0-2-527,1 11 0,1 4 0,-1-10 527,-1-14 0,1-3 371,-1-16-371,-2-20 0,0-14-775,1 11 0,0-2 775,0 2 0,0-1 0,0 0 0,1-4-826,0-11 0,0-6 1,0 4 825,0 8 0,0 0 0,0-9 0,1-6 0,-1 9 670,0 0-670,1-7 0,0 0 0,1 12-323,0-3 1,1 4 322,0 17 0,5-4 1042,1 7-1042,13-4 0,4 1 0,4-3 1292,-1 3 0,2 1-1292,15 1-1063,-10 5 1063,9 0 0,-14 7 973,8 0-973,-1 10 0,0 2 0,4 0-111,-8 2 0,-6 4 111,-19 2 0,-4 15 0,-1 11 0,0-4 0,-1-12 0,0 1-47,0 12 0,0 7 1,0-5 46,0-8 0,-1-4 0,-1-4 0,2 2 0,1 15 0,2 6 0,0-3 0,1-2 0,1 1-390,-2-5 0,1 3 0,1-3 390,-1-6 0,2-1 0,8 15 0,1-2 0,0 1-534,1-1 1,0-3 533,-9-21-236,9 19 236,-12-23 0,-16 9 0,-7 0 0,-6-10 0,-15 5 0,-6-2 0,19-12 0,-2-1 0,-7 0 0,-7 0 0,-1 0 0,6 0-569,0-1 1,1-1 568,-6 1 0,-5 0 0,9-1 0,-1-1 757,12-1 0,-1 1-757,-5 0 0,-1 0 0,-15 1 0,-2 0 0</inkml:trace>
  <inkml:trace contextRef="#ctx0" brushRef="#br0" timeOffset="209082">15047 11807 5734,'1'11'0,"-2"15"0,-2 4 0,1 1-286,-1 1 1,-1 1 285,1 11 0,4-9 0,1 3 0,1-3 0,1 1-678,-1-1 0,2-2 678,3 6 444,-1-9-444,-3-23 0,0-2 0,-5-25 0,-2-12 0,0-1 0,-2-3 0,-1-3 0,0-1-892,-1-8 0,0 1 892,2 9 0,-1 5 0,-1-10-97,2 14 1,1 1 96,0-1-167,1 3 0,0 3 167,2 8 0,8-17 0,0 15 0,8-15 0,7 13 0,10-1 0,6 4 0,2 0 0,-16 6 0,1 2 0,13-1 0,6 1 0,-8 2 0,2 2 855,-1 1 1,-2 2-856,-5 5 0,15 16 0,-16-6 0,6 13 0,-28-11 0,-1 16 0,0 4 0,2 3 0,-3-1 0,2 3 0,1-7 0,3 2-595,7 3 1,4 5-1,-2-4 595,-1 3 0,0-1 0,1-5 0,2 1 0,0-4-503,2 1 0,-3-5 503,-2 0-200,1 0 0,-5-2 200,-16-15 0,-12 7 0,-1-6 2461,-12 6-2461,-14-3 0,3-5 0,-2 0 0,13-4 0,-2-1 0,-11 1 0,-5 0 0,7-3 0,-1 0 0,1-1 0,2-1 0,13 1 0,3-1 0</inkml:trace>
  <inkml:trace contextRef="#ctx0" brushRef="#br0" timeOffset="209916">15200 12737 5734,'4'35'0,"-1"1"0,1-1 0,0 12 0,0-4 0,-2-12 0,0-4 0,-1 2 0,2-2 0,-1-1 0,0-7 0,2-4 0,1-9 0,1-27 0,-4-17 0,-1-5 0,-1 14 0,1-2-819,-2-9 0,0-5 0,-1 8 819,0-9 0,1 12 0,-1 1 0,1 3 0,0-5 0,0-12 0,3 13 0,1 9 0,6 1 0,16 6 0,8 2 0,-2 1 0,-8 0 0,1-1 0,9 0 0,7 1 0,-1 4 0,7 8 0,-3 6 0,-15-2 0,0 2 0,20 9 0,-4 4 0,-22 5 2457,2 10-2457,-12-2 0,-3-6 0,1 6 0,2 4 0,2 1 0,1 0 0,-2-2 0,1 2 0,6 7 0,4 4 0,-4-8 0,2 3 0,-5-10 0,3 5 0,-5-6 0,-4 2 0,-10 11 0,-17-9-820,-12-17 1,-12-1 0,-3-1 0,6-3 761,4 2 1,-2-2 57,-3 0 0,-7 0 0,-1 0 0,6-2-758,-2 0 1,5-3 757,10 0 0,1-1 0,-8 1 0,4 0 0,7 0 0,7-3 0,-2 2 0,3-3 0,1-1 0</inkml:trace>
  <inkml:trace contextRef="#ctx0" brushRef="#br0" timeOffset="210520">15378 13341 5734,'6'41'0,"0"1"0,0 0 0,0-1 0,-1 1 0,2 9 0,1 2 0,-2-7 0,0-17 0,-3-17 0,1-2 0,-2-36 0,-3-15 0,1-1-1120,0 2 1,0 0 1119,-1 2 0,1 2 0,-1-1 0,0 0 0,0 1 0,0 1 0,2 0 474,8-2-474,8 9 0,6-4 0,16 16 0,-10 8 0,4 2 0,-1 2 0,3 0 0,-1 2 0,7-2 0,-1 3-581,6 3 0,-7 3 581,-11 5 743,-12 12 0,-3 7-743,-8 1 0,-1 2 0,4 8 0,-1 3-212,-3-9 1,-1 1-1,1-2 212,2 3 0,2 0 0,1-4 0,0 2 0,1-3 0,3 5 0,0-4 0,-2-3 0,0-3 0,7 15-145,-32-1 145,-9-10 0,7-11 0,-6-1 0,-8-6 0,-7-3 0,4-2 0,-12 4 424,0-1 1,2-2-425,7-6 0,11-3 0,-7-1 0</inkml:trace>
  <inkml:trace contextRef="#ctx0" brushRef="#br0" timeOffset="211494">16001 7683 5734,'2'14'0,"-1"0"0,9 16 0,4-8 0,22-2 0,7-4 0,-18-10 0,0-2-639,22 0 1,3-4 638,-12-6 0,-1-3-1101,4-1 0,0 0 1101,0-1 0,0-1 0,-9 2 0,2-2 0,-3 0-74,7-2 1,1-4 73,1 0 0,6-4 0,-1-1 0,-4 4-995,2-3 0,-1 1 995,2-1 0,4-3 0,-8 4 97,-15 7 0,-4 5 0,1 2 0,11-3 0</inkml:trace>
  <inkml:trace contextRef="#ctx0" brushRef="#br0" timeOffset="211888">16164 8684 5734,'1'41'0,"1"-1"0,6 7 0,4-9 0,5-22 0,7 0 0,3-4-2806,13-9 2806,-12-2 0,4-2 0,11-6 0,6-2 0,-4-1-1183,-5 3 1,-1-2 1182,4 0 0,5-2 0,0-3 0,-7-1 0,3-4 0,-3 0 0,-6 3 487,-1 2 0,-1-1-487,9-4 0,8-5 0,-3 1 0,-12 6 0,-7 2 0,9-1 0,-40 23 0</inkml:trace>
  <inkml:trace contextRef="#ctx0" brushRef="#br0" timeOffset="212375">16152 10557 5734,'2'35'0,"0"-1"0,-2-3 0,7-5 0,17-10 0,6-6 0,11 2-614,-4-2 1,6-2 613,-8-8 0,1-2 0,-2-1 196,-1 1 0,2-1-196,0-3 0,8-2 0,3-1 0,-3 0 0,-8 1-378,-2 0 1,-1 0 377,15-6 0,6-2 0,-12 3 0,-18 1 0,20-11 0,-25 13 0,10-5 0</inkml:trace>
  <inkml:trace contextRef="#ctx0" brushRef="#br0" timeOffset="212899">16071 11716 5734,'-2'19'0,"14"6"0,4-2 0,5-8 0,9-2 0,8 0 0,-2-5-1639,-1-7 1,1-5 1041,2 2 0,4-1 0,-3 0 597,-1-1 0,3-1 0,1-3 0,8-2 0,1-1 0,-8 2 0,-2 1 0,-1-1 330,-2 0 1,5 0-1,0-1 1,-7 1-331,0-2 0,-7 2 0,3 0 0,-4 1 0,-2 2 0,-12 4 0</inkml:trace>
  <inkml:trace contextRef="#ctx0" brushRef="#br0" timeOffset="213284">16365 12449 5734,'-4'38'0,"1"-1"0,-1 0 0,-1 2 0,4-3 0,4-8 0,8-4 0,19-10 0,12-7 0,-2-1 0,0-2 0,2-2-273,1 4 0,4-1 0,2-3 273,-8-7 0,2-3 0,-1-1 0,-6 1-1017,-1 0 1,-1 1 1016,8-3 0,5-1 0,-4-1 0,4-4 0,-6 2 0,1-2 0,-4 3 0,-3 1 157,-14 5 0,-5 4 0,3 1 1</inkml:trace>
  <inkml:trace contextRef="#ctx0" brushRef="#br0" timeOffset="213632">16482 13026 5734,'-8'34'0,"1"0"0,-1 12 0,9-4 0,12-1 0,19-19 0,11-6 0,-4 1-1639,-5 9 1,1-2 1474,9-9 0,7-5 0,-7-5 164,-17-7 0,1-3-405,10-4 1,7-2 0,2-2-1,-7 3 405,1-1 0,0 0 0,-3 0 0,4-1 0,2-1 0,-2-1-87,-5-1 0,0-1 0,-3 0 1,-3 2 86,2-1 0,-1 1 0,11-6 0,5-2 0,-9 4 0,-7 2 0,-3 1 0,-4 1 0,-1 0 0</inkml:trace>
  <inkml:trace contextRef="#ctx0" brushRef="#br0" timeOffset="-187279.73">10895 7364 5734,'11'3'0,"5"0"0,9 6 0,0-4 0,2-5 0,1-1 0,-3-1 0,2 0 0,-1-1 0,-7-3 0,-5 0 0,28-12 0,-26 10 0,16-8 0,-16 4 0,-8 3 0,4-8 0,-11-7 0,-1 11 0,-6-13 0,-14 6 0,7 6 0,-10-3 0,-15 10 0,19 4 0,-20 0 0,13 9 0,3 4 0,-1 3 0,-10 2 0,12-3 0,1 3 0,-1 7 0,8-7 0,-6 9 0,11-11 0,-11 27 0,12-20-378,-9 20 378,14-24 0,2 18 0,2-9 0,2 9 0,14 3 0,-8-21 0,9 13 0,16-11 0,-15-9 0,27-3 0,4-3 0,-15-5 0,1-2 0,8-3 0,-9 1 0,-5-2 0,1-1 0,1 0 0,7-6 0,-14 5 378,13-6-378,-26 12 0,5-1 0,-10 3 0,-1 1 0</inkml:trace>
  <inkml:trace contextRef="#ctx0" brushRef="#br0" timeOffset="-184374.73">11588 7462 5734,'-1'28'0,"0"1"0,-2 9 0,3 10 0,0 1 0,0-11 0,-1-8 0,2-3 0,-1-9 0,0 14 0,1-16 0,1 9 0,0-13 0,0 2 0</inkml:trace>
  <inkml:trace contextRef="#ctx0" brushRef="#br0" timeOffset="-183614.73">11057 8434 5734,'21'22'0,"0"-1"0,11 11 0,-8-22 0,5-14 0,0-4 0,-1 0 0,2-1 0,0-4 0,-6-9 0,-3-5 0,-9-4 0,-2-1 0,-2-1 0,-7-16 0,-25 34 0,0 9 0,-13 14 0,-2 5 0,3 2 0,8 12 0,-2 9 0,7-4 0,7 5 0,6-6 0,-1 6 0,5-4-388,7-5 1,2-2 387,-1 0 0,1 0 0,7 17 0,3-19 0,19-1 0,-9-7-454,15-5 454,-17-13 0,11-4 0,-8-2 0,0-1 0,12-3 0,5-7 0,-25 11 0</inkml:trace>
  <inkml:trace contextRef="#ctx0" brushRef="#br0" timeOffset="-183108.73">11708 8579 5734,'31'-2'0,"-4"3"0,-8 31 0,-10-13 0,2 19 0,-10 8 0,-1-25 0,0 26 0,13-21 0,-5-12 0,12 6 0,6-20 0,3-5 0,-1 1-479,3-2 1,-2 0 478,-6-3 0,1-5 0,0-1 0,2-2 0,-4 0 0,-1 1-16,-7 2 0,-2-1 1,-1 0-1</inkml:trace>
  <inkml:trace contextRef="#ctx0" brushRef="#br0" timeOffset="-182226.73">11204 9666 5734,'5'11'0,"18"4"0,-9-9 0,14 2 0,0-11 0,-4-6 0,0-1 0,9-2 0,-9-2 0,-5-2 0,-10-5 0,-9-6 0,-2 0 0,-1-4 0,-14 0 0,-3 5 0,4 19 0,-18 22 0,0 10 0,13 3-258,-4 11 1,3 2 257,15-2 0,6-4 0,4 1 0,2-11 0,2-1 0,0 4 0,4-4 0,23 2 0,-4-17 0,6-2 0,2-9 0,-16-2 0,6-2 0,-8 0 0</inkml:trace>
  <inkml:trace contextRef="#ctx0" brushRef="#br0" timeOffset="-181783.73">11676 9638 5734,'36'3'0,"-9"-1"0,1 4 0,-46 29 0,17-19 0,-16 6 0,-3 1 0,2 15 0,8-15 0,2 13 0,36-7 0,-7-11 0,6 3 0,1-1 0,-2-5 0,4 4 0,-22 12 0,-11-18 0,-4 18 0,-7-20 0,-2 0 0,-5 0 0,-3 1 0,-2-2 0,-1-1 0,0 3 0,0-2 0,-20 2 0</inkml:trace>
  <inkml:trace contextRef="#ctx0" brushRef="#br0" timeOffset="-181076.73">11595 11454 5734,'23'-12'0,"-1"0"0,1-1 0,-1 0 0,11-18 0,-11 5 0,1-5 0,-31 5 0,0 16 0,-11-4 0,0 14 0,-24 23 0,10 6 0,12-1 0,3 2 0,8 6 0,10 4 0,20-20 0,5-4 0,-4-3 0,6 2 0,-1-5 0,-7-13 0,2-2 0,8-6 0,-6 0 0,5-3 0</inkml:trace>
  <inkml:trace contextRef="#ctx0" brushRef="#br0" timeOffset="-180759.73">12060 11318 5734,'-2'30'0,"2"-15"0,2 21 0,13-18 0,1-5 0,26-12 0,-24-4 0,25-16 0,-30 18 0,7 4 0,-8 28 0,-4 7 0,1 0 0,-2 1 0,1 0 0</inkml:trace>
  <inkml:trace contextRef="#ctx0" brushRef="#br0" timeOffset="-180121.73">11633 12695 5734,'34'0'0,"-8"0"0,9-22 0,-21 10 0,10-10 0,-20 6 0,-4 5 0,-9-9 0,0 11 0,-15-4 0,9 10 0,-31 15 0,26-4-386,-18 14 386,27-8-116,-2 26 116,7-18 0,1 18 0,13-19 0,27 5 0,-12-10-429,18 0 429,-24-16 61,24 0 0,-19 0 1,18-1-1</inkml:trace>
  <inkml:trace contextRef="#ctx0" brushRef="#br0" timeOffset="-179755.73">12179 12715 5734,'-30'-1'0,"-1"0"0,4-3 0,-1 10 0,4 4 0,16-2 0,2 1 0,10 14 0,0-11 0,10 11 0,22-5 0,-17-8-296,19 6 296,-28-10 0,0-2 73,6 9-73,-12-2 0,4 5 0,-33 17 0,1-9 0,8-7 0,-3 1 0,-15 7 0,-1-2 0,-5 1 0,9-4 0,-2 0 0,6-5 0,3-1 0,2 1 0,-15 9 0</inkml:trace>
  <inkml:trace contextRef="#ctx0" brushRef="#br0" timeOffset="-179323.73">11872 13739 5734,'30'14'0,"1"-14"0,0-5 0,-5-4-813,1-2 1,-2 0 812,-5-2 0,-2-5 0,-1-2 0,0 0 511,8-22-511,-41 28 0,-1 9 0,-13 5 0,7 26 0,4 5 0,4-4 0,6 3 0,2 8 0,4-7 0,9-4 0,1 1 0,3-4 266,4-14-266,28-2 0,-16-7 0,22-1 0,-15-9 0,-9 1 0,8-3 0</inkml:trace>
  <inkml:trace contextRef="#ctx0" brushRef="#br0" timeOffset="-178956.73">12581 13598 5734,'-18'42'0,"7"-8"0,2-2 0,4-5 0,2 2 0,1 0 0,6-8 0,13 2 0,3-3 0,-2-6 0,24 8 0,-6-38 0,-22 5 0,-12-12 0,-16 16 0,-21 1 0,18 7 0,-24 4 0,21-1 0,-17 2 0</inkml:trace>
  <inkml:trace contextRef="#ctx0" brushRef="#br0" timeOffset="-154692.74">11913 7223 5734,'-4'-12'0,"-3"-3"0,3 7 0,-2-3 0,2 4 0,-3 11 0,3 0 0,-2 22 0,2 5 0,1-5 0,-1 7 0,0 3 0,1-7 0,0 1 0,-1 6 0,0 0 0,1-4 0,-1 1 0,1 5 0,0-5-533,1-10 533,-1 12 0,3-20 0,-3 14 0,2-12 0,-1 9 0,1-14 0,0-2 0,-1-1 533,1 0-533,4-6 0,0-3 0,4-7 0</inkml:trace>
  <inkml:trace contextRef="#ctx0" brushRef="#br0" timeOffset="-154217.74">11637 7516 5734,'-6'-6'0,"18"2"0,20-1 0,12-1 0,-4 1 0,-10 1 0,1 0 0,3 0 0,7-2 0,-1 1 0,-5-1 0,0-1 0,-5 1-1025,-5 1 0,-1 0 1025,3 0 0,-3-1 633,3 0-633,-7 1 335,7-1-335,-11 2 0,1-1 0,-3 0 0,3-2 0,-4-1 0</inkml:trace>
  <inkml:trace contextRef="#ctx0" brushRef="#br0" timeOffset="-152520.74">12575 7032 5734,'-23'26'0,"0"0"0,3-3 0,2-1 0,3-1 0,1 2 0,-5 19 0,-1 8 0,4-6 0,4-13 0,2 2-198,-2 2 0,-2 6 0,2 0 0,8-3 198,13 10 0,13-5 0,1-13 0,5-2 0,0-1 0,-6 1 0,1-2 0,2-4-766,6-5 0,2-5 1,-2-4 765,19-6 0,-3-6 0,2-1 0,-17 0 0,-1 1 0,18-5 0,0 1 0</inkml:trace>
  <inkml:trace contextRef="#ctx0" brushRef="#br0" timeOffset="-152141.74">13360 7110 5734,'6'6'0,"0"-1"0,11 13 0,11 8 0,-4-5 0,5 6 0,3 3-597,-11-8 1,0 1 596,10 9 0,0 5 44,-9-3 0,-1 4 1,-7 1-45,-10 1 0,-6 1 0,1-1-813,5-1 0,2-1 0,-6-1 813,-10-3 0,-6 0 0,-1-7 0,-15 6-1000,-3-1 1000,0-3 0,-1-2 0,9-7 0,0 0-23,-6 3 0,10-7 0,2 0 0,3-4 1</inkml:trace>
  <inkml:trace contextRef="#ctx0" brushRef="#br0" timeOffset="-140815.74">12168 8311 5734,'-3'12'0,"1"2"0,0 0 0,-2 27 0,0 6 0,1-6-438,-2 8 0,2 0 438,0-3 0,1 2 0,0-1 212,0-7-212,1-9 0,-1-2 0,1-2 0,-1-1 0,1-1 0,1-8 0,-2-5 0,3-4 166,-2-10 0,-1-10 0,-2-1 0</inkml:trace>
  <inkml:trace contextRef="#ctx0" brushRef="#br0" timeOffset="-140550.74">11898 8700 5734,'25'2'0,"0"0"0,4-1 0,10-4 0,10-4 0,-8 1 0,3-3-746,-5 0 1,5-2-1,-8 2 746,-9 1 0,15-6 685,-25 8-685,20-11 0,-18 9 365,16-10-365,-23 9 0,-1 1 0,-2-1 0</inkml:trace>
  <inkml:trace contextRef="#ctx0" brushRef="#br0" timeOffset="-140222.74">12986 8188 5734,'-32'24'0,"-1"0"0,3-3 0,1 4-820,8 4 1,-1 7 0,2 0 0,3-4-373,0-4 0,2 2 1192,3 4 0,-1 9 0,2 2 0,2-4 0,4-8 0,12 11 180,8-10 0,6 5 0,-2-11-180,5-13 0,2-2 0,1-4 0,-5-13 0</inkml:trace>
  <inkml:trace contextRef="#ctx0" brushRef="#br0" timeOffset="-139821.74">13513 8188 5734,'33'31'0,"0"0"0,-12-11 0,-1 0 0,8 9 0,-1 5 0,-3 5 0,-3 0 0,-6-14 0,-2 0-1251,7 15 0,-4-3 1251,-10-10 183,-8 3 0,-4 7 0,-2-2-183,-6-2 0,-2 0 0,6 1 0,1 3 0,-4-6-96,-9-4 0,-1-8 0,4-5 1,-5 3-1</inkml:trace>
  <inkml:trace contextRef="#ctx0" brushRef="#br0" timeOffset="-51445.73">18472 1367 5734,'-6'5'0,"3"2"0,4 1 0,9 6 0,9 4 0,19 0 0,-10-6 0,8-6 0,-20-7 0,12-6 0,2-2 0,-2-1-820,1-8 1,8-9 0,0-2 0,-9 5 704,3-7 115,0 4 0,3-5 0,-17 3 0,-30 5 0,-9 4 0,-2 6 0,-20 2 0,-9 10 0,20 16 0,2 9 0,0 1 0,-1-5 0,1 1 0,1 2-516,-2 6 0,2 3 1,6-3 515,-3 12 1152,14-9 1,3-1-1153,5 2 0,-1 12 0,8-18 0,16 18 0,-2-17 0,16 3 0,3-2 0,-3-10 0,6-10 0,8-2 0,-7-3 0,-2-5 1110,9-2 0,1-4-1110,-20-3 0,-3-2 0,13-4 0,-13 4 0,-1 0 0,-4 1 0</inkml:trace>
  <inkml:trace contextRef="#ctx0" brushRef="#br0" timeOffset="-48126.73">19221 1614 5734,'-3'8'0,"0"8"0,2-4 0,-2 6 0,-2 22 0,2-20 0,-3 20 0,-1 2 0,3-16 0,0 2 0,0-2 0,1-7 0,1-6 0,-1 0 0,2-4 0,0-10 0,0-3 0,1-10 0</inkml:trace>
  <inkml:trace contextRef="#ctx0" brushRef="#br0" timeOffset="-47397.73">19233 1462 5734,'-2'12'0,"-1"-8"0,3-5 0,-3-6 0,1-1 0,1-1 0,3-1 0,1 0 0</inkml:trace>
  <inkml:trace contextRef="#ctx0" brushRef="#br0" timeOffset="-47052.73">19792 1426 5734,'39'5'0,"-16"-2"0,19-1 0,-14 0 0,-3-2 0,0 1 0,12-1 0,-8 1 0,-2-1 0,-5 0 0,2-2 0,-9-1 0</inkml:trace>
  <inkml:trace contextRef="#ctx0" brushRef="#br0" timeOffset="-46612.73">20601 1443 5734,'16'9'0,"14"-6"0,2-1 0,-4-1 0,20-10 0,-1-3 0,-24 1-510,2-1 0,-3-1 510,-12 3 328,3-12-328,-7 7 168,-2-9-168,-29 18 0,8 5 0,-30 18 0,26 1 0,0 6 0,2 2 0,-1 4 0,1-2 0,-2 2 0,2-1-257,1 8 0,5-4 257,10-15 0,2-2 0,3-1 0,2-1 0,30 10 0,-16-14 0,9 0 0,2-2 0,-1-8 0,2-2 0,0-1 0,3-1 0,11-4 0</inkml:trace>
  <inkml:trace contextRef="#ctx0" brushRef="#br0" timeOffset="-46316.73">21265 1670 5734,'-5'42'0,"3"-21"0,-3 26 0,5-13 0,1-2 0,-1-1 0,1 2 0,0-1 0,1-9 0,1 1 0,0-4 0,1-9 0,-1-17 0,-1-8 0</inkml:trace>
  <inkml:trace contextRef="#ctx0" brushRef="#br0" timeOffset="-45830.73">21298 1607 5734,'0'-18'0,"0"2"0,3 9 0,-4-1 0,0 1 0,-5 2 0,-13 4 0,7 2 0,-9 4 0,13-5 0,0-1 0</inkml:trace>
  <inkml:trace contextRef="#ctx0" brushRef="#br0" timeOffset="-45458.73">21577 1838 5734,'3'8'0,"14"-1"0,0-3 0,8-1 0,0-2 0,4 0 0,13 0 0,-14-1 0,-12-1 0,3-2 0,-11-2 0</inkml:trace>
  <inkml:trace contextRef="#ctx0" brushRef="#br0" timeOffset="-45173.73">22047 1633 5734,'4'27'0,"0"5"0,1 8 0,-1 2 0,-1-16 0,0 1 0,1 15 0,1-4 0,-4-21 0,-1-19 0</inkml:trace>
  <inkml:trace contextRef="#ctx0" brushRef="#br0" timeOffset="-44873.73">22412 1322 5734,'25'-1'0,"5"1"0,1 0 0,3 0 0,-4 1 0,0-2 0,7-4 0,-15 1 0,13-3 0</inkml:trace>
  <inkml:trace contextRef="#ctx0" brushRef="#br0" timeOffset="-44662.73">22421 1566 5734,'-6'10'0,"41"14"0,-8-14 0,-2 0 0,4-1 0,4-11 0,-2-3 0,0 0 0,-4-1 0,1 0 0</inkml:trace>
  <inkml:trace contextRef="#ctx0" brushRef="#br0" timeOffset="-41429.73">23143 1388 5734,'-6'8'0,"-1"0"0,-13 22 0,9-12 0,-10 16 0,14 0 0,3-1 0,2-4 0,-2 5 0,5-3 0,14-11 0,7-3 0,20-1 0,-2-9 0,0-6 0,-2-12 0,-14-11 0,-2-6 0,-7 3 0,-2-2 0,5-4 0,-4 1 0,-18-16 0,-27 11 0,6 23 0,-2 3 0,-1-3 0,0 3 0,-21 9 0,25 7 0</inkml:trace>
  <inkml:trace contextRef="#ctx0" brushRef="#br0" timeOffset="-40701.73">23811 1551 5734,'-12'9'0,"1"-1"0,1-3 0,3-1 0,-3 1 0,4 1 0,-1 1 0,7-7 0,5-13 0,2-1 0,4-2 0,-3 11 0</inkml:trace>
  <inkml:trace contextRef="#ctx0" brushRef="#br0" timeOffset="-40357.73">24130 1497 5734,'-12'23'0,"0"1"0,-9 17 0,17-23 0,2 8 0,1 2 0,1-4 0,14 8 0,4-5 0,-2-21 0,23 4 0,-16-33 0,-4-8 0,-4 7-505,4-7 0,-5 1 505,-15 12 0,-14-3 0,-4 1 0,1 2 0,-18-1 0,-2 4 0,13 14 0,-23 2 0,32 2 0</inkml:trace>
  <inkml:trace contextRef="#ctx0" brushRef="#br0" timeOffset="-39647.73">24597 1424 5734,'32'2'0,"-2"-1"0,16-1 0,-19 0-1003,19 0 1003,-27 0 0,-3-1 323,-1 1-323,11-1 166,-11-1-166,-1-4 0,-52-8 0,16 5 0,-10 1 0,0 3 0,13 4 0,-13-1 0,8 3 514,2-1-514,-2 1 0,-5 17 0,15-9 0,-7 16 0,26 14 0,0-20 0,10 10 0,7 1 0,17-1 0,-16-12 0,-1-1 0,2-1 0,1-1 0,0-1 0,-2 1 0,10 4 0,0 6 0,-3 1 0,-17-10 0,13 20 0,-35-12 0,-2-8 0,-16 6 0,-6 0 0,10-10 0,-1-1 0,-10 6 0,-1-2 0,-6-3 0,4-3 0,1-2-254,1-1 0,3-3 1,9-4-1,-5-2 1</inkml:trace>
  <inkml:trace contextRef="#ctx0" brushRef="#br0" timeOffset="-37555.73">24804 2193 5734,'-43'9'0,"0"-1"0,0 1 0,6-3 0,-4 0 0,-3 0 0,0 0 0,2-1 0,1 0 0,-5 0 0,4-2 0,-2 1 0,-5 0-410,8-1 0,-5 1 1,-2 0-1,-2 0 1,0 0-1,2-1 0,2 1 1,3-1-68,-2 0 0,4 0 1,1-1-1,1 1 0,-2-1 547,-4 1 1,-1 0 0,-1 0 0,2 0 0,2-1-71,0 1 0,2-1 0,2 0 0,3 0 0,2 0 0,3-1 0,-5 1 0,-3 1 0,-6 0 0,-3 0 0,-2 0 0,-1 0 0,3 0 0,2 1 0,-1-1 0,1 0 0,0 0 0,1 0 0,0 0-86,-5 0 1,2 1-1,-1-1 1,1 1 0,1-1 85,-2 0 0,-1 1 0,2-1 0,2 0 0,6 0 0,-11 0 0,3 0 0,12 0 0,-4-1 0,0 1 0,1-1 0,-7 1 0,1 0 0,-1 0 0,-5 0 0,0 0 0,4 0 0,5-1 0,2 1 0,7-1 0,-2 0 0,3 1 0,0-1 0,0 1 0,-14 0 0,-6 1 0,6-1 0,-3 1 0,5-1 0,9 0 0,0-1 0,-7 1 0,-5 0 0,1 0 0,4 0 0,1-1 0,4 0 0,7-1 0,-1 1 0,-9-1 0,-3 2 0,6-1 0,-4 0 0,8 0 0,-6 1 0,1 0 0,-6 2 0,-5 0 0,10-1 0,-8 1 0,-2 1 0,2 0 0,6-1 0,5-1 0,3 1 0,-1 0 0,-14 1 0,-2 2 0,2-1 0,8-1 0,3 1 0,4-2 0,8-1 0,0 0 0,-9 1 0,-8 2 0,1 0 0,8-1 0,-5-1 0,-2 1 0,-14 2 0,-1 1 0,12-3 0,16-3 0,1 1 0,-9 1 0,-8 0 0,1 1 0,6-1 0,7-1 0,2-1 0,-13 2 0,-3 2 0,-7 0 0,1 0 393,13-1 1,-2-1-394,-3 2 0,-3 1 0,6-1 0,-5 1 0,4-1 0,-8 2 0,10-2 0,7-2 1072,1 1 1,0 0-1073,5-1 2802,-15 3-2802,10-3 0,-13 2 0,26-8 0,-16-29 0,17 11 0,-2-11 0,-3-9 0,3 4 0,-4-9-343,6 15 0,0-5 0,0 3 343,2 2 0,0-3 0,-3-9 0,-2-6 0,1-1 0,3 10 0,1 0 0,0-1 0,-1-3-611,-1-1 1,0-4 0,-1-1 0,2 2 0,0 4 610,0-6 0,1 3 0,0 2 0,1 2 0,1 1 0,0 1 0,0 0 0,0 0 0,2 6 0,-5-15 0,1 0 0,0 2 0,2 8 0,5 18 688,-5-17-688,7 25 3276,1 1-3160,9-3-116,1 6 0,20-3 0,15-2 0,-4 2 0,-11 4 0,2 0-475,13-4 1,7-1 0,1 0 474,-12 3 0,-1 1 0,2 0 0,2-1-585,-3 1 1,3 0 0,1 0 0,-1-1 0,0 1 584,0 0 0,0-1 0,-1 1 0,1 0 0,-1 0-126,-1 0 1,-2 1 0,1 0-1,2 0 1,5-1 125,-4 2 0,5 0 0,3 0 0,2 0 0,0 0 0,2 0 0,-2 0 0,-2 0 0,-3 1 0,1 0 0,-3 0 0,-1 0 0,-1 1 0,1-1 0,2 0 0,2 0-77,-4 1 1,2-2 0,3 1-1,1 0 1,0-1 0,-1 1-1,0 0 1,-3 0 0,-2 0 0,-4 1 76,9-1 0,-4 1 0,-3 1 0,-2 0 0,-1-1 0,9 1 0,-4 0 0,2 0 0,-4 1 0,2 0 0,0-1 0,-1 1 0,5 0 0,0-1 0,3 0 0,-6 1 0,5 1 0,0-1 0,0 0 0,-5 1 0,6-1 0,-4 0 0,0 1 0,-6 0 0,-1 0 0,2-1 0,3 1 0,-2 0 0,5 0 0,2 0 0,-1 0 0,-4 0 0,-6 0 0,-1 0 0,-6 1 0,4-1 0,4 0 0,5 0 0,3 1 0,-3-1 0,-5 0 0,9 0 0,1 0 0,-6 0 0,8 1 0,4-1 0,-3 0 0,-5 0 0,1 0 0,-4 0 0,4 1 0,-3-1 0,7 0 0,0 1 0,-3-1 0,-7 0 0,6 0 0,-3 1 0,-3-1 0,2 1 0,-1 0 0,-6 0 0,-3-1 0,2 1 0,5 0 0,2 0 0,-6 0 0,-5 1 0,-1-1 0,9 1 0,6 0 0,-8 0 0,4 0 0,1 0 0,-4 1 0,-3-1 0,-2 0 0,2 0 0,6 1 0,4 0 0,-1 0 0,-8 0 0,-10-1 0,-1 1 0,19 0 0,7 1 0,-6 0 0,-16-1 0,1 0 0,11 1 0,10 0 0,-1 1 0,-10-1 0,-15-1 0,-2 0 0,10 1 0,3 0 0,-8-1 49,-6 1-49,5 1 0,0-1 0,1 1 1128,-3 0 0,1 0-1128,10 4 18,1 2 1,3 3-19,-5 3 0,0 2 0,4-3 0,-4 1 0,-10 9 0,-7-1 0,-7-3 0,8 22 0,0 3 0,-5-6 1054,-4-11 1,2 4-1,0 2-1054,-1 6 0,-1 0 0,0-2-1399,1 0 0,-1-1 1399,1 4 0,0 2 0,-2-6 0,4 10-797,-2-8 1,3 8-1,-2-5 797,-2-11 0,0 2 0,2 4 0,3 7 0,-1 0 0,-2-10-159,-3-10 1,-1-2 158,5 11 0,2 3 0,1-3 0,2 0 0,2 2 0,0 1 0,-1-3 0,-2-2 378,0-2 0,-4-6-378,-8-13 2607,-18 11-2607,-16-11 0,-12 6 825,9-16 0,-3-2-825,-3 0 0,-1 0 0,-3 0 0,-1 0 0,1-1 0,2 1-751,-9-1 751,18 0 0,17-1 0,1 0 0</inkml:trace>
  <inkml:trace contextRef="#ctx0" brushRef="#br0" timeOffset="-36333.73">22807 1177 5734,'-13'15'0,"5"-6"0,-15 7 0,8-8 0,-2 2 0,-19 7 0,-9 3-1093,11-6 1,-1 0 0,-1 0 767,3 0 0,1 1 0,-1-1 325,-3-1 0,1 1 0,6-3 860,1 0-860,4-2 0,1 0 0,-2 1 0,-3 0 0,19-6 0,23 18 0,14-1 0,11 4 0,-2-1 0,3 3 0,0-1 287,2 0 0,3 2 1,-6-6-288,-14-9 0,-5-3 0,1 0-408,10 6 408,-16-8-120,17 10 120,-22-12 0,15 8 0,-14-8 0,9 5 0,-2-2 0,-8-3 2357,9 3-2357,-9-5 532,1-1-532,6-21 0,-8 8 0,3-16 0</inkml:trace>
  <inkml:trace contextRef="#ctx0" brushRef="#br0" timeOffset="-35630.73">22104 1694 5734,'13'14'0,"-2"-2"0,20 8 0,6 2 0,-16-9 0,3 1 0,15 8 0,8 4 0,-5-3 0,-9-5 0,-1-2-1093,-1 0 1,1 1 0,-4-3 794,11 5 298,-6-4-70,-9-3 1,0-1 69,-2-1 389,7 3 0,-1 0-389,-14-7 0,11 5 0,-13-9 437,0-2 0,5-1 1,1-1-1</inkml:trace>
  <inkml:trace contextRef="#ctx0" brushRef="#br1" timeOffset="-10016.74">12855 9787 24575,'0'0'0</inkml:trace>
  <inkml:trace contextRef="#ctx0" brushRef="#br0" timeOffset="96515.27">17767 6865 5734,'11'1'0,"-12"44"0,-4-11 0,-1 2-310,-2 2 0,-1 5 310,0-2 0,-2 6 0,0 0 0,1-7-1620,2-5 1,0 0 1619,-2 8 0,-1 6 0,1-7 0,3-15 0,1-2-108,-1 5 1,-1-1 107,-2 13 0,-2-1 0,9-39 0,8-37 0,7-19 0,-5 19 0,0-2-36,0 4 0,1-2 0,1-4 0,2-2 36,2-2 0,3-4 0,1-3 0,0 1 0,-1 3 0,-2 6 0,-1 0 0,-1 6 0,2-6 0,1-2 0,3-9 0,2-2 0,0 1 0,-3 8 0,-5 13 2300,3 1-2300,5 8 0,0 11 0,-9 31 0,-2 11 0,4-6 0,0 3 0,-2 12 0,-1 8 0,0 2 0,-1-7-828,0-4 1,-1 0 827,-1-2 0,2 6 0,-1-2 0,-1-6 0,-1-7 0,0-2-721,1 9 1,0 5 0,0-6 720,-2-8 0,0 0 0,4 23 0,-4-7 51,-11-29 0,-3-5 0,-5-10 0</inkml:trace>
  <inkml:trace contextRef="#ctx0" brushRef="#br0" timeOffset="96625.27">17872 7321 5734,'22'-13'0,"0"3"0,21 7 0,3 3 0,-1-1 0,4 0 0,-1 0 0,-14 1 0</inkml:trace>
  <inkml:trace contextRef="#ctx0" brushRef="#br0" timeOffset="97024.27">18564 7329 5734,'-24'-6'0,"8"5"0,-19 25 0,14 12 0,2 7 0,4-13 0,2 1 0,-5 11 0,3 1 0,12-10 0,6-5 0,6-10 0,18-39 0,4-22 0,-16 8 0,-3-8 0,-1-2 0,2 2-820,3 4 1,0 0 0,0 0 0,-2 0 790,-3-5 0,-1-3 0,-3 4 1,-1 7 28,1-11-796,-2 0 0,-1 1 796,0 6-54,-3 2 0,-4 13 54,0 28 0,-7 13 0,7 22 0,3 5 0,1 0 607,-1 3 0,2-1-607,6-10 0,0 0 0,8-5 0,3-1 0,2 2 0,-1-7 0,0 0 0</inkml:trace>
  <inkml:trace contextRef="#ctx0" brushRef="#br0" timeOffset="98016.27">18955 7340 5734,'-11'-14'0,"1"5"0,-16 36 0,-2 12 0,5-6 0,-5 5 0,3 5 0,16-3 0,6-3 0,0-2-370,1-1 0,5-5 370,7-22 0,35-28 0,-20 7 69,5-8 1,-1-4-70,-8 0 0,3-4 0,-12 14 0,-2 3 0,-4 4 0,-3 6 558,-3 5-558,-3 10 43,2 31-43,4-19 0,13-1 0,4-5 0,0-13 0,7-20 0,6-11 0,-5 0 0,-12 5 0,-1-2 0,6-7 0,3-5 0,-2-4 0,-4-3 0,-2-4 0,-1 0 0,-2 6-912,1 0 1,1 1 911,-2 0 0,2-6 0,-1 3 0,-4 12 0,-4 10 0,5-19 0,-6 20 0,-9 12 0,-9 43 0,-4 19 0,6-22 0,-1 1 0,0 8 0,-1 6 0,3-4 0,2 2 0,2-5-643,1-9 1,1-2 642,-1 5 0,0-3 1115,1-2-1115,1-12 0,2-29 0,9-29 0,0 8 0,4-7 0,1-1 0,-1 4-1194,1-5 1,1 1 1193,2-2 0,2-3 0,1 5-248,8 0 1,-1 6 247,-2 2 139,-1-1 1,0 10-140,2 36 0,-16-4 0,9 18 0,-26 10 0,-7 2 0,3-7 0,-4-1 0,-3 6 0,0-8 0,-4-6 1149,5-4 1,0-2-1150,2-5 2297,7-4-2297,6 0 0,42 20 0,-16-12 0,2-1 0,5 3 0,-1-1 0,1 2 0,-3-2 0,8 6 0,-7 0 0,1 5 0,-11-5 0,-17-3 0,-8 17 0,-14-20 0,-4-4 0,-6 4 0,-13 3 0,0-1 0,9-8 0,2-5 0,-5-2 0,7-3 0,2-4 0,-8-8 0,6-3 0,20 1 0,-3-12 0</inkml:trace>
  <inkml:trace contextRef="#ctx0" brushRef="#br0" timeOffset="99187.27">19912 7398 5734,'-22'-5'0,"0"23"0,2 8 0,8-2 0,-4 18 0,10 4 0,21-21 0,6-2 0,1 20 0,5-25 0,3-12 0,2-24 0,-3-10 0,-7 7 0,0-2 0,8-8 0,-5-4 0,-16-13 0,-7 2 0,-4 8 0,-9 8 0,-7-4 0,-1 10 0,-18 11 0,11 1 0,1 4 0,5 16 0,45 16 0,-8-10 0,9 0 0,5-2 0,18-5 0,-7 0-564,-2-4 564,-26-4 0,11-1 0,-8 1 0,6 13 0,-16-2 0,-5 13 0,-7-2 0,1 1 0,1 13 0,1 1 0,2 1 282,0 2 0,5-2-282,19-5 0,-5-11-255,12-6 255,-14-19 0,2-4 0,10-26 0,0-7 0,-4 8 0,-5-3 0,3-6 0,-8 7 0,-10 10 0,-4-22 0,-45 49 0,20-1 0,-22 13 0,29 18 0,12-17 255,0 15-255,14-22 0,2-3 0,31-9 0,-17-2 0,-1 0 0,1-3 0,-2-8 0,-2-1 0,6-8-873,-1-3 1,-2-1 872,-4-1 0,0-8 0,-1 1 0,-6 9 0,0-2 0,-6 9 0,-24 43 0,11-9 0,-14 28 0,22 2 0,5 0 0,-1 0 0,2 0 0,3 8 0,-2-9 0,0-8 0,1 1 0,-2-3 0,-6-16 0,-1-1 0,-2 3 1745,-2-5-1745,0 2 0,0-5 0,1 5 0,11-15 0,21-23 0,-7-6 0,0-3-1279,-1 2 0,0-1 1279,2-10 0,-4 1 0,-8 13 0,-1 1-660,0-3 0,0 0 660,-2 3 0,0-1-19,2-5 0,-1-2 19,0 0 0,-1 1 0,-1 5 0,0 1 0,3-19 0,-2 15 0,-10 81 0,5-17 171,-6 14 1,-1 3-172,2-15 0,1 0 0,1 6 0,0 3 0,1-4 0,-2-10 0,2 1 0,1 9 0,1 5 0,2-11 0,3-15 0,7 3 0</inkml:trace>
  <inkml:trace contextRef="#ctx0" brushRef="#br0" timeOffset="99344.27">20829 7182 5734,'39'-9'0,"1"0"0,-5-1 0,4-2 0,0 0 0,-6 2 0,-5-1 0,-1 1 0,11-5 0,0 1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8T20:29:49.413"/>
    </inkml:context>
    <inkml:brush xml:id="br0">
      <inkml:brushProperty name="width" value="0.09071" units="cm"/>
      <inkml:brushProperty name="height" value="0.09071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6259 5937 5734,'-7'5'0,"6"0"0,4-2 0,38 3 0,-19-4-569,25 1 569,-30-2 0,2-1 0,8 2 0,1-1 0,2 0 69,-3 0 1,4 0-70,13 0 0,0-1 0,-19 1 0,1-1-706,21 1 0,-2-1 706,-9 1 0,-11-1-99,7 0 1,3 1 98,11 0 0,-13-1 0,3 1 168,7-1 1,0 1-169,-4-2 0,0 1 0,5 0 0,0 0 0,-4 0 0,0-1 0,3 0 0,-1-1 0,-14 1 0,0 0 569,21 0 0,-2-1-569,-1 0 0,0 0 0,-19 1 0,0 0 0,1 0 0,-1-1 0,18 0-755,4-1 755,-24 1 0,1 1 0,9-2 0,2-1 0,0 1-538,0-1 0,-1 0 538,-10 1 0,12-1 0,1 0 0,1-1 0,-1 1 0,-1 0 0,-10 1-135,10-1 1,2-1 134,6 1 0,-7 0 0,8-1 0,-8 2 0,1-1 0,-8 2 0,6-1 0,-8 0 0,-4 1-116,0 1 1,-2-1 115,-6 0 0,0 1 0,31-4 0,-24 2 813,23-1-813,0 0 0,-13 2 571,-9 1 1,2-1-572,7 1 0,-1-1 0,-1 1 165,1-1 1,3 1-166,-8 0 0,-2 0 0,-2 0 0,0 0 304,1 0 0,2 0-304,15 0 0,-2 0 0,-9 0 0,0 1 0,6-1 0,-7 0 0,-7 1 0,22-1 0,-24 1 0,23 0 0,-16 0 0,14-1 0,-4 2 0,-1 0 0,-6-1 0,7 1 0,0 0 0,-7-1 0,-12 1 0,10 0 0,-16-1 0,17 2 0,-11-2 0,11 1 0,-14 0 0,-2-1 0,0 0 0,-3-2 0,0 1 0,0-1 0,9 0 0,-4 1 0,8-1 0,4 1 0,-7 0 0,8 0 0,4 1 0,-10 0 0,4 0 0,0 0 0,1 0 0,15 1 0,1-1 0,-13 0 0,4 0 0,1 1 0,4-1 0,-11 0 0,18 1 0,-12 0 0,-6-1 0,0 1 0,12-1 0,3 1 0,-3-1 0,-14 0 0,19 1 0,1-1 0,-21 0 0,0 1 0,2-1 0,21 0 0,-24 0-319,0 0 1,-2 1 318,-5-1 0,1 0 0,9 0 0,1 0 0,1 0 0,-3 0 0,4 0 0,5 1 0,-3 0 0,0-1 0,0 1 0,3-1 0,0 1 0,-2 0 0,1-1 0,0 1 0,2 0 0,-4-1 0,-3 1 0,3 0 318,2 0 1,1 1-319,5 0 0,-6 0 0,6 0 0,2 0 0,-16-1 0,-1 0 0,10 1 0,1-1 0,-4 0 0,-1 0 0,-3-1 0,2 1 0,4 0 0,3 0 0,-5 1 0,1-1 0,-3 0 0,1 1 0,-1 0-565,2-1 1,-2 1 564,0 0 0,-1 0 0,7 1 0,-6 0 0,12 0-497,-11 0 0,5 0 1,-8-1 496,-5 0-240,10 2 0,4 0 240,5 1 0,-6 0 0,7 0 0,-4 0 0,-9-2 0,-1 1 0,4 0 0,2 1 0,-3-1 0,15 1 0,-19-2 0,1 0 0,6 2 0,-1-2 0,7 2 0,-10-1 0,4 0 0,-1 0 0,4 1 0,-5-1 0,-9-1 0,1 0 0,9 1 0,9 1 0,-1 0 0,-9-2 0,7 2 0,2 0 0,-3 0 0,-17-3 0,12 2 0,-17-2 0,17 2 0,2 1 0,-6-2 0,6 2 0,10-1 0,-10 0 0,-9-1 0,20 2 0,1-1 0,-19-2 0,-2 0 0,-1 0 0,-4-1 0,12 0 0,3 1 0,-5-1 565,2 1-565,-21-2 1508,25 2-1508,-7-1 309,-1 0 1,2 0-310,6 0 0,-2 0 0,11 1 0,-2-1 0,-5 0 0,-20 0 0,23 0 0,2-1 0,-25 1 407,25-1-407,-3-1 0,-23 1 0,27-1 0,2-1 0,-8 1 0,-13 0 0,-1 1 0,17-1 0,-18 0 0,7 0 0,10-1 0,-17 1 0,17 0 0,-11 0 0,-6 0 0,3-1 0,1 1 0,0-1 0,3 0 0,-1 0 0,-8 0 0,1-1 0,-1 0 0,-4 0 0,11-2 0,2-2 0,-15 3 0,13-2 0,-15 2 0,-1 1 0,18-6 0,-13 4 0,11-3 0,-6 1 0,-7 2 0,6-2 0,-5 1 0,-5 1 0,3 0 0,-2-1 0,-5 3 0,4-2 0,-5 2 0,1-4 0,-2 2 0,0-5 0,3-11 0,-5 8 0,5-9 0,8-20 0,-11 22 0,3-4 0,-1-3 0,1-12 0,-5 11 0,0 0 0,4-20-617,-7 18 1,-1 3 616,-1 3 0,0-7 0,-2-10 0,0 16 0,-1-16 0,-2 11 0,-4-2 0,-5-5 0,-3-2 0,4 0 0,-3-1-885,-8-4 1,0 5 884,-2 7 0,8 9 0,-6-3-434,-6 0 0,-7-3 1,-1-1-1,4 4 434,-1-2 0,-1 0-250,-1 1 1,-6-5 0,1 1 0,6 7 249,5 7 0,4 2 0,-2 0 0,-4-2 0,-9-3 0,-5-1 0,4 2 0,11 4 0,0 1 0,-7-3 0,-3-1 0,7 4 0,2 2 0,-3-1 0,-2 1 0,-1 0 846,6 1 0,-5 1-846,3 5 0,-3 1 0,4 1 0,6 0 0,0 0-444,-11-1 0,-6 0 1,7 1 443,-14 2-91,16 0 1,-8 1 0,0 0 0,5 0 90,0 0 0,0 0 0,-8 0 0,-7 0 0,2 1 0,6 1 0,1 1 0,5 0 0,8-1 0,-2 1 0,-8 0 0,-12 2 0,-4 1 0,3-1 0,10-1 0,5-1 0,-1 2 0,0-1 0,-9 2 0,-5 1 0,-1 0 0,6-1 0,10-1 0,1 0 0,2-1 0,-1 2 0,-7 0 0,1 0 0,12-1 0,1 1 0,0 1 0,-2 0 0,-16 5 0,17-4 0,-3 0 0,0 1 0,-3 1 0,4-2 0,-15 5 0,-1 0 0,2-1 0,10-3 0,-5 3 0,-11 5 0,7-3 0,16-5 0,0 1 0,-15 4 0,-7 3 0,12-4 747,9-1-747,-13 5 0,-2 1 0,21-9 0,0 1 0,-10 3 0,-4 3 0,-1 0 0,2 0 0,-1 2 0,0 1 0,-5 3 0,-1 2 0,0 0 0,8-5 0,0 1 0,1 0 0,2-1 94,1 0 0,2-1 1,1 2-95,-1 4 0,1 1 0,5-3 0,-1 2 278,-4 3 0,1-1-278,15-11 3018,-5 6-3018,0 1 0,-3 7 0,5-5 0,0 5 0,7-11 0,-3 13 0,5-13 0,0 29 0,5-25-303,3 17 303,3-22 0,28 6 0,11-1 0,-13-12 0,3-2-325,2 2 1,6 0 0,1 0 0,-6-3 0,3-5 0,-3-2 0,10 0 0,-1-1 0</inkml:trace>
  <inkml:trace contextRef="#ctx0" brushRef="#br0" timeOffset="1437">16725 3727 5734,'17'-2'0,"0"1"0,4-2 0,16-3 0,-11 2 0,15-3 0,-18 1 0,-10 1 0,-12 2 0,-35 5 0,1 2 0,-1 0 0,1 1 0,1-1 0,-13 3 0,20-3 0,-8 0 0,7 0 0,-7 1 0,17-2 0,0 1 0,5 0 0,1 4 0,-1 13 0,5-5 0,-1 7 0,8-7 0,1-4 0,13 18 0,1-13 0,6 8 0,-2-12 0,2-1 0,0-3 0,3 1 0,-1 1 0,0 0 0,8 4 0,-2 0 0,3 3 0,-17 6 0,-5 3 0,-9-8 0,-2 7 0,-6 1 0,-17-9 0,-4-2 0,-8 7-607,6-7 0,1-3 607,4-4 0,3-3 0,-21 2 0,20-23 0,0-4 0,-12 7 0,21-10 0,0-1 0</inkml:trace>
  <inkml:trace contextRef="#ctx0" brushRef="#br0" timeOffset="1805">17235 3851 5734,'-11'32'0,"4"-5"0,1 0 0,1 16 0,10-5 0,3 7 0,0-6 0,-3-9 0,3-1 0,1 3 0,2 2 0,3-6 0,10-9 0,1-7 0,1-1-519,0-2 1,0-4 518,-3-15 0,8-21 0,0-4 0,-4 3 124,3-2 1,-8-4-125,-25 9 0,-6 3 0,-2 2 0,-6-5 0,-4 5-572,-3 15 572,-8-1 0,8 7 0,0 2 0,-3 2 0,1 0 0</inkml:trace>
  <inkml:trace contextRef="#ctx0" brushRef="#br0" timeOffset="2393">16060 3599 5734,'8'-4'0,"-13"8"0,-4 2 0,-17 12 0,4-3 0,-4 2 0,-3 3 0,-5 3 0,3-2-1639,-3 3 1,0-1 1251,5-3 0,-2 0 1,1 1 683,-7 4 0,4-2-297,-5 4 0,9-8 0,1 2 798,-2 5-798,26-14 0,2 16 0,17-17 0,9 1 0,14-4 0,2-2 0,-2 0 0,2 0 0,3-1 0,-13-4 0,-3 0 0,0 1 0,1-1 0,-3 0 0,-7 0 0</inkml:trace>
  <inkml:trace contextRef="#ctx0" brushRef="#br0" timeOffset="2667">15522 4145 5734,'18'14'0,"0"0"0,21 0 0,3-2 0,-2 0 0,4 0 0,11 1 0,-11-3 0,-3-4 0,-4-2 0,7 0 0,-10-2 0,-9-3 0,4 0 0,-5-2 0,-16-2 0</inkml:trace>
  <inkml:trace contextRef="#ctx0" brushRef="#br0" timeOffset="3500">18218 3953 5734,'-24'18'0,"11"-8"0,-7 13 0,16-14 0,-4 5 0,3-6 0,-2 0 0,3-2 0,6-4 0,1-2 0,8-5 0,14-13 0,4-4 0,4-3-422,0 0 1,2-2 421,-10 7 0,0-1 0,12-9 0,0 0 0,-12 10 0,-1 0 0,6-5 0,-4 3 0,-14 13 0,4-5 0,-12 16 0,-9 9 0,-12 11 0,-12 12 0,-5 7 0,0-1 0,6-7-1038,4-5 1,4-3-1,-4 3 1038,-4 6 0,-6 6 0,-1 2 0,3-4 0,7-7-246,6-7 0,4-3 246,-13 19 0,9-8 0,1 0 0,-1 1 0,5-6 0,4-2 0,13-9 0,24-10 0,-6-2 0,17-8 0</inkml:trace>
  <inkml:trace contextRef="#ctx0" brushRef="#br0" timeOffset="3792">18345 4344 5734,'10'-5'0,"1"1"0,-2 3 0,0 3 0,5 5 0,-3-3 0,15-6 0,-11-5 0,4-5 0,-11 3 0,-4 0 0,1-2 0,-2 1 0,0 2 0,-1 5 0</inkml:trace>
  <inkml:trace contextRef="#ctx0" brushRef="#br0" timeOffset="18473">11874 6601 5734,'3'-11'0,"0"0"0,-1 3 0,0 1 0,5-15 0,-3 12 0,3-12 0,-5 14 0,-1 11 0,0 25 0,-1 8 0,1-2-619,0 6 1,1-1 618,3-16 0,9 8 0,8-2 0,1-18 0,2-1 0,1 13 0,0-4 0,21-27 0,-11-26 0,-17 10 0,0-5 0,-3 1 0,0-4 0,-2 3 0,1-2 0,-1 2 0,-4-5 0,-4 5 1237,-5 16-1237,2-8 0,-3 9 0,2-3 0,-1 5 0,0 9 0,3 40 0,0-11 0,-1 0 0,0 8 0,1 1-1093,1 3 1,-1 2 0,1-1 1053,-2-6 1,1-1 0,0 2 38,1 15 0,0 2 0,-1-8 0,-2-17 0,0 0 0,0 14 0,0 7 0,0-7 0,-1 5 0,-3-11 0,-4 3 0,-1-10 0,-4-16 0,-14 6 0,11-20 0,-1-1 0,-14-10 0,12 4 0,-9-7 0,18 5 0,11-38 0,2 23 1638,4-6 0,5-3-1580,8 7 0,2 3-58,-8 5 0,1 0 0,12-9 0,4-2 0,-4 6 0,2-1 0,-2 3-365,-1 0 1,0-1 364,7-4 0,4-3 0,-7 5-283,2 0 1,-12 8-1,0 1 1,3-2-1</inkml:trace>
  <inkml:trace contextRef="#ctx0" brushRef="#br0" timeOffset="19933">12718 6799 5734,'3'-7'0,"-13"36"0,-3 15 0,5-15 0,-1 8 0,-3 10 0,5-4 0,7-7 0,2-3 0,-3 1 0,2-2-381,1-4 0,2-4 381,1-9 185,-2-3-185,13 7 0,-3-9 0,17 2 0,-9-14 0,16-13 144,-21 4 0,1-9 0,-19 7 1</inkml:trace>
  <inkml:trace contextRef="#ctx0" brushRef="#br0" timeOffset="20115">12603 7143 5734,'-25'-9'0,"10"-3"0,17 6 0,20-10 0,7 0 0,-3 1 0,3 0 0,1-1 0,11-5 0,-18 10 0,14-6 0</inkml:trace>
  <inkml:trace contextRef="#ctx0" brushRef="#br0" timeOffset="21062">12898 7182 5734,'47'2'0,"-7"-3"0,-23-9 0,0-4 0,-4-7 0,-1-2 0,0-4 0,-1-19 0,-22 14 0,3 13 0,-12-14 0,-10 17 0,10 6 0,-9 8 0,25 6 0,13 6 0,8-8 0,27-9 0,-22 1 0,13-8 0,-24 8 0,9-6 0,-7 4 0,6-3 0,-11 21 0,-5 5 0,-1 8 0,-3 6 0,1 1 0,0-5 0,-1 1 0,3-2 0,12-6 0,-5-12 0,18-19 0,2-9 0,-9 3 0,6-10 0,-2 0 0,-14 15 0,11-14 0,-16 31 0,6-11 0,-14 55 0,2-27 0,1 20 0,14-17 0,-4-13 0,14 4 0,9-34 0,-12 7 0,13-21 0,-25 19 0,10-21 0,-11 22 0,5-12 0,-8 19 0,1 38 0,-1-19 0,3 37 0,-3-34 0,7 9 0,11-21 0,-6 1 0,8-18 0,-5-19 0,-4-6 0,3 1 0,-6 8 0,1-6 0,-1 4 0,1-14 0,-2 6 0,-13 72 0,0-6 0,-5 7 0,3 1 0,11 4 0,2-28 0,9 7 0</inkml:trace>
  <inkml:trace contextRef="#ctx0" brushRef="#br0" timeOffset="21532">14144 6708 5734,'33'-7'0,"-1"1"0,18-5 0,-4 1 0,-14 4 0,7-3 0,0 0 0,-4-1 0,-4 3 0,-11 1 0</inkml:trace>
  <inkml:trace contextRef="#ctx0" brushRef="#br0" timeOffset="23305">14851 6789 5734,'10'-9'0,"-1"0"0,-2-2 0,2-17 0,1-5 0,-2-1 0,2 0 0,-2-5 0,-5-10 0,-2 4 0,0 3 0,0-1 0,-1-1 0,-3 1 0,1 22 0,-1-16 0,-1 44 0,3-2 0,-3 19 0,6 10 0,1-2 0,0-2 0,1 10 0,-1-4 0,0 9 0,1 6 0,0 3 0,0-1 0,0-4 0,-1-8-155,0 5 1,0-7 0,0 8 154,0-8 0,0 9 0,0 4 0,0 3 0,-1-3 0,0-4 0,-2-9 0,0-11 0,-7 5 0,-2-1 0,-6-8 0,-6-32 0,-2-8 0,-12-3 0,10-4 0,3-2 0,10 3 0,3-4 0,19 2 0,6-1 0,1 1-1080,15-6 1,11-7 0,-5 7 1079,-15 14 0,0 1 0,8-6 0,6-2 0,-5 1-238,-7 4 1,-3 2 0,13-11 0,-13 10 0,0-1-1</inkml:trace>
  <inkml:trace contextRef="#ctx0" brushRef="#br0" timeOffset="23701">15517 6330 5734,'-22'18'0,"0"1"0,1-2 0,2 2 0,-2 15 0,3 2-3260,-2 5 3260,2-4 0,4 4 0,13-5 0,4 2 0,0-4 0,2 13 0,1-11 0,3 6 0,0-12 0,6-14 151,19 1 1,-18-16-1,10-5 1</inkml:trace>
  <inkml:trace contextRef="#ctx0" brushRef="#br0" timeOffset="24091">15613 6583 5734,'28'-7'0,"-5"2"0,14 21 0,-20-6 0,17 11 0,-7 21 0,-20-9 0,-2-5 0,-4 0 0,-13-2 0,-17-2 0,13-14 0,-7 0 0,-18 0 0,15-6 0,-15 1 0,20-6 0,7-3 0,-3 0 0</inkml:trace>
  <inkml:trace contextRef="#ctx0" brushRef="#br0" timeOffset="24333">15969 6586 5734,'-5'5'0,"2"-1"0,-14 18 0,8-7 0,-1 12 0,0 2 0,3-3 0,0 3 0,4 1 0,24 3 0,-7-12 0,17-2 0,-15-23 0,1-1 0</inkml:trace>
  <inkml:trace contextRef="#ctx0" brushRef="#br0" timeOffset="24554">16200 6374 5734,'36'23'0,"-11"-3"0,-4-2 0,-1 4 0,2 14 0,-4 2 0,-3-1-511,-1-2 0,-3-1 511,-12-7 0,-8 4 0,-4 2 0,1-10 0,-1 0 0,-3 10 0,-4-1 0,-7-6 0,-1-5 0,-5-2 0,7-5 0,-1 1 0</inkml:trace>
  <inkml:trace contextRef="#ctx0" brushRef="#br0" timeOffset="25223">11585 6576 5734,'-7'39'0,"1"1"0,-1 0 0,0 0 0,0-1 0,-1 6 0,0-1 0,1-2 0,3-1 0,4 4 0,2-3 0,7 3-656,6-5 1,6 3-1,3 0 1,0 0 0,-3-3 59,-6-3 0,-3-1 0,2-1 0,5 0 596,8 1 0,7 3 0,2-3 0,0-5 0,-4-12-9,9-13 1,0-9 0,-3 2 0,1 0 0,0-2 0,-5-2 0,0 1 0,0-1 0</inkml:trace>
  <inkml:trace contextRef="#ctx0" brushRef="#br0" timeOffset="26221">16313 6172 5734,'12'24'0,"-1"0"0,6 12 0,2 6 0,-2-5-1069,-5-12 1,-1 0 1068,7 15 0,2 7 0,-3-7-715,-7-14 1,-1-3 714,3 8 0,1 2 0,0 7 0,-1-2-430,3 9 430,-5-12 0,-1-1 0,-2-3 0,-6 2 0,-1 0 0,-2 0-240,0-2 0,-2-3 240,-4-11 445,-15 9-445,10-14 1391,-16 4-1391,18-18 360,-2-4 0,5-4 1,2-2-1</inkml:trace>
  <inkml:trace contextRef="#ctx0" brushRef="#br0" timeOffset="26754">16718 6112 5734,'9'-6'0,"-1"1"0,20 2 0,-8 3 0,24 12 0,-24 1 0,3 13 0,-25 0 0,-4 0 0,1 2 0,-4-2 0,0 0 0,0-2 0,2-5 0,22-1 0,27-24 0,-4 3 0,-11-4 0,-3-1 0,-8 3 0,8-1 0,-6 4 0,5 0 0</inkml:trace>
  <inkml:trace contextRef="#ctx0" brushRef="#br0" timeOffset="27056">17043 6508 5734,'41'-2'0,"-17"0"0,7-1 0,0 1 0,-9-1 0,16-1 0,-21 3 0,0 0 0</inkml:trace>
  <inkml:trace contextRef="#ctx0" brushRef="#br0" timeOffset="27236">17077 6714 5734,'2'6'0,"4"-2"0,18-4 0,3-2 0,0 0 0,1-2 0,-2 0 0,-8-1 0,1-2 0,0 0 0</inkml:trace>
  <inkml:trace contextRef="#ctx0" brushRef="#br0" timeOffset="27863">17783 6768 5734,'19'9'0,"-2"-2"0,10-21 0,2-7 0,-3 1-1247,3-3 1,-2-2 1246,-10 0 0,5-18 0,-9 9 0,3-10-90,-12 11 1,-3 1 89,-1 1 0,-1 2 0,-3 4 594,-16 9-594,-20 21 0,13-7 0,-10 20 0,43-2 0,6-3 0,9 1 0,18-15 0,3-6 0,-8 1 611,5-1 0,0-2-611,7-9 0,-24 10 856,18-7-856,-16 15 0,-13 3 0,12 9 0,-19 32 0,0-16-675,-2 22 675,-1-28-85,8 23 85,0-14 0,5 12 0,9-16 0,5-11 0,-8-2 0,1-6 0</inkml:trace>
  <inkml:trace contextRef="#ctx0" brushRef="#br0" timeOffset="38186">18927 1577 5734,'13'-5'0,"3"-2"0,24-11 0,-19 9 0,5-3-410,2 1 0,10-4 1,7-2-1,3-2 1,2 0-1,-2 0 0,-4 2 1,-7 3-386,12-5 1,-8 3-1,7-2 909,-12 4 1,5-1 0,4-2 0,1-1 0,0 1-1,-1 0 1,-4 2 0,-6 2-115,15-4 0,-6 3 0,-7 1 0,-7 4 0,-2-1 37,6-1 0,3-2 1,-9 4-38,-12 4 0,-2 0 0,20-5 0,-15 4 2778,14-5-2778,-22 8 556,-1-1-556,-17-13 0,-4 2 0,-14-6-699,-14 7 1,-11 1 0,5 2 698,14 3 0,0 1 0,-15-4 0,-6 0 0,8 2 0,0 3 0,6 1 0,1 1 0,0-1 0,2 1 0,4 0 0,16 2 0,10-1 0,8 0 3276,13 1-3218,15-4 0,7-1-58,-7 2 0,2-1 0,12-2 0,4 0 0,-5 3 0,1 1 0,-5 0-912,-13 2 1,-2-1 911,24-1 0,-5 1 0,-23 3-498,13 21 498,-20-7 0,8 19 0,-23-10 0,-4 16 0,1 7 0,0-10 0,1 2 0,-2 9 0,1 2 0,3-12 0,0 0 0,1-6 0,-1 5-95,1 5 1,1-2 94,-2-15 0,1 5 0,-4-20 0,-1-7 0</inkml:trace>
  <inkml:trace contextRef="#ctx0" brushRef="#br0" timeOffset="38914">20754 733 5734,'6'9'0,"0"16"0,-2 3 0,-1 2 0,0 2 0,1 8 0,0-3 0,-1 2 0,0-1 0,1 1 0,-1 0 0,0 1 0,0-7 0,-2-12 0,-1 11 0,-1-31 0,-5-14 0,4-22 0,1-8 0,0 17 0,0-2-805,1-16 1,2 1 804,3 6 0,2 1 0,5-2 0,3 0 0,1-4 0,1 5 0,0 3 0,2 9 0,10 1 0,2 1 0,-3 3-363,2 2 1,-2 3 362,-11 16-406,17 13 406,-17-3 0,12 18 0,-24-12 0,-10 12 0,-3 1 0,0-5 0,-3 1 0,0-2 0,4-11 1397,-9 17-1397,4-6 0,-3 7 0,15 16 0,3-27 430,7 23-430,-3-28 225,11 10 0,3 1-225,4-3 0,-3 1 0,1-3 0,-2-15 0,-6-4 0</inkml:trace>
  <inkml:trace contextRef="#ctx0" brushRef="#br0" timeOffset="39319">21443 938 5734,'38'1'0,"1"1"0,-8-2 0,0-2 0,14-8 0,-2-3 0,-3-4 0,-21-13 0,-24 22 0,-21 3 0,-11 31 0,21-12 0,-15 18 0,35 3 0,0-19 0,21 16 0,3-34 0,0 1 0,5-10 0,-2-9 0,-6 7 0,7-6 0,-15 12 0</inkml:trace>
  <inkml:trace contextRef="#ctx0" brushRef="#br0" timeOffset="40841">22016 979 5734,'-27'20'0,"-1"1"0,0 4 0,6-3 0,17-8 0,1 7 0,34-22 0,-13-2 0,9-10 0,0-2 0,-13 4 0,17-11 0,-16 27 0,-2 1 0,2 12 0,-3 17 0,-2 2 0,0-3 0,0 10 0,-2-1 0,-7-18 0,-4 10 0,-3 0 0,-1-8 0,-11 1 0,-4-5 0,5-21 0,-26-4 0,6-17 0,16 7 0,-6-9 0,51-15 0,-6 16 0,-1 1 0,7-4 0,4-4 0,7-4 0,0-1 0,-6 6 0,-5 4 0,1-2 0,2-4 0,6-9 0,2-2 0,-5 3 0,-9 9 0,-6-3 0,1-5 0,-7 2 0,-24 14 0,2 4 0,-8 3 0,16 14 0,5 2 0,21 4 0,0-4 0,12-1 0,1-7 0,-10 0 0,4-2 0,-12 3 0,-1 2 0,-5 5 0,-6 37 0,-3-18-560,-4 26 560,4-30-27,12 29 27,1-23 0,7 18 0,22-35 0,-22-8 0,7-6 0,3-7 0,-8-11 0,-2-2 0,-2 8 0,0-1-288,2-10 1,-3 2 287,-10 11 525,6-12-525,-8 14 0,3-5 27,-5 9-27,-3-3 0,-6 8 0,-19 21 610,9 1-610,1 4 0,2 1 0,8-4 0,2 9 0,15-4 0,-5-9 0,11 6 0,4-19 0,-7-2 0,14-11 0,-3-23 0,-3 3 0,3-8 0,-13 17 0,-1 2 0,-3 5 0,8-7 0,-16 27 0,-2 9 0,-3 2 0,-6 33 0,5-19-405,1-3 0,0 0 405,3-3 0,1-2-128,4 20 128,-1-20 0,4 14 0,1-24 0,10-8 0,-4-1 0,6-10 799,-10-3-799,4-16 0,0-4 0,-2 4 69,1-3 1,-1 0-70,-6 9 0,0-3 0,-2 6 0,1 5 0,-4 16 0,1 6 0,1 4 0,13 31 0,-7-21 0,9 22 0,-4-10 0,-8-17 0,3 14 0,-13-13 0,0-6 0,-5 6 0,-12 4 0,11-11 0,-12 12 0,16-18 0,-2 2 0,-2-5 0,2-3 0,-2-4 0</inkml:trace>
  <inkml:trace contextRef="#ctx0" brushRef="#br0" timeOffset="41309">23408 1110 5734,'-4'29'0,"0"-1"0,1-7 0,0 8 0,3-2 0,7-19 0,23-18 0,-13 4-565,16-18 565,-24 7 16,-2-7 0,-1-2-16,-2-5 0,1-17 0,-20 21 0,4 20 0,-9-4 0</inkml:trace>
  <inkml:trace contextRef="#ctx0" brushRef="#br0" timeOffset="41704">23660 1198 5734,'2'1'0,"-5"19"0,-3 1 0,-2 10 0,9-11 0,5-13 0,8 1 0,19-30 0,-11 6 0,10-10 0,0-3 0,-13 17 0,9-8 0,-19 24 0,-7 6 0,-2 30 0,-1-19-300,-1 22 300,1-29 0,0 4 0,1-5 0,-1-1 0,1-8 0</inkml:trace>
  <inkml:trace contextRef="#ctx0" brushRef="#br0" timeOffset="41868">23551 840 5734,'-29'-23'0,"9"8"0,15 9 0</inkml:trace>
  <inkml:trace contextRef="#ctx0" brushRef="#br0" timeOffset="44062">1362 546 5734,'16'-11'0,"2"-2"0,-1 3 0,-3 8 0,-9 36 0,-3-10-1015,-4 24 1015,0-23 0,0 2-4,0 7 1,0 1 3,-1 13 0,0-15 0,1 2 0,0-2 0,0-4 0,0-4 0,1 0 0,2-35 0,4-25 0,-1 6 0,2-5-664,2-5 0,2-4 0,-1 2 664,0-5 0,1 0 0,0 3 0,1-4 0,-1 5-488,0 2 1,-2 5 487,-2 10 0,0 0 85,0-4 0,2 5-85,5 14 0,-5 11 0,9 9 0,-6 14 1770,2 7-1770,-2-3 0,2 7 0,-1-3 0,-1-4 0,0 1 576,3 9 0,2 5 0,-1-2-576,1 5 0,0-4-879,-4-9 0,-1-2 879,2 5 0,-1-4 0,-3-10 0,-15-15 0,1 0 0,-15-16 0,2 1 0</inkml:trace>
  <inkml:trace contextRef="#ctx0" brushRef="#br0" timeOffset="44202">1542 839 5734,'-23'-10'0,"17"-8"0,10 10 0,13-8 0,3 5 0,3 1 0,3-1 0,6-2 0,1 1 0,-1 0 0,0 0 0,-3 2 0,1 0 0</inkml:trace>
  <inkml:trace contextRef="#ctx0" brushRef="#br0" timeOffset="44654">2188 708 5734,'-4'-8'0,"-3"-1"0,-5 5 0,0 2 0,-11 18 0,-1 9 0,-5 15 0,6-12 0,1 5 0,9 0 0,3 4 0,2-5 0,0 16 0,-1-5 0,6-5 0,22-18 0,3-36 0,4 0 0,-13-20 0,-3-15 0,-4 5 0,-1 14 0,-1-1 0,0-10 0,0-5 0,-1 1 0,-3 2 0,-1 2 0,0 5 0,0 10 0,0 0 0,0-14 0,0-5 0,0 25 0,-1 28 0,2-8 0,4 41 0,1-14 0,4 9 0,4 8 0,1 0 0,1 0 0,-1-1 0,1 1 0,4 2 0,-8-23 0,6 12 0</inkml:trace>
  <inkml:trace contextRef="#ctx0" brushRef="#br0" timeOffset="45136">2424 733 5734,'-12'7'0,"0"3"0,-9 15 0,8-2 0,0 3 0,0 1 0,1 1 0,0 1 0,3 0 0,5-3 0,1-2 0,5 2 0,15 1 0,6-3 0,-4-11-206,6 0 0,0-4 206,-8-21 0,7-14 0,2-16 0,-4 6 0,-10 7 0,-1 2 0,1-5 0,-1 2 0,-2 10 0,2 32 412,0 8-412,12 17 0,-5-15 0,1-9 0,-2-17 0,-5-3 0</inkml:trace>
  <inkml:trace contextRef="#ctx0" brushRef="#br0" timeOffset="45767">2836 484 5734,'-2'9'0,"1"6"0,-1 29 0,1 7 0,1-26 0,0 0 0,1 17 0,1 1 0,2-8 0,0-4 0,0 0 0,-10-4 0,0-40 0,-10-29 0,12 7 0,3-6 0,1 5 0,-1 9 0,1 0 0,0-9 0,0-4 0,4 2 0,12-10 0,3 6 0,-4 5 0,4-5 0,0 8 0,-7 27 0,4 5 0,-1 37 0,-10-2 0,0 14 0,-13-5 0,4-24 0,-2 13 0,4-17 0,17 9 0,20-1 0,-4-2 0,6 12 0,-7 7 0,-34-4 0,-4 2 0,19 3 0,-4 0 0,-23-7 0,-11 0 0,4-7-1061,-1-1 1061,3-3 0,-2-2-480,-10-6 480,17-9 0,-14-2 0,16-24 0,7 4 0,-3-10 0</inkml:trace>
  <inkml:trace contextRef="#ctx0" brushRef="#br0" timeOffset="47277">3309 669 5734,'-10'39'0,"-1"0"0,1 0 0,-5 11 0,6-7 0,13-7 0,3-11 0,23 13 0,-12-20 0,12-4 0,2-6 0,-8-12-743,19-8 743,-25-1 0,-3-4 0,5-22 0,-11 12 0,2-17 0,-12 19 0,-5-1 0,-2 0 0,-1-1 0,-11-18 0,8 32 0,-2 4 181,-19 1-181,10 7 0,-10 1 0,13 9 0,12-2 0,-2 3 0,22 10 0,-4-11 0,14 8 0,27-20 0,-21 0 0,-2-1 0,2-2 0,-3-4 0,-2-1 0,7-4 281,-7 4 0,0-3-281,4-3 0,-2-1 0,-3 3 0,2-2 0,-2 2 0,-11 8 0,-3 6 0,-4 2 0,-6 9 0,-5 15 0,-1 5 0,2 8 0,-1-6 0,3 1 0,7 2 0,4-4 0,0-4 0,16 0 0,2-6 0,-7-17 0,24-6 0,-21-43 0,-12 20 0,-1 0 0,-2 0 0,-7-3 0,-12-6 0,3 10 0,-15-1 0,6 23 0,-9 8 0,10 1 0,0 6 0,12-5 0,13 17 0,0-15 0,17 8 0,-9-20 0,7-4 0,-6-2 0,1-3 0,7-20 0,-1-5 0,-3 4 0,0-3 0,-1-3 0,-11 8 0,-2 5 0,1 8 0,25 8 0,-18 28 0,0 2 0,1 0 0,5 5 0,-4-6 0,1 2 0,-1 1 0,-2-5 0,8 14 0,-17-24 0,-1 1 0,-8 18 0,2-13 0,-8 17 0,4-17 0,0-2 0,7-4 0,6-12 0,5-5 0,13-26 0,2-7 0,-4 1 0,-6 6 0,2-10 0,-1-2 0,-4 6 0,-4 2 0,-3 1-608,2 1 0,-1-3 0,-1 6 608,-2-8 0,-4 29 0,-2 20 0,3 27 0,-1 5-307,2-4 0,2 3 307,-1-9 0,0 0 0,5 16 0,-1-1 0,-3-14 0,1-2 0,1 4 0,-1-3 0,-1-5 0,5 5 0,-6-16 0,2 3 0</inkml:trace>
  <inkml:trace contextRef="#ctx0" brushRef="#br0" timeOffset="47442">4273 538 5734,'-4'-8'0,"41"-17"0,5 3 0,-14 8 0,2 1-406,-1 2 1,-2 2 0,-2 2 0,7-2 0</inkml:trace>
  <inkml:trace contextRef="#ctx0" brushRef="#br0" timeOffset="47974">1614 1613 5734,'34'-6'0,"0"-1"0,-2 1 0,4-1 0,-1 0 0,7-1 0,3-1 0,0 0 0,-6 2-1093,1-1 1,-5 1 0,6-1 615,4 0 0,6-2 1,2-1-1,-2 1 0,-6 1 477,-7 2 0,-4 0 0,7-1-10,-6 1 1,7 0 0,3-2 0,3 0 0,1 0 0,-2 0 0,-3 1 0,-5 1 9,6-2 0,-5 2 0,-1 0 0,6-2 0,-2 1 0,5 0 0,4-2 0,0 1 0,-1-1 0,-3 2 0,-4 0 0,3-1 0,-3 1 0,-4 1 0,-3 0 0,2 0 0,-1 0 0,8-1 0,3-1 0,-12 2 1335,-18 3-1335,12-4 2893,-17 3-2893,4-4 141,-11-3 0,-2 0 1,-1-3-1</inkml:trace>
  <inkml:trace contextRef="#ctx0" brushRef="#br0" timeOffset="48570">4759 637 5734,'13'1'0,"4"-1"0,23-3 0,4-2 0,-19 3 0,2-1 0,7-1 0,10-2 0,4-1 0,-1 0 0,-6 1-1093,0-1 1,-3-1 0,1 1 834,0 0 0,2 0 0,-1 0 1,-5 0 257,10-2 0,-18-2 280,-43-12 0,11 10 0,-27-9 0</inkml:trace>
  <inkml:trace contextRef="#ctx0" brushRef="#br0" timeOffset="48821">5376 438 5734,'-24'-10'0,"1"-1"0,-4-6 0,31 16 0,13 0 0,5 3 0,6 2 0,18 3 0,2 2 0,-11-4 0,-1 1-664,11 3 0,-6 0 664,-20-3 0,-4 2 0,4 5 0,-8-1 0,-3 15 0,-2 2 0,-4-2 0,-4 15 0,-2 5 0,-4-14 0,-2 0 0,3-4 0,-1-1 0,0 1 0,1-5 0,2-13 0,4-11 0,0-1 0</inkml:trace>
  <inkml:trace contextRef="#ctx0" brushRef="#br0" timeOffset="50638">6196 600 5734,'-13'-4'0,"3"2"0,-5 3 0,-19 24 0,18-7 0,-2 4 0,3 5 0,12-1 0,4 1 0,-2 18-209,3-17 0,3-1 209,8 13 103,-1-11-103,5-2 0,1-2 0,2-6 0,14 7 0,-14-26 0,3-6 0,3-9 0,1-10 0,2-10 0,0-4 0,-1 6-1093,-2 5 1,-2 3 0,2-5 1089,2-7 0,2-7 1,-1 1-1,-6 4 3,-4-5 0,-5 5-125,-2 9 0,-1 0 125,3-8 0,-2 0 0,0-6 0,-5 15 0,-3 1 0,-1-1 0,-10 2 0,-26 57 0,13-9 1582,2 2 0,3 5-1582,8 20 0,5 0 0,1-23 0,1 0-420,0 25 0,3-3 420,7-13 0,2-3-306,5-5 0,2-2 306,2 1 0,2-4 0,0-4 0,-3-11 0,10-8 0,1-2 0,-6 0 0,0-2 0,0-1 0,-9-2 0,8-4 0,-5 3 0,2 0 1422,-9 6-1422,-1 2 719,0-1-719,-4-5 0,-8 6 0,-4-3 0,-22 18 0,3 7 0,1 2 0,-13 7 0,10 3 0,5-1 0,13-9 0,-1 10 0,18-11 0,-2-10 0,14 2 0,13-25 0,-12 5 0,9-12 0,-13-4 0,-9 10 0,6-9 0,-9 21 0,13 4 0,5-5 0,2-8 0,1-5 0,10-16 0,-16 11 0,-2-2 0,-4-9 0,-5 1 0,-1 5-448,5-23 448,-11 35 0,-4 7 0,1 6 0,3 36 0,1-12 0,7 22 0,0-16 0,4 6 0,-6-12 0,0 1 448,5 12-448,-4-4 0,-7-18 0,0-6 0,-1-1 0,4-1 0,5-8 0,14-13 0,-6 0 0,8-8 0,-9-4 0,-1-1 0,1-1 0,-1 0 0,-1-3 0,-9-1 0,-4 2 0,1 2-193,-1-1 1,-3 4 192,-5 16 0,-3 1 0,-3 5 0,1 3 0,3 25 0,8-11 0,13 26 0,5-21 0,3-1 0,6 9-196,-6-9 1,-3-2 195,-5-5-514,7 20 514,-15-16 0,6 15 0,-18-20 0,-2 0 0,0 0 734,-1-2-734,-18 14 556,5-7-556,-13 3 0,19-15 0,6-9 0,11-3 0</inkml:trace>
  <inkml:trace contextRef="#ctx0" brushRef="#br0" timeOffset="50806">7703 674 5734,'5'1'0,"-3"2"0,-1 7 0,-1 23 0,0 2 0,2-10 0,0 9 0,0 0 0</inkml:trace>
  <inkml:trace contextRef="#ctx0" brushRef="#br0" timeOffset="51248">7837 868 5734,'26'-10'0,"-11"2"0,9-9 0,-15 5 0,6-17 0,0-5 0,3-8-860,-6 10 1,2-6 0,-1 2 859,-2-2 0,-1 0 0,3-7 0,-1-2 259,-4 5 0,-1-1 1,4 20-260,6 30 0,0-26 0,-11 50 0,-3 23 0,2-16 0,0 5 0,0 0 0,-1-5-1258,1 4 0,1 0 1258,-2-2 0,2 6 0,-1-1 0,-1-8 0,-1-6 0,0-2-473,0 9 0,1 4 1,-1-5 472,-1-8 0,0-1 0,2 23 0,-1-6 0,-4-26 0,-4 2 0,-42-15 0,24 0 853,-5-8 1,3-4-854,12-1 2399,2-1-2399,3-39 0,7 26 0,5-10 0,4 1 1171,9 9-1171,5-2 0,5-5 0,-3 2 0,-6 8 0,1 0 0,4-6 0,4-2 0,-4 3 0,5-4 0</inkml:trace>
  <inkml:trace contextRef="#ctx0" brushRef="#br0" timeOffset="51436">8427 630 5734,'12'-19'0,"-7"33"0,4-8 0,-10 27 0,2 3 0,0-2 0,0-6 0,1 5 0,3-3 0,1-20 0,5 0 0,-1-7 0</inkml:trace>
  <inkml:trace contextRef="#ctx0" brushRef="#br0" timeOffset="51670">8721 554 5734,'-11'20'0,"8"-4"0,-8 19 0,17-9 0,3-2 0,0-3 0,18 3 0,5-4 0,-10-15 0,3 0 0,1-4 0,7-25 0,-16 11 0,13-13 0,-16 12 0,-4 3 0,2-2 0</inkml:trace>
  <inkml:trace contextRef="#ctx0" brushRef="#br0" timeOffset="52273">9067 624 5734,'-35'21'0,"-1"0"0,-1 4 0,6 2 0,20 1 0,4-1 0,-7 9-550,12 10 550,11-41 180,13-6-180,-10-2 91,10-5-91,-6-8 0,-8 6 0,8-11 0,-15 21 279,0 11-279,-4 2 0,2 9 0,4-8 0,26 0 0,-12-6 0,27-10 0,-25-8 0,7-7 0,-6-11 0,2-10 0,-4 4 0,-4 9 0,-1-2-80,2-4 0,2-6 0,-1-1 0,-3 1 80,-5-5 0,-3 0 0,0 4 0,2-2 0,-1 1 0,-1-2 0,-2-2 0,-1 11 0,-3 10 0,-2-7 0,-24 56 0,15 7 0,2 3 0,0 10 0,3-2 0,6-10 0,2-2 0,0 2 0,0 3 0,-1 2 0,2-2 0,5 13 0,1-7 0,-2-15 0,8 19 0,-12-46 0,2-1 0</inkml:trace>
  <inkml:trace contextRef="#ctx0" brushRef="#br0" timeOffset="52422">9124 515 5734,'40'2'0,"-1"0"0,-7-1 0,-1 1 0,-4-1 0,-2-1 0,7 1 0</inkml:trace>
  <inkml:trace contextRef="#ctx0" brushRef="#br0" timeOffset="52596">9560 500 5734,'-15'46'0,"1"1"0,2-9 0,0 1 0</inkml:trace>
  <inkml:trace contextRef="#ctx0" brushRef="#br0" timeOffset="52855">9642 637 5734,'-16'26'0,"10"11"0,27-29 0,-5 8 0,15-25 0,-12-25 0,-10-13 0,-1 1 0,-15 9 0,-1 25 0,0 7 0</inkml:trace>
  <inkml:trace contextRef="#ctx0" brushRef="#br0" timeOffset="53141">9871 626 5734,'10'12'0,"-1"-3"0,-4-1 0,1-2 0,-1 0 0,2 0 0,0 0 0</inkml:trace>
  <inkml:trace contextRef="#ctx0" brushRef="#br0" timeOffset="53304">9906 517 5734,'-4'-9'0,"-1"-4"0,0 4 0,-4-2 0,1 6 0</inkml:trace>
  <inkml:trace contextRef="#ctx0" brushRef="#br0" timeOffset="53503">8806 622 5734,'0'0'0</inkml:trace>
  <inkml:trace contextRef="#ctx0" brushRef="#br0" timeOffset="53689">7741 657 5734,'-4'-2'0,"0"1"0</inkml:trace>
  <inkml:trace contextRef="#ctx0" brushRef="#br0" timeOffset="65187">3609 1341 5734,'8'-6'0,"3"-1"0,6-2 0,1-1 0,1 0 0,9-3 0,-11 6 0,16-8 0,-4 4 0,1 0 0,15-4-683,-13 4 1,-1 0 682,1 2 0,-8 3 0,2-1 0,7 0 0,3-1 0,5-1-289,-3 2 0,0-1 289,-11 4 0,-2 0-1000,17-3 1000,-17 4 0,4-1 0,5 0 0,5 0 0,-4 1 0,-7 0 0,1 0 0,6 0 0,4 0 0,-4 1 0,-7 0 0,0 1 0,7 0 0,4 0 0,-2 1 0,7-1 0,1 0 374,-10 1 0,1 0 0,1 0-374,2 0 0,-1 0 0,-1 0 0,2 0 0,2 0 0,-5 0 0,4 0 0,2 0 0,1 1 0,2-1 0,3 1 0,-2 0 0,-2 0 0,0-1 0,-2 1 0,2 0-698,4-1 1,6 1 0,-4 0 0,-9 0 697,-12-1 0,-3 0 0,15 0 0,-1 0 393,-3 0-393,-7 0 0,1 0 0,14 0 37,-16-1 0,-2 1-37,-3 1 0,11-1 0,2 0 0,1 1 0,11 0 0,1 0 0,-15 0 0,-4-1 0,4 1 0,7-1 0,-1 0 0,-15 1 0,1-1 0,13 0 0,-3 0 0,-12 0 0,2 0 0,1 0 0,2 0 0,-3 0 0,-1 0-41,6 0 41,-8 0 0,7 0 3000,-10 0-3000,15 0 0,2 0 0,9 0 0,-9 0 0,4-1 0,1 0 0,1 0 0,-7 0 0,1 0-129,6 0 0,-2-1 129,-10 1 0,-3 0 0,8 0 59,-9 1-59,8-1 0,10 0 0,-7 1 0,10 0-734,-10 0 1,12-1-1,-1 1 1,-11-1 733,7 1 0,-12 0 0,5 0 0,-3-1-184,-2 1 0,-2-1 184,-3 1 0,1-1 0,0 1 0,1-1 433,1 0 1,-2 0-434,17-2 0,-8 1 0,3 0 0,8-2 0,-2-1 0,-17 2 0,-2 1 1590,8-2 1,-1 0-1591,-10 1 0,-2 0 0,14-1 187,-11 0 0,0 1-187,18-2 0,-13 1 0,5-1 0,-2 0 0,3 1 0,2-2 0,-3 2 0,6-1 0,-1-1 0,-7 2 0,-3 0 0,-1 0 0,3 1 0,3-2 0,-3 1 0,-3 1 0,-2 0-731,6-2 1,0 1 730,-8 1 0,-3 0 0,10-2 0,-12 2 0,8-1 0,1-1 0,0 0 0,8-1 0,-1 0 0,-15 3 0,12-3 0,8-1 0,-19 2 112,1 0 0,-1 0-112,-5 1 1500,3-2-1500,-4 1 0,-5 1 0,4-1 0,4-12 0,-9 8 0,8-13 0,-3-3 0,-7 10 0,7-12 0,-11 14 0,4-14 0,-4 7 0,2-16 0,-5-7 0,-1 15-428,-1-14 428,-2 27 0,-1-24 0,0 18 0,-1-18 0,0 25 0,-6-28 0,4 22 0,-6-21 0,7 30 0,-3-11 0,3 8 0,-3-8 0,3 7 0,0 3 0,0-2 0,0 4 0</inkml:trace>
  <inkml:trace contextRef="#ctx0" brushRef="#br0" timeOffset="66872">2026 1475 5734,'7'37'0,"-1"0"0,3 5-656,-3-8 1,2 10-1,0 5 1,0-3 0,-1-9-537,-1-6 0,0-1 1192,1 7 0,2 8 0,0-3 0,-2-12 1409,-3-12-1409,5 23 860,-5-20-860,-26-15 0,-8-28 0,11 4 0,-1 2 3276,-6-3-3160,29 49-116,-1-11 0,10 28 0,2-11 0,-5-12 0,6 4 0,-3-24 0,5-7 0,6-11 0,1-4 0,2-1 0,-3-1 0,-1-2 0,-2-3 0,-6 7 0,4-6 0,-10 15 0,-5 7 0,-2 5 0</inkml:trace>
  <inkml:trace contextRef="#ctx0" brushRef="#br0" timeOffset="67540">1436 2611 5734,'-5'35'0,"0"1"0,1-1 0,-2 6 0,1 1 0,2-5 0,1 2 0,0-5-2540,0 11 2540,0-4 0,0 0 681,0 7-681,1-26 0,-5-46 0,5-6 0,1-5 21,-1 3 0,-1-2 0,2-4-21,1-6 0,1-5 0,1 1 0,-1 6-648,-1 5 0,1 1 648,0-8 0,1-6 0,-1 7 0,0 7 0,0 6 0,0 1 490,1 0 0,3 7-490,-1 22 63,6 7-63,12 34-825,-6-4 0,3 7 0,-1-3 825,0-3 0,-1 0 0,1 5 0,1 2 0,-4-9 546,-4-8-546,-1-2 0,7 19 0,-9-23 88,1 17-88,-27-26 0,-7 0 0,-5-3 0,-9 0 0,19-5 0,-9 1 0,5-2 3146,6-1-3146,-7-6 744,25-9-744,6-6 0,28-14 0,-10 10 0,3 1 0,2-1-333,13-4 1,-17 9-1,0 1 1,15-6-1</inkml:trace>
  <inkml:trace contextRef="#ctx0" brushRef="#br0" timeOffset="67982">2074 2604 5734,'-11'-20'0,"-9"3"0,10 17 0,-17 32 0,0 10 0,9-4 0,2-2 0,-2 7 0,5-2 0,9-3 0,3-3 0,-2-4 0,0-2 0,1 3 0,6-10 0,11-25 0,-3-34 0,-6 0 0,-2-10 0,-1 2 0,-2 11 0,0 1 0,-2-2 0,0-9 0,-1-2 0,-2 3 0,-4-8 0,-1 8 0,3 9 0,-1-2 0,2 12 0,5 33 0,0-1 0,2 17 0,5-1 0,1 0 0,2 3 0,-2-2 0,2 1 0,5 2 0,-3-8 0,20 15 0,-10-20 0,9 4 0,-12-15 0</inkml:trace>
  <inkml:trace contextRef="#ctx0" brushRef="#br0" timeOffset="69577">2279 2586 5734,'-15'12'0,"0"21"0,2 4 0,8 5 0,2-2 0,4-15 0,2 5 0,4-7 0,21-36 0,-5 1 0,10-24 0,-13-1 0,-10 15 0,1-3 0,-4 12 0,-2 11 0,2-2 0,-3 13 0,1 6 0,-1-3 0,2 2 0,6-11 0,-4-4 0,6-5 0,-1-7 0,-3 1 0,4-10 0,-1 0 0,-2 1 0,3-9 0,-2 1 0,-6 13 0,5-15 0,-6 18 0,-1 2 0,2 5 0,-3 8 0,0 8 0,0 2 0,4 25 0,1 8 0,-2-15 0,0 0 0,-1 1 0,2 4 0,-1-1 0,4 18 0,0-6 0,-2-7 0,-1-4 0,0-1 0,-2-5 0,-10-50 0,-6-22 0,2 7 0,3 10 0,-3-11 0,-2-13 0,2 4 0,3-1 0,4 5 0,2 12 0,1 1 0,-2-12 0,2 4 0,12 6 0,2 26 0,0 2 0,7 13 0,0 4 0,-5-2 0,3 4 0,-3 2 0,-20 5 0,1-9 0,-10 5 0,3-14 0,2-1 0,0 2 0,11-6 0,3-8 0,7-4 0,1-15 0,-1-4 0,0-3-371,0 1 0,0-3 371,-7 5 0,-1 0 0,-1 7 0,0-3 0,0-18 0,0-8 0,0 8 0,-3 19 0,1 1-136,-1-11 1,1-3-1,-1 10 136,-2 17 0,-3 15 0,0 2 710,-2 16-710,3 14 0,2 3 0,1 0-680,0 2 1,1-1 679,3-10 0,4 4 0,1 0 0,0-3 0,-1-1 0,3-4 228,12-17-228,-11-6 0,15-5 0,-19-1 0,9-7 0,-8 6 1396,9-1-1396,-7 7 174,4 5-174,8 10 0,-9-6 0,13 6 0,-16-14 0,11 7 0,-4-2 0,3 2 0,16 8 0,-21-10 0,15 6 0,-20-9 0,8-10 0,-6 1 0,4-9 0,-10 3 0,-1 0 0,6-20 0,-7 14 0,6-17 0,-5 13 0,-2 5 0,2-1 0,4 16 0,1 3 0,2 5 0,-1 0 0,-10-9 0,-1-1 0</inkml:trace>
  <inkml:trace contextRef="#ctx0" brushRef="#br0" timeOffset="69740">3428 2106 5734,'-2'-10'0,"0"1"0,2 0 0</inkml:trace>
  <inkml:trace contextRef="#ctx0" brushRef="#br0" timeOffset="69892">2649 2297 5734,'19'-8'0,"-3"2"0,6-3 0</inkml:trace>
  <inkml:trace contextRef="#ctx0" brushRef="#br1" timeOffset="71873">9621 6911 24575,'0'0'0</inkml:trace>
  <inkml:trace contextRef="#ctx0" brushRef="#br0" timeOffset="93816">15781 7153 5734,'-3'-7'0,"1"17"0,0-1 0,8 30 0,4 7 0,1-7-972,-1-6 1,1 4 0,1-5 971,7 6-90,0-9 0,5 3 0,-1-4 90,-4-6 0,5-3 0,15 4 0,8 0 0,-5-7 0,-16-8 0,0-5 0,15-6 0,6-4 0,-10-1 0,-9-5 0,4-8 0,-5-3 0,-21 2 0,0-14 0,-11 16 0,-21-21 0,15 26 0,-14-17 0,10 16 2015,9 15-2015,1 0 1169,10 14-1169,12 10 0,2 0 0,1-2 0,-1 1 0,1 0 0,12 9 0,-4-2 0,-10-9 0,0-1 0,1 6 0,-11 6 0,-17-8 0,-4 4 0,-3-9 0,-4 0 0,-1 1 0,-1-1 0,-2 3 0,0-1 0,4-4 0,1-1 0,-6 6 0,16-13 0,-8 4 0,13-13 0,-4-1 0</inkml:trace>
  <inkml:trace contextRef="#ctx0" brushRef="#br0" timeOffset="95557">16853 7389 5734,'-7'30'0,"-2"16"0,0 2 0,2-6 0,-1 2 0,0 3 0,6-8 0,0-6 0,0 0 0,1 0 0,-1-4 0,-2-14 0,1-13 0,-3-3 0,3-16 0,2-17 0,1-5 0,1 1 0,3-3 0,3-8 0,-1 8 0,5 6-491,-1-3 0,2 4 491,-1 22-444,19-6 444,-13 9 0,15 7 0,0 5 0,-13 3 0,24 17 0,-47 15 0,-16 3 0,3 0 0,-9-13 0,18-18 934,10-3-934,5-2 0,20-13 0,12-11 0,-4 1 0,7-5 0,-4 1 0,6-5 0,-11 0 0,-17 4 0,-6-1 246,0-3 0,-3-1-246,-5-19 0,-22 13 0,-5 15 0,4 8 0,13 17 0,10-1 0,12 8 0,30-13 0,-24-1 0,26-2 0,-13-7 0,-16 5 0,16-4 0,-23 10 0,-4 6 0,-4 16 0,-4 4 0,2 1 0,1 20 0,3-2 0,3-22 0,4 3 0,4-5 0,15-29 0,9-6 0,-6-7 0,-1-10 0,-2-5 0,-8 11 0,5-11 0,-28 29 0,4-3 0,-17 16 0,-1 14 0,4-5 0,10 34 0,35-27 0,-3 10 0,12-22 0,-22-9 0,0 8 0,-9-4 0,9 7 0,-11-7 0,2-3 0,-3-8 0,-2-3 0,-2-5 0,-3 4 0,-1 0 0,-18 22 0,7-6 0,-22 30 0,16-12 0,0 1 0,-4 8 0,3-8 0,9-5 0,41-15 0,-14-10-820,7-15 1,10-15 0,0-3 0,-7 5 761,-6 4 1,-1-2 57,0-2 0,4-8 0,2-3 0,-3 0 0,-6 7-354,-1-13 1,-5 4 353,5-3 0,-6 7 0,-15 15 0,-10 53 0,3-4 0,-1 5 0,2 6 0,2 6 0,1-6 0,-2 15-270,-1 2 0,2-4 270,5-19 0,0-4 2775,2-3-2775,9 1 0,5-13 0,9 0 0</inkml:trace>
  <inkml:trace contextRef="#ctx0" brushRef="#br0" timeOffset="95708">18291 7378 5734,'7'0'0,"-6"23"0,0-5-669,-6 17 669,2-16 0,1 7 0,0 0 0,2-3 0,-1 23 0</inkml:trace>
  <inkml:trace contextRef="#ctx0" brushRef="#br0" timeOffset="96174">18462 7433 5734,'-19'23'0,"1"-1"0,-1 7 0,0 2 0,4-4 0,1 4 0,-4 2 0,8-1 0,37-4 0,-12-19-657,25 4 657,-16-24 0,0-7 0,4-7 0,-2 1 0,-2 1 0,-1-1-808,6-5 0,2-3 0,-4 2 808,-7 3 0,-2 1 0,-2 3 0,2-3-520,3-11 1,1-6 0,-1 4 519,-6 10 0,1-1 0,1-5 0,3-3 0,-3 1-548,-1-4 1,-4 5 547,1 2 100,-2 0 0,-6 11-100,-10 28 0,-7 12 0,-4 13-40,5 0 0,-4 13 0,0 4 0,0-1 0,3-8 40,-1 2 0,1 1 0,0-1 0,-3 11 0,0 1 0,3-4 0,7-12 754,16 7-754,-1-1 1312,18-27-1312,-13-27 0,3-4 0,-9-7 0</inkml:trace>
  <inkml:trace contextRef="#ctx0" brushRef="#br0" timeOffset="96328">18788 7346 5734,'1'-30'0,"17"3"0,2 24 0,15 1 0,-16 4 0,0 2 0</inkml:trace>
  <inkml:trace contextRef="#ctx0" brushRef="#br0" timeOffset="96739">19067 7323 5734,'-1'21'0,"2"-8"0,-6 13 0,3-12 0,-1 0 0,1 22 0,2-19 0,0 16 0,3-25 0,8 1 0,-1-6 0,6-2 0,-5-6 0,7-14 0,-9 9 0,5-12 0,-6 10 0,-5 22 0,5-11 0,-3 17 0,11-24 0,-3 0 0,6-7 0,-9 7 0,-3 2 0,-4 4 0</inkml:trace>
  <inkml:trace contextRef="#ctx0" brushRef="#br0" timeOffset="96879">19341 7401 5734,'5'-6'0,"1"-1"0</inkml:trace>
  <inkml:trace contextRef="#ctx0" brushRef="#br0" timeOffset="104690">17300 5978 5734,'24'-17'0,"0"0"0,7-3 0,8-4 0,4-1 0,-1 0 0,-6 3 0,-4 3 0,-4 2 0,6-3 0,-2 1 0,7-5 0,4-2 0,0 0 0,-1 0 0,-5 3 0,-7 5-1639,6-4 1,-4 3 1342,4-4 0,2-2 0,-8 5 1451,-7-1-1155,-9 7 657,1-9-657,-15 12 0,-26-1 0,6 7-538,-19 0 538,11 4 0,2 2 0,0 0 0,-15 1 0,5 1 0,-8 1 0,7-1 0,-6 2 0,-7-2 0,15 3 2192,35 0-2192,6-4 0,42 3 0,-16-6 0,5-1 0,0 0 0,10 2 0,0 0-530,-11-1 1,0 0 0,-6 2 529,12 6 0,-32 2-190,-3 15 0,-1 3 190,0 3 0,-2 0 0,-1 6 0,-1 1 0,-1-3 0,-2 1 0,1-2 0,0 8 0,0-1 0,-1 6 0,1-7 0,0-17 0,0-8 378,6 3 0,-2-15 0,6-3 0</inkml:trace>
  <inkml:trace contextRef="#ctx0" brushRef="#br0" timeOffset="105673">18899 5137 5734,'-6'-9'0,"-3"0"0,-1 2 0,-11-2 0,-7 8 0,-1 2 0,-4-1 0,-2 7 0,4 5 0,17 0 0,-6 10 0,15-6 0,8 10 0,4 4 0,9 13 0,-6-12 0,4 3 0,3-4 0,4 1 0,-2-3 0,5 12 0,0-3 0,-3-1 0,-14 0 0,-16-3 0,-5 6 0,-15-14 0,-4-4 0,2-2 0,2-6 0,2-4 0,11-11 0,-22-15 0,21 7 0,-17-15 0,31 14 0,-1-3 0</inkml:trace>
  <inkml:trace contextRef="#ctx0" brushRef="#br0" timeOffset="107737">19168 5456 5734,'16'-24'0,"0"-1"0,0-8 0,-21 28 0,-11 10 0,-11 13 0,-2 4 0,1 1 0,2 3 0,-2 7 0,9-4 0,17 8 0,-7-8 0,7-3 0,25-8 0,3-17 0,2-4 0,2-1 0,16-8 0,-1-4 0,-10 0 0,-6 3 0,-2 0 0,-7 4 0,-9 15 0,-9 18 0,-4 7 0,2 5 0,-3 4 0,-2 4 0,1-4 0,0-4 0,-1 12 0,0-13 0,4-4 0,12-8 0,-1-20 0,13-21 0,10-16 0,-4 1 0,-9 8 0,-1-2-900,10-12 1,3-5-1,-5 6 900,-12 15 0,-1 1-282,5-9 1,3-5-1,-3 5 282,-3 5 0,-1 1 0,11-19 0,-2 4 0,-13 21 0,-2 4 0,-5 9 0,-7 15 0,-2 4 2397,-10 22-2397,3 10 0,9-19 0,2-1 0,-1 20 1147,11-16-1147,23-26 0,-12-6 0,18-8 0,-17-11 0,1-9 0,-3 4 0,7-5 0,-3-1 0,4-6 0,-7 9 0,-9 15 0,18 8 0,-18 19 0,4 16 0,10 0 0,-12-18 0,11 10 0,10-16 0,-1 5 0,11 0 0,-15 2 0,2 5 0,-15-9 0,10 6 0,-9-14 0,-8-1 0,2-6 0,-6-13 0,-3 9 0,-5-7 0,-10 19 0,-3 5 0,-24 22 0,22-11 0,-14 13 0,22-15 0,0 20 0,7-18 0,2 13 0,30-31 0,-10-6 0,13-5 0,-14-8 0,-9 8 0,13-23 0,-16 40 0,8-19 0,-14 35 0,6 11 0,-1-16 0,19 7 0,-13-23 0,12-8 0,-13-2 0,12-31 0,-11 18 0,-1 2 0,0-2 0,-1-6 0,-4 12 0,0-8 0,-20 7 0,5 10 0,-9-1 0,22 11 0,8 2 0,18-4 0,-7-3 0,3-1 0,-7-2 0,7-4 0,-4 1 0,2-1 0,-12 7 0,-3 5 0,-3 3 0,-9 45 0,2-25 0,-2 9 0,2 2 0,5-1 0,5 2 0,3-13 0,3-12 0,20-16 0,-13-1 0,16-9 0,-14-15 0,-3-3 0,-1 6 0,1-5 0,-2 1 0,-9 13 0,-4 7 0,-3 3 0,-6 30 0,-1-8 0,2 18 0,5-19 0,13 16 0,-6-15 0,9 11 0,-9-20 0,0-1 0,12 2 0,-6-4 0,26-3 0,-21-2 0,19-10 0,-27 6 0,5-9 0,-22 12 0,1 0 0,-11 9 0,2 4 0,-10 11 0,-1 3 0,2 1 0,-2-1 0,1 3 0,5 14 0,39-15 0,-16 1 0,21-27 0,3-11 0,-2-13 0,-10-3 0,4-13 0,1-4 0,-1 0 0,-4 9-1639,1-3 1,-1 0 1615,-2 5 0,2-6 0,1-3 0,-3 3 0,-3 5 23,-2-8 0,-7 9 0,-6 9 0,6-19 0,-10 77 0,-2 16 0,5-8-620,0 8 0,2-2 620,3-11 0,9 7 0,2 0 0,3-1 0,1-4 0,0 0 0</inkml:trace>
  <inkml:trace contextRef="#ctx0" brushRef="#br0" timeOffset="108799">21670 5663 5734,'23'-12'0,"-9"4"0,19-27 0,-12 10 0,4-11 0,6-10 0,-3 5-1639,-8 11 1,-1 1 1005,6-10 0,4-4 0,-4 0 633,-7 6 0,-2 0 0,-3 5 0,-2 8 0,-2 0 446,-1-13 1,-4-5-1,-9 17-446,-17 32 0,-6 7 0,-18-11-79,16 20 0,6 6 79,8 5 0,12-1 0,1 6 0,2-4 0,-2-10 0,3 0 0,4 19 0,5 7 0,0-11 0,6-12 0,0-3 0,0-3 0,-2-15 0,25-16 0,-20 2 0,18-13 2635,-26 6-2635,11-17 0,-11 15 0,-1-3 680,-22 42 0,-7 16-680,9-13 0,1 0 0,-10 13 0,6-2 0,23 4 0,15-46 0,5-7 0,2 10 0,1-15 0,-4-4 0,-16 5 0,4-15 0,-6 3 0,-4-8 0,-1-1 0,0 2 0,-10 2 0,-4 8 0,1 24 0,-13 3 0,12 9 0,-4 17 0,7-13 0,-2 18 0,13-24 0,26-12 0,-11-5 0,9-12 0,2-5 0,-12 6 0,-2-1 0,3 1 0,-2 0 0,6-10 0,-18 42 0,-4-5 0,0 17 0,-2 3 0,0-3 0,2 11 0,1-1 0,1-10 0,3 16 0,2-14 0,2-19 0,3 7 0,21-49 0,-18 11 0,-1-3 0,7-12 0,0-1 0,-8 10 0,-1 1 0,-2-5 0,-1 1 0,0-5 0,-5 11 0,4 55 0,-9-2-599,2 4 0,1 1 599,1-7 0,0 6 0,-2 1 0,-1-2 0,1-1 0,-5-1 0,-16-9 0,-4-5 0,-3 3 0,-1-2 0,0-1 0</inkml:trace>
  <inkml:trace contextRef="#ctx0" brushRef="#br0" timeOffset="111548">8285 7608 5734,'7'1'0,"22"-3"0,14-4 0,-4 2 0,-11 2 0,0 0-687,15-3 0,6 0 1,-10 1 686,-8 1 0,6 0 0,0-1 0,5 0 0,-3 1 0,8-2 0,-8 2 0,4-1 0,2-1 0,4 1 0,-14 2 0,0 1 0,-3-1 0,-3 0 0,2 1 22,3-1 0,8 1 0,4-1 0,-1 1 0,-6-1-22,1 0 0,-4 0 0,3 0 0,6 0 0,4 0 0,0 0 0,-4-1-43,-4 1 1,-2-1 0,-1 1 42,-3-1 0,-1 1 0,1 0 0,6 0 0,1 0 0,-1 0 0,7 0 0,1 0 0,-3 0 0,2 1 0,-6 0 0,-15 1 0,-1 0 0,20-1 0,-1 1 0,-6 0 0,-13-1 0,1 1 0,4 0 0,0 1 0,0 0 0,11 1 306,-5-1 1,-1 1-307,6 0 0,5 0 0,-17-2 0,1 1 0,-17-1 414,4-1-414,-2 1 650,5-1-650,-6 1 0,0-1 0,-3-1 100,1-7 0,-4 2 0,0-6 0</inkml:trace>
  <inkml:trace contextRef="#ctx0" brushRef="#br0" timeOffset="123761">20199 8383 5734,'5'1'0,"-3"14"0,-4 13 0,-2 8 0,-2 13 0,0 6 0,1-5 0,0-9 0,0-2 0,1 1 0,-1 2-656,0 0 1,0 3-1,0 1 1,1-1 0,-1-4-140,-1 8 1,1-3-1,1-7 795,0 9 1409,0-3-1409,2-11 0,-1-1 0,0 11 430,1-15 0,0-2-430,-1 5 0,1-8 0,2-11 3276,3-10-3160,3-32-116,-3 10 0,-2-17 0,-5 19 0,-3-4 0</inkml:trace>
  <inkml:trace contextRef="#ctx0" brushRef="#br0" timeOffset="124100">19903 9087 5734,'-19'-14'0,"5"4"0,19 30 0,4 8 0,-1 0 0,-1-4 0,1 4 0,1 7 0,0 4 0,-1-5 0,4 11 0,-6-11 0,1 4 0,6-7 0,11-10 0,4-9 0,19-11 0,-13 7 0,0-3 0,-10-13 0,-2-4 0,2-1 0,-2-1 0,7-4 0,-4 2 0,2-3 0,8-8 0,-1 1 0,3-3-694,-1 1 0,-5 3 694,-17 14-174,11-10 174,-13 11 0,11-6 0,-17 12 0,3 0 0</inkml:trace>
  <inkml:trace contextRef="#ctx0" brushRef="#br0" timeOffset="125491">18716 10096 5734,'6'20'0,"-3"-1"0,-9 27 0,-4 5 0,5-26 0,0 2-845,-2 14 0,-2 7 1,2-6 844,3-15 0,0 1 0,-1 17 0,1 8 0,1-8 0,1-17 0,0-1 43,-1 17 0,1 5 0,0-11-43,0-14 542,-2 4-542,-1-46 0,2-6 0,0-6 0,0-12 0,1-4-485,1 10 0,1-2 1,0-1 484,1-1 0,0 0 0,1-3 0,1 2 0,0-3 0,1 2 0,-1 3 0,1-7 0,1 2 0,-1 3 0,1-2 0,-1 9 0,-1 8 440,4-22-440,-5 28 444,4-11-444,-1 29 0,2 9 0,1 14 0,0 5 0,3 10 820,-1-1 0,1 4-820,1 1 0,1-1 0,-4-10 0,1-1 0,2 7 0,1-4 0,7-12 0,9-26 0,4-7 0,-8 6 0,2-4 0,9-11 0,9-8 0,0-1 0,-8 5-1015,-5 3 0,-2 0 1015,9-6 0,3-4 0,-9 6 0,-7 7 0,4-3 0,-6 11 0,-14 33 0,-3 9 0,-4 11-107,-5 2 0,-2 7 107,1 0 0,0 3 0,0-3-1190,0-3 1,1 1 1189,-1 1 0,0 4 0,1-3 83,1-12 0,0-2 0,0-5-83,-1 10-240,1-5 1,1-3 239,-1-15 137,1 12-137,0-11 2333,0 8-2333,5-24 552,0-4 0,4-12 1,-3-1-1</inkml:trace>
  <inkml:trace contextRef="#ctx0" brushRef="#br0" timeOffset="126144">19625 10535 5734,'-1'38'0,"-3"0"0,-2 1 0,0 9-1410,-1-11 1,1-1 1409,1-9 0,0 5 0,-1 0 0,2-3 420,0 0 0,0-3-420,2-15 456,4-10-456,2-13 0,9-27 0,-6 11 0,6-11 0,4 13 0,-4 6 1523,17-12-1523,4 7 0,-11 10 0,0 0 0,17-10 0,-18 13 0,0 0 0,19-7 0,-11 4-440,5-1 440,-21 10 0,4-2 0,2 0 0,-11 4 0,-22 7 0,-4 3 0,-22 4 0,13-2 0,5-2 440,-4 2-440,6 3 0,7-2 0,-2 5 0,20 26 0,4-11 0,3 0 0,-5 0 0,3 1 0,10 8 0,5 4 0,-4-8 0,0 0 0,3 4 0,0-5 0,-7-22 0,-9-14 0,6 0 0,-12-14 0</inkml:trace>
  <inkml:trace contextRef="#ctx0" brushRef="#br0" timeOffset="127212">20425 10558 5734,'18'-1'0,"10"-1"0,1 1 0,-1-2 0,0-1 0,10-2 0,6-3 0,-20 3 0</inkml:trace>
  <inkml:trace contextRef="#ctx0" brushRef="#br0" timeOffset="127447">20399 10739 5734,'6'6'0,"32"3"0,-15-6 0,24 2 0,-19-2 0,-1 0 0,-2 0 0,2-1 0,-1 1 0,-2-1 0,-7-2 0,8 1 0</inkml:trace>
  <inkml:trace contextRef="#ctx0" brushRef="#br0" timeOffset="128729">21459 10208 5734,'1'-9'0,"-21"-12"0,-1 12 0,-12-6 0,-2 20 0,1 5 0,-1 0 0,2 0 0,0 4 0,8 7 0,5 1 0,-3 4 0,4-4 0,3 5 0,14 6 0,7 5 0,-1-4 0,0 14-455,2-8 0,3 7 0,-1-10 455,1-3 0,0 4 0,0-1 0,-3-4 0,-1-5 0,-2-1 0,-3-6 0,-12 4 0,-3 1 0,-4 2-550,0-3 1,-3-2 549,-6-5 0,-11 3-125,15-9 1,0-1 124,-17 7 1158,4-4-1158,48-22 0,4 2 0,27-8 0,-15 12 0,-5 4 0,-10 24 0,-3 7 0,-2-4 0,-2 1 0,0 6 0,0 0 0,-1 10 0,1-1-122,1 0 0,0 0 122,1-1 0,0-5 0,9-1 279,3-21-279,8-7 0,20-15 0,4-6 0,-23 6 0,-1-2-130,6-3 1,3-3 0,-5 1 0,3-5-1,-1 0 1</inkml:trace>
  <inkml:trace contextRef="#ctx0" brushRef="#br0" timeOffset="129413">21576 10711 5734,'46'-13'0,"-4"4"0,5 21 0,-21-2-709,-2 0 0,-2 1 709,-4 4 0,-5 7 0,-1 2 0,0 3 0,-3-2 0,-2 0 0,-7 0 0,-16 16 0,-5 2 0,2-4-720,-4 5 1,-2-6 719,5-20-104,-4-6 1,-1-1 103,-1-1 0,-20 2 0,21-17 0,8 0 0,-6-5 0,1-22 0,13 15 0,-5-18 0</inkml:trace>
  <inkml:trace contextRef="#ctx0" brushRef="#br0" timeOffset="129645">22214 10709 5734,'-28'6'0,"0"-1"0,2 1 0,4 2 0,3 12 0,-4 13 0,1 3 0,0-1 0,2 0 0,2 1 0,12-8 0,3-2 0,1 0 0,1 22 0,15-33 0,16-2 0,-4-3 0,9-4 0</inkml:trace>
  <inkml:trace contextRef="#ctx0" brushRef="#br0" timeOffset="129845">22521 11026 5734,'1'10'0,"0"0"0,-12 24 0,-3 3 0,3-5-1265,-5 11 1,2-2 1264,7-19 153,-3 5 0,2-1 0,7-8 0,-4 17 0</inkml:trace>
  <inkml:trace contextRef="#ctx0" brushRef="#br0" timeOffset="130370">22755 11233 5734,'29'2'0,"2"-5"0,0-20 0,-9 5 0,-4-2 0,0-5 0,-5-13 0,-2-3 0,-3-1 0,0-1 0,1-1 0,-4-1 0,-7-2 0,-7 5 0,-2 19 0,-2 2 0,2-5 0,-3 6 0,-26 13 0,28 15 0,-3 13 0,30-11 0,-2-4 0,15-4 0,3-3 0,-4 0 0,-1-1 0,2 0 0,0 0 0,-1 0 0,2 1 0,3 7 0,-3 3 0,-14 2 0,2 23 0,-18 14 0,-3-6 0,-2 1 0,2-11 0,1 1 0,2 4 0,1 4 0,3-9 0,5-8 0,1 2 0,3-5 0,4-19 0</inkml:trace>
  <inkml:trace contextRef="#ctx0" brushRef="#br0" timeOffset="130931">23549 10591 5734,'16'-32'0,"12"-1"0,-7 13 0,23-3 0,-25 18 0,17-1 0,-22 7 0,18 28 0,-21-13 0,8 22 0,-20 4 0,-5 0 0,1 0 0,0 2 0,-3 4 0,-2-6 0,-1-4 0,1 1-529,0-2 0,0-4 529,5-16 0,-1 13 0,6-16 0,3 6 0,-3-20 0,-15 2 0,0-1 0,-12 5 0,14 1 1058,1 2-1058,1 15 0,1 4 0,2-1 0,6 5 0,3 8 0,2-6 0,12 11 0,0 1 0,0-1 0,-1-9 0,3 11 0,-20 1 0,2-17 0,-4-5 0,-6-1 0,-9-4 0,-3-4 0,-3 6-384,3-6 1,1-3 383,5-10 0,-10-7 0,-2-3 0,-4-2 0,1-1 0,0 0 0</inkml:trace>
  <inkml:trace contextRef="#ctx0" brushRef="#br0" timeOffset="152997">22727 10585 5734,'-2'-8'0,"-1"1"0,-1 0 0,1-1 0,2-1 0,0-1 0,0-20 0,-1 7 0,0-10 0,-1 6 0,1 2 0,-1 1 0,0-4 0,-1-1 0,-2-9 0,2 12 0,1 0 0,-5-18 0,1 6 0,0 0 0,-1 4 0,2 6 0,-1-3 0,-4-6 0,1 3 0,-1-3 0,2 7 0,-1-6 0,0 4-1008,-1 0 1,1 2 1007,0 0 0,0-1 0,-2-4 0,-1 0 0,2 7 0,-1-3 0,-3-4 0,-1-4 0,-1-1 0,0-1 0,-1-1 0,1 1-85,1 5 1,1 1 0,-1-1 84,-2-4 0,0 0 0,3 7 0,-1-2 0,0 2 0,-3-8 0,3 8 0,-1-3 976,0 1 1,-1-2-977,0 5 0,1 3 0,-2-3-565,1 1 0,0 2 565,5 8 0,-5-5 0,-1-1 0,-1-1 0,-2-1 0,-2-2 0,-2 1 0,1 2 0,-8-9 0,11 14 0,-3-2 0,0 1 0,-5-1 0,1 3 0,4 1 0,0 0 139,-3 0 1,-1-1-140,-5-2 0,3 1 0,-6-3 0,2 1 0,-8-4 0,7 4 0,-2-2 0,12 10 0,-3-3 0,0 0 0,-9-5 0,4 1 0,11 9 0,1 0-530,-13-8 1,3 1 529,10 9 0,-8-5 0,-2-1 0,-2-1 121,-4-2 1,-8-4 0,5 3-122,11 6 0,1 2 0,0-1 0,-1-1 0,1 1 0,-4-1 0,5 3 0,0 0 0,-14-6 0,19 9 0,-8-3 0,-1-1 0,-11-5 0,10 6 0,0-1 0,-8-3 0,0-2 0,-1 1 0,19 8 0,-1 0 0,-9-5 0,-4-2 0,2 1 0,4 2 0,2 1 0,2 2 0,-1-1 0,-8-5 0,0 1 0,13 6 0,0 0 0,-18-9 0,-2-2 0,27 13 0,-9-5 0,-1-1 0,2 1 0,1 1 0,-2-1 0,1 0 0,3 1 0,-3 0 0,1 0 0,-2-1 0,-15-7 0,1 1 0,-4-2 0,16 9 0,2 1 0,2 1 0,-17-7 0,23 10 0,-8-3 0,0-1 0,2 1 0,-6-2 0,0-1 0,7 4 0,-10-6 0,11 5 1106,0 1-1106,-20-11 0,19 10 754,-19-9-754,19 9 0,-19-10 0,14 6 0,5 3 0,-1 0 0,-2-2 0,4 2 0,-2-2 0,10 7 0,-5-4 0,-10-5 0,7 4 0,-3-2 0,2 1 0,10 5 0,-9-5 0,13 8 0,-1 1 0,6 24 0,8 27 0,0-8 0,1-9 0,-1-3 0,-1-11 0,3 24 0,-4-21 0,3 14 0,-4-19 0,4 16 0,-3-14 0,3 13 0,-7-41 0,1 6 0,-3-18 0,-2-1 0,0-1 0,0-2 0,-2-10 0,1 5 0,0 2 0,2 3-352,-1 0 352,2 4 0,-2-11 0,3 16 0,-2-18 0,3 24 0,6 0 0,35 10 0,-15 2 0,4 3 0,4 2 0,-3-1 0,-1 1 0,9 1-172,-9-2 1,-4 0 171,-11-1 0,15 1 0,-10-1 0,6 2 0,1 1 0,-3 0 0,14 6 0</inkml:trace>
  <inkml:trace contextRef="#ctx0" brushRef="#br0" timeOffset="154026">22454 10231 5734,'-4'-8'0,"3"9"0,10 17 0,-2 0 0,8 11 0,3 4 0,-6-11 0,8 13 0,-8-16 0,-1-1 0,8 11 0,-8-12 0,7 8 0,-10-15 0,6 9 0,-3-8 0,5 5 0,17-19 0,-15 1 0,27-14 0,-25 7 0,7-6 0,1 0 0,0 0 0,-4 2 0,0-1 0,5-4 0,-7 4 0,14-10 0,-4 1 0,0-1-621,-5 3 621,-10 7 0,-1-1 0,-7 4 0,5-3 0</inkml:trace>
  <inkml:trace contextRef="#ctx0" brushRef="#br0" timeOffset="157552">21852 11294 5734,'-4'19'0,"1"-2"0,-2 10 0,-2 5 0,2-2 0,1 0 0,-2 3 0,1 3 0,3 2 0,2 3 0,2-6 0,1 9-1044,1-1 0,1-3 1044,2-14 0,-2-3-413,6 15 413,-5-18 0,4 10 0,-7-30 0,-8-17 0,-6-10 0,-12-5 0,-2-1 0,0 0 0,-5 1 0,2 4 0,14 17 0,-18-6 0,22 17 1444,-7 3-1444,12 5 1057,2 22-1057,5-4 0,2 11 0,15 0 0,3-2 0,-5-8-450,5 5 0,0-5 450,-9-18 0,34-11 0,-21-2 0,-2 0 0,3-5 0,8-14 0,-3-3 0,-2 5 0,1-2 0,0-1 0,-2 1 0,-16 12 0,13-10 0,-21 22 0,-2 2 0,-5 6 0</inkml:trace>
  <inkml:trace contextRef="#ctx0" brushRef="#br0" timeOffset="158135">21847 12302 5734,'-12'-3'0,"-7"6"0,-5 7 0,-13 14 0,-2 5 0,20-14 0,-1 1-1639,-18 15 1,1 1 1519,6 1 119,2-1-181,6 7 0,2 1 181,1-1 0,2-3 0,7-1 785,21-7-785,20-36 0,13-16 0,-3 3-211,-11 10 0,1-5 211,-4-6 0,4-9 0,3-5 0,0-4 0,-1 0 0,-4 4 0,-5 6-623,4-13 0,-4 0 623,-4 10 0,3-7 0,0-1 0,-3 3 0,-4 9 0,0-14 329,-5 15-329,0-4 0,-6 0 0,-6 23 365,-3-6-365,-5 25 0,-1 19 0,0 4 0,1 1 1559,-2 6 0,4 6-1559,12 0 0,3-3 0,-4-17 0,2 0 414,2 15 1,6-6-415,8-21 0,4-6 0,3-6 0,0-1 0,0 5 0,0-1 0,-1-8 0,-3 0 0,-7 2 0</inkml:trace>
  <inkml:trace contextRef="#ctx0" brushRef="#br0" timeOffset="158683">22290 12427 5734,'9'-12'0,"-3"2"0,-10 6 0,-3 2 0,-6 6 0,0 1 0,-29 22 0,18-10-598,-3 3 1,2 1 597,6-1 0,2 6 0,3 1 0,5-6 0,-3 20 0,16-31 0,18-1 0,26-21 0,-13 7-296,-10-6 1,-3-1 295,-8 2 1072,3-4-1072,-5 4 0,5-5 0,-5 6 0,-8 23 0,1-7 666,-7 23-666,13-14 48,4-9-48,5-3 0,0-10 0,11-19 0,1-7 0,2-1-231,-6 2 1,5-7 0,-2-2 230,-5-2 0,-2-1 0,-1 1-1055,-1 6 1,-2 0 0,1 0 1054,0-4 0,1-1 0,-4 6 0,-4 7 0,-3 4 0,7-13 0,-6 22 0,-8 41 0,-7 9-70,-1-2 0,-3 5 70,0-4 0,-2 4 0,0-3 0,-1 3 0,1 2 0,-3 8 0,-2 4 0,2-8 0,4-14 0,0-4 0,-1 8 0,1-6 0,4-14 0,-1 2 0</inkml:trace>
  <inkml:trace contextRef="#ctx0" brushRef="#br0" timeOffset="158866">22581 12323 5734,'3'-4'0,"29"1"0,-10 1-1122,23 0 1122,-23 0 0,21-1 0,-15 1 0,16-1 0</inkml:trace>
  <inkml:trace contextRef="#ctx0" brushRef="#br0" timeOffset="159700">23083 12370 5734,'-37'-8'0,"6"8"0,2 1 0,-3 5 0,0 9 0,-2 6 0,3 0 0,-2 2 0,2 1 0,1-3 0,-1 1 0,5 3 0,2 14 0,8-3 0,6-5 0,4 4 0,8-4 0,33-20 0,-6 0 0,9-27 0,0-9 0,-12 3 0,8-14 0,-3 0 0,-17 17 0,8-13 0,-21 30 0,-2 4 0,-4 5 0,1 2 0,1 6 0,5 12 0,42-7 0,-20 0 0,4-16 0,0-7 0,-7-6 0,2-3 0,4-9 0,0-2 0,1 1 0,5-8 0,-3 3 0,-21 21 0,8-7 0,-25 36 0,-5 12 0,-2 4 0,5-12 0,-1-1-444,-6 19 1,0-1 443,2-12 0,0-2 0,0 1 0,-2 2 0,1 0 0,-2 2 0,2-3 0,1-4 0,2-2 0,-6 13 0,5-15 0,12-26 0,4-11 0,7-18 0,4-14 0,-1 9 0,3-9 0,1-1 0,-2 7-1493,0 2 0,0-1 1493,0 0 0,1-7 0,1 0 0,2 8 0,6-1 0,2 8-575,-1 11 1,0 1 574,3-8 0,-1 5 265,12 14-265,-23 11 0,-1 1 0,12 27 0,-15-14 2571,9 20-2571,-20-7 0,-16 13 0,5-11 1774,-13 0-1774,10-30 0,-2-2 0,-30-8 0,25 3 206,-10-10 0,4-2-206,17 3 0,-6-13 0,20 18 0</inkml:trace>
  <inkml:trace contextRef="#ctx0" brushRef="#br0" timeOffset="160032">23734 12436 5734,'-26'11'0,"8"5"0,-6 15 0,1 7 0,14-11 0,2 1 0,-5 4 0,6-1 0,17 0 0,6-6 0,0-9-609,21 12 609,-19-28 0,7-15 0,2-4 0,-2-3 0,2-5 0,-2-5 0,-18 2 0,-4 0 0,3-9 74,-6 11 1,-6 2-75,-25 9 0,9 7 0,-18 4 0,20 13 0,4 0 0,4 2 0</inkml:trace>
  <inkml:trace contextRef="#ctx0" brushRef="#br0" timeOffset="160216">23969 12519 5734,'-9'45'0,"2"-14"0,-1-1 0,-3 0 0,-2 12 0,4-20 0,1 4 0,2-4 0,1-1 0</inkml:trace>
  <inkml:trace contextRef="#ctx0" brushRef="#br0" timeOffset="160819">24082 12654 5734,'-7'5'0,"2"2"0,-15 35 0,12-20 0,-2 10 0,8-21 0,0-1 0,8-2 0,22-27 0,5-10 0,1 6 0,5-10 0,-3 1 0,-18 17 0,4 22 0,-17 6 0,3 14 0,-3 8 0,0-21 0,8 15 0,22-33 0,-2-8 0,11-10 0,-12-8 0,-6-10 0,0-3-573,-10 18 0,0 0 573,4-10 0,2-5 0,-3 4 0,-4 8 0,-2 2 0,1-1 0,-1 2 0,5-11 0,-6 13 0,-1 19 0,-5 1 0,-2 22 0,-10 14 0,1 12 0,0 4 0,2-16 0,0 0 0,1 10 0,1 5 0,0-9 0,2 1 573,1-13 0,1 0-573,0 5 0,-2-14 0,2 12 0,4-24 0,1-4 0</inkml:trace>
  <inkml:trace contextRef="#ctx0" brushRef="#br0" timeOffset="168900">9868 10457 5734,'20'-12'0,"-8"5"0,11-17-1540,-9 4 1540,2-7 0,-3-5 0,2-10 0,1-4 0,-2 6-1639,1-4 1,-1-1 1627,-3 11 1,2-3 0,0-3 0,-1-1 0,-3 2 10,-1-9 0,-3-1 0,-2 2 0,0 6 470,2-2 0,-2 0-470,-4-4 0,-3-9 0,-1 4 0,-3 19 0,-6 19 0,-15-20 0,21 69 0,6 17 0,0-25 0,2 2-214,-1 3 1,1 6 0,0 3-1,1 1 214,0 1 0,1 1 0,1 3 0,-1 1 0,0 1-136,-1-7 0,0 1 0,0 1 0,0 1 0,0-1 0,0 0 0,0-1 136,1 3 0,-1-1 0,1 0 0,-1 0 0,1-2 0,-1 0 0,0 5 0,-1 1 0,1-2 0,-1-3 0,0-8 0,1 0 0,-1-2 0,0 8 0,0 3 0,1-5 0,-1-9 0,0-1 0,0 5 0,0 3 0,-1-9 0,-5-4 93,-19-17-93,-15-27 0,3 0 843,18 0 0,3-1-843,4 2 0,4-9 0,3-1 0,1-3 0,1-2 0,9-6-50,14 3 0,13-4 0,2 0 0,-6 4 50,-3-1 0,0 1 0,-3 6 0,6-3 0,0-2 0,-1 4 0,-7 6 0,10-10-167,-1-1 167,-9 12 0,-1 1 0,7-11 0,-6 9 0,-1 2 0,-2 0 0,3-4 0</inkml:trace>
  <inkml:trace contextRef="#ctx0" brushRef="#br0" timeOffset="169806">10501 10137 5734,'6'19'0,"-2"-6"0,-4 19 0,-4 12 0,0-5 0,2-14 0,0 0-679,-1 12 1,0 5 0,0-7 678,0 6 0,1 6 0,-1 1 0,0-5 0,1-1 0,1-3 0,-1-18 629,1-8-629,-4-4 0,0-32 0,1-12 0,-1 6 0,7-9 0,4-11 0,1 9 0,6 5 45,1-3 1,2 2-46,8 11 0,-6 9 0,5-3 0,-7 9 0,22 2 0,-19 6 0,16 1 0,-25 6 0,-3 2 0,-22 41 0,7-29 0,-7 8 0,-1-3 1045,2-16-1045,-14 6 0,13-7 0,-7 1 270,12-3-270,1-1 0,3 2 0,18 21 0,-5-12 0,16 16 0,4 0 0,-8-8 0,0-1 0,3 2 0,0-3 0,0-2 0,7 8 0,-7-8 0,-2-1 0,-2-2 0,-10-10 0,0-5 0,-3-3 0,-1-6 0,-3-2 0</inkml:trace>
  <inkml:trace contextRef="#ctx0" brushRef="#br0" timeOffset="171235">11446 10021 5734,'13'-5'0,"2"0"0,9-3 0,3-1 0,-1 1 0,1 0 0,0-1 0,-1 1 0,11-5 0,-2 1 0,-3 0 0,-12 5 0,-17 10 0,-1 2 0</inkml:trace>
  <inkml:trace contextRef="#ctx0" brushRef="#br0" timeOffset="171437">11560 10124 5734,'-12'11'0,"9"-1"0,11-8 0,5-1 0,11-4 0,3-3 0,-1 1 0,-1-1 0,5 0 0,-1-1 0,-1-3 0,-5 0 0,-8 1 0,2-6 0</inkml:trace>
  <inkml:trace contextRef="#ctx0" brushRef="#br0" timeOffset="172002">12439 10145 5734,'23'-32'0,"-9"12"0,6-24 0,-7 2-820,-9 10 1,-1-9 0,0 0 0,0 5-373,2 0 0,-1 0 1192,-1-12 0,0-5 0,-2 10 1255,-2 7-1255,1 15 881,2 15-881,0 20 0,3 25 0,0 15 0,-1-19 0,-1 4 0,0 1 0,1-2-518,0 9 1,0-1-1,0 3 518,0-11 0,-1 3 0,0 1 0,0-1 0,0 0 0,1 6 0,0 0 0,-1-1 0,0-3 0,0 3 0,0-2 0,0 0 0,2 5 0,0 1 0,-5-6-282,-6-6 1,-2-9 281,-3-12 0,-23 8 0,-1-53 0,5 5 1384,-2-11-1384,6-8 0,13 19 0,3-14 0,5-1 0,7 13 1481,1-1 1,4 1-1482,13 2 647,-2 5 0,3 0-647,17-13 0,1 0 0,-13 10 0,0 0 0,7-4 0,-1 1 0</inkml:trace>
  <inkml:trace contextRef="#ctx0" brushRef="#br0" timeOffset="172556">12941 10015 5734,'3'5'0,"-2"2"0,-6 29 0,-3 7 0,3-5 0,-3 3 0,1 2 0,3-15 0,1-3 0,-2 10 0,-1 12 0,2-19 0,-1-26 0,1 3 0,2-49 0,6 10 0,3-15 0,10 17 0,1 3 0,-2 6 0,6-3 0,-1 3 0,-7 15 0,21 2 0,-21 6 0,16 6 0,-23 0 0,1 3 0,-6 8 0,-3-6 0,-2 6 0,-5-1 0,3-6 0,-2 5 0,1-3 0,3 6 0,4 8 0,0-4 0,14 15 0,-8-22 0,6 11 0,0-7 0,-5-8 0,11 3 0,-11-14 0,4-2 0</inkml:trace>
  <inkml:trace contextRef="#ctx0" brushRef="#br0" timeOffset="172816">13380 10209 5734,'38'-11'0,"-3"2"0,9 3 0,-21 3 0,19-3 0,-20 2 0,-1-2 0,-1-1 0,-5-2 0,-10 0 0,-1-1 0,-1-1 0</inkml:trace>
  <inkml:trace contextRef="#ctx0" brushRef="#br0" timeOffset="173067">13793 9933 5734,'4'11'0,"-2"-3"0,0 17 0,-1 16 0,0 4 0,0-3 0,1 3 0,2 10 0,-1-6 0,1-15 0,0-2 0,0 11 0,1-3 0,1-10 0,-7-38 0,1-6 0,-4-4 0</inkml:trace>
  <inkml:trace contextRef="#ctx0" brushRef="#br0" timeOffset="176099">14330 9780 5734,'11'-8'0,"2"-4"0,-1 2 0,7 16 0,-12 23 0,-4 8 0,3-13 0,0 2-555,-4 9 1,-1 5 0,-1-4 554,1 11-547,-1-15 0,1-1 547,0 11 0,1 6 0,-1 0 0,1-3 0,0 0 0,0-3 0,-1-16 0,0-4 0,0-21 0,-5-14 0,-1-12 0,-6 1 0,0 5 0,-2 0 0</inkml:trace>
  <inkml:trace contextRef="#ctx0" brushRef="#br0" timeOffset="176306">14227 10167 5734,'-9'-25'0,"3"9"0,19 3 0,24 1 0,7 3 0,-3-1 0,5-1 0,5 0 0,-8 1 0,-2 0-776,-11 3 1,0-1 775,11-2 0,-2-1 0,8-7 52,-25 5 0,-1-1-52,10-5 0,1-6 0,-23 15 0</inkml:trace>
  <inkml:trace contextRef="#ctx0" brushRef="#br0" timeOffset="176979">15039 9736 5734,'7'24'0,"-1"1"0,-4-5-1093,-1 20 1,1 12 0,0-6-100,-1-18 0,0 0 1192,1 8 0,0 8 0,-1-1 0,1-11 1409,0-2-1409,0 11 0,1-15 860,0-38-860,-2 7 0,-1-19 0,-2-12 0,-1-1 0,0-2 0,-1 2 0,2 5 0,-1 1 0,-1-13 0,1-1 0,0 6 0,1 5 0,1 8 1638,-1-1 0,1 3-1522,2 11-116,10 14 0,1 10 0,4 5 0,-3 6 0,-7-13 0,16 14 0,-10-12 0,15 9 0,-12-17 0,14-8 0,2-4 0,3-1-700,0-1 1,-1-2 699,-3-6 0,3-5 0,1-1 0,-1 0 0,0 0 0,-4 2 0,-15 12 0,8-6 0,-9 9 0,2 2 0,-8 9 0,-5 43 0,-4-16 699,1-2 1,-2 7-700,-1 3 0,-1 4 0,1-5 0,1-7 0,0 0-801,-2 15 0,1 5 1,0-8 800,2-1-647,2-2 0,0-2 647,1-6-337,0 17 337,0-33 0,2 8 0,5-14 0,0 2 0,3-16 0</inkml:trace>
  <inkml:trace contextRef="#ctx0" brushRef="#br0" timeOffset="177546">15901 10060 5734,'8'-3'0,"-13"40"0,0-8 0,-3 7 0,-2 8 0,1-4 0,3-12 0,0 0 0,-3 16 0,0 0 0,3-14 0,4-9 0,6-17 0,2 3 0,4-26 0,1-4 0,-1 4 0,6-4 0,2-2 0,1-1 0,1 1 0,3 0 0,18-3 0,-15 10-584,14-7 584,-26 17 0,20-12 0,-20 10 0,3-11 0,-22 18 0,-42 8 0,24 1 0,-19 7 0,30-7 0,1 7 584,4-3-584,-2 8 0,7 1 0,10 27 0,1-9-826,5 10 826,-2-24 0,16 12 0,-14-19 0,14 15 0,-6-21 0,-7-7 0,8-1 0,-10-8 0</inkml:trace>
  <inkml:trace contextRef="#ctx0" brushRef="#br0" timeOffset="179902">14467 10006 5734,'3'-33'0,"0"17"0,11-25 0,-7 30 0,15-13 0,-9 20 0,4-3 0,-4 19 0,-8 25 0,-4 8 0,0-9 0,-1 0 0,1 11 0,-2 0 0,-2-12 0,0-7 0,1-13 0,0 10 0,0-24 0,1-2 0,0-10 0,1 0 0,6-25 0,-2 17-268,5-19 268,-4 24 0,18-20 0,-12 17 0,17-18 0,-19 27 0,10-4 0,-6 9 0,2 1 0,15 27 0,-18-10-349,13 18 349,-18-17 0,-1 13 0,-1 2 0,1 2 0,-1 12 0,0 4 0,-3-11 0,0-1 0,0-4 0,0 0-464,0 4 0,1-4 464,0-5 0,6 6 0,0 0 0,0-2 0,-1-1 0,4-1 0,21-1 0,-3-20 0,10 8-87,-14-26 1,-12 0-1,0-1 1</inkml:trace>
  <inkml:trace contextRef="#ctx0" brushRef="#br0" timeOffset="180739">15186 10583 5734,'-3'35'0,"0"0"0,-1-1 0,1 9 0,-1 1 0,2-10 0,0-6-499,0-2 1,1-1 498,1-12 321,-1-2-321,1 4 165,2-12-165,1-4 0,3-23 0,-1 4 0,2-10 0,-3 15 0,1-2 0,4-5 0,0 4 0,10-13 0,-5 14 511,10-7-511,5 2 0,-7 5 0,13-7 0,-22 15 0,13-8 0,-12 8 0,-9 3 0,-13 10 0,-26 15 0,15-9 0,-8 7 0,18 3 0,4-7 0,3 10 0,5-10 0,11 22 0,-2-7 0,5 11 0,-4-15 0,2 4 0,-2-6 0,1 3 0,-2-7 0,-7-9 0,12-2 0,-9-6 0,7-5 0</inkml:trace>
  <inkml:trace contextRef="#ctx0" brushRef="#br0" timeOffset="-208225.73">10534 6717 5734,'-14'-1'0,"1"0"0,4-2 0,5-1 0,9 1 0,19 7 0,-1 2 0,6 2 0,5 4 0,-20-7 0,16 6 0,-9-2 0,-5-3 0,5 3 0,-7-3 0,-3-1 0,15 6 0,-14-5 0,13 6 0,-15-7 0,16 10 0,-15-7 0,12 6 0,2 4 0,-13-8 0,14 9 0,-17-11 0,7 9 0,-2-2 0,5 8 0,6 13 0,-12-16 0,7 12 0,-12-17 0,0-3 0,0 3 0,10 26 0,-10-23 0,10 23 0,-15-30 0,1 1 0,2 11 0,1 10 0,-1-6 0,0 3 0,-4-18 0,0-1 0,0 5 0,-1-4 0,-3 3 0,-9 9 0,3-10 0,-12 9 0,-3 0 0,6-9 0,-22 16 0,17-19 0,-17-4 0,12-1 0,-9-5 0,17-8 0,-2-3 0,1 0 0,3-1 0,3 0 0,6 4 0,-14-24 0,16 19 0,-2-14 0,3 0 0,5 9 0,2-18 0,9 0 0,3 0 0,2-4-437,-1 11 437,-7 18 0,16-14 0,-10 11 0,12-11 0,-8 11 0,13-10 0,-11 8 0,7-4 0,-20 14 0,5-3 0,-3 7 0,2 3 0,-5 7 0</inkml:trace>
  <inkml:trace contextRef="#ctx0" brushRef="#br0" timeOffset="-207573.73">10906 7879 5734,'35'-14'0,"0"1"0,0-1 0,7 0 0,2 0 0,7-2 0,-14 5 0,4-3 0,5 0 0,1-1 0,1 0 0,-1 1 0,-2 0 0,-4 2-656,4-1 1,-4 1-1,-1 0 1,0 1 0,2-1 257,1 0 1,2 0 0,1 0 0,-1-1 0,-1 1-1,-3 1 398,2-1 0,-1 1 0,-4 0 0,-1 1 0,10-4 0,0 1 0,-2 0 0,2 0 0,0-1 243,-1-1 1,0 1 0,-6 0-244,-3 2 0,-1 0 178,5-2 1,3-1-1,-7 3-178,1-3 0,-15 6 0,-11 3 0,-5 0 0,-7 2 0,-3-1 0</inkml:trace>
  <inkml:trace contextRef="#ctx0" brushRef="#br0" timeOffset="-206911.73">11663 7787 5734,'32'6'0,"1"1"0,-3-1 0,-3 2 0,7 15 0,-3 4 0,3 6 0,-6-1 0,0 4 0,0-1 0,-5-8 0,0-2 0,-1 4 0,3 13 0,-2 3 0,-6-4 0,-12-12 0,-3-1 0,0 16 0,-5 0 0,-9-14 0,-6-3 0,-8-1 0,-3-3 0,-9 1 0,-4-8 0,16-16 0,15-3 0,-7-4 0,34-24 0,-4 14 0,13-18 0,0 8 0,1 1 0,0 1 0,0-1 0,2-1 0,1 1 0,-2 2 0,0 1 0,0-1 0,1 0 0,-3 5 0,-10 7 0,7-5 0</inkml:trace>
  <inkml:trace contextRef="#ctx0" brushRef="#br0" timeOffset="-205027.73">11041 6599 5734,'6'-7'0,"3"-4"0,-3 2 0,2-2 0,-3 5 0,2 4 0,-1 4 0,5 31 0,-5 10 0,-2-11 0,0 1-193,-2-6 0,-2-1 193,1 6 0,0-3-1052,-2 8 1052,2 12 0,-1-19 0,-1 1 0,1-5 0,0 1 0,1 9 0,-1 4 0,0-4 0,0-9 0,0 0 0,0 8 0,1 4 0,-1-7 0,0-1 0,0-4 0,0 0 0,-1 1 0,1-8 0,0 15 345,0-8-345,-1 0 1093,1-4-1093,1-9 0,4-4 0,1-4 0,6-7 0,17-11 0,3-4 0,-2 2-608,4-2 1,-1 0 607,-9 6 0,-1-1-178,1 1 1,-1 0 177,2-2 0,17-6 0,-28 12 0,-2 0 0,13-4 0,-12 4 0,10-4 0,-10 3 1168,-6 1-1168,3-20 0,-5 13 0,0-13 0</inkml:trace>
  <inkml:trace contextRef="#ctx0" brushRef="#br0" timeOffset="-202777.73">12412 7756 5734,'-10'28'0,"0"0"0,-3 12 0,3 7 0,10-11 0,3-1 0,3 5 0,6 8 0,4-1 0,15-7 0,1-13 0,3-4 0,5-5-683,-12-12 0,-2-5 683,-2-7 0,1-6 0,9-20 0,-1-7 0,-16 20 0,-1-2-415,4-6 1,3-3 0,-6 3 414,-4-9 0,-5 1-343,-3-14 343,-6 22 0,-2 0 0,0 1 0,-1 0-412,-4 0 0,-2 2 412,-9-8 0,-4 3 655,-14-4-655,-3 8 0,-1 2 0,-5 10 0,12 12 0,-13 10 0,17 1 1461,1 8-1461,17-5 0,-5 24 0,8-16 404,-1 17-404,12-16 0,2-5 0,15 15 0,-5-19 1146,11 6-1146,3-18 0,1-5 0,6-1 0,-2-1 0,0-2 110,3-10-110,-9-1 0,-7 1 0,-10 2 0</inkml:trace>
  <inkml:trace contextRef="#ctx0" brushRef="#br0" timeOffset="-187380.73">6247 2858 5734,'-7'5'0,"5"1"0,6-2 0,11 1 0,1-3 0,17 1 0,-15-1 0,13 0 0,-16 0 0,11 0 0,-2 0 0,19 1 0,-13-2 0,-2 1 0,0-1 0,-1-1 0,0 1 0,0 0 0,1-1 0,3 1 0,3 0 0,-1 0 0,1 0 0,7 0 0,-5 1 0,-1-1 0,2 0 0,-4 0 0,0 0 0,-1 0 0,-2 0 0,13 0 0,-1 0 0,-14-1 0,4 1 0,7-1 0,-7 0 0,0 0 0,-1 0 0,3 0 0,-2 0 0,-3 0 0,3 0-482,-1 1 0,0-1 482,-8 0 0,20 1 0,-16-1 0,17 0 0,-6 1 0,-1-1 0,1 1 0,0-1 0,1 1 0,8-1 0,-7 0 0,1 0 0,-10 0 0,0 1-564,8-1 0,-3 0 564,-8 0 0,-1 1 0,9-1 0,2 1 0,0 0 0,8-1 0,5 0 0,-9 0 0,-1 0 0,-10 0 0,2 0 0,13-1 0,7 1 0,-9 0 0,0-1-573,2 1 1,-2 0 572,-18 0 0,2 0 0,1 0 0,3 1 0,0-1 0,4 0 0,5 0 0,-2 1 0,-14-1 0,1 0 0,13 0 0,0 1 0,-1-1 0,-8 0 0,1 1 0,14 0 363,-17-1 1,1 1-364,12 0 0,-14 0 0,14-1 0,0 1 0,-10-1 0,0 1 0,0-1 0,-5 0 0,-6 0 0,6 1 0,2-1 0,0 0 0,-2 0 535,1 0 0,0 0-535,-5 0 1440,0 0-1440,7 0 0,2-1 0,-3 1 0,-1-1 0,-7 1 0,-5 0 0,1 0 0,20-1 0,-16 1 0,25-1 0,-26 1 0,17-1 0,-13 1 0,6-1 0,5 1 0,-8-1 0,7 0 0,-6 1 0,-1-1 0,-2 1 0,-5-1 0,-7-14 0,-5 7 0,-2-12 0,-3 9 0,7-30 0,-4 20 0,4-22 0,0-1 0,-3 14 0,3-18 0,-4 18 0,-1 2 0,-1 1 0,1 2 0,-1-2 0,0-1 0,0 2 0,1-10 0,0 1 0,-1-3 0,-1 1 0,-1 3 0,1-10 0,-2 0 0,-1-1 0,0 15 0,-1 2 0,1 0 0,0 1 0,-1-2 0,0 4 0,1 11 0,-4-30 0,2 26 0,0-13 0,0 1 0,1 13 0,-1-18 0,2 23 0,0-1 0,-1-21 0,2 17 0,-2-12 0,0 0 0,1 11 0,-1-17 0,1 21 0,1-7 0,0 3 0,0-4 0,-1 11 0,1 0 0,-2 3 0,0-1 0,-13 4 0,1 3 0,-18 7 0,-4 1 0,3 2-576,0-1 1,0 0 575,9-2-320,-7 0 1,-1 1 319,0 0 0,-2 0 0,-2 0 0,5-2 0,2 0 0,-11 2-119,10-2 0,0 0 119,-7 1 0,-8 0 0,9-1 0,-6 0 0,3 0 0,-3 1 0,0-1-315,5 0 0,-2 0 0,4-1 315,7 0 0,3-1 0,-7 1-282,2-1 1,1 1 281,-4-1-334,2 0 1,2 0 333,8 0 0,-6-1 0,-1 1 0,3 0 87,-7 0 1,-3 1-88,3-1 0,-1 1 0,-13 1 0,0 0 584,8 0 1,1-1-585,-1 1 0,0 0 612,5-1 1,1 0-613,2-1 0,-1 1 0,-3 1 0,-4-1 0,6 0 0,6 0 0,1-1 296,-13 1 0,1 1-296,-4-1 0,9 0 0,-1 0 0,-11 0 0,-5 1 0,17-2 0,4 0 0,-1 0 0,-16 1 0,19-1 0,-1 0 0,-13 0 0,3-1 0,6 0 0,0 0 0,-6-1 0,5 0 0,-6 0 328,14 0 0,-4-1-328,-9 0 0,-5-1 0,7 1 0,-4-1 0,5 1 1,-6-1-1,5 1 0,-12 0 0,8 0 192,12 0 1,-2 0-193,-5 1 0,1 0 0,-3-1 0,-6 1 0,-6 0 0,4 0 0,0 1 0,1-1 0,-1 1-371,-3-1 0,2 0 371,12 0 0,4 0 0,-6 0 0,10-1 0,-4 0 0,-13-1 0,1 0 0,17 0 0,-2 1 0,-17-1 0,-9-1 0,11 1 0,3 0 0,-7 0 0,1 0-266,9 0 266,7 1 0,-2-1 0,12 1 0,-6 0 0,-4 0 0,3 0 721,6 4-721,11 4 0,5 24 0,3-11 287,2 27-287,-1-21 0,-1 0 0,0 13-524,0-11 1,1-1 523,-1-2 0,0 2 0,1 16 0,1 4 0,-1-3-762,0-8 1,0 9 0,0 1 0,0-10 761,-1 11-411,0-12 1,1 9-1,-1-1 1,0-10 410,1 7 0,-1 1 0,1-3 0,-1-18 0,3 13 0,0-8 0,6 18 0,-4-24 1699,13 5-1699,-3-18 2798,7 1-2798,8-6 1237,-7-1-1237,6-3 0,-5-1 0,-5 0 0,17-9 0,-21 4 0,10-8 0,-16 3 0,-1-1 0</inkml:trace>
  <inkml:trace contextRef="#ctx0" brushRef="#br0" timeOffset="-155316.74">19329 9778 5734,'-1'-14'0,"-1"3"0,0-2 0,-3 0 0,2 3 0,-12-16 0,6 13 0,-8-11 0,6 14 0,-20-16 0,9 12 0,-1 0 0,2-1 0,-1 1 0,0 1 0,-1 1 0,-19-4 0,0 1 0,4 2 0,-8-2 0,-3 0 0,20 10 0,1 2 0,-3-1 0,-1 1 0,2 0 0,-1 1 0,-9 2 0,3 1 0,5 0 0,0 1 0,-1 0 0,-1 3 0,-7 6 0,-1 2 0,-2 0 0,7 4 0,-6 5 0,7-2 0,1 2 0,2 0 0,-3 4 0,10-4 0,0 3 0,2-1 0,-2 4 0,1 0-298,0-2 0,-2 1 0,3-1 298,2 4 0,4-3 0,1 2 0,3 0 0,-2 8 0,2-5 0,-3 12 0,0-1 0,1 5 0,8-10 0,1 2 0,2-3 0,1-4 0,0 1-647,-2 5 1,1 4-1,1-6 647,4 10 8,4-13 1,3 5 0,0-1-9,2 2 0,2 3-616,0-2 1,2 5-1,2 0 1,-2-7 615,3 3 0,1-4 0,5 9 0,-1-4-464,2-6 464,0 0 0,0-8 0,5 4 0,-2-3 0,-7-6 0,3 0 0,7 4 0,9 7 0,3 3 0,-1-4 0,-8-7 0,-1-3 0,-1-2 0,2 2 0,5 4 0,0-2 0,-7-5 0,12 2 0,-11-8 0,7 3 0,2 0 0,-6-2 0,0 0 0,2 0 0,4 1 0,9 4 0,3 1 0,-2-2 0,-11-4 0,-4-3 0,-2 0 0,0-1 0,4 2 0,3 0 0,1 1 0,1-2 0,3 0 0,1 0 0,-3-1 0,-4-1 0,-2 0 0,-4-2 0,5 2 0,1 0 0,7 1 0,0 1 0,-3-2 0,-11-3 0,10 1 0,-2-5 0,7 1 0,-4-2 0,-4 0 0,0-1 0,3 1 0,4 1 0,-1-4 0,-4-4 0,-1-3 0,-6 0 152,-8 2 1,-1-1-153,23-5 0,-1-3 0,-18 2 0,-2-4 0,0-3 0,2-5 0,-2 2 0,5 0 0,-2 0 0,8-11 0,-5-1 12,-6-2-12,-8 9 0,-2 2 0,0 0 0,1-4 0,0-2 0,2-6 0,-2 3 0,4-10 0,-7 16 0,1-3 0,-3-2 0,-4-2 0,-3 0 0,-1 4 0,-1 6 0,0 0 796,0-7 1,1-3-1,-2 0-796,-6-11 0,-2 4 0,0-3 0,1 4 0,-2-4 0,-4-3 0,-1 4 0,0-2-324,-3 7 0,-5-12 0,-1 0 0,3 11 324,3 12 0,-1 1 0,-5-12 0,-4-7 0,3 10 932,-5 2-932,5 10 0,-4-3 0,3 3 0,4 5 0,1 0 0,-14-14 0,-3-2 0,-1 5 0,2 3 0,-6-4-395,2 1 1,-3 0 394,9 10 0,-4 0 0,0 0 0,-7-2 0,0-1 0,2 2 0,2 1 0,2 1 0,-3-2 0,1 2 0,-6-2 0,0 0 0,3 2 0,8 3 0,1 3 0,3 1 0,-7-3 0,-3 2 0,-5 3 0,2 3 0,-4-1 621,-2 0 0,0 1-621,9 5 0,-2-1 0,0 0 0</inkml:trace>
  <inkml:trace contextRef="#ctx0" brushRef="#br0" timeOffset="-140476.74">8546 12122 5734,'8'-12'0,"3"-19"0,-8 5 0,-1-18 0,-10 6-1037,-1 8 1037,-5 1 249,-6 2-249,-17-1 0,15 16 0,-1 2 0,0 0 0,-1 4 0,-15 10 0,1 6 0,-4 4 0,14 3 0,-5 7 0,0 3 0,7-1 0,5 11 0,3 0-677,-4-4 0,-3 2 0,8-3 677,14 1 0,7-4 0,18 15-617,-2-8 617,-6-13 0,3 2-6,0-2 0,2 2 6,0 2 0,2 2 0,-2-1 0,2 3 0,0 0-610,5 10 1,-3-1 609,-8-5 0,-5 1-276,-12 4 1,-5 11 0,-2-5 275,2-10 0,-4 1 0,-2 5 0,-2 6 0,-3 1 0,-1-7-81,-3-7 1,-1-5 0,1-1 80,-5 10 0,0-3 0,0-2 0,3-9 0,4-15 252,4-4-252,4 0 2356,11-3-2356,9 18 0,11 18 0,7 9 0,-1-1 0,-5-10-133,-2-3 0,0 0 133,1 2 0,5 9 0,0 2 0,0-3 0,-5-8 0,2 1 0,-3-7-285,6 10 285,-4-6 0,2-1 0,-3-12 0,0-3 0,8 5 0,6-3 0,-6-41 0,-9 3 0,11-15 0</inkml:trace>
  <inkml:trace contextRef="#ctx0" brushRef="#br0" timeOffset="-139339.74">9134 12831 5734,'6'9'0,"15"-15"0,5-25 0,3-1 0,-15 10 0,-3-6 0,-4-14 0,-4-9 0,-1 4-968,0 4 1,-2-2 967,-1 10 0,-1-8 0,-1-4 0,-1 1 0,0 3 0,0 7-1372,-3-12 0,-2 5 1372,-2-6 0,0-2 0,0 9 0,-7-1 917,1 6-917,0 8 0,0 1 0,-4-4 0,6 10 0,-1 4 0,-1 13 715,13 43-715,6-2 0,3 5 0,1 2 0,2 1 713,0-10 1,0 0-1,2 5-713,1 3 0,2 7 0,1 1 0,-1-1 0,-1-6-1031,-1-1 1,-1-4-1,1 4 1031,0 2 0,3 5 0,-1 2 0,0-1 0,-2-7 0,-1 0 0,-2-4 0,1 2-390,-1 2 0,0 3 0,0 1 0,0-2 390,0 3 0,-1-2 0,0 1 0,2 3 0,-1 1 0,-5-5 0,-7 2 0,-5-10 0,-10-9 227,8-3 1,-4-7-228,-16-34 0,-1-11 0,5 1 771,-2-3 1,2 0-772,13 4 0,2-9 0,1-1 0,2 0 0,0 1 0,3 1 2225,7 10-2225,4-12 0,10-11 0,2 9 0,2 0 0,-6 10 0,3 1-278,9-8 0,1 4 0,-1 6 0,9-6 0</inkml:trace>
  <inkml:trace contextRef="#ctx0" brushRef="#br0" timeOffset="-138786.74">9547 12491 5734,'0'15'0,"3"12"0,0-2 0,0 0 0,0 5 0,1 8 0,0 0 0,-1-10 0,0 1-167,1 12 0,0-3 167,1-8 20,3 18 1,0-28-1,3 3 1</inkml:trace>
  <inkml:trace contextRef="#ctx0" brushRef="#br0" timeOffset="-138567.74">10292 12525 5734,'11'24'0,"-9"9"0,-2 0 0,0 3 0,-4-5 0,3 0 0,10-6 0,3-4 0,1-5 0,16 12 0</inkml:trace>
  <inkml:trace contextRef="#ctx0" brushRef="#br0" timeOffset="-138093.74">10726 12583 5734,'14'-33'0,"-1"0"0,3-6 0,-6 11 0,1-5 0,0-5 0,-3 2 0,0-6 0,0-1 0,-1 1 0,0 5-1093,1 3 1,-1 4 0,0-4 496,1-12 0,1-6 0,-1 2 0,-2 11 2005,0-5-1409,-4 23 860,4 12-860,-4 24 0,2 28-524,0-10 0,0 1 524,0-1 0,1 2 0,1 7 0,1 5 0,-1-3 0,0-1 0,1 2 0,-1-1 0,1 6 0,0 1 0,0-7 147,-2-2 1,0-2-148,1 5 0,1 4 0,-2-7 0,0 6-77,-1-4 1,-4 0 76,-3-18 0,-3-1 0,-4 10 0,-4-5 0,-12-16 0,1-18 0,-2-9 0,1-11 0,1-3 0,5 10 0,2-1 536,-4-8 1,7-1-537,13 2 0,16-8 0,9-3 0,9 1 0,3 0 0,-13 9 0,0-1 0,1 3 0,15-1 0,0-1 0</inkml:trace>
  <inkml:trace contextRef="#ctx0" brushRef="#br0" timeOffset="-137793.74">11463 12393 5734,'34'-34'0,"-20"21"0,23-20 0,-15 51 0,-11-8 0,1 17 0,-3 6 0,-4 0-578,-3-7 1,1-1 577,0 3 0,10-3 0,2-2 0,0-6 0,3 4 0,1-5 204,-2-19-204,3-3 0,1-3 0,1 0 0</inkml:trace>
  <inkml:trace contextRef="#ctx0" brushRef="#br0" timeOffset="-137652.74">12067 12327 5734,'-2'25'0,"1"-3"0,4 3 0,2 0 0,2-5 0,9 26 0,-5-40 0</inkml:trace>
  <inkml:trace contextRef="#ctx0" brushRef="#br0" timeOffset="-137183.74">12548 12395 5734,'1'-10'0,"1"-9"0,0 2 0,3-6 0,1 3 0,4-5 0,1-7 0,-1-4 0,1-3 0,-1 1-909,4-8 0,-1-2 909,-2 4 0,-1-3 0,-1 2 0,-2-6 0,-2 5 0,-1 14 0,-1 4 422,-2-11-422,-4 56 0,-4 32 0,5-4-733,3-6 1,0 12 0,0 2-1,0-7 733,-1 1 0,1 0-352,0 0 0,1 8 0,0-2 0,-1-9 352,1-12 0,0-2 0,1 10 0,0 2 0,1 7 0,1 0 0,1-1 0,-5-5 0,-21 0 0,3-36 0,-18-42 2218,16 12-2218,0-12 0,10 14 3276,1-20-3249,21 18 1,7 1-28,-1 2 0,0 2 0,7-6 0,1 1 0,15-2 0</inkml:trace>
  <inkml:trace contextRef="#ctx0" brushRef="#br0" timeOffset="-136799.74">13105 12185 5734,'13'-25'0,"0"0"0,10-16 0,2 37 0,-14 5 0,-1 21 0,-17-1 0,-5 8 0,0-5 0,8-8 0,1 4 0,21 11 0,-5-15 0,20 15 0,-8-13 0,-1 3 0,-1 21 0,-2-20 0,-5 1 0,-26 15 0,-13-19 0,-2 1 0,-4-2 0,-5-4 0,-10-1 0,7-3-526,-1-4 526,20-8 0,1-1 0,2-2 0,1-2 0</inkml:trace>
  <inkml:trace contextRef="#ctx0" brushRef="#br0" timeOffset="-136623.74">13603 12242 5734,'26'-15'0,"-1"0"0,-16 9 0,1-1 0,-3 1 0</inkml:trace>
  <inkml:trace contextRef="#ctx0" brushRef="#br0" timeOffset="-136452.74">14443 12117 5734,'40'-7'0,"1"-3"0,-28 5 0,4-4 0</inkml:trace>
  <inkml:trace contextRef="#ctx0" brushRef="#br0" timeOffset="-136282.74">15290 12001 5734,'19'-7'0,"7"-4"0,-14 4 0,8-4 0,-12 5 0,2 0 0</inkml:trace>
  <inkml:trace contextRef="#ctx0" brushRef="#br0" timeOffset="-136131.74">15854 11904 5734,'13'-12'0,"0"3"0,-1-1 0</inkml:trace>
  <inkml:trace contextRef="#ctx0" brushRef="#br0" timeOffset="-135505.74">16397 11782 5734,'22'-32'0,"-9"11"0,0 1 0,0-3-2743,5-23 2743,-4 6 0,-4 13 0,-1-3 0,-1-7 0,1-1-27,0-5 1,0 1 26,-2 7 0,-1 2 618,2-12-618,-9 51 0,-4 16 0,-1 11 0,-3 16 0,0 8 0,-1 0 0,2-10-805,1-9 0,1-4 0,-1 6 805,0-1 0,-1 6 0,0 4 0,-1 1 0,0 1 0,2-3 0,0-4 0,1 8 0,1-4 0,1-2 0,0-2 0,-1 1 0,0-4 0,0 2 0,2-3 0,1 3 0,0-3 0,0-8 822,2 6-822,-1-4 562,-10-26-562,4-14 0,-11-17 0,6 1 0,1-2 0,0-11 0,1-1 0,0 9 0,3 0 1502,5-11 1,11 2-1503,12 15 0,5 4 0,-7-1 0,1 1-213,9-2 0,-1 3 0,0-1 0,2 1 1</inkml:trace>
  <inkml:trace contextRef="#ctx0" brushRef="#br0" timeOffset="-135070.74">16888 11849 5734,'0'2'0,"-13"37"0,0-11-669,3-1 1,1-2 668,3-7 0,-6 22 0,6-20 329,-5 16-329,7-28 242,2 2-242,3-9 0,1 0 0,6-12 687,-2 3-687,3-4 0,14-17 0,-11 14 79,13-15-79,8 1 0,-16 14-336,16-12 336,-21 18 0,12-9 0,-11 9 0,11 10 0,-18 12 0,1 11 0,-3 4 0,4 1 336,15 5-336,-7-9 0,1-4 0,14-8 0,-7-18 0</inkml:trace>
  <inkml:trace contextRef="#ctx0" brushRef="#br0" timeOffset="-134599.74">17276 11401 5734,'24'-32'0,"4"2"0,4 15 0,-11 4 0,11 2 0,-22 10 0,0 6 0,-3 26 0,-3 9 0,0 3 0,-1-12 0,0-1-949,2 17 1,0-3 948,0-6-18,3-5 0,2 8 1,0-4 17,-1-2 0,0-1 0,0 1 0,1 2 0,-3-6 0,-5 4 0,-43-18 0,15-7-345,1-3 0,0 1 345,4 3 0,-1 13 0,3 4 0,2 3 0,0 6 0,8 9-341,15-12 1,8 4-1,1-1 1,-2-3 340,0 8 0,-1-1 0,2-7 0,2 4 0,0 0 0,-3-4-750,-1 14 0,-3-7 750,-3 4-107,-1-4 0,-8-3 107,-24-6 0,-1-9 0,-15-3 0,-4-2 0,23-12 0,0-1-9,-19 5 0,0-4 9,4-7 0,-4-4 0,-1-2 0</inkml:trace>
  <inkml:trace contextRef="#ctx0" brushRef="#br0" timeOffset="-133076.74">11809 11491 5734,'36'-6'0,"0"1"0,6 0 0,7-1 0,2 0 0,-5 0-1093,-8 1 1,-4 0 0,5 0 988,2 0 1,5 0-1,1-1 1,-3 0 0,-8 1 103,-3 1 0,-1-2 0,11-5 0,9-3 0,1-1 0,-9 2 0,-6 1 0,2-2 0,-4-2 0,10-5 0,3-3 0,0-1 0,-5 2 0,-9 4 0,1-3 0,-4 0 0,5-3 0,5-4 0,1-1 0,-5 3 0,-9 3 0,-3 1 0,-1 2 0,4-2 0,-1-2-166,3-11 0,1-6 0,-8 7 166,-7 4-5,-4-16 0,-8 3 5,-13 28 0,-18-19 0,6 21 1546,10 7-1546,9 1 0,24 6 0,9 5 0,1-2 720,-3-1 0,2-2-720,4 0 0,-2-1 0,0-1 190,1 2 0,-2-1-190,-13 2 0,5 2 0,5 7 0,-7-1 0,-1 7 0,-13-4 0,2 34 0,-7-22 0,0 2 0,0-2 0,-4-4 0,2 6 0,0 0 0,-1-2-252,3 24 252,-3-38 0,0 0 0,7-8 0,2-1 0</inkml:trace>
  <inkml:trace contextRef="#ctx0" brushRef="#br0" timeOffset="-132167.74">13437 11734 5734,'13'-7'0,"6"-3"0,5-5 0,11-7 0,6-6 0,3-2-528,-7 4 1,2-3 0,2 0 0,0-2 0,-1 2 527,-2 1 0,-1 1 0,0-1 0,-1 0 0,0-2 0,2-2 0,2-3 0,-3 1 0,-2 1 0,-6 5-544,3-5 0,-7 3 544,-5 1 0,-7 3 0,-10 11 191,-2-9 0,-2 10 0,-3-6 0</inkml:trace>
  <inkml:trace contextRef="#ctx0" brushRef="#br0" timeOffset="-131865.74">14016 10952 5734,'27'-17'0,"-20"9"0,23-4 0,8 1 0,6 0 0,-13 2 0,7 1 0,-15 36 0,-8-11 0,2 26 0,-12 3 0,-4-1 0,2-2 0,-2 0 0,0 9 0,-1-11 0,-1-9 0,0 3 0,1-2 0,3-17 0,4-6 0,3-5 0</inkml:trace>
  <inkml:trace contextRef="#ctx0" brushRef="#br0" timeOffset="-131468.74">14408 11786 5734,'20'-22'0,"1"0"0,6-17 0,-2-3 0,-1-2 0,-13 16 0,-1-1 0,3-15 0,1-8 0,-2 7 0,-5 17 0,0 0 0,3-14 0,1-5 0,-2 6 0,-1-3 0,-3 1-320,-3 12 320,-5 18 0,-2 6 0,0 1 0</inkml:trace>
  <inkml:trace contextRef="#ctx0" brushRef="#br0" timeOffset="-131179.74">14441 11077 5734,'-11'-5'0,"46"-25"0,-11 14-943,5-2 0,-1 1 943,-8 6 0,23-12 0,-22 12 586,19-7-586,-25 21 309,-1 2-309,3 18 0,-1 4 0,0 0 0,3 10 0,2 5 0,-4-11 0,-2-2 0,-2-4 0,0-1 495,0 1 1,1-4-496,8-5 0,-7-8 0,9 2 0</inkml:trace>
  <inkml:trace contextRef="#ctx0" brushRef="#br0" timeOffset="-130786.73">16262 11463 5734,'-34'-30'0,"-1"0"0,0 1 0,16 10 0,0 0 0,-7-3 0,-5-4 0,1-1 0,5 1 0,1-14 0,8 4 0,-2 1 0,5 5 0,-1-7 0,4 9 0,5 8 0,-6-19 0,4 23 0,-1 6 0,-3-5 0</inkml:trace>
  <inkml:trace contextRef="#ctx0" brushRef="#br0" timeOffset="-130351.73">15772 10875 5734,'-7'6'0,"1"0"0,1 3 0,-4 15 0,0 4 0,0-1 0,-1 2 0,0 2 0,2 1 0,2-4 0,0 1 0,0 1 0,0-1 0,1-5 0,3-15 0,0-48 0,2 11 0,1-8 0,0-1 0,1-7 0,2-3 0,0 8 0,6 13 0,15 25 0,5 4 0,1-3 0,1 4 0,2 3 0,-2 1 0,-4 1 0,6 0 0,-6 0 0,1-1 0,9 0 0,-15-3 0,6 1 0,-1-1 0,-7-2 0,16 4 0</inkml:trace>
  <inkml:trace contextRef="#ctx0" brushRef="#br0" timeOffset="-109799.73">12736 7747 5734,'8'0'0,"15"-7"0,14-6 0,10-2 0,2 0 0,-11 5 0,5 0 0,4-1 0,2 0 0,2 0 0,1 0 0,-1 0 0,-2 0 0,-2 0-410,-1 0 0,-2 0 1,-1 0-1,0 0 1,0 0-1,1 1 0,1-1 1,2 0 192,-3 1 0,3 1 1,1-2-1,2 1 0,0 0 1,0 0-1,-1 1 0,-1 0 1,-4 1-1,-3 0 0,-4 2 198,15-3 1,-7 3 0,-3 1 0,2-1 18,-2 0 0,0 0 0,1 0 0,1 0 0,1 0 0,2 0 0,3-1 0,1 0 0,0 0 0,-3 1 0,-4 0 0,0 0 0,-4 1 0,-1-1 0,5 0 0,1 0 0,6-1 0,2-1 0,-3 1 0,-6 1 0,-13 1 0,5 0 0,-1-1 0,-2 1 278,-10 1-278,-4 0 1990,7-1-1990,-14 2 819,2-2 0,-5 2 0,0-2 0</inkml:trace>
  <inkml:trace contextRef="#ctx0" brushRef="#br0" timeOffset="-93804.73">14682 9709 5734,'2'-8'0,"-2"-2"0,1-1 0,0-21 0,0 16 0,2-12 0,0 1 0,0 11 0,4-18 0,-4 23 0,6-14 0,-3 10 0,5-10 0,-4 13 0,19-25 0,-4 9 0,-7 8 0,1 0 0,2 0 0,4 0 0,-8 9 0,9-8 0,2 4 0,1 1 0,10-4 0,-1 1 0,3 0 0,-8 6 0,-1 2 0,10-4 0,-11 4 0,-3 2 0,-10 3 0,14-4 0,-17 5 0,-8-1 0,-12 2 0,-30 2 0,12 0 0,-22 1 0,20 1 0,0-1 0,-11 1 0,11-1 0,2 1 0,8-1 0,1 1 0,2-1 0,22-3 0,5-1 0,15-1 0,8-1 0,-12 2 0,16-2 0,-16 3 0,10 0 0,0 0 0,-2 0 0,-3 0 0,-1 4 0,3 17 0,-14-6 0,5 13 0,-8 12 0,-4-11 0,0 1 0,-1 0 0,1-1 0,-1-1 0,-1-2 0,1 5 0,0-23 0,1 3 0,1-15 0</inkml:trace>
  <inkml:trace contextRef="#ctx0" brushRef="#br0" timeOffset="-92212.73">16019 9139 5734,'-5'-12'0,"7"-6"0,3 9 0,7-5 0,24-2 0,-17 8 0,24-11 0,-28 15 0,2 0 0,3 5 0,-5 1 0,13 13 0,-16-6 0,6 12 0,-9-7 0,1 5 0,-3-3 0,5 17 0,-6-18 0,4 14 0,-5-11 0,-2-3 0,2 3 0,-2-5 0,0 0 0,-2-3 0,3 11 0,-2-9 0,1 11 0,-1-11 0,-1 2 0,1-4 0,-1-1 0,0-8 0,-3-16 0,0-19 0,0 5 0,2 0 0,1 1 0,0 11 0,1-19 0,-1 26 0,4-18 0,-2 13 0,4-15 0,-3 19 0,12-3 0,-5 7 0,9 1 0,-6 5 0,0 3 0,3 2 0,3 4 0,-5-2 0,2 2 0,-7-3 0,-2 0 0,6 4 0,-3-2 0,4 6 0,-1 12 0,-7-9 0,2 11 0,-5-7 0,-1-3 0,4 31 0,-4-23 0,2 19 0,-3-7 0,-1-1 0,2 6 0,-1-8 0,0 6 0,0-7 0,1 2 0,2 14 0,1-24 0,2-1 0,12 14 0,-10-13 0,1-1 0,17 5 0,-2-17 0,8 0 0,9-5 0,-17-6 0,7-12 0,-24-8 0,3 0 0,-9-4 0</inkml:trace>
  <inkml:trace contextRef="#ctx0" brushRef="#br0" timeOffset="-91701.73">17325 9114 5734,'-13'25'0,"0"-1"0,2-2 0,1 2 0,5 21 0,4 1 0,1 2 0,0-2 0,3 3 0,11-5 0,3-6 0,4-3 0,5-2 0,3-10 0,-9-25 0,10-13 0</inkml:trace>
  <inkml:trace contextRef="#ctx0" brushRef="#br0" timeOffset="-91011.73">17474 9343 5734,'45'-15'0,"-23"7"0,15-9 0,-28 10 0,7-15 0,-10 8 0,-18-14 0,-6 26 0,-12-1 0,8 18 0,6 12 0,2 3 0,-1 0 0,8 4 0,3 8 0,5-8 0,12-5 0,15 3 0,4-7 0,-4-22 0,2-6 0,-2-5 0,-12-6 0,7-15 0,0-5 0,-3-1-802,0-1 0,-2 1 802,-5 1 0,0-6 0,-1 0 0,1-2 0,-1 4 0,-1 3 0,-5 12 0,0-4 0,0 1 0,0 4 0,-1-18 0,-7 40 0,-5 6 0,2 19 0,1 5 0,-1 1 802,1 0 0,1 4-802,5 2 0,2-3 0,1 6-764,0 0 0,2-1 764,0-12 0,4 13 0,4-11 0,-5-13 0,4-8 0,-14-24 0,-10-6 0,-3-2 0,-1-3 0,-2 5 0,1 0 0</inkml:trace>
  <inkml:trace contextRef="#ctx0" brushRef="#br0" timeOffset="-90864.73">17743 9219 5734,'6'-25'0,"0"5"0,9 11 0,-2 2 0,11-2 0,4-2 0,18-2 0,-16 4 0,-2 0 0,8 1 0</inkml:trace>
  <inkml:trace contextRef="#ctx0" brushRef="#br0" timeOffset="-90464.73">18123 9147 5734,'-22'-3'0,"2"4"0,2 15 0,0 8 0,-1 16 0,0 2 0,0-13 0,2 1-613,2 13 0,10-6 613,11-25 292,6 0-292,0-9 0,10-17 0,3-8 0,5-11 0,-6 8 0,-2 1 0,-3-9 0,-4 4 934,-5 16-934,9 3 0,-8 21 0,0 9 0,-3-3 0,-3-4 0,1 0 0,4 10 0,-3-9 0,3 5 0,7-16 0,-6-4 0,9-5 0</inkml:trace>
  <inkml:trace contextRef="#ctx0" brushRef="#br0" timeOffset="-90263.73">18426 8988 5734,'18'35'0,"1"1"0,0-1 0,0 0 0,1-4 0,-1-4 0,-6 4 0,-9 14 0,-7 3 0,-4-7-753,1-16 1,-3-2 752,-9 21 0,-6 0 0,-12-9 0,-3-3 0,13-9 0,-1 0 0,-13 1 0,1 1 0</inkml:trace>
  <inkml:trace contextRef="#ctx0" brushRef="#br0" timeOffset="-43185.73">10741 7521 5734,'2'-8'0,"-2"0"0,-5 1 0,-2 2 0,-4 1 0,-19-1 0,5 2 0,-17 0 0,11 4 0,0 2 0,-6 0 0,9 0 0,-4 1 0,-15 8 0,0 1 0,21-5 0,-1 0-537,-4 2 0,-5 0 1,7-1 536,-4 6 0,9-3 0,0 1 0,-4 5 0,-6 6 0,4-3 0,10-7 0,-1 2 0,-7 5 0,-6 5 0,1 0 0,7-5 0,-5 6 0,5-1 0,-5 4 0,4-3 0,9-9 0,1 0 0,-17 19 0,2 0-1284,5-5 1284,-4 6 0,12-13 0,0 0 0,-2 4 0,0 1 0,-5 6 0,5-6 0,-2 2 0,0 2 0,1-1 884,9-13-884,1 0 0,-1 3 0,-1 1 0,0 3 0,1-4 0,1 0 0,4-2 0,-5 9 0,1 2 0,1-2-201,-2 6 1,1-2 200,6-13 0,-3 6 1368,4-8-1368,-7 23 0,6-18 543,-3 17-543,3-16 0,2-1 0,0 2 0,-1-1 0,0 0 0,0 1 0,0 2 0,-2 4 0,0-3 0,1-3 0,-6 20 0,3-15 0,-4 4 0,0 1 0,-2 7 250,2-8 0,-1-1-250,-6 4 0,7-13 0,-9 13 0,3-10 0,-3 0 0,-1 1 0,-7 7-653,7-8 0,1-2 653,5-8 0,-8 5 0,-8 6 0,4-4 0,9-8 0,-3 1 0,-6 4 0,-8 6 0,-4 2 0,2-3 0,8-5 0,4-5 0,-1 0 0,-4 1 0,-7 5 0,-3 1 0,0-1 0,7-3-987,1-3 1,4-2-1,-1 0 987,-9 5 0,-2 1 0,3-1 0,-2-1 0,6-2 0,-3 0 0,4-2 0,-7 2 0,4-2-214,9-3 0,-2 0 214,-5 2 0,-7 2 0,0 1 0,5-3 0,0-1 0,0 0 0,-6 1 0,-4 2 0,4-2-392,3-1 0,2-1 392,-8 3 0,2-2 0,19-5 0,2-1 659,-1 1 0,-1-1-659,1 0 0,-1 0 0,1 1 0,-1-1 0,3 0 0,-5 0-315,-6 3 0,-8 3 0,-4 1 0,1 0 1,8-2 314,-7 2 0,-1 0 0,6-1 0,-7 1 0,-3 1 0,0 1 0,5-1 0,5-1 0,3 0 0,0 0 0,-1 1 0,-5 2 0,0-1 0,-2 2 0,-1 0 0,0 0 0,-2 2 0,-2 0 0,3-1 0,3-1 0,-4 2 0,3-2 0,2 1 0,1-2 0,2 1 0,4-2 0,7-3 0,3-1 0,-10 4 433,-6 4-433,30-15 670,-8 4-670,7-3 2779,-12 5-2779,13-7 1373,-4-2-1373,12-21 479,0 7-479,6-14 0,-1 15 0,1-11 0,2-5 0,-2 4 0,2-1 0,-5 15 0,-3 8 0,-4 10 0,-11 26 0,-3 7 0,5-11 0,1 0 0,-7 12 0,2-3 0,0 0 0,4-12 0,8-13 0,-8 15 0,12-19 0,1 6 0,5-8 0,4 2 0,3-5 0,1 1 0,33 10 0,-20-9 0,23 8 0,-10-6 0,-15-4 0,18 5 0,-31-12 0,-1-3 0</inkml:trace>
  <inkml:trace contextRef="#ctx0" brushRef="#br0" timeOffset="-42225.73">1102 11325 5734,'10'9'0,"8"30"-1093,-1 2 1,3 10 0,-2-4-100,-2-4 0,1 0 1192,-3-4 0,3 6 0,0-2 0,-5-10 543,3 5-543,-5-12 0,-1-1 968,1 0-968,-2 2 0,-9-11 0,-19-17 0,-2-13 0,-11-12 0,-1-1 0,5 3 0,-1-1 0,2 2 3017,11 9-3017,-14-15 0,18 18 0,-9-12 0,15 15 1133,1-2-1133,5 0 0,3-1 0,20-23 0,-6 15 0,2-1 0,-1-1 0,2-1 0,13-9 0,-1 2 0,-6 5 0,-4 4 0,0 0 0,10-8 0,-11 17 0,9-6 0,-15 20 0</inkml:trace>
  <inkml:trace contextRef="#ctx0" brushRef="#br0" timeOffset="-41341.73">1500 11429 5734,'1'-5'0,"-4"8"0,-12 38 0,7-16-770,1 2 0,2 1 770,4-6 0,7 15 0,1 1 0,0-11 106,3 8 0,3-10-106,-4-27 0,19-39 0,-18 22 157,3-7 1,-1-1-158,-5 7 0,3 7 0,8 30 0,-8-1 0,10 20 0,-12-27 0,17-3 0,-11-10 0,6-11 0,-1-8 0,-3-21 0,-4-5-901,1 11 0,0 0 901,-5 4 0,-1-3 0,-3 4 0,1-12 0,-3-3 0,1-1 0,-1 5-17,0 9 0,-1-5 0,0 11 17,-1 18 0,-5 57 0,3-6-297,-2 7 0,2 2 297,2-17 0,0-4 0,1 17 0,0-10 0,0 0 0,1-3 0,-1-1 0,0-2 0,2-2 2361,6 1-2361,13-59 0,-8 1-106,-3 3 0,0 4 106,-6 14 781,0 1-781,4 1 0,1 5 0,5 5 0,-3 5 0,0 4 0,-2 25 0,-3 3 0,-4-15 0,2 15 0,-6-6 530,-20-28-530,6 0 0,9 9 0,34 4 0,-5-2 0,13-1 0,-18-15 0,-1-13 0,0 0 0,-6-10 0</inkml:trace>
  <inkml:trace contextRef="#ctx0" brushRef="#br0" timeOffset="-41180.73">2098 11416 5734,'6'-3'0,"1"7"0,3 4 0,0 7 0,11 25 0,-11-21 0,11 19 0,-13-28 0</inkml:trace>
  <inkml:trace contextRef="#ctx0" brushRef="#br0" timeOffset="-40504.73">2249 11454 5734,'4'-44'0,"5"15"0,3 41 0,18 10 0,4 1 0,-4-2-434,3-2 0,-3-8 434,-17-24-89,4-8 89,-5 4 0,5-9 0,0 0 0,-5 7 0,14-21 0,6 32 0,-13 5 0,20 0 637,-11-5-637,-14 3 320,7-17-320,-18 12 0,1-8 0,-4-2 0,0 17 0,0-6 0,0 20 0,9 26 0,-4-18 0,7 20 0,4 1 0,-7-18 0,7 19 0,-5 4 0,-6-10 0,1 8 0,1 3 0,-2-5 0,1-6 0,-1-3 0,0 4 0,1 5 0,0 4 0,-1-1 0,0-6 0,-1-1 0,-1-8 0,-3-5 0,-3 4 0,-4-30 0,-15-31 0,12 16 0,-10-17 0,9-4 0,8 19 0,-2-19 0,13 11 0,3 2 0,-3-3 0,2-1 0,-1 0 0,-4 6 0</inkml:trace>
  <inkml:trace contextRef="#ctx0" brushRef="#br0" timeOffset="-40367.73">2156 11227 5734,'9'-6'0,"1"1"0</inkml:trace>
  <inkml:trace contextRef="#ctx0" brushRef="#br0" timeOffset="-39892.73">3274 10937 5734,'-5'-12'0,"2"7"0,-12 8 0,5 7 0,-5 20 0,1 3 0,3-3 0,5 3 0,2 7 0,4-7 0,15-6 0,-6 0 0,4-5 0,21-24 0,-17-5 0,10-9 0,-5-24 0,-10 17 0,6-19 0,-6 3 0,-3 18 0,10-9 0,15 33 0,-13 3 0,23 12 0,-12-21 0,-3 1 0,2-13 0</inkml:trace>
  <inkml:trace contextRef="#ctx0" brushRef="#br0" timeOffset="-39534.73">4030 10472 5734,'-24'-17'0,"1"-1"0,-7-10 0,-9 50 0,16 15 0,9-14-351,3 14 351,15-24 43,17 7 1,6 1-44,-6-6 0,1 1 0,16 11 0,-1-1-962,3-2 962,-10-4 0,-18-11 0,-1 1 0,3 20 0,-11-7 0,1 11 0,-21-11 0,-3-2 0,1-4 119,0 1 1,-2-1-120,-1-7 0,-7-4 0,0-7 0,4-5 0,9-6 0</inkml:trace>
  <inkml:trace contextRef="#ctx0" brushRef="#br0" timeOffset="-39309.73">4202 10210 5734,'16'-35'0,"-3"15"0,-4 14 0,-2 15 0,8 20 0,4 11 0,2 2 0,2 5 0,-1-2-1019,-5-10 1,-2-2 0,2 1 1018,4 9 0,1 2 0,-6-12 0,-8-12 0,-6-8 0,-3-1 0</inkml:trace>
  <inkml:trace contextRef="#ctx0" brushRef="#br0" timeOffset="-39158.73">4158 10535 5734,'-11'-8'0,"34"-18"0,-1 8-332,1 3 0,2-1 332,18-7 0,-10 9 0,0 0 0,-6 3 0,0 0 0,6-1 0,-1 1 0</inkml:trace>
  <inkml:trace contextRef="#ctx0" brushRef="#br0" timeOffset="-38423.73">4710 10359 5734,'15'9'0,"17"-6"0,-13-7 0,12-10 0,-20-34 0,-6 27 0,-31-11 0,12 37 0,-20 13 0,23-1 0,2 11 0,1 4 0,1-1 0,0-1 0,5 2 0,17-3 0,4-5 0,0-4 0,3 3 0,1-6 0,-1-20 0,12-23 0,2-7 0,-1-2 0,-7 0 0,4-7 0,-7 2-1017,-11 10 0,-3 1 1017,4-7 0,-1 2 0,-3-3 0,-6 22 0,2-7 0,-2 9 0,2 4 0,-7 53 0,1-13 0,-3-1 0,1 5 0,3-1 0,0 2 0,0-4 0,0 13 145,1-11 0,-1 4 1,1-8-146,-1-11 0,0 3 0,-3-21 0,-3-33 0,0-16 0,1 2-221,0 8 1,1-7 0,1 4 220,3 10 0,1 2 0,-1 0 0,2 0 0,5-19 0,3 4 0,-1 15 0,17 8 0,3 9 0,-1 31 738,-4-5 0,-1 4-738,-2 10 0,-9 2 0,-22 3 0,17 13 0,-34-35 0,-6-7 0,9-4-268,-20-4 268,29-1 0,2-2 0,0-1 0</inkml:trace>
  <inkml:trace contextRef="#ctx0" brushRef="#br0" timeOffset="-38206.73">5597 9825 5734,'22'16'0,"0"-1"0,-3 3 0,-2 4 0,5 20 0,-4 3-343,-7-18 1,-2-2 342,2 7 0,-3-4 0,-3-14 0,0 3 0</inkml:trace>
  <inkml:trace contextRef="#ctx0" brushRef="#br0" timeOffset="-37886.73">5790 10000 5734,'2'-26'0,"4"31"0,-2-11 0,3 30 0,-2-11 0,8 16 0,-5-15 0,13 5 0,1-51 0,0-12 0,0 15 0,-1-18 0,1 4 0,1 32 0,-5 9 0,24 23 0,-21-2 0,5 2 0,-14-19 0</inkml:trace>
  <inkml:trace contextRef="#ctx0" brushRef="#br0" timeOffset="-37743.73">5844 9363 5734,'0'13'0,"0"0"0</inkml:trace>
  <inkml:trace contextRef="#ctx0" brushRef="#br0" timeOffset="-37368.73">3466 11918 5734,'-9'19'0,"8"6"0,2 2 0,5 4-1320,0-1 0,1-1 1320,6 8 0,1-1 0,9 7 0,0 1 0,-2-4 0,1-2 0,-2-4 0,-11-20 198,-2-3 1,-3-4 0,-1-4-1</inkml:trace>
  <inkml:trace contextRef="#ctx0" brushRef="#br0" timeOffset="-36874.73">3716 11783 5734,'0'9'0,"0"2"0,9 26 0,2 7 0,1 3-1093,-2-8 1,2 7 0,-1-5 242,-3-14 1,0 1 849,4 12 0,2 5 0,-2-6 0,-4-15 0,-1-1 614,8 21 1,-3-5-615,-5-19 783,-3-19-783,-1 2 0,-3-23 0,-1-15 2872,14 33-2872,6-5 0,8 33 0,10-13 0,3-6 0,-6-7 0,-2-8 0,7-6 0,-7-6 0,-14-10 0,-6-6 0,1 2-1067,12-5 1,-2 1 1066,-9-14 0,-7 7 0,-6 18 0,0-21 0,-1 25 0,5 18 0,-1 17 0,2 16 0,2 4 0,8 15 0,-5-8 0,-4-2 0,-13-30 0,-7-1 0,-2-3 0</inkml:trace>
  <inkml:trace contextRef="#ctx0" brushRef="#br0" timeOffset="-36709.73">3321 12345 5734,'20'-18'0,"0"0"0,7 0 0,7-4 0,-3 3 0,-8 4 0,0-1-1093,11-5 1,4-3 0,-4 3 423,6-2 669,3 0 0,1 2 0,-20 10 0,0 0 0</inkml:trace>
  <inkml:trace contextRef="#ctx0" brushRef="#br0" timeOffset="-35889.73">4628 12053 5734,'2'-37'0,"-2"2"0,-9 39 0,0 20 0,2 7 0,-2 18 0,8-9 0,3 6 0,6-10 0,24-4 0,-6-33 0,-1-10 0,-6-8 0,-3-7 0,-4-8 0,-2-7 0,-3 1 0,-4 2 0,-3 0 0,0 3 0,1-4 0,0 1 0,-1-9 0,-1 5 0,-2 10 0,-1 27 0,1 7 0,2 20 0,4 18 0,3 0 0,2-6 0,2 0 0,-1 1-851,-1 6 0,0 1 0,2-4 851,6 5 0,1-8 0,-1-13-482,11-14 0,3-6 482,-1-3 0,7-11 0,-1-6 0,-10-13 0,-8 8 0,-2 0 0,5-14 0,-2-1 0,-6 4 0,0-7 0,-1 6 0,3-11 0,-5 13 0,1-4 0,-3 10 0,-5 15 0,-8 7 0,1 7 0,-8 10 0,4 8 1116,-6 19 0,2 12-1116,9-10 0,3 2 0,-1-1 0,-5-6 0,0 0 0,3-2 642,4 25 1,10-19-643,26-54 0,-20 6 0,20-18 0,-24 5 0,-3 5 0,3-5 0,5-7 0,-7 15 0,10-10 0,27 28 0,-22-2 0,1 3 0,1 1 0,13 9 0,-16-6 0,12 6 0,6-2 0,-15-14 0,14 2 0,-21-13 0</inkml:trace>
  <inkml:trace contextRef="#ctx0" brushRef="#br0" timeOffset="-35256.73">5761 11760 5734,'-2'-9'0,"1"16"0,-1 21 0,3 4 0,4 3 0,7 8 0,5-3 0,1-7 0,4-14 0,15-40 0,1-16 0,-17 17 0,-3-3 0,0-13 0,-1-5 0,-11 5 0,-22-6 0,6 32 0,-29 14 0,26 16 0,-8 18 0,30-16 0,5-21 0,8-20 0,0-9 0,1-13-935,-5 1 1,-4-1 934,-9 2 0,-3 2 0,-1 1 0,1-4 0,-3 8 0,3 3 0,6 11 0,1 21 0,9 13 0,2 23-555,-6-9 0,5 9 1,2 5-1,0-2 1,-3-5 554,-2-4 0,-2-3 0,2 4-219,3 4 1,2 6-1,1 1 1,-1-1 0,-4-5 218,-1-5 0,-4-4 0,1 2 52,3 9 0,0 1 0,-1-2-52,-1 1 0,-2-3 0,1 7 0,-12-13 0,-33-37 0,-8-13 0,-3 2 770,13 4 0,-4-3 0,4-1-770,-1-8 0,5-2 0,7 8 0,5-3 0,4-22 0,10-1 0,20 4 652,0 9 1,3 2-653,-2 7 0,1 2 0,1-3 0,0 0 0,1 0 0,-1 0 0,-2 1 0,1 1 0</inkml:trace>
  <inkml:trace contextRef="#ctx0" brushRef="#br0" timeOffset="-35049.73">6636 11158 5734,'-5'7'0,"1"16"0,6 12 0,5 8 0,-1-8 0,2 1 0,0 0-607,-2-3 0,0 1 0,1-2 607,8 19 0,-1-7 567,-4-18-567,14 4 0,-16-27 0,9-2 0</inkml:trace>
  <inkml:trace contextRef="#ctx0" brushRef="#br0" timeOffset="-34560.73">6880 11177 5734,'7'-34'0,"-3"11"0,-4 40 0,0 22 0,0 15 0,1-7-1559,0-21 0,1 1 1559,-1 20 0,0 8 0,3-15 0,5-20 677,1-4-677,27-12 0,-18-5 0,19-10 0,-16-24 0,-8 8-411,5-12 411,-10 19 2312,-2 4-2312,-1 5 0,4 1 0,12 19 0,3 7 0,-3-6 0,3 6 0,0 1 0,-7-8 540,15-9-540,-4-7 0,4-8 0,-9-27 0,-14 15 0,-2-4 0,-3-4 0,-4 4 0,-2 1 0,0-16 0,-4 10 0,2 46 0,1 8 0,4 8 0,2 2 0,-1-3 0,5 23 0,-4-29 0,-1-1 0,-9-6 0,-3-4 0</inkml:trace>
  <inkml:trace contextRef="#ctx0" brushRef="#br0" timeOffset="-34375.73">6651 11298 5734,'-39'-2'0,"32"-11"0,24 0 0,9 0 0,7 0-365,8 2 1,7 0 0,-5 2 0,-6 1 0,0 0 0,6 1 0,1-1 0,-1 1 0</inkml:trace>
  <inkml:trace contextRef="#ctx0" brushRef="#br0" timeOffset="-32440.73">4869 13079 5734,'-5'-25'0,"0"1"0,-4-14 0,0 20 0,1 9 0,-18 11 0,1 15 0,-10 10 0,9 14 0,16-11 0,1 6 0,2-5 0,-3 18 0,6-13 0,3 6 0,6-11 0,28-5-1029,2 1 1029,8-27 0,-4-20 0,-10 1 0,-7-4 0,3-7 0,-3 2 0,-2 0 0,-1 1 0,7-8 0,-1 12 0,-5 33 0,-13 30-429,-5-9 1,0 2 428,3 16 0,-3-23 0,1 3 0,-1 5 0,1 3 0,0-2 0,-1 6 0,0 0-415,2 9 1,-2-2 414,-1-20 0,0-4 0,-1 3-189,-9 0 0,-3 0 189,-2-5 0,-6 1 0,-3-4 0,-2-16 0,-10-4 0,-1-1 0,8-2 0,-1 1 0,4-3 0,15-9 733,5 2-733,11-14 0,5-2 0,4-4-149,7-6 1,2-1 148,5 0 0,-8 11 0,6-8 0,1-1 0,-5 7 0,-1 2 0,-1-2 0,0-4 0,5-8 0,1-3 0,-3 2 0,-6 7 200,-3 0 0,-6 0-200,-1-9 0,-2-5 0,-6 10 0,-12 3 0,-14 20 0,-4 7 0,10 11 0,-21 5 0,36-1 0,27-5 0,-1 1 0,4-4 0,0 0 0,-6-1 0,18-2 0,-19 3 2257,18 16-2257,-21 11 0,3 6 0,-1 17 0,-3-18-601,5 6 601,-4-12 0,-3-11 0,27 1 0,-19-7-30,12-8 1,-1-4 29,-10-6 0,13-7 0,-23 8 0,-3 5 0,-1 0 0,0 0 0,0 2 0,11-5 597,0 3-597,5 0 63,-4 3-63,-8 0 0,-4-1 0,-2-3 0,-17-5 0,5 8 0,-15 5 0,9 13 0,0 2 0,-2 21 0,12-21 0,19 16 0,-4-28 0,17-2 0,-18-7 0,0-3 0,13-24 0,-13 16 0,10-17 0,-11 12 0,14 41 0,1-21 0,0 14 0,0 1 0,0-10 0,0-12 0,-1-4 0,-10 1 0,14-14 0,3 6 0,-9 10 0,17 0 0,-24 14 0,3 1 0,-7-4 0,-1-4 0,-2-3 0,-8-19 0,-1 12 0,-23 6 0,0 35 0,3 9 0,1 4 0,9-15 0,1-1-438,0 11 1,4-3 437,6-15 0,21-2 0,-10-14 0,16-8 0,-14-26 0,-4-9 0,-2-1 0,0-2-732,-1 1 1,0-2 0,-1 2 731,-2-2 0,-2 3 334,-2 8 1,0 1-335,-2 3 0,1 3 0,-1 1 0,-8-13 0,8 39 0,-6 11 0,9 16 0,6 15 0,1 3 0,-1-8 948,-3-11 1,1 2-949,3 12 0,2 10 0,0-1 0,1-14 0,5-7 0,9 5 0,-7-25 0,1-10 0</inkml:trace>
  <inkml:trace contextRef="#ctx0" brushRef="#br0" timeOffset="-32275.73">6272 12705 5734,'11'37'0,"0"0"0,1-3 0,0 2 0,-2-7 0,2 0 0,-1-1 0,0-2 0,-1-11 0,-1-5 0,5-2 0,-2-6 0</inkml:trace>
  <inkml:trace contextRef="#ctx0" brushRef="#br0" timeOffset="-31507.73">6486 12820 5734,'21'9'0,"-4"-3"0,21-5 0,-21-2 0,19-5 0,-26 0 0,11-23 0,-9 3 0,4-8 0,-16 2 0,-5 23 0,-8-2 0,-3 19 0,-3 19 0,1 5 0,0 0 0,2 1 0,3 0 0,11-5 0,10 10 0,0-12 0,30-6 0,-18-24-515,16-8 515,-16-3-118,3-15 0,1-5 118,-8 11 0,-1-1 0,8-10 0,-2 1 0,-5-1 0,-4 8 0,-13 23 0,4-8 502,-14 26-502,2 1 249,-3 8-249,3 1 0,0 1 0,-1 8 0,12 16 0,11-38 0,11-6 0,-8-7 0,5-6 0,-8 3 0,5-2 0,0 5 0,1 5 0,0 1 0,25 3 0,-25-8 0,26-6 0,-25-16 0,-1-10 0,-2 2 0,-3 10 0,-1-2 0,5-20 0,2-9 0,-7 9-1346,-9 4 1346,-2 7 0,1 0 0,0-18 0,1 54 0,0-27 0,-2 68 0,-2-5 0,1-7 0,0 1 0,1 8 0,2 7 0</inkml:trace>
  <inkml:trace contextRef="#ctx0" brushRef="#br0" timeOffset="-31412.73">7277 12561 5734,'0'-9'0,"-1"0"0</inkml:trace>
  <inkml:trace contextRef="#ctx0" brushRef="#br0" timeOffset="-30340.73">4738 12055 5734,'3'-13'0,"-1"2"0,0-15 0,-1 9 0,-1-21 0,-1 3 0,-2-2 0,-1-3 0,-4-9 0,-2 0 0,2 4 0,1 13 0,-1-6 0,1 4 0,-2 3 0,1 4 0,-3-12 0,2 6 0,0 2 0,-1 0 0,2 3 0,0 3 0,5 16 0,1 9 0,1 2 0,9 45 0,-3-20 0,2 15 0,2 6-1320,-1-10 1,-1 0 1319,1 0 0,-1 1 0,1-2 0,-1-3-739,0 3 739,1-2 0,0-2 0,0 1 0,-1-1 0,0-2 0,0-1 0,-2-7 0,0-3 0,-1-1 0,-2-9 0,1-9 0,-1-3 0</inkml:trace>
  <inkml:trace contextRef="#ctx0" brushRef="#br0" timeOffset="-14195.74">15651 13134 5734,'2'-22'0,"-1"3"0,-30 0 0,12 13-1001,-25-4 1001,19 16 0,-15 16 0,-1 5 0,0 2 161,0 0 0,2 6-161,16 7 0,7 0 0,-2 2-126,4-3 1,3 0 125,16-3 0,2-10 0,14 14 0,-5-23-56,9 4 56,-5-14 0,2-3 0,10-8 0,1-3 0,-1 0 0,-1-2 0,-1-1 0,-6-2 0,5-3 0,-7 3 413,-13 14-413,-15 11 0,-11 11 0,8 8 0,2 1 0,3-2 0,-1-1 0,5 2 0,9-8 0,5-4 0,11 7 0,-9-8 0,1-3 0,18-6 573,-8-12-573,-4-8 0,-1-4 0,9-16 0,-18-2 0,-3-8 0,-2 4 0,1-14 0,-6 4 0,-4 1 0,-11-4 0,3 27 0,-6-15 0,1 32 0,-1 6 0,-7 11 0,-2 8 0,3 1 0,1 4 0,-3 4 0,0 4 0,15-4 0,36-2 0,9-4 0,-24-2 0,2-4-131,16-15 1,9-10 0,-4-7 130,-4-17 0,-6-6 0,-6 12 0,0-5 0,0-6 0,4-9 0,-2-1 0,-3 7 0,-3 1 0,-2 0 0,-1-2 0,1-8 0,-1 0 0,-4 7 0,-6 6 0,-3 3-607,3-9 1,-1 3 606,-8-1-45,-1 24 45,-3 3 0,-2 3 0,-7 7 341,1 4-341,-11 28 0,1 9 0,3 1 0,8-14 0,-3 5 0,5 2 0,6 9 0,5 3 0,1-6-566,-1-7 0,1-1 566,0 9 0,1 4 0,2-8 0,6-1-740,6 4 740,-2-13 0,7-9 0,5-7 0,0-16 0,2-5 0,2 4 0,-1-2-629,1-12 0,-3-5 629,-7 4 0,-1-3 0,1-8 0,2-7 0,-1-1 0,-1 3 0,4-7 0,-1-1 0,-2 2 0,1-5 0,0 0 0,-4 8 887,-5 7 1,-2 2-888,2-11 0,-1-5 0,-1 7 0,1-7 419,2 1 0,-9 7-419,-24 25 0,-2 28 0,-14 3-770,20 3 1,2 4 769,1-1 0,0 3 0,-2 8 0,0 7 0,1-1-427,4-6 0,0-1 0,1 2 427,-4 7 0,1 2 0,2-2 0,2-1 0,6 1-273,6-5 1,3 5 0,2 0 0,-1-7 272,-1 0 0,2-1 0,2 1 0,3 6 0,1-2 0,0-12 0,12-8 0,19-15 0,3-8 0,-5-7 0,0-3 0,-2-4 0,-11-10 0,-7-7 0,-1-2 0,0-2 416,-3 1 1,-5-1-417,-15-9 0,-7 16 0,-4 1 0,-14 62 0,18-12 2644,-7 27-2644,19-21 0,4-1 0,1 3 0,2 1 0,2-2 2257,15-3-2257,2-4 0,0-7 0,-6-9 0,6-8 0,0-2 0,-3 2-372,3-2 0,-1 0 372,-13 3 0,0 0-241,12-1 241,-11 1 0,8 0 0,-9 1 0,-3 1 0,3 0 0,-2 0 724,2-3-724,-6-1 261,0-5-261,-7 2 0,-2-1 0,-17 11 0,1 9 0,-10 8 0,8 12 0,4 1 0,2-2-401,0 0 1,3-1 400,9-9 0,25 12 0,-8-19 0,22 6-184,-4-32 1,2-16 183,-10 1 0,1-8 0,-1-2 0,0 3-627,4 4 0,0 1 1,-2-4 626,-7 2 0,1-5 0,-1-1 0,-3 2 0,-5 7 0,-3 1 0,-3 1 0,1-4 0,1-4 0,-2 5 0,3-15 0,-5 13 0,0 0 0,-2 4 0,-1 4 0,0-5 610,-1-8-610,-5 35 0,-4 28 0,-1 17 0,2-2 0,0 5 0,2-2 0,0 8 0,0 0 0,2-3 39,0-1 0,1-3 1,0 0-1,-1-1 1,0-2-1,0-7 1,0 0-1</inkml:trace>
  <inkml:trace contextRef="#ctx0" brushRef="#br0" timeOffset="-14029.74">17346 13363 5734,'-21'-18'0,"26"-10"0,9 17 0,21-9 0,8 8 0,2 1 0,-2 1 0,6-2 0,-1 2 0,-15 5 0</inkml:trace>
  <inkml:trace contextRef="#ctx0" brushRef="#br0" timeOffset="-13839.74">17945 13211 5734,'-25'25'0,"9"-1"0,1 0 0,1 5-872,4-5 1,1-1 871,4 2 0,0 1 545,2-1-545,3 8 0,1 0 0,1-4 0,0 1 0,1-3 0,1-16 0,1-2 0</inkml:trace>
  <inkml:trace contextRef="#ctx0" brushRef="#br0" timeOffset="-13531.74">17954 13500 5734,'-21'32'0,"13"0"0,3 0 0,4 2 0,2-6 0,5-4 0,15-15 0,-6-6 0,10-5 0,-9-7 0,0-4 0,1-11 0,-1-5 0,2-17 0,-3 14 0,-3-2 0,-9-5 0,-4 3 0,-2 3 0,1 6 0,-4 1 0,-18-3 0,-17 19 0,8-4-348,-5 21 348,27 3 0,1 0 0,-10 28 0,12-19 0,-7 19 0</inkml:trace>
  <inkml:trace contextRef="#ctx0" brushRef="#br0" timeOffset="-13172.74">18096 13429 5734,'7'-6'0,"-4"5"0,-10 44 0,12 3 0,-9-17 0,5-2 0,19-10 0,5-7 0,-5-13 0,7-5 0,-1-3 0,-8-5 0,3-4 0,-1-1 0,-2 3 0,12-14 0,-14 21 0,-3 10 0,3 0 0,-5 18 0,-4 15 0,-1 3 0,2-2-353,-1 2 0,-2-5 353,-1-19 0,1-4 0,3-4 0,1-2 0</inkml:trace>
  <inkml:trace contextRef="#ctx0" brushRef="#br0" timeOffset="-13004.74">18306 13188 5734,'-22'-24'0,"0"0"0,4 3 0,4 3 0,8 8 0,7 6 0</inkml:trace>
  <inkml:trace contextRef="#ctx0" brushRef="#br1" timeOffset="9158.27">12492 9012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8T20:37:19.822"/>
    </inkml:context>
    <inkml:brush xml:id="br0">
      <inkml:brushProperty name="width" value="0.09071" units="cm"/>
      <inkml:brushProperty name="height" value="0.09071" units="cm"/>
      <inkml:brushProperty name="color" value="#0000FF"/>
    </inkml:brush>
  </inkml:definitions>
  <inkml:trace contextRef="#ctx0" brushRef="#br0">5686 4113 5734,'-5'-6'0,"0"1"0,9 2 0,0 1 0,10 3 0,0 0 0,18 2 0,-10-1 0,6 0 0,0 0 0,-6 0 0,19 0 0,2-1 0,-16 0-537,17 0 537,-26-1 0,17 1 0,-12-1 0,14 1 0,6-1 0,1 1 0,-5-1-704,7 1 1,-2-1 703,-20 0 0,23 0 0,2 0 0,-6-1-311,-1 1 0,8 0 0,-8 0 311,7-1 0,-15 0 0,0 0 0,-8 0 0,1 1 0,8-2 0,3 0 0,-3 0 0,-5 1 0,0 0-389,6-1 1,2 0-1,-6 0 389,-3 0 0,2 1 0,9-2 0,3 0 0,0 0 171,-3 1 1,5-1-172,-11 1 0,2-1 0,-4 1 0,17-1 121,-15 1 1,4 0-1,-7 0-121,1-1 0,4 1 0,1 0 0,5-1-144,-5 1 0,-1 0 144,-4 0 0,0 0 0,12 0 0,1 1 0,2-2 0,-16 2 0,5-1 0,0 1 0,12-2 0,-3 1 0,-15 0 0,2 0-340,10 0 0,11-1 1,-1 0-1,-10 1 340,-13 0 0,-1 0 0,14 0 0,6-1 0,-6 0-17,-9 1 0,-1 1 17,3-1 0,4 0 0,-1 0 0,1 0 0,-1 0 0,2 1 0,2-1 0,1 0 0,-1 0 0,-3 0 0,0 1 0,-5-1-189,-5 1 0,-1-1 189,9 1 0,-2-1 0,5 0 393,-10 1-393,6 0 0,-11-1 0,11 1 0,3-1 0,-1 0 1297,-1 0 1,3-1-1298,4 1 0,-4 0 0,1-1-467,1 1 1,-2 0 466,-15 1 0,17-1 0,3 1 0,-2 0 0,3 0 0,10 0 0,-10 0 0,0 0 0,-13 1 0,5-1 0,-7 1 0,5 1 0,13-1 0,1 1 0,-6-1 0,1 1 0,10 0 0,-7 0 0,-14 0 0,-1-1 0,9 1 0,4 0 0,0 0 0,0-1 0,-1 1 0,-2-1 0,7 1 0,-2-1 0,-7 0 0,2 1 0,-7-1 0,12 0 0,-12 0 0,6-1 0,-6 1 0,14-1-73,-17 0 0,5 0 1,-7 0 72,6 0 0,-1-1 585,3 1-585,4-1 0,9 1-602,-11 1 0,6 0 1,0 0-1,-3 0 602,-2 0 0,-2-1 0,3 1 0,0 0 0,3 0 0,0 1 0,-3 0-118,-4 0 0,-2 0 0,-3 0 118,-3 0 0,2 0 0,12 0 0,7 1 0,-11-1 0,-8 0 0,3 0 0,-2 0 0,-11 0 2112,9-2-2112,-20-5 2773,0-2-2773,-7-37 0,-3 22 44,-1-2 1,1-1-45,0 5-256,-1-10 0,0-2 256,0-10 0,0 11 0,0-2-48,-1-2 0,0 3 48,0 0 0,2-7 0,-6 1 0,-25 11 0,-7-5 0,8 25 0,0 5 711,-18 2-711,14 0 0,-5 1 0,2 1 0,-1-1 0,1 1 0,2-1 0,-3 1 0,-5 0 0,-2 0 0,-5 0 0,-4 1 0,1 0 0,3 0-703,-1 0 1,3 1 0,0-1 0,-2 1 702,-1-1 0,-2 0 0,-1 0 0,1 0 0,6 0-554,-9 1 1,5 0 0,9 0 553,-3 0-203,8-1 0,-4 2 1,2-1 202,2-1 0,1 1 0,-1 0 0,-3 0 0,4 0 0,5 0 0,1 0 0,-8 1 0,-2 0 0,6-1 0,-2 1 0,1 0 871,-10 0 0,1 1-871,-6 0 0,-2 0 0,12-1 0,-2-1 0,4 0 28,-2 0 1,1 0-29,1 0 0,-2 0 0,0 0 0,-14 0 0,4 0 0,20-1 0,0 0 0,-5 0 0,-2 0 0,3 0 495,1 0 0,-1-1-495,-12 2 0,-7 0 0,4 0 0,5-1 0,-1 1 0,0-1 0,-3 1 0,0-1 0,4 0 0,0 0 0,6 0-373,7-1 0,-1 1 373,-12 0 0,-7 0 0,3 0 0,-3 0 0,3 0 0,11-1 0,0 0 0,-2 0 0,-2 1 0,4-1 380,-9 0-380,2 0 0,-8 1 0,6 0 0,14-1 0,-1 1-163,-6-1 0,-7 1 0,1 0 1,8 0 162,7 0 0,1 0 0,-5 0 0,-5 0 0,1 1-115,1 0 0,0 0 0,-1 0 115,-7 1 0,-2-1 0,1 1-49,6-1 1,2 0 0,-1 1 48,0-1 0,0 0 0,0 0 0,1 0 0,0 0 0,2-1 0,1 1 0,-2 0 0,-6-1 0,-4 1 0,8-1 0,0 0 0,4 0 0,-3-1-299,-8 1 1,1-1 298,9 0 0,-1 0 0,-7 0 0,-2 0 0,-7 0 0,5 0 0,2-1 0,3 0 0,-2 1 0,5-2 0,2 0 0,8 1 0,0-1 0,-12 0 0,2 0 0,-8-1 0,14 1 0,3 0 0,0-1 0,-10 1 0,0-1 0,-10-1 0,8 1 0,-8 0 803,17 1 1,-5-1 0,4 1-804,-3-1 0,4 1 0,-18-2 49,16 1 0,0 0-49,-13-1 0,4-1 0,-2-1 0,17 3 0,-2-1 363,-14-2 0,-6 0 0,2 0-363,-1 0 0,1 0 0,-1-1 0,0 1 506,-2-1 0,5 1-506,5 1 0,-5-2 0,18 8 0,12 8 0,4 5 0,4 20 0,2 4 0,-1-1-526,0 1 1,0 0 525,1-8 0,0 6 0,0 1 0,1-2 0,-1-2 0,1 1-510,2-8 1,1-4 509,0 0 0,-3 21 0,3-23 0,2-9 0,5 11 1316,2-16-1316,15 4 1193,-10-7-1193,21 4 0,-18-4 0,10 3 0</inkml:trace>
  <inkml:trace contextRef="#ctx0" brushRef="#br0" timeOffset="10200">10882 5770 5734,'5'-1'0,"22"-6"0,1 2 0,4-2 0,12-3 0,0-1 0,-7 3 0,-10 2 0,1 0 0,5-1 0,9-2 0,3-1 0,-2 1 0,-8 2-1604,5 0 0,-4 1 1604,11-2 0,1-1 0,1 2 0,-5 0 485,-1 1-485,-12 1 0,3 0 0,2 1 0,-1 0 0,0 0 0,2 0 0,5 0 0,1-1 0,-2 0 0,-6 2 0,-2 0 0,0-1 0,21-1 0,-9 1 0,-18 1 0,1 0 0,-2 1 0,-8 0 0,1-1 0,-6 1 2447,-1-1-2447,-3 0 276,0-2-276,-2 0 0,-1 0 0,2 0 0,1 1 0,3 1 0,-1 3 0,6 1 0,-3 1 0,7 2 0,26-2 0,-17 0 0,6-2 0,10 1 0,-6-1 0,5 0 0,3 0 0,2 0 0,-18 1 0,-3 0-1344,11 0 1344,-10 1 0,4-1 0,10 2 0,7-1 0,-7 1 0,-9-1 0,1 0-804,12 0 1,7 1 0,-9-1 803,-20-1 0,0 1 0,8-1 0,8 0 0,1 0 0,-7-1 0,0 2 0,1-1 0,1 0 0,8 0 0,3 1 0,-2-1 0,-8 1 0,8-1 0,-4 1-189,-6 0 1,2-1-1,-3 1 189,2 0 0,-3-1 0,-5 0 0,-3 0 0,15 0 0,-16 0 0,-1 0 895,7-1-895,-8 1 2532,17 0-2532,-18-1 0,2 1 0,-9-1 893,-2 0-893,0 0 0,-1 0 0,26 0 0,-20-1 0,20 0 0,-11 0 0,2 0 0,4 0 0,7-1 0,1 1 0,-3-1 0,1 1 0,7-1 0,4 0 0,-7 1 0,-19 0 0,0 0 0,8-1 0,5 1 0,-4 0 0,-4-1 0,-4 1-1105,10 0 1105,-11 0 0,2 0 0,8 0 0,-1 0 0,0 0 0,0 0 0,-2 1 0,-9 0 0,0-1 0,8 1 0,2-1 0,1 1 0,-4 0 0,3 0 0,3-1 0,-2 1 0,-1 0 0,0 0 0,3-1 0,-3 1 0,-1 0 0,16-1 0,0 1 0,-1 0 0,-20 1 0,-3-1 418,24 1-418,-21 0 0,-1 1 0,-1-1 0,2 0 0,19 2 0,0-1 0,-18 1 0,7-1 0,-2 0 0,-13 0 0,6 0 0,0 1 0,0-1 0,18 2 0,-25-2 0,8 0 0,1-1 0,-1 2 0,3-1 0,2 0 0,6 2 0,12 0 0,-8 0 0,-4 0 0,-8-1 0,1 0 0,9 1 0,-10-1 0,3 0 0,2 0 0,-2 0 0,-3 0-91,0 0 1,-1 0 90,-8-1 0,22 3 0,-3-1 0,7 1 0,-3-1-1110,-9 0 1,1 0 1109,7 0 0,5 1 0,-10-1 0,-12-1 0,1-1 0,4 1 0,0 1 0,5-1 331,0 1 0,4 0-331,2 1 0,-1-1 0,-7 0 0,0 0 0,7 0 0,2 1 0,7 1 0,-3 0 0,-19-3 0,0 1 1212,13 1 1,3 0-1213,-10 0 0,1-1 0,-4 1 0,10 0 0,-8-1 0,5 1 0,1 1 0,-1-1 0,0 1 0,-3-1 0,2 1 0,-1-1-609,1 1 1,2 0-1,-7-1 609,0 0-398,9 1 1,3 1 397,-14-3 0,-1 0 0,14 3 0,2-1 0,3 1 0,-4-1 0,-2 0 0,-5 0 0,4-1 0,3 0 0,0 1 0,-2-1 0,0 0-401,7 1 1,-2 0 400,-14-2 0,-1 0 0,-3-1 0,-2 1 0,3 0 0,-2 0 0,1-1 1479,1 1-1479,14 1 0,-7-1 0,5 0 0,-8-1 866,-9-1-866,10 2 0,1-1 0,-4 0 0,1 0 0,1-1 0,5 1 0,-1-2 0,1 0 0,9 1 0,-12-2 0,5 0 0,-7 0 0,-2-1 538,4 1 1,3 0-539,-10-1 0,-3 0 0,10 0 0,8-1 0,-2-1 0,-14 1 0,17-2 0,0-1 0,-17 2 0,22-4 0,-1 0 0,-21 2 0,4 0 0,3-3 0,-7 1 0,-2-1 0,14-4 0,1-3 0,1 0 0,-17 4 0,-2 1 0,1 0 0,-2-1 0,15-7 0,-2-3 0,-13 7 0,16-10 0,-10 4 0,-8 5 0,11-10 0,-15 10 0,1 0 0,1-5 0,9-13 0,-9 10-397,6-10 397,-16 19 0,0 0-70,8-20 70,-9 15 0,7-16 0,-9 13 0,-2-4 0,0-1 0,0-3 0,-1 4 0,-2 1 0,-4 2 0,1 9 0,-6-13 0,4 14 0,-27-22 0,14 18 0,-13-4 0,-10-4 0,6 5 0,-3 0 0,-4 1 0,-8-4 0,10 6 0,6 6 0,4 1 0,-6-1 0,3 3 0,9 2 0,-2 1 0,-15-4 0,-7 0 0,5 1 0,11 2 0,0 1-660,-9-2 1,-4-1-1,8 2 660,-1 1 0,11 1 0,-2 0-819,-11-1 0,1-1 819,-6 1-536,3-1 1,0 0 535,5 0-169,-9-2 0,-5 0 169,8 1 0,0 0 0,0 1 0,-2-1 0,4 0 0,4 2 0,3 0 0,-2 0 0,0 1 0,8 1 0,0 0 0,-20-2 0,11 1 0,-6 0 0,6 1 0,-6-1 0,9 1 0,-5 0 0,3 0 0,2 0 0,4 1 0,3 0 0,1 1 723,-3-1 0,-1 0-723,-11 0 0,1 1 0,-1-1 852,3 1 0,-4-1-852,7 1 0,-2-1 0,5 1 0,6 0 0,-1-1 554,-7 1 0,-4-1 0,-1 0-554,-1 0 0,1-1 0,4 1 0,7 1 0,1 0 227,-11-1 0,-6 0 0,4 0-227,3 1 0,3 0 0,8 0 0,0 0-191,-9 1 0,1-1 191,-12-1 0,12 1 0,-5 0 0,3 0 0,1-1 0,1 1-582,-3 0 0,-2-1 0,7 1 582,-4 0 0,0-1 0,-8 1 0,5-1 0,12 1 0,0 0 0,-15 0 0,-9-1 0,-1 0 0,11 1-925,13 1 1,2-1 924,-7 1 0,-4-1 0,1 1 0,1-1 0,1 1 0,-1 0-586,-3 0 0,-2 1 1,1-1 585,2 0 0,-1 1 0,2-1 0,-13 0 0,4 1 0,15 0 0,4-1 0,-10 1 0,-5 0 0,-9 1 0,6-1 0,-5 0 0,10 0 0,-5 0 0,4 0 0,5 0 0,4-1 0,-18 1 0,20 0 0,1 0 0,-3-1 0,8 1 0,-6-1 0,-3 1 0,-1-1 0,2 1 480,-2 0 0,-1 0-480,10-1 0,-2 1 0,-23 1 0,-1 1 0,17-2 0,-1 1 1353,-15 0 1,0 0-1354,18 0 0,4-1 0,-12 1 775,8 0 1,-4 0-776,-10 1 0,-5 1-719,11-1 0,-4 1 0,0-1 0,2 1 719,0-1 0,2 0 0,-1 1 0,-8 0 0,-1 1 0,9-2-283,1 1 283,11-1 0,2 0 0,-5 0 0,-14 2 0,-7 1 0,5-1 0,12-1 0,0 0 0,-1 0 0,-6 0 0,0 1 0,5-1 0,-7 0 0,5 0 0,12-1 0,-1-1 0,-10 2 0,-5 0 0,6-1 0,-3 0 1625,7 0 1,-5 1-1626,-7 0 0,-5 0 0,6 0-1224,11-1 0,0 0 1224,-11 1 0,-7 1 0,4-1-936,-3 0 1,6 0 935,-3 0-417,3 0 0,4 0 417,16-2 0,1-1 0,-25 3 0,19-3 1368,-19 3-1368,26-3 0,-21 2 0,-5 0 0,1-1 0,11 0 0,-6 1 0,3-1 0,1 0 0,-3 1 0,6 0 0,-7 0 0,-2 0 0,0 0 0,2 0 0,0-1 0,1 1 0,0-1 0,-1 0-157,-7 2 1,-3-1 0,1 0 0,7 0 156,-9-1 0,10-1 0,1 0 967,1 0-967,-4 0 0,-1-1 0,21 1 0,-1-1 0,-12 1 0,-8 0 0,0-1 0,9 1 0,12 0 0,-1-1 0,-12 1 0,-11 1 0,0-1 0,10 0 0,13 0 0,2 1 0,-13-1 0,-5 1 0,6 0 0,-2 1 0,6-1 0,-6 2 0,6-1 0,-7 1 0,-2 1 0,0 0 0,6 0 475,9-1-475,0 1 0,-2 0 0,1 0 0,0 0 0,-22 5 0,4 0 0,2-1 0,14-3 0,-3 0 0,0 1 0,10-2 0,-14 4 0,15-3 1638,-5 1 0,-1 2-1522,-1 4-116,-12 4-416,17-5 416,10-4 0,-21 14 0,17-11 0,-15 10 0,14-7 0,-2 8 0,2-4 0,0 8 0,13-14 0,-3 13 0,0 3 0,2-6-221,0 4 0,0-2 221,4-10 388,-5 32-388,5-19 0,-1 4 0,2 1 0,8 7 0,0-13 0,2-1 0,3 7 0,5-4 0,-6-16 0,32 7 0,-13-9 460,17 2-460,-2-21 10,-13 0-10,10-2 0,-13 3 0,-16 3 0,3-3 0,-6 1 0</inkml:trace>
  <inkml:trace contextRef="#ctx0" brushRef="#br0" timeOffset="14101">4511 3526 5734,'0'-9'0,"0"0"0,12-23 0,-6 15 0,8-17 0,7-8 0,-9 20 0,11-20 0,-11 21 0,5-5 0,-3 3 0,2-1 0,4-1 0,-5 7-594,10-10 594,-6 11 0,2-1 0,14-5 0,4-2 0,-17 12 0,1-1-829,11-5 0,5-2 0,-5 4 829,-9 6 0,1 0 0,15-4 0,7-3 0,-5 3 0,-11 4 0,0 1 0,12-4 0,4-1 0,-6 2 0,-15 6 0,-1 0 0,15-3 0,6-1 0,-5 1 0,-11 3 0,1 1 0,8-3 0,5 0 0,2 0 0,-4 2 0,3 1 0,-1 0 0,-2 0 0,-1 1 0,-1 0 0,4-1 0,-6 2 0,6-1 0,3 1 0,-1-1 0,-3 1 0,-6 1-791,3 0 1,-5 0 0,1 1 790,7 0 0,1-1 0,2 1 0,-4 0 0,4 1 0,-2-1 0,-4 1-94,-7 0 0,-3 0 0,5-1 94,7 1 0,7-1 0,3 0 0,-3 1 0,-5-1 0,-2 0 0,-4 1 0,0-1 0,5 0 0,1 1 0,-1-1 0,-3 0 0,-1 0 0,3 0 0,-5 0 0,3-1 0,2 1 0,-1 0 0,-4 0 0,7-1 0,-2 1 0,2-1 0,-3 0 0,5 1 0,0-1 0,-3 0 0,-9 0 0,-5 1 0,0-1 0,9 0 0,7-1 0,2-1 0,-8 2 0,-3-1 0,3 1 0,-2-1 0,9 0 0,5 0 0,0-1 0,-4 1 0,-10 1 0,4-1 0,-1 1 0,-3 0 0,7 0 0,3-1 0,0 1 0,-2 0 0,6 0 0,-2 0 0,0 1 0,-4 0 0,-2 0 0,-4 0 0,6-1 0,-2 1 0,7 0 0,3-1 0,-2 1 0,-4 0 0,-10 1 0,0-1 0,-2 0 0,0 1 0,5-1 0,0 1 0,-8 0 0,17-1 0,-12 2 0,1-1 0,-10 1 0,-1-1 0,9 1 0,-1 0 0,-11 0 0,1 0 0,12 0 0,6 0 0,-4 0 0,-6 0 0,1 0 0,3 0 0,4 1 0,2-1 0,-3 0 0,2 1 0,0-1 0,-6 1 0,4-1 0,-1 1 0,-1 0 0,5-1 0,0 1 0,-9 0 0,-7 0 0,-5-1 986,23 3-986,-3-1 0,8 1 0,-3-1 0,-8 1 0,2 0-198,-5 0 1,7 0 0,2 1 0,-3-1 0,-7 0 197,-1 0 0,-1 0 0,9 1 0,8 1 0,0 1 0,-11-2 0,-12-1 0,-1 0 24,13 1 1,7 1-1,0 1-24,-5-1 0,-1 0 0,-3 0 0,-2 0 0,1 0 0,4 1 0,7 2 0,0-1 0,-8 0-37,-7-1 1,-2-1 36,16 4 0,4 1 0,-9-1 0,1 1 0,-5-1 0,-12-3 0,1 1 0,7 1 0,4 1 0,0 1 0,-2 1 0,0 0 0,-4 0 0,-8-4 0,0 1 0,12 4 0,4 1 0,-6 0 777,4 2-777,-10-3 0,-1 0 0,9 5 2617,9 5-2617,-23-9 0,-1 0 0,7 3-362,9 8 362,-26-15 1116,10 9 0,1 2-1116,1 3 0,-2-2 0,-2-2 0,-6-4 0,-7-7 0,12 18 0,-6-7 0,7 11 0,-5-6 0,-1 0 0,2 5 0,7 11 0,0 2 0,1 2 0,-8-17 0,1 3 0,0 0 0,1 3 0,-2-4 0,6 11 235,1 1 0,1 4-235,-1 1 0,-2-5 0,0 2-820,-4-10 1,4 9 0,0 1 0,-5-9 704,4 11 115,-6-16 0,1 3 0,1 1-715,2 5 1,0 1-1,-3-5 715,-3-9 0,0 0-66,5 11 0,2 5 0,-3-7 66,-3-4 0,7 14 0,0 2 0,-2-4 0,0-1 0,0 3 0,-5-15 0,-1-3 0,0 1 150,3 6 0,-1-1-150,1-2 0,-1 1 2189,-3-8-2189,0 0 1601,-5-10-1601,5 9 1644,-7-14-1644,1 0 0,0-1 0,-1 1 0,-5-8 0,-4-5 0,-3-4 0,-1-3 0,-26-21 0,19 17 0,-3-2 0,0 1 0,3 2 0,4 4 0,-3-2 0,7 6 0,-10-9 0,8 7 0,-7-5 0,17 25 0,8 14 0,1 1 0,6 5 0,-2-5 0,11 15 0,-7-13 0,4 8 0,-13-25 0,-1-2 0,25-15 0,-17 1-264,21-14 264,-21 9 0,10-8 0,1-1 0,-2 1 0,2-2 0,-1 2 0,-10 7 0,17-14 0,-14 12 0,12-10 0,-13 10 0,5-5 0,-5 5 0,5-4 0,-12 11 0,1-2 0,1-1 264,-4 3-264,3-2 0,-4 3 0,-2-1 0,-4-1 0,-2 1 0,-5 0 0</inkml:trace>
  <inkml:trace contextRef="#ctx0" brushRef="#br0" timeOffset="20804">3899 7514 5734,'32'-2'0,"-6"-1"0,6 0 0,0 0 0,0-1-1158,1 0 1,0 0 1157,-3 0 0,1 1 0,0 0 0,6-1 0,-3 0 0,-7 2 0,0-1 0,13-1 0,6 0 0,-5 1 0,-8 0 0,0 1-720,2 1 1,6-1 0,0 0 0,-4 1 719,8-1 0,-1 1 0,1-1 0,3 1 0,-7 0 11,-13 1 1,-3 0-12,22-1 0,3 1 0,-27 0 0,4 0 0,10 0 0,8 1 0,2-1 0,-7 1 0,0-1 0,1 0 0,3 1 0,9 0 0,-1-1 0,-11 1 0,-14 0 0,0-1 0,19 1 0,9-1 0,-7 1-283,-13-1 1,-1 1 282,7-1 0,5 0 0,-7 0 0,5 0 0,-1 0 0,5-1 0,3 1 0,-15-1 0,1 0 524,6 1 0,5-1 0,-2 1-524,-3 0 0,-1 0 0,-3 0 0,6 0 0,2 0 0,-10 1 0,3 0 0,1 0 0,-4 0 0,11 1 0,-2-1 0,-11 0 0,1 0 0,2 0 0,0 0 0,3 0 0,-1 0 0,-6 0-239,-4 0 0,0-1 239,7 1 0,4 0 0,-4-1 0,-6 1 0,-3 0 1968,17 0-1968,-6 0 0,9 1 0,-7-1 0,-13 0 0,2-1 0,13 1 0,11 0 0,0 0 0,-11 0-490,-13-1 1,-2 1 489,13-1 0,4 0 0,-8 0 283,1 0-283,-4-1 0,6 0 0,-4 1 0,-7-1 0,0 1 663,5-1 0,4 0 0,0 1-663,-1-1 0,0 0 0,-4 0 0,-6 1 0,0-1-602,12 0 1,6 0 0,-8 0 601,2 0-39,-7 1 1,5-2 0,-4 1 38,15-1 0,-8 1 0,4-1 0,-5 0 0,2-1 0,-5 0 0,-9 2 0,0-1-411,10 0 0,5-1 0,-7 0 411,-2 1 0,0 0-139,-3 0 0,6 0 0,-1 0 139,8-1 0,2 1 0,-9 0 0,2-1 0,1 1 0,0-1 0,1 1 0,-5 0 0,-10 0 0,1 0 0,14 0 0,6-1 0,-2 0 0,-4 0 0,2-1 0,-1 1 0,7 0 0,1 0 0,-4 0 0,0 1 0,-2-1 0,0 1 0,3-1 0,0 1 0,0 0 0,1 0 0,0 0 0,-1 1-262,-1 0 0,-1 0 0,0 0 262,-4 0 0,-1 0 0,1 0 0,1 1 0,0-1 0,-6 0 714,6 1-714,-7-1 0,6 0 0,-3 1 0,-2-1 0,0 0 0,0 1 0,3-1 0,0 1 0,0-1 0,0 2 0,-6-1 73,17 0-73,-3 0 0,-1 1 0,-14-1 0,0 0 0,5 1 0,2-1 0,4 1 0,-7-1 0,3 1 107,-1-1 0,1 0-107,-4 1 0,0-1 0,6 0 0,0 1 763,-3 0 1,-4-1-764,-1 1 0,10 0-513,-15-1 513,1 1 0,5 0 0,2 1 0,3-1 0,1 1 0,9-1 0,-8 0 0,2 0 650,0 0 0,2 0-650,-15 0 0,-2-1 0,8 0-250,-7 0 0,-2 0 250,1 0 0,7 0 0,1 0 0,0 0 0,3 0 0,1 0 0,-13 0 0,-1 1 0,12-1 624,-3 0 1,-1 1-625,1 0 674,9 0-674,-8 0 0,-16-1 0,3 1 996,-11-3-996,-4-4 0,-5-3 0,-4-4 0,0-1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8T21:21:27.927"/>
    </inkml:context>
    <inkml:brush xml:id="br0">
      <inkml:brushProperty name="width" value="0.09071" units="cm"/>
      <inkml:brushProperty name="height" value="0.09071" units="cm"/>
      <inkml:brushProperty name="color" value="#0000FF"/>
    </inkml:brush>
    <inkml:brush xml:id="br1">
      <inkml:brushProperty name="width" value="0.09071" units="cm"/>
      <inkml:brushProperty name="height" value="0.09071" units="cm"/>
      <inkml:brushProperty name="color" value="#00FF00"/>
    </inkml:brush>
  </inkml:definitions>
  <inkml:trace contextRef="#ctx0" brushRef="#br0">7634 1031 5734,'-6'4'0,"1"-3"0,-6-6 0,-22 2 0,14 3 0,-20 3 0,20 4 0,-8 10 0,-7 7 0,2-1 0,2 1 0,0 2-465,0 1 1,-4 4-1,0 2 1,6-2 464,7-3 0,3 0 0,1 0-946,-8 14 0,3 0 946,8-10 0,5 1 0,6 2 0,4 4 0,0-4 0,0-7 0,2 0 0,0 6 0,2 3 0,3-5-296,20 9 296,-13-21 0,4-2 0,16 6 0,1-3 0,5 0 0,-12-10 0,-2-4 0,-2-8 0,-7 0 0,21-11 0,-22 5 0,11-9-66,-17 7 66,0-2 0,2-3 0,-1 0 0</inkml:trace>
  <inkml:trace contextRef="#ctx0" brushRef="#br0" timeOffset="1505">8117 1834 5734,'10'1'0,"-1"-2"0,8-10 0,-2-11 0,0-4 0,3-5 0,-3 3 0,-3-2 0,-5-4 0,-4 9 0,-6-2 0,-2 0 0,-4 4 0,-9-14 0,4 26 0,-18-2 0,9 9 0,-13-1 0,15 15 0,11-2 0,7 3 0,34-10 0,-4-5 0,12-3 0,-16-1 0,9-5 0,-14 5 0,11-4 0,-19 8 0,6-2 0,-4 6 0,8 19 0,-8 7 0,-1 3 0,6 12-198,-6-10 0,1-4 198,2-11 0,11-4 0,4-3 0,2-1-506,0-2 1,-1-2 505,-3-9 0,8-6 0,0-1 0,-3 2 0,1-1 0,-4 0 0,-16 6 0,2-1 0,3 0 0,0 4 0,-3 9 355,-9 25-355,-3 9 0,0 4 0,-1-16 0,0 1 168,3 15 0,1-4-168,3-10 0,2-4 0,12 12 0,24-23 0,-12 2-639,13-26 639,-29-7 0,-2-3 0,-1 0 0,3-12 0,-6 7 0,-3-10 0,-2 0 0,-3 5 334,0 1 0,-5 2-334,-24 2 0,11 15 0,-23 0 0,22 16 0,-15 22 0,17-14 0,-6 14 0,15-17 0,15 14 0,-3-15 0,21 5 0,4-36 0,3-11 0,-12 11 0,1-2-722,3-4 0,2-3 0,-3 2 722,-4 0 0,-2-2 0,4-6 0,3-4 0,-4 4 0,-6 8 0,0 0 0,2-4 0,1-2 0,-6 7 0,-7 5 0,-13-16 0,-1 21 0,-14-8 0,8 23 0,-15 27 0,17-9-293,-4 18 293,14-15 0,9 15 0,4 4 0,-2-1 0,5 5 0,0 3 0,-6-16 0,-1-3 0,-2-2 0,-1-1 988,0 2 0,-2-1-988,-4 2-182,-5 12 182,1-19 0,-2 15 0,3-21 0,1-2 367,11-5-367,-4-7 779,11-8-779,-5-5 0,7-17 0,5-12 0,-2 1 0,-2-1 0,0-1-839,2 0 1,2-3 0,-4 4 838,-6 5 0,-5 6 0,-3 6-637,-6-26 637,-3 28 0,-7-16 0,-23 42 0,18 7 0,14 28 0,9 7 0,9-2-477,-2-14 0,4 3 1,-1-6 476,10 6 0,2 1 0,0 0 0,3 4 0,-6-5 0,-1-2 1549,-11-10-1549,-2-1 0,0 12 0,-8-12 0,0 10 648,-11-16-648,-7 6 0,-21 10 0,11-10-336,-12 5 336,23-18 0,0 0 1919,-10 5-1919,9-4 0,3-5 0,14-7 0</inkml:trace>
  <inkml:trace contextRef="#ctx0" brushRef="#br0" timeOffset="1908">10595 1264 5734,'-7'8'0,"4"27"0,2-9-2073,3 23 2073,1-15 0,1 3 0,2 0 0,2 7 0,1-4 0,-1-5 0,2 1 0,1-1 0,2 5 0,1-1 0,-1-8 0,12 7 0,-7-16 0,1-8 639,-1-20-639,8-17 0,1-5 0,4-4-673,-9 2 0,6-9 1,-1-1-1,-6 7 673,-6 9 0,-1 1 0,6-12 0,2-4 0,-5 9-218,-8 10 218,0 1 0,8-18 0,-8 19 0,6-13 176,-8 29 1,-2 2 0,2 5-1</inkml:trace>
  <inkml:trace contextRef="#ctx0" brushRef="#br0" timeOffset="2538">11337 1453 5734,'2'-13'0,"-13"12"0,1 7 0,-9 14 0,-2 8 0,1 12 0,1 1-1381,1-7 0,1 0 1381,0 8 0,4-4 0,8-10 305,7-1 1,5-1-306,13-5 0,5-16 0,2-7 0,6-15-399,-9-5 1,-5-2 398,-7 4 0,-2 0 0,5-17 0,-8 18 0,6-13 0,-11 22 1939,2 1-1939,-5 26 0,2-9 0,-1 30 0,11 9 0,-5-17 661,7 12-661,-8-33 0,25-16 0,-12-4 0,7-17 0,6-12 0,-5 2-1632,-7 6 1,-2-1 1631,5-9 0,3-6 0,-4 5 0,-6 5 0,-3 0-33,-1 5 0,-1-2 1,-2-4 32,-2-5 0,-2-4 0,0-1 0,0 5-296,1 6 0,0 3 0,-2-2 296,-1-2 0,-2-4 0,-1 2 0,-2 8 196,-9-13-196,-3 20 0,-1 1 2874,-8 55-2874,14-8 0,2 2 0,-4 5 0,2 2-139,0 12 0,3 6 139,4-10 0,1 5 0,1 1 0,1-1-477,1-5 1,0 0-1,0 0 1,1 0 476,-1 5 0,-1 1 0,2-1 0,3-3 0,4 1 0,4-2 0,0-9 2,7-1-2,3-13 0,2-7 0,0-20 0,12-13 0,-10-1 0</inkml:trace>
  <inkml:trace contextRef="#ctx0" brushRef="#br0" timeOffset="2721">12013 1242 5734,'0'7'0,"0"0"0,-3 16 0,1 8 0,0 3 0,1 4 0,-1-2 0,2 4 0,3 10 0,2-3 0,0-2-586,-1 0 1,2-5 585,0-28 0,12-7 0,-6-7 0,11-5 0</inkml:trace>
  <inkml:trace contextRef="#ctx0" brushRef="#br0" timeOffset="3233">12611 1344 5734,'-3'-8'0,"-4"7"0,-22 28 0,-6 13 0,16-15 0,1 0 0,-6 3 0,-2 2 0,4 2 0,9 3 0,5 0 0,2-5 0,1 5 0,28-11 0,8-10 0,3-34-601,-7 3 0,3-3 1,-3-4 600,0-13 0,-4-8 0,-6 6 0,1-7 0,-1-1 0,-1 5-331,-1 5 0,0 2 0,-1-2 331,-1-4 0,0-3 0,-2 0 0,-4 5 0,-7-5 0,-3 6 0,3 12 0,0 1 0,-3-9 0,0 5 0,0 17 0,-8 11 0,4 4 0,-7 12 0,7 5 1163,-2 7-1163,3 7 0,-1 10 0,2-4 0,1-8 0,0 1 0,1 2 0,-2 6 0,2 1 0,3-2 0,7 1 0,3-1 0,0-3-260,-2 1 1,2-1 259,6 11 0,6-9 0,9-27-126,-5-8 0,9-3 0,-10-5 1</inkml:trace>
  <inkml:trace contextRef="#ctx0" brushRef="#br0" timeOffset="3822">13209 1358 5734,'-16'-4'0,"1"5"0,-11 30 0,-1 13 0,9-13 0,0 2-1093,-3 6 1,-2 5 0,5-5 357,5-8 1,5-2 734,6 2 0,5-5 1267,7-10-1267,17 1 0,10-25 0,3-9 0,-8 3 0,-1-1 228,10-5 1,-3-1-229,-17 3 0,-3 2 0,3-2 0,-3 42 0,-1-20 2636,-8 37-2636,5-15 0,0-15 0,6 5 0,3-27 0,-4-20 0,-1-6 0,-5 12 0,-1-1-795,2-7 1,0-4 0,-3 2 794,-3 2 0,-1-3 0,1-3 0,1-8 0,0-1 0,-1 6-393,-2 6 1,0 4 0,0-4 392,1-4 0,1-4 0,0 0 0,-2 7 0,0-2 0,-1 6 0,0-5 0,1 0 0,-8 68-596,2 12 0,0 12 0,1-4 596,-2-3 0,1 2 194,0-9 0,0 5 0,1 0 1,1-6-195,2 6 0,2-4 0,1-5 0,0 0 0,0 1 0,2-3 0,7 7 0,-5-31 0,3-9 0,2-3 0</inkml:trace>
  <inkml:trace contextRef="#ctx0" brushRef="#br0" timeOffset="4003">13413 1204 5734,'-23'-21'0,"9"6"0,27 10 0,15 1 0,2 0 0,1 0-288,7-1 0,0 0 288,3-2 0,-2 1 0,-2 0 0</inkml:trace>
  <inkml:trace contextRef="#ctx0" brushRef="#br0" timeOffset="4164">13941 1077 5734,'-2'14'0,"-1"8"0,-1 7 0,0 3 0,-1 8-1228,1-5 1,0-1 1227,1-4 0,0 15 0,1-17 0,1-1 0,-1 19 0,2-2 114,3-26 1,2-4 0,2-2-1</inkml:trace>
  <inkml:trace contextRef="#ctx0" brushRef="#br0" timeOffset="4486">14152 1326 5734,'-14'36'0,"5"8"0,1 0 0,1-1-1235,2-1 0,2-4 1235,4-18 0,1-2 748,10 8-748,1-17 0,6 2 402,-2-20-402,0-20 0,-3-6 0,0 2 0,0-13 0,-4-4 0,-12 20 0,-3 3 0,0-22-644,-9 6 644,5 32 730,-29-3-730,21 10 0,-21 1 0,28 9 0,1 1 0</inkml:trace>
  <inkml:trace contextRef="#ctx0" brushRef="#br0" timeOffset="4876">14367 1467 5734,'9'-16'0,"-2"4"0,2-6 0,-5 7 0,2 13 0,0 40 0,-1-13-457,-2 0 1,-1-1 456,1-4 0,0-3 0,6 21 0,-3-23 0,11 11 0,3-42 0,2-9 0,11-10 0,-10 7 0,2-5 0,-4 3 0,5-8-328,-8 11 0,-3 4 328,-8 11 0,12 16 0,-8-2 0,10 13 0,-11-5 0,4 8 0,1 2 0,-1-3 424,0 2 1,0-2-425,-3-5 0,2-3 0,1-8 0,-1-7 0,-3-12 0</inkml:trace>
  <inkml:trace contextRef="#ctx0" brushRef="#br0" timeOffset="5024">14879 1166 5734,'-8'-34'0,"-3"-8"0,8 28 0,-4-9 0,5 18 0,1 2 0</inkml:trace>
  <inkml:trace contextRef="#ctx0" brushRef="#br0" timeOffset="5342">12359 999 5734,'-23'0'0,"6"-1"0,-3 3 0,9-1 0</inkml:trace>
  <inkml:trace contextRef="#ctx0" brushRef="#br0" timeOffset="5920">7293 2547 5734,'40'-6'0,"-1"1"0,-2 0 0,6 0 0,3 0 0,-2 0 0,-6 1-1639,11-2 1,0 0 1161,-12 2 0,6-1 1,2 1-1,-2-1 0,-6 1 477,8-1 0,2-1-5,-6 1 0,7-2 1,5 0-1,1-1 1,-4 1-1,-7 1 1,0-1-1,-6 2 0,5-2 1,3 0-1,-1 1 1,0-1-1,0 0 1,0 0-1,0 1 1</inkml:trace>
  <inkml:trace contextRef="#ctx0" brushRef="#br0" timeOffset="6241">9607 2161 5734,'42'-2'0,"0"1"0,-1-1 0,1 0 0,0 0 0,-3 0 0,-2 1 0,1-1 0,2 0-656,3-1 1,4 0-1,1-1 1,0 0 0,-4 0 59,0 1 0,-2 0 0,-1-1 0,2 1 581,-5 0 0,0 0 1,1 0-1,3-1 1,5 0 14,-6 1 0,4 0 0,4-1 0,2 0 0,1 0 0,1 1 0,0-1 0,0 0 0,-3 0 0,-2 1 0,1 0 0,-2-1 0,-2 1 0,0 0 0,1 0 0,1 0 0,2 0 0,4-1 0,-10 1 0,2 1 0,3-1 0,1 0 0,1-1 0,1 1 0,1 0 0,0 0 0,0 0 0,-1 0 0,0 0 0,-1 0 0,-1 0 0,-2 1 0,4-1 0,0 0 0,-1 1 0,0-1 0,0 0 0,-2 1 0,0 0 0,-1-1 0,0 1 0,-2 0 0,0 0 0,6-1 0,-2 1 0,-2 0 0,0 0 0,-1 0 0,0 0 0,1-1 0,0 1 0,2 0 0,2-1 0,0 1 0,1-1 0,-3 0 0,-2 1 0,-5 0 0,-5-1 0,6 1 0,-7-1 0,0 0 0,10 0 0,0 0 0,-4 0 0,-5 1 0,-1-1 0,2 0 0,3-1 0,-6 1 0,-8 1 0,-1-1 0,20-1 0,-5 0 0,-22 2 0,21-2 0,-4-1 0,6-1 0,-12-1 0</inkml:trace>
  <inkml:trace contextRef="#ctx0" brushRef="#br0" timeOffset="6735">16177 646 5734,'-27'38'0,"0"0"0,1 1 0,-1-1 0,0 0 0,0 0 0,2 1 0,-1-1 0,2-1 0,2-1 0,3-1-938,-3 9 1,5-2-1,4 0 938,6-7 0,2 0 0,5 1 0,8 11 0,6 2 0,1-3 0,-2-10 0,0-3 0,2 1 0,4 8 0,3 1 0,2-8 0,12-12 0,0-9 0,10-3 0,-15-6 0,-1 0 0</inkml:trace>
  <inkml:trace contextRef="#ctx0" brushRef="#br0" timeOffset="7020">16648 921 5734,'-22'2'0,"-14"16"0,-4 8 0,12-4 0,-1 1 0,1-2 0,-1 1 0,1 5 0,5 5 0,1 5 0,2 1 0,3-6-1639,2-3 1,1 0 1204,-7 9 1,0 5-1,7-3 1052,13-4 1,9-7-619,21-1 0,-14-3 0,3-4 13,29-25-13,-11-9 0,2-5 0,2-2 0</inkml:trace>
  <inkml:trace contextRef="#ctx0" brushRef="#br0" timeOffset="7375">16778 1016 5734,'-6'7'0,"2"8"0,-4 11-1078,3 4 1078,2-6-46,1 2 1,1 1 45,1 18 0,-1-17 0,1-1 0,2 8 0,1-14 0,1 16 0,-1-18 279,5 10-279,-2-26 0,4-4 0,20-28 0,-5 2-248,-8 8 0,0-1 248,4-8 0,4-8 0,-10 15 318,7-10-318,-7 8 0,0 0 0,0 1 0,-1 6 0,-7 10 0,1 1 0</inkml:trace>
  <inkml:trace contextRef="#ctx0" brushRef="#br0" timeOffset="7598">17242 653 5734,'9'-5'0,"8"13"-820,5 12 1,7 12 0,3 4 0,-6-5-373,2 3 0,-1 1 1173,1 0 1,4 6 0,0 0 0,-8-6 18,-7-5 0,-5 2 0,-3 5 0,-2 8 0,-1 1 0,-2-5 0,-1 7 0,-2 0 0,1-6 0,-1 4 0,-1 1 0,-6-3 0,-4-8 0,-4-1 0,-3-2 0,-2 1 0,-7 4 0,-4-1 0,-1 0 0,1-1 0,4-2 0,2 0 0,-1-2 0,-2-1 0,-3-2 0,-4 0 0,1-4 0,3-4 0,0-7 0,-1 0 0</inkml:trace>
  <inkml:trace contextRef="#ctx0" brushRef="#br0" timeOffset="11055">5486 3251 5734,'2'32'0,"-1"-14"0,2 20 0,0 3 0,0-11-965,0 2 0,0-1 965,-2-6 0,2 1 0,-2 0 0,1 2 0,0 7 0,1-1 0,-1 2 0,0-3 0,-1-2 0,1-3 0,0 0 299,-1 4 1,0 3-300,1 3 0,-1 4 0,0-4 0,1-7 0,-1 0 0,0 6 0,0 4 0,1 2 0,-1 3 0,0 1 0,0-4-1038,0-10 0,1 1 1038,-1 10 0,0 5 0,0-6 0,1-8 0,-1-5 0,-1-6 0,1 3 0,0 6 0,0 10 0,0 4 0,0-3 0,0-6-880,0 4 0,1 0 880,-1 2 0,0 9 0,0-2 0,0-10 0,0 9-96,0 0 96,-1-17 0,1 5 0,0 2 0,-1 4 0,1 1 0,-1 1-150,1-2 0,0 0 0,-1 0 150,1-3 0,-1 0 0,1-4 0,-1 1 0,1 1-7,0 2 0,0 3 0,-1-2 7,1 5 0,0 1 0,0 1 0,1 2 0,-1-6 0,-1-17 0,1 2 0,0 9 0,0 9 0,0 1 0,0-7 0,0 0 0,-1 0 0,1-4 0,0 5 0,-1 1 0,1-5 0,-1 7 0,0 0 0,0-10 0,0 3 0,0 1 0,0-1 0,0 7 0,1 0 0,-1 4 0,0-9 0,1 5 0,-1 2 0,1-1 0,-1-2 0,1-5 0,-1 2 0,1-5 0,0 3 0,0 4 0,0 3 0,0-1 0,0-8 0,0-7 0,0 1 0,1 6 0,0 9 0,0 5 0,0-2 0,0-8 0,0-6 0,-1-5 0,1 7 0,0 2 0,0 7 0,1 6 0,-1 1 0,1 0 0,0-4 0,-1-8 0,1 10 0,0-8 0,0 4 0,0-8 0,-1 2 0,1 2 0,0-1 0,0-3 0,0 3 0,0-2 0,0-2 0,0-3 0,1 8 0,-1-2 0,1 4 0,0-5 0,0-5 0,-1 0 0,1 0 0,0-3 375,-2-1 1,2-6-376,3-19 2604,-3-10-2604,4-13 0,-5-13 153,2-12 1,-2 17 0,-1-2-1,1-2 1,0-1 0</inkml:trace>
  <inkml:trace contextRef="#ctx0" brushRef="#br0" timeOffset="13932">5435 3261 5734,'3'8'0,"4"-1"0,7 0 0,35 1 0,-17-4-992,4 0 0,0-2 992,-2-1 0,6-1 0,2 0 0,3 0 0,-8 0 0,0-1 0,3 1 0,-1-1 0,-6 1 0,6 0 0,-3 0 0,-8-1 0,1 1-411,7 0 0,3 0 0,-5 0 411,8 0 0,-5 0 0,7-1 0,-5 1 0,-11-1 0,0 1 0,12-1 0,6 1 0,-6-1-550,-11 0 0,-3 0 550,19-1-683,3-1 683,-24 2 918,0-1-918,3 0 0,2-1 0,1 0 741,-2 1 0,-1-1-741,9-1 1418,-7 2-1418,18-3 1182,-22 2-1182,11 0 0,-20 2 0,6-1 0,-11 3 0,-3 4 0,9 36 0,-9-21-432,8 27 432,-11-32 0,3 8 0,0 2 0,0 0-398,1 1 1,-1 0 397,-1-6 0,2 12 0,0 1 0,1 1 0,-1-3 0,0 4 0,0 1 0,-1-2 0,1 4-624,-1-1 0,0-2 624,-3-7 0,2 10 0,0 3 0,0 0 0,0 0 0,0-2 0,-3-10 0,3 10 0,-1 3 0,1 0 0,0 0 0,-1-2 0,-1-9 0,-1 2 0,3 10 0,0 3 0,-1 2-586,-1-11 0,2 10 0,0 0 1,-2-9 585,-1-11 0,-1 0 0,2 10 0,1 4 0,-2-6 478,1 2-478,-1-6 0,0 6 0,0-4 0,0-6 0,-1 0-140,1 5 0,0 4 1,0-3 139,-1-6 0,-1 0 0,3 18 0,0 1 0,-1-12 0,-1-1-155,1 2 0,-1 2 1,1-4 154,0 10 0,-1-5 0,0 8 0,1-5 0,-2-13 0,0 0 0,0 6 0,1 3 0,0 1 0,-1 0 0,0 0 0,0-4 0,0-5 0,-1-1 0,1 6 0,0 4 0,1 1 663,-1 2 1,0 2-1,0-1-663,0-4 0,0-1 0,0 2-710,1 8 0,0 1 1,-1-3 709,1 5 0,-1-7 0,-1-3 186,1-14 0,0 4-186,0 9 0,0 6 0,0-2 0,0-9 0,0-1 0,0 4-149,0 2 0,1 5 0,-1 3 0,1-4 1,-1-6 148,0 6 0,0-3 0,1 0 0,-1 2 0,0-9 260,1-2-260,-1 2 0,0 2 0,0 3 1041,0-6 0,0 3-1041,1 14 0,-1-3 0,-1-3 0,0-10 0,1 4 0,0-3 0,-1-4 0,0-3 0,1 15 1638,-1-16 0,0 3-1580,1 14 0,0-2-58,0 1-724,0 1 0,0-1 724,-1-16-358,0 7 1,1 0 357,0 1 0,-1 2 0,1 4 0,0-4 0,0 0 0,-1 6 0,1 2 0,0-6 0,0 1 0,-1-1 0,2 8 0,-1-1 0,0-2 0,0-2 0,0-3 0,0-1 0,0-2 0,0-1 665,-1-6 0,0-1-665,0 4 0,0-2 0,0-2 416,0 2 1,0 2-417,2 14 0,-2-4 0,2 8 0,-2-32 0,-1 17 0,-2-16 0,0 2 0,-20-7 0,-22-3 0,6-2 0,10-4 0,-3 0 0,-14 2 0,-2 0 0,3 0 0,-1-1 0,5 0 0,-3 0 0,0 0 0,2 0 0,1-1 0,0 0-125,-9 2 1,0-1 124,10-1 0,0 1 0,3-2 0,1 1 0,3-1 0,4 1 0,-2 0 0,-12 2 0,1-1 0,-2 2 0,1-1 0,-4 0 0,-4 3 0,3-1 0,20-4 0,-1 1 0,-8 1 0,-3 1 0,7-2 0,1 0 0,-7 1 0,2 0 0,-1-1 0,8-1 0,-1 0 0,-18 2 0,1 0 0,-1-1 0,21-2 0,2-1 0,-6 2 0,-9-1 0,15 0 249,-17 0-249,21-2 0,-9-2 0,20-30 0,5 12 0,2-4 0,1-6 0,-2-5 0,-1-4 0,0 4 0,2 9 0,0-1-122,-2-10 1,-1-5 0,2 9 121,-1 7 0,2 2 0,0 4 0,-1-13 0,14 2 0,-5-6 0,14 9 0</inkml:trace>
  <inkml:trace contextRef="#ctx0" brushRef="#br0" timeOffset="15653">5503 4363 5734,'-6'4'0,"-2"-3"0,1-3 0</inkml:trace>
  <inkml:trace contextRef="#ctx0" brushRef="#br0" timeOffset="19168">3562 3412 5734,'-3'-9'0,"-3"0"0,-12 1 0,-26 14 0,10-2-654,9 4 1,1 2 653,0 5 0,1 2 0,-4 15 0,1 4 0,1 1 155,1-2 0,3 6-155,14 0 0,5 5 0,1-5-182,-1-10 0,2 3 182,4 3 0,1 10 0,3 5 0,1 3 0,0-3 0,1-7-247,1-2 0,1-6 0,1 1 0,1 7 247,-2-8 0,1 5 0,2 3 0,0 3 0,1 0 0,-1 0 0,0-3 0,-1-2 0,-1-6-512,4 11 1,-2-6 0,-1-1 0,2 2 511,1 3 0,1 4 0,0 0 0,-2-4 0,-3-10-75,-4-6 1,-1-1 74,-1 6 0,1 7 0,-1 0 0,-1-4-485,1 3 1,-2 0 484,1-5 0,0 4 0,-1 2 0,-3-2 0,-6 1 0,-3 0 0,-1-1 0,0-5-111,0 4 0,-1 0 111,1-3 0,-1 4 0,-2 0 0,1-6 0,-4-2 0,0-3 365,-6 9 1,1-1-366,4-8 0,0-1 0,-1 1 0,3-4 0,4-8 136,2-4-136,1-2 1368,0 1-1368,2-3 2698,4-1-2698,17 8 0,1 2 0,11 7 0,-9 2 0,-1 10-519,-5 2 1,0 9 0,0 5 0,-1-1 0,0-6 518,0-8 0,-2-4 0,1 1 0,0 4-379,-1 2 1,1 7 0,-1 1 0,1 0 0,-2-4 0,-1-6 378,-2-2 0,0-6 0,-1 1 0,0 1 0,0-1 0,1 7-13,0-2 1,0 5 0,0 5 0,1-1 0,-1-1 0,0-5 12,-1-1 0,-1-4 0,0 1 0,1 4 0,0 1 0,1 5 0,-1 3 0,1 1 0,0-1 0,-1-4 0,-1-5 0,0 5 0,-1-5 0,0 7 0,0-9 0,-1 7 0,1 5 0,0 3 0,1 1 0,-1 0 0,0-3 0,-1-3 0,0-7 0,1 7 0,-1-7 0,1 1 0,0 9 0,0-13 0,0 5 0,0 5 0,1 4 0,1 2 0,-1 1 0,1 0 0,-1-1 0,1-2 0,-1-4 0,0-5 0,0-5 0,2 15 0,1-10 0,-1-2 0,1 6 0,-2-7 0,0 4 0,1 1 0,-1 2 0,2-2 0,0-1 0,1-4 0,2 3 0,2-2 0,1-2 0,-1-3 0,-1-3 0,5 12 0,2-1 0,-4-6 0,3 3 0,2 1 0,2-5 0,8 0 0,3-4 0,-2-3 0,-2 1 0,1-2 0,-1-3 0,4-1 0,-5-7 0,1-10 0,16-21 0,1-9 0,-24 10 0,0-1 0,8-5 0,2-4 0,-5 1 0,0-18 0</inkml:trace>
  <inkml:trace contextRef="#ctx0" brushRef="#br0" timeOffset="20175">934 5035 5734,'-7'35'0,"-1"1"0,1 4 0,3-9 0,-1 5 0,4 0 0,4 2 0,2 1 0,1-3-1639,-1 7 1,1-1 1254,-1-7 1,2 1 0,0-4 465,1 1 1,-1-7-83,-1-2 861,3 11-861,-27-59 0,4-3 0,-1-2 0,-1 1 0,0-1-238,-6-16 0,2 1 238,2 3 0,8 17 0,1 1 0,-7-19 0,14-3 0,3-2 0,-4-1 0,8-2 0,4 4 0,3 26 0,27 1 0,7 5 0,-6 7 314,7 1 0,-2 3-314,-9 16 0,-1 3 0,5 12 0,-1 4 0,-17-14 0,-1 1 298,3 1 1,2 3 0,-4 4-299,-4 10 0,-6 5 0,-2-4 0,-2-10 0,-1 1-513,2 10 1,-1 4-1,-4-7 513,-15 2 0,-5-10 0,-6 4 0,2-4 0,-7 12 0,-2-1 0,-3-5-307,-10-17 307,21-10 1257,-24 0-1257,32-37 0,5 11 0,9-20 0</inkml:trace>
  <inkml:trace contextRef="#ctx0" brushRef="#br0" timeOffset="20793">1702 5248 5734,'-19'-18'0,"1"18"0,4 19 0,2 22 0,3 6 0,5-21 0,2 3 0,0 16 0,2 7 0,10-14 0,34-19 0,-26 8 0,0-8 0,4-29 0,-1-11 0,0-19 0,-11 22 0,8-19 0,-9 33 0,-2 4 0,2 7 0,-4 3 0,0 2 0,9 10 0,-5-7 0,26 14 0,-22-27 0,15 1 0,-20-21 0,0-19 0,-2-5 0,-2 16 0,-1-1-338,0-5 1,0-3 0,-1 1 337,-2-5 0,-3-1 0,0 4 0,-1-3 0,1 3 0,0-2 0,-1 1 0,-2-13 0,1 8 0,2 23 0,-1-12 0,5 36 0,7 24 0,2 8 0,-4-10 0,1 0-117,1 6 1,2 2-1,0-1 117,2 4 0,1-3-751,-3-8 1,1 0 750,1 6 0,0-2 0,4 8 202,-9-22 0,-9-8 1,-7-11-1</inkml:trace>
  <inkml:trace contextRef="#ctx0" brushRef="#br0" timeOffset="20960">1690 5218 5734,'25'-14'0,"-1"-1"0,4 0 0,2-2 0,0 0 0,-2 4 0,6-3 0,1 0 0,3 0 0,-4 2 0,-1 0 0</inkml:trace>
  <inkml:trace contextRef="#ctx0" brushRef="#br0" timeOffset="21326">2291 5006 5734,'-12'38'0,"1"0"0,-1 0 0,1 0 0,-4 6 0,1-1 0,7-2 0,14 10 0,5-7-2820,-2-4 2820,2 3 0,2-7 0,-1-29-140,8-18 0,0-6 140,0-4 0,0-2 0,-1-2 0,-9-5 0,-1-2 0,-1 0 0,0 0 58,1-3 0,1 6-58,-6 23 0,8 3 0,2 48 0,-6-17 882,7 17-882,-10-32 235,5 3 0,-4-11 0,5 0 1</inkml:trace>
  <inkml:trace contextRef="#ctx0" brushRef="#br0" timeOffset="21986">1699 5444 5734,'26'13'0,"-3"-1"0,13 12 0,1 2 0,-8-6-1077,8 6 0,-3-1 1077,-21-16 0,-1-1 165,11 7 1,-13-14-1,8 5 1</inkml:trace>
  <inkml:trace contextRef="#ctx0" brushRef="#br0" timeOffset="46609">2101 1294 5734,'1'-10'0,"-1"-1"0,-1 2 0,7 20 0,0 6 0,5 24 0,1 8 0,-4-16 0,-1 0 0,1 1 0,0 3 0,-1-2 0,0 2 0,0-4 0,-1-3 0,-1-2-629,4 15 629,-3-15 0,-4-17 0,1-1 0,0 5 0,0-13 0,0-1 0,-2-18 0,-1-27 0,-1 7 0,1-6 629,-1 20-629,1 4 0,-1 6 0,-1-9 0,2 11 0,-2-3 0,1 6 0,1-1 0,3 7 0,2 1 0</inkml:trace>
  <inkml:trace contextRef="#ctx0" brushRef="#br0" timeOffset="46907">2215 1574 5734,'0'-2'0,"15"-24"0,10-14-1093,-1 3 1,3-4 0,-1 2 297,-6 6 1,0 1-1,0 0 795,7-8 0,1-1 0,-9 11 1409,-10 17-1409,5-9 860,-7 12-860,0-1 0,1 7 0,-4 7 0,1 5 0</inkml:trace>
  <inkml:trace contextRef="#ctx0" brushRef="#br0" timeOffset="47272">2408 1436 5734,'-9'10'0,"2"0"0,2-3 0,8 10 0,19 12 0,7 3 0,-1 4 0,-3-10 0,7 5 0,-3-5 0,-4-5 0,-1-2-729,-1 0 0,-1-1 729,14 11 0,-25-20 344,7 6-344,-6-5 0,5 3 0,-6-10 0,-7-7 0,1-9 0,-6 0 0,-1-3 0</inkml:trace>
  <inkml:trace contextRef="#ctx0" brushRef="#br0" timeOffset="47570">2985 1510 5734,'7'4'0,"26"-5"0,-5-3 0,3-2 0,6-2 0,0 0 0,-5 1 0,-3 0 0,10-5 0,-24-4 0,-8 7 0,1-9 0,-6 8 0</inkml:trace>
  <inkml:trace contextRef="#ctx0" brushRef="#br0" timeOffset="49160">3745 1408 5734,'10'0'0,"-2"-2"0,10-33 0,-9 13 0,6-26 0,-14 11 0,-5-7 0,1 6 0,-1-11 0,0 14 0,-1-7 0,-1 0 0,1 12 0,-1 3 0,-5-20 0,15 58 0,-1 0 0,7 24 0,0 3 0,3 12 0,0 3 0,-1-7-1493,0 1 1,1 2 1492,-3-11 0,1 5 0,1 3 0,0 0 0,0-1 0,0-2 0,1 1 0,-1 0 0,0-3 0,-1-5-1202,2 11 1,0-1 1201,0-1 0,2 6 0,-1-2 0,-3-13 0,-3-6-173,-2-3 0,-1-1 173,-4-3 0,-20-4 0,-6-6 0,3-14 750,-9-2 1,0-6-751,7-26 0,9 12 2395,3-22-2395,18 22 0,8-11 0,3-3 0,2-4 0,-1 6 0,1-3 0,2 4 0,-1 1 391,-1 5 1,-1-1-392,5-8 0,0 2 0,3-5 0,-14 20 0,-6 12 208,-1-1-208,-1 10 0,-3 1 0,-7 46 0,3-22 324,-1-1 0,2 3-324,7 21 0,4-22 0,1 1 0,-3-3 0,0-2 199,17 14-199,-7-37 0,16-23 0,-8 6 0,7-18 0,-20-9 0,-4-2 0,0 6-651,-1-7 0,-2 3 651,-8 22-835,-8-27 835,6 26 0,-5-19 0,3 25 0,-13 40 0,8-15-481,-9 37 481,17-19 523,2 7 0,3 2-523,4 14 0,-4-14 0,5-6 0,33-18 0,-19-21 138,1-4 0,1-6-138,-5-9 0,-3-10 0,-4 2 0,1-8 0,0-6 0,-1-1 0,0 2 0,-1 7-738,3-4 1,-1 4-1,0-5 738,-2 4 0,2-6 0,-1-4 0,-1 1 0,-2 5 0,-5 7 0,-8-12 0,-3 11 0,5 14 0,-1 2 212,-6-11 1,-3 13-213,-19 59 0,15 8-198,8-12 0,0 6 0,5 0 198,5 0 0,3 1 0,3 1 0,2-1 0,3 2 0,0-1 0,0-2-465,-1-1 1,1-3-1,1-1 465,3 2 0,1-2 0,-1-6 0,6 3 849,2-8 1,3-3-850,19-2 0,-19-3 0,0-4 0,14-16 0,-26 0 0,20-14 0,-20 12 676,11-9-676,-7 8 2697,-6 5-2697,11-3 0,-10 6 0,1 0 0,0-4 0,-7 0 0,-3-10 0,-7 6 0,-11-1 0,6 11 0,-7 5 0,7 8 0,-2 13 0,1 4 0,0 3-697,0 1 1,2-1 696,5 0 0,4 1-317,7 6 0,4 1 317,7 1 0,-7-4 0,6-10 0,10-34 0,0-12 0,-1-6 0,-8 0 0,3-5 0,-5 1 0,-7 2 0,-4-2 0,-1-11 0,-1-8 0,0-1 0,-2 6-1281,-1 0 1,-2 1 1280,1 3 0,-1-5 0,0 1 0,-2 8 0,-2 5 0,0 4 0,0 1 0,-2-1 0,-7-16 0,0 0 0,-2-1 445,3 5 0,-4 5-445,-5 20 0,9 5 504,-4 19-504,15 10 0,2 1 0,2 5-66,4 12 0,2 6 0,1-2 66,-3-10 0,-1-2 0,2 2 0,1 3 0,0 2 0,2 0 0,-2-4 0,3 3 0,3 1-568,3 1 1,5 7 0,1 0 0,-3-8 567,0 0 0,0-2-5,-3-1 0,3 5 1,1-4-1,1-12 5,8-18 0,-1-9 0,4-1 0,-3-4 0,0 0 0</inkml:trace>
  <inkml:trace contextRef="#ctx0" brushRef="#br0" timeOffset="50509">2524 2741 5734,'16'1'0,"5"-4"0,7-3 0,3-1-1639,-1-3 1,7-2 1632,-7 3 1,9-3-1,5-2 1,5-1-1,2-1 1,1 1-1,-2-1 1,-4 2-1,-5 2-455,4-2 0,-4 1 0,-3 1 0,3 0 0,6-2 461,-8 2 0,3-1 0,2-1 0,3 0 0,1 0 0,1-1 0,0 0 0,0 1 0,0-1 0,-1 1 0,0 0 0,2 0 0,0 0 0,1 0 0,0 0 0,-1 0 0,-2 1 0,-2 0 0,-2 1 0,-3 1-21,8-3 1,-6 2-1,-1 1 1,1-1 0,5-1 20,-4 1 0,5-1 0,3-2 0,2 0 0,1 0 0,-3 1 0,-3 0 0,-6 3 0,-7 1 0,4-1 0,-8 2 0,0 1 0,1-1 0,0 1 0,3-2 0,4 0 0,5-1 0,1 0 0,-1 0 0,-6 1 0,-4 2 0,-5 0 0,4 0 0,8-2 0,6-2 0,-2 1 0,-8 2 0,-5 2 0,-8 1 0,3-1 73,18-3-73,-20 1 2269,-12 5-2269,10-6 0,-16-13 0,-5 7 2996,-2-16-2996,-5 9 0,-9-20 0,-1-5 0,6 22 0,0-2-884,-5-11 1,-2-7 0,1 6 883,5 14 0,-1 0 0,-1-9 0,-4-7 0,1-1 0,2 6 0,0-1 0,0 1 0,-1-5 0,-1-3 0,1 4-607,4 4 0,2 5 607,0 3-360,-3-19 360,7 31 0,-7-24 0,6 22 225,-7-22-225,-9 17 0,5 8 1944,-12-7-1944,11 16 0,-13-2 0,-3 0 0,-6 0 3,1 1 1,0 0-4,-5 1 0,-4 1-750,6 4 1,-6 1 0,3 0 749,5 0 0,-2 1 0,6 0 0,-3 0 0,-3 1 0,1 1-233,-1 2 1,0 1 0,-1 1-1,-3 0 233,-2 2 0,-2 1 0,-2 0 0,0 1 0,2-1-23,5-1 1,0-1-1,2 0 1,-1 1 0,0 0 22,-4 1 0,-2 2 0,1-1 0,2 1 0,6-2 0,6 0 0,3-2 0,-4 3 0,-2-1 0,-6 3 0,-3 0 0,-1 0 0,3 0 0,5-1 0,-6 1 0,5-2 0,-5 2 0,2 0 0,-5 1 0,-1 0 0,-1 0 0,3 0 0,4-2 0,1 0 0,1 0 0,1-1 0,5 0 0,-1-1 0,3-1 0,-3 1 0,-2 1 0,-5 2 0,-1-1 0,1 0 0,8-1 0,-5 0 0,0 0 0,3-1 0,-7 3 0,-4 1 0,-1 0 0,2 0 0,8-3 0,-3 1 0,6-1 0,-6 0 0,5 0 0,-5 1 0,-3 2 0,0-1 0,2-1 0,4-1 0,-11 2 0,5-1 0,5-2 0,10-2 0,1 0 0,-12 3 0,-5 1 0,7-2 0,-1 0 1914,4 0-1914,1 0 0,25 8 0,2-4 0,15 22 0,9 5-614,-1-6 1,4 7-1,-2-3 614,1 2 0,0 0 0,0-2 0,1 4 0,1 1 0,0 1 0,1 3 0,-1 0 0,-3-7 0,2 3 0,0 0-19,-3-4 1,3 4 0,0 1 0,-2-2 18,0 1 0,-1-2 0,-2-5 0,-4-8 0,0-1 0,4 9 0,1 4 0,-4-10 0,-3-11 849,7 19-849,-8-20 2653,8 17-2653,0-24 0,-2-5 0,12-5-635,5-12 0,11-7 1,2-3-1,-6 3 635,1 2 0,1-1 103,-8 3 1,6-3-1,1 0 1,1 0-1,-4 2-103,9-3 0,-2 2 0,-4 1-565,-4 2 0,0 0 565,1-1 0,2 0 0,-6 2 0,0 0 0,-4 3 0,-2-2 0,-1-1 0,-1 1 2151,18-11-2151,-34 13 0,-1 0 0,-1-1 0</inkml:trace>
  <inkml:trace contextRef="#ctx0" brushRef="#br0" timeOffset="52225">18148 1266 5734,'40'-22'0,"0"0"0,-1 1 0,2-1-495,-10 5 0,2-2 1,4-2-1,3 0 495,-2 2 0,5-1 0,3-2 0,3-1 0,0 1 0,-3 0 0,-3 3 0,-5 1 0,-1 1 0,-5 2 0,0 0 0,7-3 0,-1 1 0,6-4 0,6-1 0,2-2 0,1 1 0,-2 0 0,-4 1 0,-6 4 0,-9 3 0,10-3 0,-5 1 0,0 0 0,6-3 0,-3 1 0,-8 3-246,5-4 246,-2 1 506,-17 2-506,-31 3 0,-1 4 0,-12 0 0,8 6 0,3 1 0,-31-3 0,12 3 483,9 0 0,0 0-483,-2 1 753,10 1-753,12-4 0,26 3 0,-5-1 0,18 6 0,-19 3 0,0 3 0,7 17 0,0 3 0,1 1 0,-2 9 0,2 10 0,-4-8 0,-2 2-771,-1 3 0,-1-3 771,-8-22-616,12 19 616,-8-23 0,16 7 0,-8-36 0,3-7 0,1-8 0</inkml:trace>
  <inkml:trace contextRef="#ctx0" brushRef="#br0" timeOffset="52557">20049 356 5734,'36'-33'0,"-5"6"0,-5 19 0,9-3 0,7 0 0,4 1 0,-1 0 0,2 0 0,-11 2 0,-4 2 0,-10 9 0,-8 7 0,1 0 0,-12 7 0,-9 25 0,2-16 0,0-1 0,0 2 0,-4 14 0,2-2 0,0 2 0,2-12 0,0 0-743,-1 12 0,0-2 743,2-2 0,2 7 0,1 1 0,2-3 0,-1 0 0,2-4 0,6-24 0,0 0 0</inkml:trace>
  <inkml:trace contextRef="#ctx0" brushRef="#br0" timeOffset="52974">20633 989 5734,'11'4'0,"1"0"0,0-3 0,0 0 0,2-4 0,-1-1 0,2-2 0,13-6 0,10-7 0,-9-1 0,5-4 0,-3 1 0,-4 2 0,-1 1 0,2-3 0,1-2 0,-5 0 0,-4-9 0,-6 2 0,3-4 0,-11-8 0,-5 2 0,-8 20-306,-13-18 306,9 33 0,-19 4 0,13 8 0,3 2 0,20 1 0,33-6 0,-15-2 306,16-2-306,-25 32 0,-2 11 0,4-8 0,0 2 0,-3 12 0,-1-2-575,-1-12 0,1-7 575,2-11 0,3-3-91,8-1 0,-4-4 0,5-2 1</inkml:trace>
  <inkml:trace contextRef="#ctx0" brushRef="#br0" timeOffset="53325">21464 760 5734,'4'-11'0,"3"-8"0,-3 7 0,-27 13 0,12 4 0,-21 18-395,22-8 395,1 0 0,-4 27 0,8-22 97,-1 19-97,9-31 0,21-7 0,-11-3 0,16-8 0,4-26 0,-17 19 0,3-4 0,-1 2 0,-8 8 298,6 2-298,-9 12 0,2 8 0,-4 22 0,-1-12 0,0 11 0,-2-14 0,2-2 0,4-2 0,3-3 0</inkml:trace>
  <inkml:trace contextRef="#ctx0" brushRef="#br0" timeOffset="53642">21845 819 5734,'17'-13'0,"-1"2"0,-12 19 0,0-1 0,-3 34 0,-1-21-287,2 17 287,-1-23 0,1 0 71,2 6-71,6-13 0,0 4 0,29-32 0,-22 11 0,7-4 0,0 0 0,-4 4 216,7-1-216,-6 14 0,2 15 0,-3-4 0,1 4 0,-4-15 0,0-3 0</inkml:trace>
  <inkml:trace contextRef="#ctx0" brushRef="#br0" timeOffset="53795">22475 748 5734,'8'-7'0,"-2"1"0,-8 0 0,-4 3 0</inkml:trace>
  <inkml:trace contextRef="#ctx0" brushRef="#br0" timeOffset="54259">18098 1323 5734,'6'10'0,"3"-1"-1093,20-1 1,15-1 0,-3-2-100,-3-1 0,2 1 1173,-3-1 1,6 1 0,0 0 0,-3-1 18,-5-3 0,-2 0 0,6-1 0,0 0 0,8-1 0,5-1 0,2 1 0,0-1 0,-4 1 0,-5-1 0,2 1 0,-6 0 0,1-1 0,5 1 0,-3-1 0,5 1 0,2-1 0,1 0 0,1 0 0,-1-1 0,-4-1 0,1 0 0,0-2 0,-2 0 0,-1 0 0,-3 0 0,-4 1 0,5 0 0,-6 0 0,5-1 0,3-1 0,0 0 0,0 0 0,0 0 0,0 0 0</inkml:trace>
  <inkml:trace contextRef="#ctx0" brushRef="#br0" timeOffset="54545">19689 1043 5734,'46'11'0,"0"0"0,-21-5 0,0 0 0,17 8 0,-3 3 0,-2 7 0,-9 1 0,0 3 0,-8-9 0,-1 0 0,6 7 0,-2 5 0,-8 0 0,-3 3 0,-2-3 0,5 15-589,-5-14 1,0 4-1,-3-7 589,-6 0 0,0-2-568,-1 5 1,0-1 567,1-4 0,-1 21 0,0-44 0</inkml:trace>
  <inkml:trace contextRef="#ctx0" brushRef="#br0" timeOffset="54843">20523 1390 5734,'20'-13'0,"-6"7"0,-5 5 0,-5 16 0,5 33 0,-3-18 0,-1-3 0,0-2 0,1-6 0,8 17 0,-6-17 0,8 10 0,1-23 0,-3-5 0,9-4 0,19-23 0,-15 7-781,1-4 0,0 0 781,-3-2 0,7-8-697,-12 11 697,-2 2 0,-2 1 0,5-4 0,10-14 0,-11 16 0,7-7 0,-21 27 0,3 7 0,0 4 0</inkml:trace>
  <inkml:trace contextRef="#ctx0" brushRef="#br0" timeOffset="55379">21189 1506 5734,'-27'35'0,"11"-7"0,-1 5 0,3-4 0,-7 12-1049,2 1 1,6-5 1048,12-23 0,3-4 647,2-2-647,3-2 342,6-4-342,22-18 0,-13 6 0,13-13 0,-11 3 0,-10 9 1108,7 0-1108,-18 31 0,-2-4 0,-4 20 0,16 3 0,-3-17 0,11 8 0,10-38 0,1-9 0,4-3-1112,1-1 0,0-4 1112,-16 6 0,-2-4 0,1-4 0,4-7 0,-1-1 0,-2 5 0,1-2 0,-1 1 0,5-10 0,3-6 0,-5 8 0,-10 8 0,-6 16 0,-19 44 0,15-28-447,-15 31 1,-6 12 446,9-8 0,3 2 0,1 2 0,1 3 0,0-5 0,2-3 0,5-8 0,0-4-140,13 9 0,-6-15 0,11 6 0</inkml:trace>
  <inkml:trace contextRef="#ctx0" brushRef="#br0" timeOffset="55970">18267 1375 5734,'0'12'0,"12"15"0,5 5 0,4 3-531,0 2 0,9 7 531,-3-13 0,6 4 0,3 1 0,-1-1 0,-5-4-234,-3-2 0,-3-4 0,7 5 234,-4-6 0,6 5 0,4 2 0,3 2 0,1 1 0,-1-2 0,-2-2 0,-5-3 0,-5-6-845,4 2 1,-6-5 0,3 2 844,6 3 0,6 4 0,1 0 0,-3-2 0,-8-7 0,-4-4 0,-3-4-432,7 3 0,-1-2 432,14 5-81,1-2 81,-30-15 454,-1-2-454,12-25 0,-12 11 0,9-18 0</inkml:trace>
  <inkml:trace contextRef="#ctx0" brushRef="#br0" timeOffset="56294">19601 1872 5734,'8'9'0,"18"12"0,12 7 0,-4-3 0,-13-10 0,1 1-1093,13 10 1,7 4 0,-7-6 602,-3-4 731,0 2 0,0 0-241,-2 4 0,-12 7 0,-9 1 0,-21-8-67,-5-5 1,-3-1 66,-10-2 0,-3 1 0,-1-1 0,-7 3 0,1 0 0,-4 3 0,-1-1 0,6-2 0,-3 0 0,4-1 0,1 1 0,5-4 0,4 0 0,0 5 0,24-12 0,9 0 0</inkml:trace>
  <inkml:trace contextRef="#ctx0" brushRef="#br0" timeOffset="56556">20332 2283 5734,'6'-6'0,"-2"11"0,-3 2 0,-5 20 0,-2 6 0,0 4-567,-1 5 0,0 4 567,4-17 0,0 2 0,0 8 0,1 5 0,-1-5 0,1-8 0,1-2 0,-2 18 0,2-8 0,1-26 0,0-1 67,3-13 1,-2-4 0,1-12 0</inkml:trace>
  <inkml:trace contextRef="#ctx0" brushRef="#br0" timeOffset="56725">20183 2557 5734,'-20'-34'0,"7"9"0,9 8 0,24 1 0,7 2 0,1-1-924,3-1 0,2 0 924,-1 5 0,2-1 0,8-1 0,2 1 0,-20 5 0,1 1 0,19-6 0,-2 2 0,-10 5 0,-1 0 0</inkml:trace>
  <inkml:trace contextRef="#ctx0" brushRef="#br0" timeOffset="57627">20705 2422 5734,'-1'14'0,"1"-4"0,4 6 0,1-7 0,0 1 0,17 14 0,-10-14 0,12 11 0,6-17 0,-16-3 0,14-3 0,-18-4 0,-3-1 0,4-6 0,1-8 0,-4 5 0,-22 28 0,6 7 0,-15 21 0,21-16 0,25 15 0,-5-21 0,18 13 0,8-36 0,2-8 0,1-2-707,-15 5 0,3-2 0,-5 0 707,7-14 0,-3-1 0,-5-2 0,-2-1 0,2-2 0,-5 3 0,-3-1 0,-8-2 0,-6 8 0,-9 12 0,-3 29 0,5 18 0,3 13 0,1-6 0,-3-14 0,0-1-393,4 14 0,2 6 0,-3-13 393,-2-18 1812,1 16-1812,-3-15 0,-1 21 0,-1-26 0,-2 5 0,-1-11 1488,-1 0-1488,5-8 0,2-1 0,17-22 0,6-8 0,-9 10 0,1-2-820,4-8 1,2-6 0,1-2 0,-4 7 761,0 0 1,-2 1 57,0-2 0,1-3 0,-4 8 0,-3 3 0,-1 1 0,-1 1 0,0 2-173,7-18 173,-13 32 0,-3 18 0,-3 17 0,-3 19 0,4-11 0,1 5 0,0-4 0,1-9 0,0 0 1119,1 20 1,1-6-1120,2-21 0,10 4 0,1-13 0,8 1 0</inkml:trace>
  <inkml:trace contextRef="#ctx0" brushRef="#br0" timeOffset="57793">21549 2388 5734,'-7'-11'0,"25"-2"0,8 0 0,10-5-1639,2 3 1,1 0 1411,8-1 227,-19 6 0,2-1-189,2 0 1,0 0 0,5-3 0,0 0 0,0-1 0,0 1-1</inkml:trace>
  <inkml:trace contextRef="#ctx0" brushRef="#br0" timeOffset="58859">22593 624 5734,'0'12'0,"0"1"0,-3 2 0,1 4 0,-2 18 0,1 3 0,0-1-892,0 2 1,1-2 891,2-13 207,-1 5 0,2-2-207,1-11 0,0 20 0,4-78 0,-1 7-254,-2 6 0,0-3 254,0-2 0,0 1 0,2-17 0,-1 12 0,0-5 0,0 4 0,1-12-655,-1 6 1,1 2 654,-2 15 544,0 1 0,0-1-544,0-2 0,5 4 0,2 56 247,-2-8 0,1 2-247,3 4 0,1-2 0,8 4 1346,-1-16-1346,-6-13 0,24-13 0,-15 1-638,18-12 638,-23 5 0,5-7 0,-1 0 0,-2 3 0,1-1 0,-3 1 0,-7 10 0,5 30 0,-7-10 0,3 26 0,-11 13 0,-2 1 0,2-8 0,-1-5 0,1 6 0,3-9 0,11-6 0,-1 0 0,6-15 0</inkml:trace>
  <inkml:trace contextRef="#ctx0" brushRef="#br0" timeOffset="59218">23176 795 5734,'9'-4'0,"-5"7"0,-5 15 0,-2 13 0,-3 11 0,3-6 0,4 7-168,-6 13 0,7-14 168,13-46 83,5-14-83,0-20 0,0-6 0,-7 17 0,-2-1 0,-1-11 0,-2-4 0,-7 7 0,-25-5 0,7 21 0,-3 5 0,-11 10 0,8 17 0,19-4 0,12 18 0,1-14 253,13 10-253,1-11 0,-3-4-270,7 1 270,-7-5 0,6-1 0,0-2 0,0 1 0,23 0 0</inkml:trace>
  <inkml:trace contextRef="#ctx0" brushRef="#br0" timeOffset="60013">23627 702 5734,'-20'16'0,"0"0"0,-5 4 0,8 2 0,1 2 0,3 3 0,3 1 0,1 1 0,0 3-504,1-5 1,2-2 503,4-8 0,2-2 242,28-3-242,9-35 0,-4-2 0,-1-5-1114,-8-1 0,-3-2 1114,0-7 0,-3 0 0,-9 13 0,-2 2 0,0 0 0,-1-4 0,0-10 0,0-7 0,-2 6 0,0 11 0,-1-1 0,-1-14 0,-1-6 0,-3 12 0,-5 18 585,-5-10-585,2 35 0,2 8 0,1 14 0,0 12 0,2-4 0,2-10 0,0 1 0,-3 10 0,0 7 0,5-1 0,6 0 0,5 0 0,0-4-52,1-2 1,0-1 51,-1 3 0,0 3 0,7-8-45,16-7 1,7-13 44,3-21 0,2-6 0,-1 11 0,-1-5-844,-4-16 1,-2-10-1,-6 1 844,-8 6 0,-4-5 0,-2 0 0,1-9 0,0-3 0,-1 2 0,-3 6-302,2-5 1,-2 1 301,-2 4 0,1-5 0,-2 0 0,-3 7 0,-5-1 0,-2 7 0,-2 2 31,-7-15-31,-11 66 0,-2 15 0,-3 0 749,9-13 0,-1 4 1,3 5-750,7 2 0,3 5 0,2 2 0,1-2 0,0-7-55,-1 4 0,2-1 55,-1 7 0,0 10 0,3-3 0,3-18 0,12-13 409,4-7-409,19-16 0,4-8 0,1-3-205,-16 3 1,4-2 0,-3-5 204,-3-11 0,-2-6 0,-3-5 0,-5 3 0,-1-5 0,0-2 0,-1 0 0,0 4-492,3 3 1,-1 3 0,1 0 0,-3-2 491,2-12 0,-1-4 0,-4 4 0,-4 14 0,-4 11 1750,-2 4-1750,-11 11 0,-2 20 0,-4 20 0,-2 15 0,2-4-362,3-10 0,1 1 362,1-3 0,-1 5 0,0 1 0,2 1 0,0 3 0,1 2 0,0-2 0,1-5 0,0 0 0,-1 1 0,1 1 0,-1 1 0,1-1 0,0 1 0</inkml:trace>
  <inkml:trace contextRef="#ctx0" brushRef="#br0" timeOffset="62056">22378 1663 5734,'-10'39'0,"0"0"0,2-1 0,1 2 0,0-4 0,0-4 0,0-2 0,1 12 0,0-2 0,1-1 0,0-18 0,0 4 0,-2-42 0,6-23 0,2-7 0,-1 17 0,0 1 0,1-3 0,0-4 0,4 2 0,5-2 0,3 1 0,-1 4-983,-2 4 1,-1 2 982,4-7 0,1-2 0,-1 7 0,1 3-46,1 1 0,2 1 46,2 4 0,11-12 0,0 53 0,-16-7-336,13 19 336,-19-17 0,-1 0 0,-10 19 0,-3 3 0,0-10 0,-3 10 0,-3-4 0,-1-22 0,-7 8 1864,8-9-1864,-2 3 108,16-10-108,3-3 421,16-3-421,8-6 0,0-1 0,18-8 0,-17 0 0,3-3 0,-3 0 0,-3 4 0,0-2 0,3-1 0,1-2 0,-4-2 0,-4-9 0,-6 2 0,1-2-408,-2 1 1,-4 2 407,-11 9 0,-13-16 0,-2 13 0,-6-8 0,5 19 0,4 6 0,-5-1 0,4 5 0,3 3 0,26 7 815,-5-4-815,34 4 0,-27-8 0,12 0 0,-17 1 0,1 19 0,-5-1 0,0 12 0,-5-10 0,7 10 0,3 0 0,-2-6 0,7 7 0,2-4 0,-3-22 0,11-6 0,4-4 0,-10-4 0,0-4 0,20-13 0,-1-5 0,-19 6 0,-3-1 0,2-7 0,-6 1 0,-12 3 0,-7 20 0,-7 9 0,4 33 0,6-20 0,9 13 0,4 0 0,-2-12 0,17 20 0,-20-28 0,6 5 0,-3-9 0,3 1 0,-2-12 0,-4 0 0,-7 2 0,-22 33 0,-8 14 0,9-14-605,-8 13 0,4-1 605,21-26 0,1 0-46,21 7 46,-7-14 0,17 3 0,5-40 0,1-11 0,-19 21 0,-1-2-744,9-8 0,2-4 0,-4 1 744,-9 5 0,-3-3 0,0-2 0,0-5 0,1-2 0,-1 4 0,2-9 0,0 0 0,-1 1 0,1-4 0,-2 6 0,-2-2 0,-5 20 0,-10 42 0,8-31 0,-6 32 0,-2 17 0,4-4 0,3 5 0,0-2 0,0 8 0,2 1-287,-2-5 1,0 1 0,1-4 286,1 0 0,0-5 0,0-2-218,0-4 218,0-3 0,1-2 0,0-3 0,1-2 0</inkml:trace>
  <inkml:trace contextRef="#ctx0" brushRef="#br0" timeOffset="62559">24218 1790 5734,'5'-7'0,"1"1"0,1 2 0,0-2 0,-2-6 0,-2 3 0,0-5 0</inkml:trace>
  <inkml:trace contextRef="#ctx0" brushRef="#br0" timeOffset="64826">24345 1901 5734,'18'1'0,"0"-1"0,-4 0 0,10 0 0,2-2 0,1 1-472,1-1 1,-1 0 471,-5-1 0,10-4 0,1 0 0,0-1 113,-2 0 1,3-1-114,3-7 0,-4 0 0,0 0-562,2-2 1,-2 1 561,-15 4 0,6-6 0,0-2 0,0-1 0,-1 1 0,0-2-8,4-13 8,-11 12 0,-1 0 0,0 1 0,-1 1-34,-1-2 0,-2 3 34,-1-2 0,2-7 0,3-14 0,-5 12 0,-8-8 0,-4 2 0,-4 12 0,-4-7 0,-2 2 1112,-2 12-1112,-8-2 0,-1-1 0,3 5-417,-18-13 417,27 22 757,-13-8-757,11 8 0,-9-7 0,13 9 0,1 0 0,-1 1 463,2 0-463,-1 0 0,-8 31 0,2 8 0,4-6 0,0 3 0,-2 18 0,1-2 0,4-21 0,1 0 0,-4 20 0,1-7 0,3-24 0,3-11 0,3-21 0,5-19 0,-3 12-568,2-7 568,-1 7 0,2-13 0,0-1 0,1 2-463,-1-1 1,0 3 462,-2 17 0,1-4 0,3-7 0,0 11 0,6 0 0,8 23 0,-4 2 0,17 10 0,1 1 0,-6-4-181,2 2 0,-1-1 181,-12-8 317,19 7-317,-19-7 0,26 10 0,-33-13 0,10 4 0,-12-5 227,-2 0 0,-2 2 0,-2 1 1</inkml:trace>
  <inkml:trace contextRef="#ctx0" brushRef="#br0" timeOffset="65706">24379 1800 5734,'4'-6'0,"-8"6"0,-11 10 0,-4 2 0,-9 8 0,-7 4-1993,6-6 1993,-9 6 0,3-2 0,11-7 0,-1 1 0,-7 4 0,-5 4 617,28-18-617,-7 5 325,40 6-325,21 5 0,-14-12 0,5-1 0,-2 0-163,4-1 0,0 0 163,6 0 0,-2 0 506,-13-3 1,-1 0-507,21 4 0,-23-5 0,-3 1 0,1-1 0,-9 0 0,-3-2 0,1 1 364,-1-2-364,1 0 0,-7-5 0,-4-2 0,-6-4 0</inkml:trace>
  <inkml:trace contextRef="#ctx0" brushRef="#br0" timeOffset="69305">21996 2757 5734,'-5'24'0,"0"8"0,-1 2 0,1 0-1304,-1 1 1,1 0 1303,-1-2-163,1 3 1,-1 1 162,-1 3 0,2-6 0,0-2 0,1-10 0,1-4 643,0-1-643,1-2 0,-2 7 0,2-8 0,-2 5 0,2-20 1259,0-4-1259,0-12 1030,1-3-1030,0-19 0,3 5 0,-1-1 0,0 6 0,0 0 0,1-5 0,1-1 0,-1 5 0,1 0 0,0-2 0,0 0 0,0 3 0,0 1-527,3-21 527,-4 34 0,15-19 0,-5 18 0,13-13 0,2 20 0,10 9 0,2 2 0,0-1 0,1 4 0,-5 6 0,-18 18 0,-11 0 0,-4 7 0,-16-10 0,-16 8 0,10-14 0,0 0 0,-14 12-24,3-3 24,23-21 0,-6 6 0,6-6 0,-5 6 0,19-8 0,9-3 0,25-8 0,5-3 0,2-1 12,-13 1 0,4-1 0,-4-1-12,-9 1 0,-1-2 0,17-10 0,-2-7 0,-21-3 0,-3-4 0,-1 3 0,10 3 0,-6 0 0,-19-18 0,-11 11 0,1 33 0,-4-2 0,37 8 0,-3-1 0,9 0 515,-12 8-515,-8 6 0,0 4 0,-4 10 0,-2 1 0,1-3 0,1 9 0,2 0 0,4-1 0,1 0-258,2-11 258,-4-15 0,34-4 0,-21-5-455,24-5 455,-30-6 0,19-23 0,-17 14 0,13-15 0,-21 21 0,-2 2 0,4-6 0,-4 5 0,-3 4 0,-5 7 246,-5 16-246,2-3 467,3 5-467,2-5 0,6 4 0,-1-6 0,11 3 0,-4-9 0,6 0 0,-5-3 0,-8 5 0,-15 19 0,-7 10 0,-5 2 0,5 6 0,10-23 0,4 5 0,1 0 0,3-5 0,6 15 0,26-36 0,-16-4 0,23-11-1008,-22-4 1008,2-8 0,-6 2 0,2-7 0,-1 0 0,-1 1 0,-1-2 0,0 1 0,3-5 0,0 0 0,-2 1 0,3-12 0,-3 8 0,-4 7 0,-11 23 0,-12 37 0,-5 8 0,7-11 0,-1 4 0,-3 14 0,-2 7 0,3-6-1066,4-14 0,1-1 1066,-5 15 0,-2 6 0,5-12 0,8-12 0,2-4 0,3-2 0</inkml:trace>
  <inkml:trace contextRef="#ctx0" brushRef="#br0" timeOffset="70245">23611 3235 5734,'0'-8'0,"-2"1"0,9 13 0,-4 0 0,6 13 0,5 7 0,6 16 0,-2-4-275,0 7 275,-9-7-1029,-3-6 1029,-2 10 0,-6-3 0,-4 4 0,-3-5 0,-2 1 0,1-1-980,1 9 0,-1-1 980,-6 6 0,0-12 0,8-26 174,-7 0-174,2-6 0,-29-7 0,20-7 823,-18-9-823,8-14 0,14 12-236,-10-12 236,20 18 0,0 1 2174,-8-12-2174,7 10 25,-9-9-25,9 20 0,-1 30 0,7 6 0,20-7 0,11 2 0,0-4 0,-3-9 0,2-3 101,3 3 0,4-1 1,1-8-102,2-12 0,1-8 0,-6 0 0,9 0 0,0-2 0,-1 0 0,-8 0 0,-14 7 0,13-5 0,-21 12 0,-4 10 0,-5 1 0,-6 7 0</inkml:trace>
  <inkml:trace contextRef="#ctx0" brushRef="#br0" timeOffset="70824">22642 4405 5734,'26'-18'0,"-12"6"0,6-4 0,0-3-566,3-6 566,-7 6 0,1-5 0,5-11 0,3-5 0,-2 4 0,-5 7 0,1 0 0,1-5 0,1-2 0,-6 9 0,-6 12 185,0 23-185,-7 18 0,-5 14 0,1-2-216,1 0 1,0 6 215,-2-10 0,-1 8 0,-1 5 0,0 3 0,-1 1 0,1-2 0,-1-4 0,2-6-1041,-1 10 0,0-7 0,-1 5 1041,2-6 0,-1 5 0,-1 3 0,0-2 0,1-4 0,1-8 0,-2 6 0,1-10 182,0-5-182,-10 10 0,-9-41 0,-3-9 0,-4 3-422,0-7 0,2-2 422,5-2-101,0-3 1,0-1 100,1 1 0,1-1 0,2 1 0,13 11 2419,6-22-2419,6 21 0,7-13 0,1 19 0,12 0 0,3 0 0,2 0-44,6-1 1,0 1 43,-7 4 0,10-2 46,-13 2 0,0-1 0,0 1 1</inkml:trace>
  <inkml:trace contextRef="#ctx0" brushRef="#br0" timeOffset="71892">23190 4503 5734,'-13'12'0,"5"-5"0,-5 17 0,8-9 0,-2 10 0,-1 12 0,2 12 0,2-12 0,6-2 0,15-27 0,-5-4 0,9-9 0,-10-6 0,1-2 0,1-2 0,15-26 0,-14 19 0,12-16 0,-15 19 0,-1 1 0,5-9 0,-7 19 0,-1 28 0,-7 1-416,0 22 416,1-25 0,8 22 0,-5-22 0,6 16 0,-4-28 0,6-2 0,15-15 0,-7 3 0,10-13 0,3-13 0,-9 10 0,8-8 0,-11 12 0,-12 13 416,7-2-416,-7 5 0,-7 4 0,-18 9 0,-6 21 0,0 3 0,-4-3-341,6 5 1,9-4 340,14-23 0,7 2 0,-2-4 0,6 0 0,23-11 0,-19 0 0,19-7 0,-13-26 0,-13 19 258,10-22-258,-16 26 0,-1 1 0,3-11 0,-4 10 0,-2 6 0,-4 18 0,-4 11 0,2 4 0,3 2 423,3 8-423,20-4 0,9-9 0,-2-29 0,4-13 0,-1 3 0,11 8 0,-2-5-111,-5-15 1,-2-10 0,-5-3 110,-10 3 0,-5-3 0,-1 4-1147,2 1 1,0 0 1146,-3 2 0,-1-3 0,-2 8 0,-4 8 0,0-18 0,-4 23 0,-9 0 0,-2 37 0,-2 20 0,1-3 0,2-10 0,-1 0-437,-1 11 1,0 5 0,3-6 436,3 2 0,2-12 0,0 0 1794,-1 12-1794,2-10 0,0-1 0,0 7 0,0-3 0,1-9 0</inkml:trace>
  <inkml:trace contextRef="#ctx0" brushRef="#br0" timeOffset="72069">23704 4308 5734,'-24'-24'0,"4"3"0,24 20 0,-1 2 0,11 6 0,-3 0 0</inkml:trace>
  <inkml:trace contextRef="#ctx0" brushRef="#br0" timeOffset="94479">3146 2184 5734,'5'14'0,"6"4"0,19 19 0,-6-11 0,-7-6 0,6 2 0,13 4 0,9 3 0,-1-5 0,-5-7 0,-1-3 0,1 2-820,-2 3 1,2 2 0,0-1 0,-3-4 494,0-6 0,-2-3 0,-5-2 325,12-1 215,6-4 1,2-2-216,-20 1 0,-1 0 0,18-1 0,-5 0 0,-9-1 0,1-6 0,-16 3 0,8-6 0,-20 4 3179,-5-13-3179,-2 10 642,-3-10-642,-3 9 0,-4-1 0,2 0 0,-1 1 0,3 2 0,2 3 0,28 4 0,5 4 0,15 3 0,-9 1 0,5 1 0,-14-1 0,15 2 0,-21-3 0,0 0 0,11 7 0,-2 23 0,-4-10 0,-8 15 0,-15-13 0,-3 7 0,0 1 0,-1-3 0,2-12 0,0-7 0,-1 8 0,2-7 0,3-3 0,3-13 0</inkml:trace>
  <inkml:trace contextRef="#ctx0" brushRef="#br0" timeOffset="95331">4871 2198 5734,'41'-14'0,"-19"7"0,24-9 0,-16 6 0,-2-1 0,1 1 0,0 0 0,-1 0 0,-7 3 0,4-2 0,-4 1 0,-11 2 0,-35 13 0,-14 4 0,6-2-792,-13 4 1,2 2 791,21-6-425,-3 1 0,0 0 425,5-1-154,-16 6 154,27-11 0,-6 2 0,6-1 1399,-6 1-1399,3 1 986,3-2-986,0 5 0,7 18 0,3-11 0,1 15 0,1-17 0,5 25 0,-3-19-42,4 19 42,-5-28-39,5 13 39,-4-12 0,3 10 0,7-16 0,4-6 0,6-2 0,18-15 0,3-3 0,-20 9 0,-1 1 0,20-8 0,2-1 0,-7 8 0,-3 2 0,-4 3 121,5-1 1,3 6-122,-7 15 0,-3 3 0,12 0-576,-10 6 1,-8 0 575,-16-7-725,-8 29 725,-7-23 0,-9 17 0,0-22 0,-12 1 0,-2 0 0,-1-1 0,2-1 0,-1-2 0,0-7 0,5-8 0,-1-1 0,-6 1 0,-12-8 0</inkml:trace>
  <inkml:trace contextRef="#ctx0" brushRef="#br0" timeOffset="96880">5423 4587 5734,'22'4'0,"3"-1"0,-7-2 0,25-3 0,-11 1 0,13-2 0,-14 1 0,2-2 0,2 0 0,1 0-1159,0 0 0,-1 0 1159,-1 0 0,-1 0 0,12-1 525,-11 1-525,9-1 0,1 1 0,-1 0-580,-6 0 0,0 1 580,-5 0 0,14 0-805,-7 0 1,6 0-1,-4 0 805,-7 1 0,-1-1 0,6 1 0,3-1 0,-3 1 197,-1-1 0,-5 1-197,8 0 0,1-1 0,0 0 0,-9 1 0,12-1 0,1 0 0,-5 0-367,-2 1 1,-1 0 366,-10 0 139,11 0 0,2-1-139,-14 1 0,1 1 0,18-2 0,2 0 0,-16 1 0,-2 0 0,10-1 0,-5 1 0,6-1 0,-6 0 0,3 1 0,8-2 0,-4 1 0,-24 2 0,10-2 0,0 1 0,-4-1 994,6 1 0,-3 0-994,-14 0 827,9 0-827,-5 0 1234,7-1-1234,-6 1 816,0-1-816,-22 2 0,1 1 0,-15 3 0</inkml:trace>
  <inkml:trace contextRef="#ctx0" brushRef="#br0" timeOffset="97986">5547 5806 5734,'35'-1'0,"-2"-1"0,-4-1 0,0 0 0,4-1 0,-5 1 0,4 0 0,17-2 0,1-1 0,-18 3 0,2 0 0,1-1 0,3 0 0,0 0 0,-2 0 0,-1 1 0,-4 0-745,17-2 745,1 0 0,-2 1 181,-13 2-181,7-2 0,0 0 0,-2 1-605,-5 0 1,-1 0 604,-4 0 0,-1 1 0,14-2 0,-13 2 0,2-1 0,0 1 0,1-1-312,-1 0 0,-1 1 312,14-2 0,-9 1 0,-1 1 0,5-2 0,-7 1 0,4 0 0,11-1 0,-2-1 0,3 0 0,-2 1 0,5-2 0,-1 1 0,-3 0 0,2 0 0,-1 0 0,-1 0 0,-4 2 0,-12 0 0,6 0 0,1 0 0,-12 1 0,0-1 0,16 0 1120,3-1-1120,-28 3 0,9-3 0,-10 2 0,8-1 0,-13 0 1277,17-3-1277,-13 2 0,17-3 0,-19 3 0,7-1 0,-28 6 0,5-1 0,-27 7 0,7-1 0</inkml:trace>
  <inkml:trace contextRef="#ctx0" brushRef="#br0" timeOffset="99046">5569 6871 5734,'47'-4'0,"-22"2"0,20-2 0,-28 3 0,2-1 0,9-1 0,4-1 0,13-1-990,-11 1 1,0 0 989,7-1 0,-13 1 349,1 1-349,0-1-713,2 0 0,10-2 0,2 0 0,-6 1 713,-3 1 0,0-1 0,4-1 0,6 0 0,0 0 0,-10 0 0,10-1 0,-10 2 0,7-2 0,-6 2 0,-8 0 0,-1 1-10,8-1 1,4-1-1,-7 2 10,-1 0 4,0-1 1,3 0-5,-6 1 0,0 0 0,4 0 0,2-2 0,8 0 0,-2 1 0,4-1 1421,-12 2 0,2-1-1421,5 1 0,-3-1 0,-4 1 0,18-2 0,-2 0 0,-19 3 0,4-1 0,-1 0 0,-11 2 0,16-2 0,5-2 0,-11 3 0,0-1 65,9-1 0,-1 0-65,9-2-510,-21 4 510,-7 0 0,8 0 0,3-2 0,-8 2 0,-3 2 333,-18 2 1,-10 4 0,0 0 0</inkml:trace>
  <inkml:trace contextRef="#ctx0" brushRef="#br0" timeOffset="100064">5603 8129 5734,'29'-5'0,"1"0"0,0-1-529,-4 1 529,-11 2 0,12-2 0,2-1 0,2 0 0,0 1 0,2-1 0,-5 1 0,1 0 0,5-1 0,1 1 0,0-1 0,-1 0-869,0 1 0,-2 0 869,3-1 0,0 1 0,5-1 0,3 0 0,3-1 0,3 1 0,-1-1 0,-9 2 0,-6 1 0,0-1 273,5 1-273,-7 0 0,1 0 0,3 0 0,9-2 0,-6 2 0,4-1-861,-5 0 0,2 1 0,-1-1 861,10-1 0,0 1 0,-14 1 0,1 0 0,-5 0 990,8-1-990,-7 2 0,1-2 0,15 0 0,-13 0 0,4 0 0,-5 1 0,4-2 97,-3 2 1,2-2-98,-4 1 0,-2 1 0,6-2-351,-5 1 1,-2 0 350,-5 2 0,-2-2 2856,20-4-2856,-19 2 0,13-4 0,-9-21 0,-17 3 0,6-18 0,-19 11 0</inkml:trace>
  <inkml:trace contextRef="#ctx0" brushRef="#br0" timeOffset="115461">4393 3434 5734,'-4'-7'0,"-1"-1"0,-19 0 0,7 6 0,-11 0 0,13 7 0,-1 4 0,-12 18 0,6-3 0,-3 9 0,15-13 0,5 2 0,3 22 0,2-3 0,4 6 0,5-8 0,-2-15 0,2 1 0,-1 1 0,1 0 0,-1-1 0,1-1 0,-1 0 0,0 0 0,-4 21 0,0-5-127,-7-12 1,-3-1 126,-10 6 0,-3 8 0,1-12 0,5-7 0,2-5 0,-3 5 0,3-5 0,-1 1 0,15-12 253,15 4-253,-2-4 0,7 6 0,-13-3 0,1 3 0,8 13 0,0 3 0,2 2-669,-1 0 0,0 1 669,-5-5 0,0 0 0,-1 2 0,3 2 0,-1-1 0,-1-2 0,-4-8 0,11 18 0,-8-18 0,4 5 0,-6-14 0,18-14 0,-14-1 0,21-15 0,-25 4 0,5-6 0</inkml:trace>
  <inkml:trace contextRef="#ctx0" brushRef="#br0" timeOffset="116567">3746 4214 5734,'2'9'0,"-3"-9"0,-1-2 0</inkml:trace>
  <inkml:trace contextRef="#ctx0" brushRef="#br0" timeOffset="117065">3683 3928 5734,'21'26'0,"1"1"0,-1-1 0,11 16 0,-7-5 0,-15-11 0,-3-1 0,-1 1 0,-3 0-887,-1 13 887,-5-19 0,-2-1 17,-10 4 1,-3-1-18,-6 3 0,6-4 0,-4-3 0,-5-15 0,1-5 0,2-2 0,-4-4 0,0-5 0,6-10 0,4-1 0,-9-6 103,9 7 0,3-2-103,7 0 0,5-1 0,6-12 0,-4 10 0,2 2-351,14-3 351,-2 13 0,2 1 0,1 0 0</inkml:trace>
  <inkml:trace contextRef="#ctx0" brushRef="#br0" timeOffset="117913">3769 4007 5734,'-43'18'0,"10"-3"0,18-8 0,5-3 0,1 0 0,-3 3 0,7-1 0,-1 26 0,6-1 0,3 14 0,0-17 0,1-2 0,-1-16 0,8 5 0,23-13 0,-9 1 0,23-6 0,-29 3 0,7 5 0,-13 2 0,-1 4 0,-4-3 0,-38 31 0,19-24-205,-9 5 0,-1-3 205,8-12 0,-21-6 0,18 0 0,-14-4 0,22 0 0,1 0 0</inkml:trace>
  <inkml:trace contextRef="#ctx0" brushRef="#br0" timeOffset="119335">3673 4270 5734,'-3'-9'0,"1"25"0,2 12 0,0 4 0,2 1 0,1 9 0,0 2 0,-1-33 0,-4-13 0,1-1 0,-3-12 0,1 2 0,-7-22 0,5 14-292,-5-16 292,6 22 0,0 0 0,-4-19 0,4 17 0,-7-23 0,8 30 0,-2 6 0,2 9 292,2 11-292,1-3 0,1 30 0,1-16 0,1 15 0,0-14 0,-2-15 0,0-15 0,-1-8 0,-2-19 0,0-1 0,-1 0 0,1-1-387,-1 1 1,0 2 386,2 9-499,-4-19 499,4 20 0,-3-17 0,3 25 0,-1 8 0,-1 44 0,1-8 0,1-6 0,0-1 732,2 3-732,0-14 540,0 0-540,-1-11 0,0-7 0,-1-20 0,1-6 0,0 5-236,-1-4 0,1 2 236,0 12 0,-1 1 0,1-11 0,4 23 0,3 14 0,4 21 0,-1 7 0,2 5 0,0-4 0,-3-6 0,-5-25 0,6 17 0,-6-19 0,4 5 0</inkml:trace>
  <inkml:trace contextRef="#ctx0" brushRef="#br0" timeOffset="120441">4317 5105 5734,'6'26'0,"0"1"0,-1 0 0,-5 8 0,-1 2 0,0-2-912,-1-1 0,-1-1 912,0-15 0,0-2 569,-2 13-569,3-12 298,-1 9-298,2-16 0,2 5 0,3 5 957,3 6-957,4 4 0,2 1 0,2 2 0,4 6 0,1 0 0,2-2 0,2 5 0,-7-17 0,-9-20 0,1 0 0</inkml:trace>
  <inkml:trace contextRef="#ctx0" brushRef="#br0" timeOffset="121897">5930 3680 5734,'4'31'0,"-1"1"0,1 2 0,2-3 0,2 7 0,-2-8 0,2 1 0,-2-2 0,2 1 0,-1-2 0,0-4 0,-4-13 0,-12-50 0,-2-5 0,1 5 0,-2-7 0,2 7 0,0-5-400,3 19 1,1 1 399,0 3 0,4 11 0,-1 1 0,0-7 0,0 6 0,-1-6 0,2 8 799,-1-5-799,2 4 0,2-2 0,3 3 0,17-6 0,9-3 0,2-1 0,6-5-489,-5 5 0,-5 2 489,-15 9 0,-1 0 0,11-6 0,-13 11 0,9-4 0</inkml:trace>
  <inkml:trace contextRef="#ctx0" brushRef="#br0" timeOffset="122096">5921 3854 5734,'23'3'0,"-7"-2"0,27-18 0,-11 1 0,-2 1 0,-5 2 0,1-1 0,1 1 0</inkml:trace>
  <inkml:trace contextRef="#ctx0" brushRef="#br0" timeOffset="122349">6385 3821 5734,'12'36'0,"-1"0"0,2 0 0,0 2 0,-2-8 0,0-1 0,2 5 0,-1-3 0,-6-16 0,4 9 0,-5-12 0,-2 6 0,-3-7 0</inkml:trace>
  <inkml:trace contextRef="#ctx0" brushRef="#br0" timeOffset="122946">6265 4975 5734,'1'32'0,"1"-5"0,0 10 0,1-13 0,5 21 0,0 0 0,-1-10 0,3 11 0,-1-4 0,-6-27 0,-6-41 0,-2 3-1090,-1-9 0,0-1 1090,-1 1 0,1 1 0,0 4 0,-1 0 0,1-2 334,0 2 1,0 0-335,-2-7 356,3 10-356,2-18 0,4 27 0,4-7 0,1 12 1155,13-13-1155,14-9 0,-5 4 0,-8 10 0,-1 2 0,-4 4 0,16-12 0,-17 15 0,5 1 0,-15 12 0</inkml:trace>
  <inkml:trace contextRef="#ctx0" brushRef="#br0" timeOffset="123113">6326 4827 5734,'-12'13'0,"32"-8"0,19-15 0,-9 3 0,1 0 0,16-7 0,-14 7 0</inkml:trace>
  <inkml:trace contextRef="#ctx0" brushRef="#br0" timeOffset="123486">6680 5121 5734,'27'-4'0,"4"-2"0,-13 4 0,4 0 0,-11 4 0,-2 2 0,-2 2 0,6 23 0,-6-13 0,6 25 0,-5-3 0,-2-14 0,2 10 0,1-18 0,5-10 0,2 3 0,8-17 0,1-5 0,-2 1-380,1-1 1,0 0 379,-6 1 0,16-8 0,-13 11 0,11-5 0</inkml:trace>
  <inkml:trace contextRef="#ctx0" brushRef="#br0" timeOffset="124161">6075 6352 5734,'9'21'0,"-1"-1"0,-2 11 0,-1-1 0,2 0 0,1 1 0,2 7 0,2 3 0,-5-18 0,-3-7 0,-3-7 0,-3-6 0,-15-36 0,-5-17 0,4 7-701,3 10 1,-1-4-1,2 5 701,0-5 0,-3-8-1105,-1 0 1105,4 8-313,1 5 313,8 18 0,0 2 0,1 1 1736,-4-11-1736,4 9 1328,-3-9-1328,17 0 0,15-3 0,-1-1 0,16-3 228,-18 14 0,0-1-228,3-1 0,-1 1 0,-2 0 0,0 1 0,12-7 0,-31 23 0,0 2 0</inkml:trace>
  <inkml:trace contextRef="#ctx0" brushRef="#br0" timeOffset="124334">6049 6120 5734,'-15'21'0,"4"-5"0,10-6 0,36-11 0,2-6 0,11-3 0,-3-8 0,-26 9 0,11-4 0</inkml:trace>
  <inkml:trace contextRef="#ctx0" brushRef="#br0" timeOffset="124797">6415 6319 5734,'45'-14'0,"-10"3"0,-17 6 0,9 0 0,-17 8 0,9 0 0,-44 35 0,7-16 0,2-3 0,0 1 0,-10 11 0,26-9 0,1 7 0,23-13 0,7-3 0,3 0 0,-9-3 0,1 0 0,8 11 0,-18-10 0,11 17 0,-58 6 0,14-13 0,-3-4 0,-4-2 0,-7-9 0,2-2 0,2 0 0,-5-1 0,2-1 0,8-1 0,-5-1 0</inkml:trace>
  <inkml:trace contextRef="#ctx0" brushRef="#br0" timeOffset="125415">6111 7512 5734,'7'23'0,"0"5"0,-1 0 0,0-3 0,0 2 0,-1 0 0,2 5 0,-1-7 0,3 12 0,2 2 0,-4-10 0,-1-9 0,-11-41 0,-3-13 0,0-6-296,-1 0 0,0-1 296,0-7 0,3 11 0,-1-1 0,2 9 0,0 2 0,-1-6 0,1 2 0,0 2 0,5-19 0,0 21 0,9-21 0,16 17 0,-7 11-431,12-10 431,-16 20 0,13-10 0,4-2 0,-4 1 0,3 0 0,6-5 0,-8 5 0,-4 5 0,0 0 0,-3 4 0,-14 13 0</inkml:trace>
  <inkml:trace contextRef="#ctx0" brushRef="#br0" timeOffset="125588">6262 7301 5734,'-12'27'0,"19"-13"0,12-20 0,10-6 0,-13 6 0,0 0 0,16-2 0,-12 3 0,11-1 0</inkml:trace>
  <inkml:trace contextRef="#ctx0" brushRef="#br0" timeOffset="125986">6610 7401 5734,'-4'11'0,"1"7"0,0 15 0,1 2 0,0 3-211,1-3 1,1 0 210,6-5 0,17 2 0,-5-10 0,12-4 0,-12-21 0,1-3 0,8-9 0,1-2 0,-2 0 69,2-1 1,0-1-70,-2-1 0,-8 7 69,6-3-69,-2 26 0,-8-6 0,8 15 0,-13-4 0,2 7 0,2 13 0,-5-10 0,-4 12 0,-6-18 0,-2 6 0</inkml:trace>
  <inkml:trace contextRef="#ctx0" brushRef="#br0" timeOffset="126656">6047 8785 5734,'5'2'0,"10"37"0,0 10 0,-1-8-1045,-3-7 1,1 4 0,-3-7 1044,0-8 0,-1-3 920,6 18-920,-35-82 0,16 38 0,-6-17 0,-5-13 0,0 1 0,0-4 0,0 4-370,4 8 1,1 1 369,-2-5 0,1 3 0,4 10 0,1 2 0,-8-16 1460,7 14-1460,-6-12 0,9 17 0,11-7 0,0 8 0,8-8 0,1 9 0,0-1 0,11-6 0,2-1 0,2-2 746,2-1 0,1-1-746,-10 6 0,-3 2 0,10-7 0,6-3 0,-26 17 0,1 2 0,-6 3 0,-2 1 0</inkml:trace>
  <inkml:trace contextRef="#ctx0" brushRef="#br0" timeOffset="126826">6095 8711 5734,'-10'29'0,"20"-9"0,9-22 0,12-4 0,-5-1 0,16-6 0,-12 3-147,9-2 1,-25 8 0,0 0 0</inkml:trace>
  <inkml:trace contextRef="#ctx0" brushRef="#br0" timeOffset="127531">6552 8984 5734,'24'-10'0,"-1"0"0,2 0 0,19-11 0,-30 14 0,5-2 0,-1 0 0,8-5 0,-10 6 0,-19-1 0,-13 10 0,-13 1 0,-3 8 0,1 2 0,5-4 0,-1 3 0,3-1 0,12-5 0,-5 2 0,0 0 0,-1 0 0,3-1 0,6-1 0,3 1 0,1 14 0,6 0 0,18 20 0,-3-20 0,13 2 0,4-14 0,0-4 0,-1 1-482,3 1 1,-2-1 481,-13-3 0,21 5 0,-17-3 0,14 20 0,-31-12 0,-5 14 0,-11-12 0,-22 20 0,5-9 49,8-7 0,0-1-49,-5 0 0,8-8 0,-28 0 0,18-6 0,-22-4 0,22-9 0,-2-2 0</inkml:trace>
  <inkml:trace contextRef="#ctx0" brushRef="#br0" timeOffset="143306">7626 3400 5734,'-9'-19'0,"4"8"0,-1-10 0,9 0 0,0 8 0,3-7 0,2 7 0,19-12 0,5 2 0,-5 7 0,2 1-1250,12-3 1250,5 1 0,-22 10 0,1 0-357,6 0 0,0 0 357,-6 2 0,0 0 0,7-1 0,-4 2 0,-4 3-114,6 3 1,1 2 113,1 5 0,-7-3 0,1 3 0,-1 9 0,-3 3 0,10 14-640,-10-10 1,-1 0 639,5 15 0,-9-7 328,-3 1 1,0 6-329,-5-6 0,0 2 0,0 4 0,0 2 0,1 5 0,-1 0 0,0-4-678,-1 1 1,-1-3 0,-1 1 677,2 3 0,-2 1 0,0-7 0,2 10-297,-1-6 1,2 9 0,-1-5 296,-1-10 0,-1 0 0,2 10 0,1 5 0,-1-7 0,-2-19 0,0 0 0,4 16 0,5 8 0,2 2 0,-2-11 0,3 2 0,1 1 0,0 0 0,-2-2 0,0 3 0,-2-2 0,0-1 0,2 1 0,0-5 0,1 2 0,0-1 0,-1-3 0,-1-6 0,0 2 0,2-4 0,2-1 0,4 1 0,-3-2 0,0 3 0,0-1 271,14 9 0,-4-6-271,-18-20 169,14 12-169,-70-7 0,13 16 0,-1-21 0,-6 1 0,6 11 0,-1 5 0,6-3 0,-8 7 1085,0 0 1,0 6-1086,9 3 0,4-1 0,-1 3-204,7-11 0,-2 5 0,5-6 204,2 6 0,0 11 781,7-16-781,2 0 0,4 11 0,3 1 0,1 1-606,-1-2 0,2-2 606,1-10-232,2 2 1,1 3 231,-4-11 0,1 0 0,2 9 0,2 2 894,1 3 1,0 0-895,1-3 0,-1 0 0,1 1 0,-1-1-312,0-4 1,-2-4 311,-3-5 673,3 8 0,0 4-673,-3-4 0,1 1 0,-1 0 0,1 2 0,-2-2-159,-1-3 1,-1-3 158,1 18 0,-5-28-438,1 23 438,-3-19 0,1 17 1000,-6-19-1000,-15 17 0,1-8 0,-13 9 0,-5-12 0,-8-1-954,3-6 0,-4 0 0,2 0 954,6 0 0,2 0 0,-1-2 0,-6 0 0,0-2 0,9-2 700,5-3-700,3-1 0,0 0 0,-5 0 0,2-4 0,2-2 0,11-5 0,-4-7 0</inkml:trace>
  <inkml:trace contextRef="#ctx0" brushRef="#br0" timeOffset="144633">8881 3893 5734,'5'7'0,"10"33"0,-7-16-385,0 2 0,0 2 385,2 21 0,-3-18 0,2 5 0,-1-3 0,0 3 0,1-1-664,-1-1 1,2 1 0,-2-5 663,2 8 0,0-4-279,-1-5 0,-1-1 279,1 4-374,5 14 374,-11-31 261,1 1-261,-11-24 0,-5-21 0,-3-13 0,2 2 0,0 9 0,0-2-176,-3-13 0,-1-5 0,3 9 176,2 1 95,2 10 0,0-6 0,0 5-95,3 7 0,1 1 0,-7-21 0,1 4 0,6 17 375,2 7-375,8 6 0,4 8 0,19 31 0,-8-7 0,-3 0 0,1 1 0,9 13 0,-5-7 0,-2-6 0,0-4 0,-5-9 2217,19 1-2217,-12-31 0,-1-7 0,5-1 541,-5 1 0,0-1-541,-6 4 0,-3 3 0,0 2 0,12-22 0,-9 41 0,0 9 0,3 8 0,-2 12 0,0 9 0,-1-2 0,1 0 0,0 0-84,0 1 1,1 3-1,1 0 84,0 6 0,1 1 0,-2-6-1056,-6-13 0,1 0 1056,2 7 0,1 3 0,-3-8 0,-1-4 0,-2-4 0,7 17 0,-7-19 0,10 8 0,-11-32 0,3-4 0,-3-7 0</inkml:trace>
  <inkml:trace contextRef="#ctx0" brushRef="#br0" timeOffset="146017">9745 4225 5734,'-4'1'0,"0"2"0,-3 14 0,2-1 0,0 3 0,2 13 0,1 3 0,2 0-722,1 1 0,1-2 722,6-11 0,12-3 0,4-2 0,0-3 0,6-2 0,3-7-146,-3-20 0,-2-8 146,-3 3 0,-1-1 0,4-5 0,-4-2 0,-4-12 0,-15 3 0,-4 1 0,-1-1-440,-2 1 0,-2 3 440,-7 11 0,-8-1 0,-3 2 0,2 2 460,-3 0 0,-2 6-460,-7 25 0,11-3 342,-7 11-342,19-8 0,2 1 0,0 0 0,4 1 1026,2 4-1026,11 10 0,-3-8 0,10 3 0,-8-17 0,25 0 0,-16-6-302,20-3 302,-21-5 0,11-10 0,1-1 0,1-1 0,3-3 0,-2 1 0,-12 7 0,8-5 0,-14 9 318,16-9-318,-14 11 0,15-5 0,-15 10 0,3 1 0,-7-1 312,-9-1-312,-5 3 0,-37 27 0,14 6 0,0 6 0,8-6 0,1 3 0,1-1-293,-6 9 0,6-2 293,12 0 0,7-7 0,4-17 0,22 1 0,-3-22 0,9-5 0,-6-14 0,-13-11 0,1-17 0,-2-2 0,-2 8-1599,0 4 0,-2 1 1599,-1 3 0,2-8 0,0-1 0,-2 3 0,-3 9-400,-5 2 0,-2 5 400,0 0 0,0-2 0,-2-7 0,-1 1 0,2 10 0,-2-1-156,-2-8 1,-2-5-1,2 5 156,-5-10 0,4 3 0,-3 14 0,-5 43 0,0 10 0,4 3 0,-4 6 0,3 8 0,10 2 0,7 5 0,2-2 0,1-9 0,1-1 0,0 1-171,-2 0 0,0 2 0,0-1 1,1-3 170,11 11 0,1-7 0,4-2 0,1-4 0,6-10 0,1-3 0,1-1 0,2-6 0,1-10 636,-12-18 1,-3-8-637,2-4 0,-2-3 0,1-3 0,-3-2-56,-6 0 0,-3 0 56,-4 8 0,-1-1 0,0 0 0,-1 0-166,0 0 1,-2 0 165,4-21 0,-2 2 0,-3 4 0,0 1 0,0 0 0,-1 5 0,0 4 1316,-1 15-1316,-9 8 514,3 8-514,-9 11 0,3 12 0,4 13 0,-1 17 0,1 3 0,3-8 0,2-3 0,2 0-184,-2-8 1,-3 8 0,1 0 0,2-3 0,4-11 183,15 14 0,7-17 138,18-16-138,-1-8 0,-14-9 0,-1-4 0,12-16 0,-20-1 0,3-12 0,1-8 0,0-5 0,0 2 0,-2 3 0,-3 9-628,1 0 1,-3 5 0,2-6 627,-1 2 0,4-7 0,2-5 0,0-1 0,-3 2 0,-4 4 0,-6 8 0,-8-15 0,-8 9 0,-1-6 0,3 9 0,-4 6 649,-8 16-649,-11 46 0,9-6-104,5 4 0,3 3 104,4 13 0,6-6 0,2 8 0,0-4 0,1-6 0,0 1 173,1 6 1,0 4 0,2-5-174,-1-14 0,3 1 0,2 5 0,3 6 0,1 1 0,-1-6 0,-1-2 0,0 0 0,4 11 0,2 5 0,-1-13 236,1-16 1,1-5-1,0-3 1</inkml:trace>
  <inkml:trace contextRef="#ctx0" brushRef="#br0" timeOffset="146653">9646 5246 5734,'22'-5'0,"-9"3"0,10-7 0,5-2-1509,-3 0 1,0 0 1508,14-6 0,0-1 0,2-1 0,-10 4 0,-2 1 0,0 0 0,-1 1 0,10-5 891,-28 18-891,-14 17 0,-9 21 0,-1-6 0,3-3 0,1 0 0,5-5 0,-4 18 486,6-14-486,1 3 0,0 6 0,1-3 0,0-7 0,1 1-129,-2 7 1,2 4-1,-1-2 129,3 5 0,1-4 0,-1-6 0,1 0 87,0 6 0,1-1-87,2 5 0,-1-10 0,-2-11 0,4 12 0,-1-20 0,5-2 394,-2-15-394,1-5 0,-1-2 0,-1 0 0</inkml:trace>
  <inkml:trace contextRef="#ctx0" brushRef="#br0" timeOffset="147185">10277 5760 5734,'8'13'0,"6"-5"0,-4-7 0,26-29 0,-20 10-687,3-8 1,-1-1 686,-7-3 0,-4-18 0,-2-1 0,-5 5 0,0 1 0,-3 4 0,-7 16 0,-12 4 0,-3 2 0,1 2 0,-1 2 0,0 4 325,8 12-325,-12 11 0,15-5 0,-7 9 0,53-2 0,-14-11 0,29 2-592,-24-14 592,1-1 0,19-13 0,-16 7 0,-3 0 0,-1 0 952,2-3-952,-2 1 0,-1 1 0,-3 4 0,-3 8 0,0 2 657,-10 13-657,5 30 0,0-9 0,2 1 0,-4-5 0,1 0 15,6 8 1,4-5-16,2-17 0,1-4 0,9 7-659,14-6 659,-27-12 0,-1-3 0,20-13 0,-19 7 0,17-16 0,-20 9 0,-5 2 0,3-1 0</inkml:trace>
  <inkml:trace contextRef="#ctx0" brushRef="#br0" timeOffset="147618">11111 5377 5734,'-12'-20'0,"-14"3"0,13 15 0,-14 4 0,0 13 0,4 8 0,0 2 0,-9 7-782,10-5 1,3-1 781,9-3 0,4-2 367,6 20-367,23-15 0,-6 5 0,28-30 0,-25-10-367,10-10 367,-15 3 0,-2-2 0,0-8 0,-1-1 0,1 1 0,-3 2 0,0 0 0,-4 6 1148,5-6-1148,16 42 0,-5-4 0,-8 6 0,-1 5 0,-3 0 0,-2-2 0,-1-6 0,6 12 0,-7-22 0,3-6 0,2-4 0</inkml:trace>
  <inkml:trace contextRef="#ctx0" brushRef="#br0" timeOffset="147784">11326 5383 5734,'5'-20'0,"4"27"0,2 21 0,-1 6 0,4 7 0,-3-9 0,1 1 0</inkml:trace>
  <inkml:trace contextRef="#ctx0" brushRef="#br0" timeOffset="148200">11514 5417 5734,'1'-15'0,"-1"2"0,-1 14 0,1 3 0,-2 11 0,2 17 0,0-3 0,1 1 0,0 12 0,0-15 0,0-3 0,1-9 0,14-44 0,-7 17 0,0-10 0,0-5 0,5-20 0,-6 22 0,0 0 0,6-20 0,-1 11 0,3 40 0,-6-2 0,9 12 0,-9-4 0,17 25 0,-14-17 0,5 6 0,1 0 0,5-13 0,-3 4 0,0-18 0</inkml:trace>
  <inkml:trace contextRef="#ctx0" brushRef="#br0" timeOffset="148402">11917 5331 5734,'11'-33'0,"-1"5"0,-5 22 0,2 32 0,-1-10 0,3 33 0,-6-28 0,2 4 0,-1 0 0,1-3-293,3 15 293,-4-24 0,1-3 0,0-1 0,1-2 0</inkml:trace>
  <inkml:trace contextRef="#ctx0" brushRef="#br0" timeOffset="148999">12123 5349 5734,'5'-29'0,"-2"8"0,-1 1 0,-1 7 0,-1 30 0,2 4 0,-1 13 0,13 13 0,-6-31 0,14 14 0,8-32 0,-9-2-405,11-10 405,-17-2 0,2-3 0,2-8 0,-1-1 0,2-2-429,-3 3 1,-1 2 428,-6 8-442,10-14 442,-10 17 0,9-11 0,-3 37 351,-6-6-351,7 13 848,-11-10-848,5 5 505,-2-3-505,2 2 0,-2-7 0,0-4 0,1 0 0,-3 5 0,-3 16 0,-3 5 0,-1-3 0,-1 2-915,1 10 0,-1 1 915,-1-8 0,1 0 0,-1 5 0,0 1 0,1 1 0,0 0 0,-1 0 0,1 0 0,0-7 0,1-3 0,0 7 0,-1-4 0,1 0 0,-2-3 0,-2 19 0,-5-45 0,-6-9 0,-3-12 0,-2-6 0,2-2 0,0-2 0,-1 1 0,1-1 0,4 4 0,3 1 0,-1-9 248,3 7 0,-1-10 1,4 10-1</inkml:trace>
  <inkml:trace contextRef="#ctx0" brushRef="#br0" timeOffset="149145">12531 5156 5734,'-9'-23'0,"-5"-6"0,8 18 0,-5-6 0,6 10 0</inkml:trace>
  <inkml:trace contextRef="#ctx0" brushRef="#br0" timeOffset="152672">7989 7978 5734,'10'-25'0,"1"1"0,4 5 0,2 0 0,21-10 0,6 8 0,-16 27 0,0 2 0,15-21 0,-6 6 0,-18 28 0,-8 8 0,-8 18-820,3-13 1,4 8 0,1 2 0,-2-6 331,1 3 1,1 1 487,1 0 0,3 6 0,1-1 0,-1-12 860,9 2-860,5 1 0,0-3 0,-6-8 0,-3-3 0,-1-3 0,-5-4 0,-15-8 0,-22 3 0,-8 0 0,-6-2 916,-3 0 1,1 0-917,5 3 0,2 0 0,0 9 0,2 1 0,3 2 0,1-4 0,8 6 0,26 11 0,10 0 0,-1 3 0,4 2 0,2 0 0,-4-18 0,0 1 0,-1 1 0,2 2 0,-2-1 0,0 0 0,-1 0 0,6 10 0,-5-4 0,-15-14-206,-12 3 1,-5 0 205,-3 3 0,-7 0 0,-4-2 0,-17-4 0,11-9 0,0-2 0,-13 1-731,-2-6 731,25-7 0,-5-14 0,1-5 0,4 2 0,-1-4 0,5-2 0,17 5 0</inkml:trace>
  <inkml:trace contextRef="#ctx0" brushRef="#br0" timeOffset="152949">8345 8703 5734,'24'-15'0,"12"0"0,2 0 0,-1 3-1431,3 0 1,-2-1 1430,-4 4 0,0-1 0,4-1 0,1 0 0,1 0 0,-3 0 0,-3 1 851,-13 4-851,26-11 0,-29 8 0,19-8 0</inkml:trace>
  <inkml:trace contextRef="#ctx0" brushRef="#br0" timeOffset="153905">9179 8028 5734,'18'26'0,"-8"-11"0,2 20 0,2 13 0,-2-6 0,-4-17 0,2 1-656,3 5 1,5 8-1,2 3 1,-1-3 0,-3-8-537,1-5 0,0-2 1192,5 7 0,2 3 0,-2-6 1409,7 5-1409,-4-6 860,6 7-860,-6-7 0,-7-8 0,-6-6 0,-2-2 3276,-3-5-3160,3 5-116,-4-6 0,4-3 0,0-5 0,1-1 0,-2-5 0,-3 9 0,-1 1 0,3-23 0,-4 8-614,4-26 614,-3 11 0,3-7 0,2-10 0,-1 5 0,-2 10 0,0-1 0,1-2 0,1-6 0,0 0 0,-1 4 0,2-9 0,0 6 0,-3 7 0,0 2-427,1-5 1,-1 5 426,-2 9-211,0-4 211,-1 8 0,1-9 0,-1 3 546,0 5-546,1-1 221,2 21 0,-2 0 1,2 9-1</inkml:trace>
  <inkml:trace contextRef="#ctx0" brushRef="#br0" timeOffset="154785">10215 8188 5734,'-31'-9'0,"12"5"0,-12 26 0,16 0 0,-5 19 0,0 4 0,2 1 0,0-3 0,3 3 0,14-4 0,7-4 0,10 4 0,-8-7 0,4-5 0,20-19 0,-14-14 0,5-14 0,0-4 0,-5 2 0,0-2 0,-2-2 0,-4-5 0,2-10 0,-1 24 0,7 33 0,-11 13 0,3 7 0,0-1 0,-3-14-343,8 16 343,-10-28 0,0-3 0,28-19 0,-15-1-481,1-3 1,-1-3 480,-1-14 0,-6-1 0,1-8 0,-2 4 0,-2 3 0,1-1-725,-2-1 0,1-6 1,0 0-1,-3 7 725,-1 1 0,-2 1 0,0 0 0,0-3 0,-1 0-511,-2-6 1,-1 0 0,1 2 510,0 2 0,-1 1 0,-1-15 0,-1 7 0,-1 27 0,-16 7 0,8 11 0,-13 11 0,13 17 0,3 4 0,-2 13 0,1-9 0,3 6 0,7-6 0,4 5 0,1-1 0,-1-5 494,-1 0 1,2-1-495,0 2 0,1 7 0,3-2 0,2-9 1204,7-8 0,3-8-1204,5-6 0,0-3 0,21 4 477,-6-31-477,-25 3 0,2-8 0,-1-1 0,-1 1 0,1-3 0,-1 1 0,-10 11 0,9-15 0,-10 15 1123,5-7-1123,-5 22 0,-1 18 0,1 21 0,-1-1-188,0 5 188,0-16-317,4 3 0,0 2 317,-1-2 0,1-2 0,0-2 0,-2-9 0,6-14 0,-6 1 0,4-14 0</inkml:trace>
  <inkml:trace contextRef="#ctx0" brushRef="#br0" timeOffset="155288">11388 8194 5734,'-1'-20'0,"-1"3"0,-14 8 0,4 7 0,-11 2 0,5 9 0,-2 5 0,-10 16 0,-1 5 0,14-15 0,1 0-864,-15 19 1,2 0 863,11-3 0,9 4 0,2 0 0,3-1 0,1-2 0,4-4 0,8-17 0,26-3 0,-2-17 0,12-3 0,-19-16 0,-4-12-705,-10-2 0,-5-9 0,-1-2 0,1 5 705,3 8 0,1 3 0,-3-3-297,-2-9 0,-2-5 0,-2 2 1,-2 11 296,-5-3 0,-2 4 0,0 0 0,1 1 0,0 2 0,0 11 0,0 46 0,5-8 0,-2 32 0,6-13 0,2 4 0,0-4 0,-1-8 0,0 0 563,1 13 1,1 6 0,5-5-564,9-4 0,5-6 0,-3-10 0,1-2 0,5 5 0,-1-8 0,10-19 0</inkml:trace>
  <inkml:trace contextRef="#ctx0" brushRef="#br0" timeOffset="155905">11724 8264 5734,'-6'-12'0,"-6"7"0,-17 29 0,-2 11 0,4-6-535,6-4 1,-1 5 0,6-4 534,8-2 0,2 7 504,5-11-504,24 19 0,-10-23 263,18 12-263,-16-29 0,6-15 0,0-4 0,-2 2 0,5-19 0,-2-1 0,-14 17 0,5-22 0,-10 35 836,-2 8-836,5 22 0,-3-6 0,6 15 0,-4-18 0,18 10 0,-5-15 0,10 5 0,-5-31 0,-2-9 0,-2-1-843,2-4 1,-2-1 842,-6-8 0,-6-3 0,0-11 0,-1 6-1272,-2 11 0,1 0 1272,0-11 0,0-6 0,-2 10 0,-1-1-567,-2 7 1,1 1 566,0 1 0,-1 0 0,1 14 0,-1 37-62,2 11 0,1 14 0,1 9 0,0 3 0,0-4 0,0-8 62,0 9 0,0 0 0,-1-9 0,1 10 0,0 4 0,0-2 0,0-9 0,0-13 0,1-6 226,1 0 1,-3-12-1,1-1 1</inkml:trace>
  <inkml:trace contextRef="#ctx0" brushRef="#br0" timeOffset="156085">11840 8085 5734,'-6'-7'0,"2"-7"0,4 4 0,5-4 0,4 7 0,24-9 0,-13 6-426,17-7 426,-20 9 0,7-3 0,-4 1 0,5 0 0,-8 2 0</inkml:trace>
  <inkml:trace contextRef="#ctx0" brushRef="#br0" timeOffset="156305">12351 7981 5734,'2'46'0,"-1"0"0,0-4 0,0 3 0,0-7 0,1 11-1089,-2-10 1,1-3 1088,-1-15 0,1-1 167,1-6 0,1-2 0,2-3 1</inkml:trace>
  <inkml:trace contextRef="#ctx0" brushRef="#br0" timeOffset="156599">12533 8147 5734,'-8'29'0,"0"0"0,-2 6 0,8 15 0,4-26 0,2-2 0,4 8 0,3-3 0,2-2 0,1-7 0,-2-10 0,23-14 0,-17-1 0,17-13 0,-26-11 0,-6-4 0,2 0-593,-2-1 1,-3 1 592,-6 9 0,-2 3 0,-9 2 0,-3 2 0,0 1 0,-21-10 0,16 31 0,-2 7 0,2 1 0,1 5 0</inkml:trace>
  <inkml:trace contextRef="#ctx0" brushRef="#br0" timeOffset="157067">12716 8258 5734,'3'-17'0,"-1"0"0,4 17 0,-2 1 0,4 10 0,9 24 0,-9-17 0,11 22 0,-13-27 0,6 12 0,-3-15 0,4 2 0,-4-13 0,19-32 0,-15 16 0,2-4 0,1-1 0,6-9 0,-7 10 0,4-5 0,-1 38 0,-7-6 0,7 20 0,-10-7 0,1 17 0,0 2 0,0-4 0,3 16 0,0-7 0,-6-33 0,6 10 0</inkml:trace>
  <inkml:trace contextRef="#ctx0" brushRef="#br0" timeOffset="157176">13031 8091 5734,'-14'-45'0,"2"8"0,4 22 0,0 5 0</inkml:trace>
  <inkml:trace contextRef="#ctx0" brushRef="#br0" timeOffset="161002">9506 9446 5734,'-4'-7'0,"0"7"0,2 33 0,-1-3 0,0 2 0,3-3 0,-1 0-763,-2 9 1,0-5 762,0-9-176,-2 2 0,0 1 176,1-6 0,-3 16 0,2-27 0,-4-9 0,0-2 1075,-6-16-1075,8 2 0,2-18 0,4-3 0,2 0-304,2 0 1,2 1 303,7 3 0,10-3 0,3 0 0,2-1 0,-1 3 0,-1 3 0,-3 11 0,5 3 0,2 6 0,15 18 0,-13 0 0,-2 5 0,-2 27 0,-16 9 0,-11-21 0,-1-1 0,-1 7-351,0-8 1,0-1 350,-1-3 0,-2 17 0,3-19 1297,-3 13-1297,10-48 0,-1 4 0,6-24 0,0 9 0,8-13 0,2-3 0,2-3 0,-4 6 0,2 2 0,13 2 0,-20 27 813,25 19-813,-29 10 0,9 23 0,-13-17 0,3 12 0,1 5 0,2-1 0,3-4 0,26-19 0,-26-46 0,3-9 0,-1-1 0,-5 10 0,5-3 0,1 0 0,-2 7 0,14-16 0,-18 33 0,1 2 0,24 23 0,-11 1 0,0 3 0,-4-6 0,2-1 0,6 1 0,3 0 0,-4-6 0,-1-9 0,8 0 0,1-9 0,-11-22 0,-4-4 0,5-2 0,-14 3 0,-3-7 0,-6 6 0,-15-5-356,5 10 0,-2 2 356,-7 7 0,4 15 0,0 18 0,18 33 0,-5-15 0,8-7 0,3-2 0,3-5 0,11-8 0,1-2 0,0 4 0,-1-6 0,-1-4 0,-8-7 0,8-3 0,-6 1 712,8-2-712,-10 3 0,-1 0 0,0 0 0,-6 1 0,-6-1 0,-5 0 0,-6-1 0,-27 11 0,16-1 0,-19 11 0,15 11 0,4 4 0,3-4 0,0 15 0,7-2 0,14-22 0,10 13 0,-4-25 0,16-18 0,3-6 0,-9 3-431,8-5 1,-5-2 430,-19 4-49,-2-30 49,-2 21 0,0-17 0,-3 36 0,2 10 0,23 38 0,-11-20 0,6 4 0,1-1 0,-3-12 0,25-2 0,-21-8 856,15-6-856,-20-4 0,3-19 0,1-5 0,-1 0 27,0-7 0,-1-3-27,-10 11 0,-3 2 0,2-16 0,-4 1 0,-1 62 0,2 7 0,1 3 0,5 23-608,-1-20 0,1-3 608,0-1 0,8 16 0,-9-18 0,0 1 0,7 16 0,-11-13 0,-4-3 0,-4-10 0,-5 10 0,-5-7 0,5-5 0,-4 5 0,7-9 1216,32-19-1216,8-24 0,-12 14 0,0-1-507,-4-2 1,-4 0 506,-1-5 0,-7 9 0,0 4 0,-2 0 0,0 3 0,3-11 0,-3 10 0,-3 19 1013,-2 22-1013,3 6 0,0 1 0,2 7 0,8 4 0,6-25 0,-2-11 0,7 2 0,-7-15 0,-5-3 0,4-13 0,0-5 0,1 0 0,-1-2 0,-1-1 0,-3-6 0,1-11 0,0 3 0,-4 6 0,-5 26 0,-3 11 0,2 28 0,-1-13 0,5 13 0,5-4 0,-3-12 0,6 8 0,13-18 0,-13-4 0,18-8 0,-16-21 0,-5 7-423,-1-13 423,-10 16 0,-3 1 0,-6-5 0,-2 1 0,0 0 0,-14-18 0,14 31 0,-7-2 0,5 6 0,19 5 0,0 3 0,20 5 0,-13-4 423,-2-1-423,-1 3 0,-2 2 0,1 13 0,2 8 0,0 0 0,4 9 0,-7-20 0,5 3 0,2 0 0,0-6 0,21 11 0,1-33 0,-9 1 0,-6-4 0,-2-3 0,-4-3 0,0-8 0,-1-2 0,-2 2-275,-3 1 0,0 2 275,-5 7 0,0 1 0,3-6 0,-5 17 0,-3 24 0,-4 10 0,2 4-698,-3 6 0,0 0 698,4-8 235,2-3 0,7 0-235,21 0 0,6-3 0,-16-3 0,3-2 0,18-8 0,0 0 0</inkml:trace>
  <inkml:trace contextRef="#ctx0" brushRef="#br0" timeOffset="161218">12958 9146 5734,'8'9'0,"0"-11"0,-9 32 0,-6 15 0,3-12 0,1 2 0,0 8 0,-1 5 0,1-4 0,0-5 0,0 0 0,0-1 0,0 3 0,4-12 0,3-17 0,1-4 0</inkml:trace>
  <inkml:trace contextRef="#ctx0" brushRef="#br0" timeOffset="161703">13209 9014 5734,'-19'28'0,"0"0"0,7-3 0,0 3 0,1 9 0,-2 8 0,2 2 0,2-7-1291,1 1 1,2-2 1290,2-1 0,0 2 0,3-9 0,2-4 0,1-3 778,-1-3-778,3 1 419,14-10-419,-2-12 0,7-11 0,-4-18 0,-2-3 0,-3 7 0,1-2 0,-1 2 0,-4 12 0,8 32 0,-5-13 0,5 26 0,-11-20 1384,6 5-1384,11-1 0,-3-4 0,14-6 0,-16-8 0,5-10 0,1-4 0,2-12 0,-7 10 0,-1-4 0,-3-13 0,-4 1 0,-1 4 0,-1 1 0,-2 3 0,-5 12 0,2-2 0,1 29 0,-2-8 0,0 37 0,-3-17 0,1 8 0,0 0 0,1-8 0,1 0 0,0 7 0,3 7 0</inkml:trace>
  <inkml:trace contextRef="#ctx0" brushRef="#br0" timeOffset="161888">12741 9257 5734,'22'-14'0,"16"-1"0,4 1 0,-2 1-1639,4 0 1,-1 1 1628,-8 2 10,8-1 0,-11 2 0,4-1 0</inkml:trace>
  <inkml:trace contextRef="#ctx0" brushRef="#br0" timeOffset="162319">10377 10518 5734,'-5'9'0,"0"2"0,-9 30 0,1-7 0,0 8-820,2 1 1,0 6 0,0 2 0,1-5 24,0-6 1,1-4-1,0 3 944,2 1 0,-1 3 0,2-2 0,2-7-149,7 14 867,4-8-867,5 1 0,-1-18 0,1-13 0,-3-13 0,-3-6 0,-1-6 0,-2-4 0</inkml:trace>
  <inkml:trace contextRef="#ctx0" brushRef="#br0" timeOffset="162614">10253 10520 5734,'24'-39'0,"0"-1"0,0 0 0,0 0 0,2-5 0,-2 1 0,-1 13 0,7 9 0,-6 20 0,-3 11 0,2 7 0,3 10 0,-2 4 0,1-1 0,-3 4 0,-9-2 0,-4 5 0,-7-2 0,-13 6 0,-8-2-776,2-1 0,-4-3 776,-5-5 0,-3-6 0,-10-3 0,12-10 0,-1-3 0,0-1 0,0-1 0,3 0 0,0-2 364,-6-6-364,17-1 0,-7-7 0,24 3 0,6-3 0,3 3 0,2-2 0</inkml:trace>
  <inkml:trace contextRef="#ctx0" brushRef="#br0" timeOffset="164402">10766 10531 5734,'15'-1'0,"12"0"0,1 0 0,-1-2-853,2 2 1,0-2 852,-7-4 0,2-4 0,0-2 0,2-2 0,-3 1 0,-3 0 0,-7 0 534,-2-2-534,1-21 0,-47 21 0,23-9 140,-11 22 0,-4 11-140,6 15 0,4 4 0,2-3-285,0 3 1,4-1 284,15-10 0,16 1 0,4-1 0,0-3 0,7 1 0,3-5 0,-4-12 0,-1-5 0,12-1-70,-12-1 0,-3 0 70,-7-5 0,-2-1 0,-6-8 0,-2-3 0,-1-2 0,-2 2 0,-3-1 0,-6 4-3,-14-5 0,-4-2 3,-7 0 0,-3 2 0,11 7 0,28 18 560,1 2-560,29 8 1039,-9-9-1039,0 0 7,-6 0-7,5 1 0,-12 22 0,-6-7 0,2 28 0,-9-20 0,2 7 0,2 0 0,1-6 0,9 18 0,9-41 0,5-10 0,-2-4 0,0-9 0,-2-5 0,1-8 0,0-2 0,-4 2-69,-2-2 1,-4 1 0,-1-3 68,-2-2 0,-1-5 0,-2 2 0,-3 7 0,-7-1 0,2 13 0,5 23 0,-2 25 0,-3 15 0,3 6 0,1 10-547,-1-11 1,0 9 0,1 4 0,0 1 0,0-4 0,-2-7 530,0 1 0,0-6 1,0 6-171,0-4 0,0 6 0,2 3 0,-2-1 0,0-4 0,-1-7 186,0 8 0,-2-5 0,0-1 0,0 1 0,-1-3 0,-1 0 0,-1-2 0,-2 13 0,-5-11 114,-8-31-114,-18-3 0,3-10 0,-1-2 0,4-3 0,6-6 0,4-26 0,7 10 766,10 0 0,5 0-766,10-2 0,2 7 0,5-4 0,-3 3 0,-4 8 0,0 1 0,14-17 0,-2 3 0,-6 11 1444,-2 3-1444,-2 1 0,1-1 0,-1 2-204,11-13 204,-21 23 0,-2 5 0,-4 4 1518,-6 10-1518,-12 22 0,0 8 0,1-3-328,9-6 328,8-21 232,23 3-232,-3-11 0,14 2 0,-5-21 0,-2-6 0,-4 1-162,1-1 1,-2-2 161,-13 2 0,-4-3 0,-2-1 0,0-2 0,-2-21 0,-17 7 0,3 21 326,-11-12-326,4 53 0,12-9 0,15 34 0,4-33 334,20 11-334,12-21 0,-17-1 0,21-12 0,-33 1 0,4-7 0,-6 2 0,-1-2 0,-3-6 0,-1-1 0,0-3-683,3-21 683,-11 29-133,-9-24 133,3 23 0,-10-19 0,-5 28 0,6 5 0,-3 10 673,29 6-673,21-1 143,6-6-143,-10-7 0,-3-2 0,-1-2 0,3-3 0,-20 12 0,2 24 0,0 16 0,-3-3 0,5-7 0,-7-30 0,3-6 0,0 0 0,24 1 0,-14 1 0,19 1 0,-21 5 0,-3 0 0,3 4 0,-3 0 0,4 0 0,0 1 0</inkml:trace>
  <inkml:trace contextRef="#ctx0" brushRef="#br0" timeOffset="164920">12987 10297 5734,'4'-38'0,"0"18"0,-14-8 0,-17 19 0,13 7 0,-17 0 0,18 10 0,-9 18 0,0 5 0,5-4 0,-4 3 0,5 4 0,24 7 0,0-19 0,9 14 0,4-22 0,21-7 0,-6-11 0,-12-12 0,-3-3 0,-4-6 0,-9-6 0,-3 2 0,-4 12 0,3-13 0,3 28 0,-1 2 0,11 9 0,-5-5 0,5 0 0,-4-1 0,0-2 0,16 5 0,-13-3 0,17 4 0,-7 0 0,-3-1 0,6 1 0,-9-2 0,-4-2 0,2-1 0</inkml:trace>
  <inkml:trace contextRef="#ctx0" brushRef="#br0" timeOffset="169671">5620 8657 5734,'17'-31'0,"0"0"0,-1 2 0,0 1 0,7-10-2839,1-1 2839,1-1 0,1 0-860,-1 2 1,5-7 0,-4 5 859,-9 14 0,0 1 0,7-12 0,3-5 0,-7 11 999,-9 15-999,5-8 0,1-4 0,-1 5 256,-2 2 1,-8 23-1,-1 3 1</inkml:trace>
  <inkml:trace contextRef="#ctx0" brushRef="#br0" timeOffset="170105">5824 8957 5734,'26'-42'0,"0"1"0,0-1 0,-1 3 0,0 1 0,-3 3-1639,-1 4 1,-1 1 1131,0 2 1,2-4 506,0 0 0,4-4 0,1-1 0,-4 4 0,1 0 0,1-2 0,-3 4 0,5-6 0,1-3 0,-3 5 0,-5 7 0,6-9 0,1-1 0,-4 5 1180,-15 20-1180,7-9 168,-5 10 1,1 3 0,-8 14 0</inkml:trace>
  <inkml:trace contextRef="#ctx0" brushRef="#br0" timeOffset="170470">5824 9486 5734,'27'-42'0,"0"0"0,0 0 0,0 1 0,0-1 0,0 0 0,-3 4 0,2-2-656,-4 6 1,2-4-1,1 0 1,-2 2 0,-3 3 436,2-1 0,-3 3 0,-2 2 219,4-4 0,-1 0 0,5-8 0,-1 2 0,-11 17 0,1 0 0,5-10 0,3-5 0,-3 4 0,-5 9 0,-1 1 0,4-6 0,1-4 0,-2 6 386,2-8-386,-9 17 751,7-10-751,-12 19 0,2 2 0,-2-1 0</inkml:trace>
  <inkml:trace contextRef="#ctx0" brushRef="#br1" timeOffset="179260">5638 8643 5734,'-9'-2'0,"5"-3"0,2-5 0,11-20 0,1 1 0,0-2 0,-2 6 0,0-1 0,3-6 0,1-1 0,-3 5 0,0 2 0,3-7-421,-3 9 0,-1 0 421,-1 3 0,3-4 0,-1 0 0,-1 1 0,8-20 0,-11 32 0,7-18 0,-4 11 0,7-19 0,-10 22 0,3-4 210,-4 10 1,1 6-1,-1 5 1</inkml:trace>
  <inkml:trace contextRef="#ctx0" brushRef="#br1" timeOffset="181689">5746 8836 5734,'-1'13'0,"-1"1"0,14-22 0,-4 3 0,4-13 0,3-7 0,4-6 0,2-6 0,-2 4-1337,-1 1 1,0 0 1336,3-4 0,2-3 0,-4 6 0,4-6 0,-9 15 0,1-2 0,9-14 0,-1 0 0,-8 15 0,-2 2 0,6-9 0,-1 2 0,-4 6 0,-7 11 0,6-9 2673,-8 15-2673,-10 27 0,1-8 0,-10 24 0,3-11 0,-10 15 0,5-7 0,0 2-910,3-8 1,0 0 909,-4 7 0,2-1 0,1 2 0,-2 5 0,0 2 0,8-18 0,-1 0 0,-6 17 0,1-1 0,4-8 0,1-3 0,0 0 0,1-1 0,0-1 0,-5 19 0,9-30 0,1-5 0,4-5 0,5-13 0,15-28 0,4-8 0,-8 15 0,-1-1-391,4-6 0,2-4 0,-2 4 391,-2 3 0,0-2-481,0 2 1,2-5 0,2-3 0,-2 3 0,-2 5 480,2-5 0,0 0 0,0 1 0,4-7 0,-2 2 0,-6 12 0,-4 7 0,3-4 0,-6 16 0,-16 40 0,-8 16 0,6-17 0,-2 4-39,-1 0 1,-3 10 0,-3 5 0,-1 3 0,0-2 0,2-3-1,3-9 39,0 0 0,3-6 0,-2 5 0,-1 0 0,-2 7 0,-1 2 0,0 0 0,2-4 0,3-7 486,-1 6 1,3-6-487,2-9 0,1-1 0,-1 4 0,0-2 0,3-4 0,12-23 0,-3 3 0,15-27 0,-5-1 0,3-8 0,-1 2 0,3-6 0,1-4 0,1 0 0,-3 5 0,3-5 0,-2 3 0,2-3 0,-2 3 0,1-3 0,1-1 0,1-1 0,-1 2-195,0 1 1,1 0-1,0 1 1,-1 2-1,-3 4 195,6-8 0,-1 0-19,0 0 1,4-7 0,-1 2 0,-6 11 18,2-3 0,-1 8 0,-10 16 0,-10 23 0,-8 12 0,-5 8 0,-2 7 0,-3 7 0,-2 6 0,4-9 0,-2 5 0,-1 3 0,0 1 0,1-2 0,0-2 0,2-4 0,0-2 0,1-1 0,-1 1 0,0 2 0,-2 5 0,-1 3 0,0 2 0,0 0 0,1-4 0,2-3 200,2-3 1,1-2 0,0-3 0,1-1-201,-1 4 0,0-1 0,0-1 0,1 1 0,0-1 0,1-4 224,-2 12-224,13-31 0,28-48 0,-6-1-304,-7 8 0,2-6 1,-2 3 303,-3 2 0,1-3 0,0-1 0,3-9 0,3-5 0,-1-1 0,0 3 0,-3 7 0,1-3 0,-2 5 0,3-5 0,-3 5 0,2-5 0,2-3 0,0-1 0,0 1 0,-1 3 0,-2 6 0,5-9 0,-1 7 0,-1 1 416,3-9 0,0 3-416,1-1 0,-4 9 0,-12 22 1296,-1 2-1296,-3 11 0,-3 6 0,-5 17 0,-4 3 0,-5 12 0,-2 7 0,-2 2 0,2-2 0,2-8-449,1-1 1,2-4-1,-2 5 449,-1 2 0,-3 6 0,0 4 0,-1 1 0,1-4 0,3-6 0,-1 4 0,3-6 0,-1 1-56,0 6 0,-1 0 0,1-2 56,2-7 0,0-2 0,1-1 0,-5 19 0,4-13 0,10-28 0,6-10 0,10-20 0,7-22 0,2-7 0,-3 8 0,1-2 0,0 0 0,-3 6 0,2-5 0,2-3 0,-2 2 0,-3 6 582,3-7 1,0-2-583,-2 8 0,3-7 0,4-3 0,-1-1 0,0 2 0,-4 6 0,4-6 0,-3 6 0,3-6 0,-5 9 0,3-4 0,1-4 0,2 0 0,-3 3 0,-2 4 0,-4 8-471,2-2 1,-3 6 470,6-12 0,-6 15 0,-13 40 0,-11 21 0,1-9 0,-1 5 0,-2 3 0,-2 2 0,-1 3 0,-2 2 0,2-3 0,-1 4 0,0-1 0,-1 2-239,2-6 1,-1 3-1,0-2 1,2-3 238,-3 6 0,2-2 0,0-2 0,-1 4 0,3-5 0,-2 5 0,0 1 0,2-7 0,-1 3 0,1-1 0,-2 4 0,0 5 0,1-7 67,5-11 0,1-6-67,-1 2 2298,-3 18-2298,38-76 0,-11 7-15,4-6 1,5-10 14,-10 9 0,3-8 0,1-3 0,0-3 0,0 1 0,-1 2 0,-2 6 110,4-7 1,-3 5-1,3-8-110,-4 9 0,3-6 0,2-5 0,1-3 0,1-1 0,-1 2 0,-2 3 0,-2 5 0,-4 9-740,6-15 1,-2 6 739,-2 3 0,2-4 0,0 0 0,-2 6-549,2-3 1,-3 6 548,-1 2 116,1-3 0,-5 13-116,-18 59 0,-1-7 0,-1 3-195,-3 12 0,-1 3 195,3-17 0,1 1 0,-2 7 0,1-5 0,0 6 0,-2 5 0,0 0 0,1 0 0,1-3 0,0-7 0,0 8 0,1-7 0,-2 6 0,1-1 0,-2 7 0,-1 4 0,1-2 0,1-6 0,4-12 202,-1 13-202,1-5 0,1 0 0,-1 4 0,19-6 0,3-58 0,6-22 0,-5 9 0,2-10 0,3-5 0,0-4 0,1 1 0,-2 3 0,-3 6 36,1-1 0,-2 6 0,0-1 1,2-4-37,-1-1 0,2-6 0,2-4 0,-1 0 0,-1 3 0,-3 8 0,-3 10 2403,4-12-2403,0 5 0,-2 2 0,-3 8-402,6-13 402,-13 30 0,-8 31 0,0-1 0,-4 14 0,-4 16 0,0 3 0,2-8-193,1-5 0,0 1 193,-1 1 0,-1 7 0,0 0 0,2-5 0,3-5 0,0-4 0,1 0-850,-2 12 1,0 0 849,0 3 0,0-2-132,2-9 1,1-6 131,0-8 0,3 13 0,4-29 2050,1 2-2050,10-28 0,1-9 0,-1 2 1168,1-1 1,-1 0-1169,2-4 0,5-10 0,-5 11 981,0-4-981,-10 23 0,3-7 0,-4 13 0,3-2 0,-5 52 0,-3-20-125,0 3 1,0-1 124,1-4 0,1 7 0,2 2 0,0-1 0,5-3 0,2-4 0,-2-17 356,9-8-356,-10-5 0,11-8 0,-8 6 0,10-1 0,-15 10 259,-1 5-259,0 25 0,-4-15 0,3 18 0,-4-22 0,-1 17 0,-1-15 0,-3 12 0,-2-20 0,-1-2 0</inkml:trace>
  <inkml:trace contextRef="#ctx0" brushRef="#br0" timeOffset="187594">5766 4008 5734,'27'-30'0,"-1"-1"0,4-6 0,-5 5 0,-9 12 0,0 0-539,9-10 1,2-5-1,-5 8 539,-4 4 508,12-15-508,-24 39 0,6-11 0,-27 41 0</inkml:trace>
  <inkml:trace contextRef="#ctx0" brushRef="#br0" timeOffset="188486">5671 4348 5734,'-12'22'0,"6"-15"0,4-4 0,17-32 0,9-15 0,0 2-547,-7 14 1,6-10 0,3-5 0,0 0 0,-1 3 0,-5 8 58,2-3 1,0 1 487,3-6 0,6-8 0,-2 2 0,-8 13 860,-5 9-860,9-14 0,-13 19 0,-23 32 0,-6 9 0,-2 5 0,-5 8-454,2-2 0,-4 9 1,-1 2-1,1-1 0,4-8 454,-2 5 0,0 0 181,3-4 0,-6 7 0,0 2 0,3-5 1,7-10-182,1 3 0,2-5 0,5-2 0,11-4-245,17-31 0,13-19 0,4-6 1,-6 5 244,3 1 0,0-3 0,-5 2 0,6-7 0,1-1 0,-3 1 0,-6 7 0,-1 0 0,-3 3 0,6-7 0,2-3 0,-2 4 0,-5 4 0,1 1 0,0-2 0,2-1 0,-3 4 0,6-6 0,-5 6 0,5-5 1920,-16 21-1920,-5 7 3183,-14 20-3183,-7 5 0,-2 3 0,-5 8-82,2-3 0,-4 5 1,-1 3-1,1-1 82,0 1 0,0 0 0,0 1 0,0-1-769,-1 0 1,0 0-1,1-1 1,2-2 768,1 0 0,2-3 0,4-6 0,1-3 0,1 7 0,9-15 0,3 2 0,13-20 640,4-9-640,5-9 0,8-9 0,2-5 0,-4 4 0,-3 4 0,-2 0 0,3-4 0,1 0 0,4-5 0,3-3 0,-1 0 0,-2 3 0,-6 5 0,-1 0 0,-4 5 0,0-1 0,7-8 0,1-2 0,-4 5 0,-5 7 0,-3 4 0,6-3 0,2-4 0,-20 29 0,-12 21 0,-11 17 0,1-3 0,6-11 0,-1 0-553,-4 13 0,-4 4 0,3-4 553,6-13 0,2-2 0,-1 0 0,-1 2 459,-5 18 1,0-1-460,0 1-116,3-7 0,3-5 116,7-14 0,42-25 0,-14-2 0,3-4 0,4-6 0,2-9 0,3-8 0,-4 5-685,-7 7 0,-1 1 685,9-9 0,5-5 0,-8 7 0,-1 0 1092,-1 1-1092,-4 3 0,-1 2 0,1-1 0,2 3 0,-3 7 0,-16 18 1513,6 15-1513,-16 11 0,-8 13 0,-3 3 0,3-7 0,2 0 0,1 0 0,-3 5 0,-1-1 0,1 1 0,0-1 0</inkml:trace>
  <inkml:trace contextRef="#ctx0" brushRef="#br0" timeOffset="189492">6054 5400 5734,'20'-35'0,"1"-1"0,0 1 0,-1-1 0,1 1 0,2-4 0,-1 0 0,0 2 0,-2 2 0,2-1 0,-1 2 0,-3 3-697,-2 5 1,-1 0 696,3-3 0,2-4 0,-3 5 442,7-14-442,-2 5 229,-10 11-229,-10 20 0,-14 20 0,-6 11 0,-7 11 0,-1 3-631,5-6 1,-2 4-1,0 1 1,-1-1-1,2-1 631,-3 1 0,2-1 0,0 0 0,-1 1 0,1 0 0,-1 4 0,0-2 0,3-3 0,5-9 0,-4 7 241,4-5 1,2-3-242,12-14 0,-2 4 0,29-45 0,12-19 0,-17 21 0,0 0-279,4-6 1,4-4 0,-1 0 278,-4 7 0,-1-1 0,1 0 0,-1 1 0,5-5 0,-1 1 0,2-1 0,-4 3 0,1 0 0,0 0 0,-2 3-457,0 0 0,0 2 1,-3 3 456,1 1 0,-2 2 0,15-16 0,-8 10 0,0 1 0,6-6 322,-9 6 0,-5 11-322,-15 41 0,-8-2 282,-10 20 1,-3 4-283,5-16 0,-1-1 0,1-1 0,0 1 0,-1 1 0,0 2 0,-1 2 0,0-3 0,0 4 0,-1-1 0,-3 10 0,1-1 166,4-12 0,3-2-166,-4 9-428,5-7 0,0-2 428,5-6 0,0 8 0,16-27 0,21-24 0,5-10 0,-13 12 0,0-2-116,11-11 1,5-4-1,-5 2 116,-11 9 0,-1-2 0,10-7 0,3-4 0,-5 4 0,-10 11 0,-1 1 57,6-5 1,2-3 0,-5 5-58,-2 3 829,11-10-829,-19 23 0,-6 16 0,-23 36 0,7-22 0,-1 0 1103,-3 5 0,1 0-1103,-2 7 0,4 2 0,2 0 0,1-1 754,7 3 1,9-10-755,28-47 0,7-13 0,4 16-222,-19-6 1,3-6-1,-6 3 222,2-6 0,-7 8 0,0-1 0,-1 1 0,-3 6 505,12-13-505,-22 27 0,-1 3 0,-3 7 702,-3 3-702,-8 22 0,-5 14 0,1-5 0,4-14 0,-1 0 0,-1 7 0,-1 0 0,1 0 0,-1 0 0</inkml:trace>
  <inkml:trace contextRef="#ctx0" brushRef="#br0" timeOffset="190336">5868 6369 5734,'19'-30'0,"-2"3"0,4-4 0,-3 1 0,-1 4 0,-1 0-1093,4-6 1,2-2 0,-4 4 695,-4 7 0,-2 3 397,13-22 292,-2 3 1,-1-1-293,-9 18 0,-1 1 0,10-17 0,-4 6 0,-14 23 740,-5 9-740,-12 21 0,-5 10-828,2-2 1,-3 6 0,1-1 827,0-1 0,-1 2 0,-1 2 0,-1 4 0,0-1-169,2-2 0,0 1 1,2-4 168,1-2 0,0 0 24,-1 1 1,-1 3-1,4-3-24,2-6 0,5-5 0,4 3 0,7-11 0,13-26 0,11-20 0,3-6 0,-5 6 0,0 2 0,2-4 0,-5 7 0,5-7 0,5-4 0,2-3 0,1-1 0,-1 2 0,-4 3 0,-4 6 0,8-8 0,-5 5 0,3-3 0,-6 6 0,3-5 0,2-1 0,-1 1 0,-3 4 0,-4 5-37,6-3 1,-7 7 36,-5 6 0,8-1 0,-20 18 1520,1 7-1520,-13 16 0,-10 15 0,-5 4 0,5-8 758,3-1 1,-1 0-759,-2 6 0,-4 8 0,0 1 0,4-5 0,5-9 0,2-2 0,1-3 0,-2 4 0,1 0 0,1 12 0,7-7 784,15-22-784,5 1 0,9-22-920,6-16 1,8-10-1,-4 1 920,-6 6 0,-1-1-266,0 0 1,5-3-1,-1-1 1,-5 3 265,-3-1 0,0-1 0,-1 0 0,4-5 0,0 0 0,-3 4 0,2-3 0,0 1 0,5-6 0,3-2 0,-8 6 0,-3 5 0,-3 4 0,10-10 674,-15 18-674,3 0 0,-31 57 0,-2-7 1010,1-3 0,-1 2-1010,2-4 0,0 2 0,1 3 0,0 4 0,0-2 0,-1 9 0,0 0 0,3-10 0,0 1 0,2-5 0,0 9 0,2-19 0</inkml:trace>
  <inkml:trace contextRef="#ctx0" brushRef="#br0" timeOffset="191424">5941 7256 5734,'25'-40'0,"0"0"0,1 0 0,-1 0 0,1 0 0,0-2 0,3-4 0,-2 3 0,-7 11 0,-13 20 0,-32 49 0,5-4-308,5-8 0,-4 5 0,0 3 308,1 1 0,-1 5 0,0 1 0,1-1 0,2-5-1639,-4 8 1,1 0 1542,2-4 1,-4 6 0,2-2 0,5-8 95,0 12 867,19-9-867,3-18 0,20-17 0,-2-21 0,5-14 0,1-5 0,-3 6-1010,1 0 1,1-1 1009,0 0 0,5-5 0,-1 0 0,-6 5 0,-4 5 0,-2 1 0,2 0 0,3-4 0,0-1 0,-3 5 1097,0-2 0,2-1-1097,1-1 0,5-7 0,-1 3 0,-9 13 0,-4 13 0,11-15 0,-39 53 0,-5 2 0,-3 6 0,-5 11 0,1-3-366,7-13 1,1-1-1,0 2 366,-3 2 0,-1 4 0,0-1 0,3-4 0,-1 8 0,5-8 2776,4-5-2776,12-11 135,5-20-135,23-19 0,-6-1 0,7-7 0,1-3 0,-4 5-940,-6 5 0,-1 2 0,2-2 940,7-7 0,4-5 0,1 0 0,-3 3 0,-1 2 0,-3 2 0,-2 2 577,-2 2 0,1-1-577,3-2 0,6-5 0,0 1 0,-8 7-1065,8-8 1065,1-1 0,-4 9 0,-23 26 0,-17 22 0,-16 20 0,-3 5 0,5-8 0,5-3 0,1 2 355,-4-3 0,-3 7 1,-3 3-1,2-2 1,4-6-356,-2 8 0,6-3 0,6-11 0,3 1 0,0-2 0,-1-1 0,4-4 0,20 12 0,19-57 0,7-15 0,-22 18 0,0 0 0,10-8 0,4-2 0,-3 0 0,0-2 0,1 0 0,-2 0 0,3-3 0,-1 2-1028,3-3 1,0 0 1027,-8 7 0,0-2 0,-4 5 0,4-3 1014,2-3-1014,8-3 0,-13 14 0,-2 6 0,-24 31 0,-8 10 0,1 4-97,-1 0 0,-1-1 97,0 2 0,2-6 0,-1 6 0,1-4 0,1-9 0,0 1 629,-2 13 1,-1 5 0,1-9-630,2-3 0,-4 7 0,5-24 0</inkml:trace>
  <inkml:trace contextRef="#ctx0" brushRef="#br0" timeOffset="193897">10440 6399 5734,'0'7'0,"12"0"0,0-2 0,30 1 0,-14-5-1192,3 0 1,3-1 1191,11-1 0,-9-1 0,10-1 0,2 0 0,-6 1-1122,5-2 1,1 0 1121,-8 1 0,5 0 0,1-1 0,-4 0 0,-1-1 0,-2 0 0,3-2-277,4 0 0,5-2 0,0 0 0,-3 0 277,0 1 0,-2 1 0,7-3 0,-16 3 0,6-1 0,4-2 0,1 1 0,0-1 0,-3 1 0,-3 1 0,-8 1 0,6-1 0,-8 1 0,5-1 0,5 0 0,6-2 0,2 0 0,-4 0 0,-10 3 0,-7 1 0,-2 1 0,7-1 0,5-1 0,2 0 0,-6 1 0,3 0 0,0 0 0,10-2 0,5-1 0,-9 3 0,2 0 0,-6 3 0,7-1 0,-6 1 0,-12 1 0,1 0 0,11 1 0,11-1 0,0 1 0,-12 1 0,7 1 0,3 0 0,-3 1 0,-18 0 0,3-1 0,4 1 449,-1 0 1,3 0-450,0 0 0,3 0 0,-2 0 0,-2 0 0,-1 0 721,12 1 1,1 0-722,-4-1 0,-1 0 0,-10 0 0,1 0 1638,7 0 0,-2-1-1580,-11 1 0,-1 0-58,3 0 0,0-1-235,1 1 0,-1 0 235,4 0 0,0 0 0,-5 1 0,-1-1 0,20 1-567,-20-1 0,-3 0 567,2 0 0,7 1 0,-5-1 0,0 1 0,9 0 0,6 0 0,-1 0 0,-20-2 0,2 1 0,-1 0 0,-8-2 415,-3 1-415,5 0 1189,-4 0-1189,-2-6 0,-9-3 0,-4-3 0,-15-7 0,-5-2 0,2 1-464,-3 0 1,0-1 463,0 4 0,-8-5 0,-1-1 0,-2 0-568,1 1 0,2 2 568,9 6-37,-2 1 0,0-1 37,-4-3 0,-12-6 0,25 14 0,0 1 806,3 2-806,24 13 0,-5-4 0,26 13 0,10-3 0,4-1 0,-12-3 0,3 0-663,7 3 0,4 1 0,-5-2 663,-11-3 0,-3 0 0,4 1 0,-5-1-147,-11-2 147,3 2 0,-3 6 0,-12-3 0,3 10 0,-14-5 0,-18 20 0,-5 4 0,0 0 0,8-14 0,-2 3 0,-1-1 0,0-1 0,-1-1 0,2-1 0,-3 5 0,0-1 794,-7 9 1,2-2-795,2 0 0,18-26 260,1-1-260,-4 6 0,6-9 0,-2 4 0</inkml:trace>
  <inkml:trace contextRef="#ctx0" brushRef="#br0" timeOffset="195337">11668 6712 5734,'-1'25'0,"1"0"0,0-2 0,3 18 0,0 4 0,0 0-607,0 0 1,0 1 606,1-2 0,-1-3 0,-1-13 0,0-1 0,1 5 0,-1-1 387,-10-26-387,-6-36 0,-7-12-1090,7-2 1,1-2 1089,4 17 0,2 0 0,-4-12 0,3 3 0,1 5 0,1-1 0,2 1 0,1 5 84,0-18-84,4 31 0,2 2-170,19-3 170,-7 11 0,18 0 2352,3 21-2352,-7 2 0,3 6 0,-1-3 0,-2-2 0,0 1-79,0 2 0,3 2 0,-4-2 79,-3-2 0,-2-2 0,17 12 0,-17-12 0,0-2 0,9-2 0,-15-13 489,-3-9-489,-7-28 0,-6-8 0,1 3-792,-1-7 0,-2 0 792,-5 13 0,-1 3 0,-1 0 0,0-3-327,1 7 0,0 3 327,3 8 192,0 3-192,-3-15 0,4 15 0,-1-12 1713,7 20-1713,6 2 0,0 6 0,3 2 0</inkml:trace>
  <inkml:trace contextRef="#ctx0" brushRef="#br0" timeOffset="195859">12231 6610 5734,'5'11'0,"6"8"0,-2-7 0,4 5 0,-3-9 0,0-2 0,35-10 0,-24 0 0,27-9 0,-16-24 0,-17 18 0,9-19 0,-43 19 0,8 14 0,-20 0 0,14 16 0,0 4 0,1 7 0,0 3 0,0-1 0,2-1 0,4 1 0,24 5 0,6-17 0,10 7 0,10-26 0,0-7 0,-3 3-620,1-2 0,-2 0 620,-12 5 0,-3 1-435,4 2 0,1 1 435,-2 1-353,23-1 353,-32 9 0,13 18 0,-14-9 0,0 8 0,-2 2 0,-8-3 0,-9 16 0,-5 1 0,-11-1-504,6-7 0,-2-1 504,-10-6 0,7-9 0,-8-3 0,0-2 0,0 1 186,-7 1 1,5-6-1,21-9 1,-6-2-1</inkml:trace>
  <inkml:trace contextRef="#ctx0" brushRef="#br0" timeOffset="196238">12847 6705 5734,'11'-15'0,"-6"26"0,-3 14 0,-3 2 0,0 1 0,3 4 0,6 10 0,3-1 0,1-7 0,1 1 0,6-9 0,6-31 0,1-12 0,0-6 0,-2-7-1093,0-9 1,0-7 0,-3 1 767,-8 13 0,-2 1 0,-1-1 325,-1-6 0,-1-1 0,-3 5 632,-2-10-632,-1 19 0,-1 0 0,-1-10-422,0-5 422,0 19 0,0-17 0,14 78 0,0-11 529,-3 11 1,1 6-530,-4-14 0,2 3-418,3 5 0,3 5 0,-2-6 418,-5-12 0,1 0-65,7 12 1,2 3-1,-3-13 1,-6-22-1,7-1 1</inkml:trace>
  <inkml:trace contextRef="#ctx0" brushRef="#br0" timeOffset="196419">13099 6547 5734,'-15'-30'0,"6"3"0,32 7 0,8 1 0,1-2-666,3-2 1,1 2 665,-9 8 0,-1 3 0,7 0 0,0 2 0,-5 1 0,-1 1 0,1 3 0,0 1 0</inkml:trace>
  <inkml:trace contextRef="#ctx0" brushRef="#br0" timeOffset="196885">13015 7198 5734,'-29'-5'0,"0"-1"0,-1 3 0,4 5 0,9 9 0,-2 12 0,3 3 0,3-1 0,1-2 0,5 3 0,19 0 0,5-2 0,1 0 0,1 0 0,4-1 0,11-6 0,0-4 0,-3 1 0,2 0 0,-2-2 0,-13-4 0,0 4 0,-6 0 0,-4 1 0,-11-2 0,-5-3 0,-29 9 0,-6 1 0,10-5-648,-12 4 1,2-2 647,24-11-132,-25-6 1,27 0 0,-17-6 0</inkml:trace>
  <inkml:trace contextRef="#ctx0" brushRef="#br0" timeOffset="197095">13158 7130 5734,'28'-17'0,"1"27"0,-11 21 0,-1 14 0,0 0 0,0-5 0,1 1 0,-1-1 0,-1 1 0,0 0 0,0-4 0,0-4 0,1 1 0</inkml:trace>
  <inkml:trace contextRef="#ctx0" brushRef="#br0" timeOffset="197273">13202 7452 5734,'-18'-14'0,"6"1"0,21 0 0,31-15 0,-11 11 0,3 0-1432,7-4 0,0 1 1432,-6 4 0,-1 1-159,11-2 0,-4 1 0,-6 3 1,-4 3-1,0-1 0</inkml:trace>
  <inkml:trace contextRef="#ctx0" brushRef="#br0" timeOffset="197962">13682 7196 5734,'12'11'0,"-3"-2"0,-2-1 0,0-2 0,0 1 0,25 2 0,15-15 0,-7 5-427,0-14 427,-33 6 0,-4-23 0,-8 12 0,-6-9 0,-4 22 0,-5 15 0,7 2 0,-4 8 0,5-1 0,2 24 0,2 4 0,3-5 0,0 6 0,4-2 0,15-8 0,4-18 0,3-2 0,7 8 0,18-10 0,-11-29 0,-2-8 0,5-4-768,-1 1 1,-3-3 767,-7-5 0,-3-2 0,-4 0 0,0-4 0,-4 6 0,0 1 0,0-3 0,0 3 0,1-9 0,-13 72 0,-2-10 0,-1 13 0,-1 8 0,0-9 0,0 3 0,1 0-804,-1 1 1,0 1 0,0 0 803,0-1 0,0-1 0,0-3 0,0 5 0,0-7 1390,0-5-1390,-3-10 0,-12-38 0,7 2 0,0-6 0,0-6-292,5-13 1,5-2 291,1 13 0,2 1 0,0-1 134,-2-2 1,1 0 0,1 2-135,5-11 0,1 5 0,2 5-545,2 8 0,2 0 545,0 3 0,0 3 0,2 6 0,0 20 262,-1 14 0,0 7-262,2 16 0,-8-7 0,-3 0 0,-8 0 2150,-17-4-2150,-27-15 0,11-6 0,6-6 0,1-2 0,-1-6 0</inkml:trace>
  <inkml:trace contextRef="#ctx0" brushRef="#br0" timeOffset="199497">14878 3170 5734,'0'27'0,"1"-4"0,2-3 0,6 24 0,-4-20 0,1 3 0,1 7 0,0 4 0,1-2 0,-2-4 0,1 1 0,2 13 0,0 1 0,-2-9 0,0-1 0,-1-3 0,0-1-111,1 5 0,0 0 111,-1-1 0,1 2 0,-1-1 0,1 3 0,-1-2 0,1 2 0,0 0-271,-2-3 0,2 1 0,-2-5 271,-1-8 0,-1 0 0,4 17 0,-1 3 0,0-5 0,-1 0 0,1 2 0,1 4-1017,0 0 1,0 3 0,-1-6 1016,-2-14 0,0 0 0,2 9 0,0 4 0,0 1-397,0 3 1,1 0-1,-1-3 397,0 1 0,0 0 0,0 2 0,1 4 0,0-1 0,-1-3 0,0-2 0,-1-4-230,-1-9 0,0-1 230,1 5 0,0 3 0,0-1 0,1 7 0,0 0 0,1 4 0,0 0 0,-3-15 0,1-1 0,-1 0 0,2 11 0,0-4 0,1 7 0,-2-10 0,2 6 0,-1 0 0,0 0 0,0-1 0,1 4 0,-2-7 0,1 2 0,0 2 0,0 0 0,0-1 0,0 8 0,1 1 0,-1-2 0,0-3 0,0-1 0,0-2 0,0 0 0,0 5 0,0 0 0,-1-6 10,-1-14 0,0-1-10,2 18 0,0 2 0,-1-9 0,0-1 117,0 1 0,0-1-117,0-2 0,0 0 0,1 10 0,-1-1 0,-1-15 0,0 0 0,0 5 0,1 4 0,-1 1 0,0 2 0,0 0 0,0-2 0,0 4 0,1 2 0,-2-8 0,1 4 0,-1 2 0,1-4 4,-1 1 0,0-2 0,1 1-4,-1 7 0,1 2 0,1 2 0,-2-8 0,1 2 0,-1-1 0,1-4 301,0 10 1,0-3-302,0 4 0,0-1 0,0-9 0,-1-2-435,0-4 1,0 1 434,1 6 0,0-1 355,-1-10 0,-1-1-355,1 0 0,0 0 0,0 2 0,0 0-215,-1 0 0,1 0 215,-1-2 0,1-1 0,0 1 0,-1-1 0,3 17-70,-2-10 0,2 10 0,0 1 0,-1-8 70,0-5 0,0 0 0,1 14 0,2 7 0,-2-11 976,0-10-976,2 8 0,0 0 0,-1-3 0,0-5 0,1 5 0,-1-8 0,-2-8 177,4 20-177,-5-31 1019,0 8-1019,1-2 819,2-6 0,-3-12 0,0-14 0</inkml:trace>
  <inkml:trace contextRef="#ctx0" brushRef="#br0" timeOffset="202185">14892 3138 5734,'33'0'0,"0"0"0,0-2 0,7 0 0,-1-1-1993,-6-2 1993,2-2 0,-8 2 0,0 0 0,15-3-521,-14 2 1,0 1 520,11-3 0,-14 4 0,5-2-16,8 0 0,4-2 0,0 1 16,-9 2 0,0 0 0,1-1 0,4 1 0,2-2 0,0 1 0,-5 1 0,2 0 0,-4 1 0,0 0 0,-2 0 0,15-1 0,-13 2 0,0 0 0,15-3 0,-19 4 0,-3-1 0,-9 1 0,-1 1 0,8-1 0,-6 0 818,5 1-818,-9-1 1340,0 1-1340,-2 0 924,2 1-924,-1 0 0,2 14 0,-4-3 0,0 9 0,-4-6 0,7 16 0,-1-3 0,0 0 0,-2-5 0,0 1-906,8 19 0,-1-2 906,-4-8 0,-3-5 0,0-1 0,1 5 0,3 8 0,-1 1 0,-5-16 0,0 0-717,7 19 1,-1-2 716,-1 0 0,0-1 0,3 5 0,0 3 0,-7-22 0,-1 0 0,8 21 0,0 0 0,-6-15 0,-1-2 0,-1-6 0,-1 0 0,2 5 0,2 5-580,-1 3 1,3 6 0,0 1 0,-2-6 579,-1-1 0,1 0 0,0 1 0,2 6 0,-1 0 0,-1-7 503,-3-5 0,1 1-503,0-1 0,1 7 0,1 3 0,1 0 0,-3-4 0,4 10 0,-1-2 0,0 3-219,-2-10 1,1 2 0,0 1-1,-1-1 1,-1-4 218,0 2 0,-1-3 0,-2-2 0,1 0 0,1 5 0,-1-3 0,2 9 0,1 5 0,0 1 0,0-2 0,-2-4 0,1 2 0,-1-4 0,0 0 0,0 3-15,0-3 1,1 3 0,1 2-1,-1-1 1,-1-4 0,-1-5 14,0 2 0,-1-5 0,-2-6 0,3 14 1027,-1-3-1027,-1-4 0,2 6 0,-2-5 0,-1-7 0,0 0-343,1 8 1,1 4 0,-1-7 342,0 7 0,1 4 0,0 2 0,-3-21 0,0 1 0,1 8 0,0 6 0,0-7 0,1 11 0,-2-11 0,0 7 0,0-6 0,-1-8 0,-1-2 0,3 22 0,-2-2 0,1-5 1000,-1-1-1000,-1-5 0,0 6 0,0-4 0,0-9 0,-1 2 0,1 10 0,1 5 0,-1-2 0,0 4 0,0-4 522,0-9 1,-1-1-523,1 11 0,0-4 0,0-4 0,-1-2 0,1 6 0,0 1 0,-1 5 0,1 0 0,0 4 0,0 0 0,-1-1 0,1-4 0,-1 3 0,1-8 0,0 5 0,0 0 0,0-6-107,0 0 0,0-1 107,1 10 0,0 1-70,0-5 0,1-2 70,-1-4 0,1 1 0,-1-4 0,0 2 0,0-3 795,0-1 1,0-1-796,0 6 0,1-3 0,-1-1-361,0-3 0,0-3 361,-1-5 0,1-1 2020,1 16-2020,-1-6 0,0 0 0,0 17-482,0-18 0,-1-2 482,-1-3 0,1 1-365,-1 7 1,1 1 364,0 4 0,0-4 0,0-2 0,0-6 0,0-3 0,1 3 0,0 1 0,-1-2 323,2 12 1,0-2-324,-3-15 0,2 18 0,-4-27 1157,0 0-1157,-1-3 908,-8 2-908,-13-4 135,2 0-135,-13-5 0,-2-1 0,5 0 0,1 0 0,-4-1 0,-9 1 0,1-1 0,14 1 0,-1 0-633,-4-1 1,-4 1 0,5-1 632,-14 2 0,20-1 0,-2 0-163,-10 3 1,-3 0 162,3 1 0,-1 0 0,-2-1 0,0 3 0,-10 4 0,5 0 0,10-2 0,3 0 0,-1 0 0,0 3 0,0-1 0,-1 2 0,-6 3 0,12-5 0,0 1 0,-9 3 0,2-1 0,4 0 0,13-7 1823,-9 4-1823,4-3 0,-17 7 0,11-5-206,-11 4 206,23-9 0,0 1 0,-8 2 0,-1 0 0,0-1 0,-20 5 0,-3 0 0,3-3 0,14-2 0,2 0 0,-3-1 0,15-3 0,2-2 0,11-16 0,7 3 0,12-13 0</inkml:trace>
  <inkml:trace contextRef="#ctx0" brushRef="#br0" timeOffset="203288">15057 4397 5734,'37'1'0,"-11"-3"0,1 0 0,-2 1 0,1-1 0,2 0 0,1-1 0,6-1 0,-1 0-3277,16-1 3171,-11 1 0,3-1 106,-6 1 0,1 0 0,-4 0 0,3 0 0,-2 0 0,9-1 0,1 0 0,-4 0 0,2 0 0,-5 0 0,-9 2 0,0-1-239,17-2 1,7-1 0,-4 0 238,-7 2 0,-1-1 0,-1 1 0,3-1 0,-2 0 0,8-1 0,-5 1 0,6-1 0,-14 2 0,3-1 0,9-2 0,-4 0 0,4 0 0,-7 1 0,5-1 0,-9 1 0,-5 1 0,0 1 0,-1-1 852,-2 0-852,-8 1 0,-3 5 0,-20 4 0,-12 6 0,-2 1 0</inkml:trace>
  <inkml:trace contextRef="#ctx0" brushRef="#br0" timeOffset="204007">15062 5879 5734,'26'-3'0,"-4"0"0,21-6 0,-7 2 0,9-2 0,2-1 0,-6 1-561,-6 2 1,-4 1-1,6-1 561,2-1 0,8-1 0,3-1 0,0 0 0,-3 1 0,-8 1-1082,-3 1 1,-5 2-1,2-1 1082,4-1 0,3 0 0,-1 0 0,-5 1 0,0-1 0,1 1-192,1-1 0,5 0 0,1-1 1,-5 1 191,4 0 0,0 0-10,-2-1 0,4 0 0,0 1 0,-6 0 10,-3 1 0,-3 1 0,1-1 0,3 0 0,9-2 0,6-1 0,-5 1 0,-6 1 0,0 1 0,0-1 0,4-1 0,-4 1 0,-2 0 0,-6 1 0,1 0 1092,16-4-1092,-23 4 2601,-7 2-2601,-2 4 0,-9 3 0,-5 5 0</inkml:trace>
  <inkml:trace contextRef="#ctx0" brushRef="#br0" timeOffset="204725">15439 6979 5734,'26'-1'0,"0"1"0,21-3 0,-10-2 0,9-2 0,2 0 0,-6 0-1639,3 0 1,1 0 1042,-1 0 0,7-1 0,0 0 0,-8 1 596,-5 1 0,1 1-19,4-2 1,8 0 0,0 0 0,-6 0 18,1 1 0,0-1 0,-4 1 0,6-1 0,-1 1 0,-9 0 0,-12 2 0,-1 0 0,13-2 0,5 0 0,-1-1 0,6 0 0,-1-1 0,-7 2 0,1 0 0,0-1 0,-2 1 0,0-1 0,-7 1 0,7 0 0,-5 0 0,-1-1 0,2 0 0,-16 3 2020,14-3-2020,-22 8 0,-10 2 0,-7 4 0</inkml:trace>
  <inkml:trace contextRef="#ctx0" brushRef="#br0" timeOffset="205507">15632 8445 5734,'46'-9'0,"1"0"0,-9 1 0,6 0 0,3-1 0,2 0 0,-2-1 0,-7 2 0,1 0 0,1 0 0,-1 0 0,1-1 0,-1 1-547,2 0 1,0-1 0,1 0 0,-1 1 0,-3 0 0,-3 1-249,11-1 1,-6 1-1,-4 0 795,-7 2 0,0 0-25,4-1 1,3 1 0,-2 0 24,0 0 0,-1-1 0,-1 2 0,1-1 0,-5 1 0,4 0 0,8-1 0,1 0 0,-1 1 0,-1-1 0,-3 1 0,-15 1 0,17-2 0,-18 2 1536,13-2-1536,-20 2 2420,3-3-2420,-5 0 444,-3-5 1,-12 4-1,-2-1 1</inkml:trace>
  <inkml:trace contextRef="#ctx0" brushRef="#br1" timeOffset="-209253.73">16143 7498 5734,'0'3'0,"3"12"0,3 19 0,1 5 0,-2-13 0,0 0-1639,3 18 1,-1 0 1418,1 3 220,1 2 0,0 0 0,-4-22 0,0 0 0,4 18 0,-1-2 0,1-4-316,-4-14 1,0 0 315,2 9 842,1 3-842,-20-72 0,5 12 0,-4-14 0,-2-11 0,1 5-80,4 14 0,0-1 80,-4-9 0,-1-10 0,-2 0 0,2 5 582,-2-3 0,-1 1-582,2 2 0,-1-2 0,0 5 173,3 6 0,0 6-173,-1-6 0,6 20 0,2 1 0,-5-11 0,4 12 195,-3-11-195,6 15 443,3-9-443,2 9 1298,6-7-1298,20 1 0,4 1 0,0-1 0,3-2 0,8-3 0,-7 4 0,0-1 0,-6 3 0,3-2 0,-5 2 0,-5 2 0,1-1 0,-3 2 0,-7 3 0,18-8 0,-20 14 0,5 1 0,-16 11 0</inkml:trace>
  <inkml:trace contextRef="#ctx0" brushRef="#br1" timeOffset="-208806.73">16126 7893 5734,'19'-10'0,"5"-3"0,2-1 0,10-5-1412,-6 4 1,0 0 1411,3-1 0,-1 0 0,3-1 0,8-5 0,-6 4 0,-14 6 0,0 1 0,14-8 0,5-2 0,-11 5 0,-16 6 356,15-16-356,-18 14 0,7-10 138,-14 13 1,-2 0 0,-1 1 0</inkml:trace>
  <inkml:trace contextRef="#ctx0" brushRef="#br1" timeOffset="-207736.73">16778 7672 5734,'7'-6'0,"4"-5"0,-4 4 0,2 7 0,-10 13 0,-3 5 0,-4 10 0,-2 0 0,0 1 0,1-3 0,1 1 0,-2 3 0,0 5 0,2-7 0,0 4 0,4-16 0,-2 6 0,3-7 0,21-5 0,-5-7 0,19-7 0,0-6 0,13-7 0,3-1 0,-22 9 0,0-1 0,20-8 0,-2 1 0,-6 0 0,-17 8 0,10-5 0,-20 10 0,-3-1 0,1 0 0,-7-2 0,-3 1 0,-5-1 0,-3 0 0,0 0 0,0 0 0</inkml:trace>
  <inkml:trace contextRef="#ctx0" brushRef="#br1" timeOffset="-207486.73">17071 7664 5734,'-9'-25'0,"1"4"0,6 20 0,0 4 0,1 8 0,4 15 0,1 4 0,0 0-589,1 3 1,0 0 588,1-5 0,1 9 0,1 2 0,1-3 0,-1 0 0,-1-1 0,-1-10-525,1 9 525,-1-10 0,-1 1 0,-2-12 0,-12-13 0,3 3 0,-11-13 0</inkml:trace>
  <inkml:trace contextRef="#ctx0" brushRef="#br0" timeOffset="-194767.73">15314 3519 5734,'10'14'0,"-1"-2"0,2 15 0,4 10 0,-3-4 0,-3-10 0,1 1-145,5 15 0,3 6 0,-1-1 145,1 3 0,-1-3-1253,-2-7 0,-1 0 1253,1 2 0,0-1 322,-3-7 1,-5-13-323,-16-45 0,-5-8 0,11 24-432,-7-17 1,-4-11 0,1 6 431,-1-5 0,0 1 0,-1 0 0,0-1 0,2 4 0,0 3 146,3 8-146,-3-6 0,-3-6 0,3 7 1528,0 0-1528,7 14 0,1 2 0,0 0 0,0 2 1619,-2-7-1619,2 6 0,-2-4 0,3 5 297,2-2-297,3 3 0,5-3 0,36-12 0,-18 10 0,6-2 0,0-1 0,-6 4 0,5-4 0,0 1 0,-5 2 0,17-10 0,-19 12 0,-9 21 0,2-5 0,-12 19 0</inkml:trace>
  <inkml:trace contextRef="#ctx0" brushRef="#br0" timeOffset="-194570.73">15378 3701 5734,'-5'15'0,"0"1"0,9-3 0,2-3 0,6-1 0,22-14 0,-11 0 0,8-5 0,-1-1 0,-5 1 0,14-6 0,-25 8 0</inkml:trace>
  <inkml:trace contextRef="#ctx0" brushRef="#br0" timeOffset="-194327.73">15899 3792 5734,'16'46'0,"0"-4"0,-8-21 0,2 2 0,0 2 0,2 2 0,2 5 0,0-1 0,-2-2 0,0-1 0,3 5 0,0-3 0,-1 0 0,-2-4 0,-3-3 0,-8-13 0</inkml:trace>
  <inkml:trace contextRef="#ctx0" brushRef="#br0" timeOffset="-193685.73">15826 4819 5734,'6'30'0,"-1"0"0,3 11 0,0 3 0,-3-19 0,0 0-1585,4 21 1,1-1 1584,1-6 0,-1-4 0,0-3 0,1 0 0,-1-1 464,0 0 1,-4-11-465,-13-50 0,-1 6-29,-1-4 0,0-3 29,-6-12 0,-1 1 0,0 0 0,-1-4 0,3 10 0,-2-6 0,2 9 0,3 5 0,0 0 0,1 3 0,5 12 0,1-10 0,2 7 0,1-7 1615,4 11-1615,0 1 0,19-23 0,-10 17 0,14-16 0,-3 12 0,0 2 0,-1 1-43,3-3 0,-1 1 43,-10 10 0,21-8 0,-24 19 0,13-2 0</inkml:trace>
  <inkml:trace contextRef="#ctx0" brushRef="#br0" timeOffset="-193514.73">15836 4888 5734,'5'6'0,"22"-1"0,-3-8 0,16-12 0,13-6 0,-8 1 0,-18 8 0,0 0 0,14-8 0,1 0 0,0-1 0</inkml:trace>
  <inkml:trace contextRef="#ctx0" brushRef="#br0" timeOffset="-193148.73">16300 5091 5734,'40'-18'0,"1"-1"0,-8 8 0,1 0 0,-4 3 0,14-3-916,-14 8 0,-3 3 916,-8 4 571,15 20-571,-14 20 0,3-3 150,-19-11 0,-5 1-150,-4 11 0,0-7 0,1-5 0,3-4 0,4-10 961,36-6-961,1-30 0,2-7 0,-10 10 0,1 0-163,8-10 1,-4 4 162,-11 11 0,-7 5 0,4 1 0,-8 5 0</inkml:trace>
  <inkml:trace contextRef="#ctx0" brushRef="#br0" timeOffset="-192571.73">16361 6232 5734,'3'32'0,"-1"0"0,0 3 0,4 4 0,2 9 0,-2-9 0,0-1-1006,3 4 1,-1-3 1005,-6-25 622,1 2-622,-20-45-904,3-4 0,-1-8 0,-1 2 904,0 2 0,0-1 0,-1-6 0,-1-4 0,3 6-10,5 14 1,2 3 9,-5-12 0,9 4 0,4 2 0,5 12 707,12-12-707,3 12 0,5-1 0,9-6 0,-11 9 0,0 1 0,18-12-154,-3 1 154,-3 2 0,-16 12 0,4-3 0,-11 8 819,-1 2 0,-5 8 0,-1 2 0</inkml:trace>
  <inkml:trace contextRef="#ctx0" brushRef="#br0" timeOffset="-192402.73">16377 6142 5734,'-13'21'0,"15"-4"0,5-14 0,20-5 0,1-7 0,1-3 0,8 0-136,-4-1 1,-3 1 0,-4 3 0,-1 0 0</inkml:trace>
  <inkml:trace contextRef="#ctx0" brushRef="#br0" timeOffset="-191979.73">16737 6336 5734,'7'-10'0,"31"-15"0,-18 14-677,23-11 677,-31 19 221,2 1-221,-2 31 0,-6-16 112,-6 25-112,-19-6 0,10-17 0,-8 13 0,17-10 0,1-10 344,6 8-344,0-12 0,26 7 0,-16-6 0,18 4 0,-18-4 0,8 6 0,-9-2 0,6 9 0,-16-8 0,-9 31 0,-3-21 0,-12 9 0,-7-1 0,-7-15 0,-1-2 0,6 3 0,-1-1 0,-3-7 0,0 0 0</inkml:trace>
  <inkml:trace contextRef="#ctx0" brushRef="#br0" timeOffset="-191136.73">16509 8876 5734,'-3'30'0,"1"0"0,1-7 0,1 14 0,0 5 0,1-9 0,1 1-1639,-1 14 1,1-1 1404,0-17 1,2 1 233,4 16 0,1-2 0,-1-2 0,0-2 0,0-4 1064,-5-19-1064,2 7 596,-14-31-596,4 5 0,-7-23 0,-2-10 0,-1-9-676,1 6 1,-4-10-1,0-1 1,3 8 675,2 7 0,1 0 0,-2-2 0,-2-6 0,1 2 0,3 10 1001,0 2-1001,2 3 0,0 3-66,1 2 66,2 2 0,0 2 0,-3-14 0,5 12 0,-2-16 0,26-10 0,-8 16 1245,2 4 0,1 2-1245,1 6 0,11-7 0,2-3 0,6-2 0,4-4 0,0 2 0,-11 8 0,11-5 0,-26 19 135,2 3 0,-11 7 1,-2 6-1</inkml:trace>
  <inkml:trace contextRef="#ctx0" brushRef="#br0" timeOffset="-190940.73">16433 8825 5734,'-13'37'0,"9"-8"0,25-23 0,-4-4 0,8-3 0,-9-2 0,12-4 0,16-7 0,-7 2-317,8-6 317,-22 8 0,8-7 0,-9 6 0,4-4 0</inkml:trace>
  <inkml:trace contextRef="#ctx0" brushRef="#br0" timeOffset="-190750.73">16682 9074 5734,'-4'8'0,"2"0"0,5-2 0,8-1 0,26-6 0,-13-1-170,17-4 1,-22 0-1,0 1 1</inkml:trace>
  <inkml:trace contextRef="#ctx0" brushRef="#br0" timeOffset="-190185.73">17236 8922 5734,'-4'-2'0,"-1"1"0,-11 4 0,-12 5 0,0 3 0,2-1 0,-3 0 0,0 2 0,7-1 0,0 0 0,-13 7 0,14-7 0,-8 5 0,17-9 0,1 2 0,6-1 0,8 18 0,1-12 0,4 12 0,-1-16 0,1-1 0,2-1 0,3-1 0,3-1 0,2-2 0,10 0 0,3-1 0,-1-1 0,-1 1 0,0-1 0,7 0 0,-12 0 0,11 2 0,-13 11 0,-16 12 0,1-2 0,-16 5 0,1-17 0,-3 2 0,-2 0 0,-19 4 0,-4 0 0,6-3-109,-6 1 0,0-3 109,6-10-124,7-3 1,-8-2 0,9-1-1</inkml:trace>
  <inkml:trace contextRef="#ctx0" brushRef="#br1" timeOffset="-181869.73">15557 7489 5734,'-9'-1'0,"7"-19"0,6-15 0,6 3 0,6-10 0,1-1 0,-2 6-1133,-2 1 1,1 0 1132,1 1 0,2-5 0,0 1 0,-5 11 514,1 2-514,-1 2 0,-1 1 0,1 0-240,7-15 240,-14 29 0,-1 0 0,4 3 0,-5 7 1701,1 6-1701,-6 9 0,-3 8 0,-4 8 0,-2 8 0,-4 7 0,2-2-1093,3-12 1,1-3 0,0 3 1090,-6 14 0,0 2 0,2-8 2,-1 1 195,2-4-195,3-10 0,0-1 0,0 2 0,-4 12 0,13-31 0,6-9 0,2-4 0,17-22 0,3-7 0,1-1 156,-5 5 0,3-4 0,-2 2-156,-7 7 0,1-2 0,8-9 0,3-4 0,-4 3 0,-5 8 0,-1 1 0,1-1 0,2-3 0,-5 6 0,-1 2 0,14-16 0,-18 30 0,6-8 0,-24 37 0,-13 20 0,2-2 0,3-9 0,0 0-162,-4 9 0,-2 6 1,-2 1 161,2-2 0,-2 3 0,1-1 0,2-6-424,0 3 1,-2-1 423,1 2 0,-3 6 0,0-1 0,5-10 2381,-3 4-2381,-1 2 0,2-4 0,12-19 0,-9 18 0,26-53 0,11-16 0,6-12 0,-1 4-1190,-6 7 1,1-1 1189,0 0 0,3-5 0,1 0 0,-4 5 0,1 0 0,-1 1 236,-1 3 0,1-2 0,2-3-236,6-5 0,3-4 0,0 0 0,-3 4-712,-5 6 1,-2 2 0,1-1 711,3-2 0,3-4 0,-3 3 0,-8 11 0,-6 8 0,-2 2 0,-4 13 2265,-7 6-2265,-7 17 0,-9 8 0,-8 11 0,-3 3 0,4-5-724,6-11 1,2-3 0,-2 4 723,-3 5 0,-4 5 0,0 2 0,1-3 0,3-5 923,-4 7 0,0-1-923,3-4 0,-3 6 0,1 0 0,2-6-936,0 1 0,1 0 936,-5 6 0,-2 3 0,11-11 0,15-18 0,6-17 0,27-28 0,-9-1 0,5-8 0,2-4 0,-4 5 0,-2 5 0,-2 3 0,2-4 0,5-7 0,4-4 0,-1 0 0,-5 6-14,-2 5 1,0 0 13,4-4 0,5-7 0,0 0 0,-4 6 243,1 0 0,-1 0-243,-3 3 0,5-5 0,-1 1 0,-6 8 0,8-8-82,-13 16 0,-1 2 82,10-7 0,-31 49 0,-9 15 0,-5 3 0,-5 3 565,3-3 0,-2 4 0,-2 3-565,5-11 0,-2 3 0,-1 1 0,0 1 0,1-1 0,2-4-486,-1 2 0,3-3 0,-1-1 1,0 3 485,-1 0 0,-2 3 0,1 0 0,0-2 0,3-5 226,-5 15 1,6-12-227,8-15 171,10 0-171,4-17-202,16-23 0,13-22 0,5-8 0,-8 9 202,-3 3 0,0-2 0,-3 4 0,6-6 0,1-2 0,-2 2 0,-6 7 0,-1 0 0,0 2 0,2-4 0,4-5 0,1 0 0,-5 5 0,1-2 0,0 1 0,-3 4 0,3-5 0,0 2 0,-8 7 0,2-1 0,8-10 389,-8 10-389,-4 10 0,-32 41 0,-9 15 0,7-11 0,-1 2-43,-5 6 1,-2 5 0,1-3 42,3-3 0,-1 2 0,4-3 0,-3 6 0,0 2 0,0-2 0,3-5 0,-4 7 0,1 1 0,-1 1 0,-3 7 0,1-1 0,6-12 1577,1 5-1577,0-2 0,12-16 0,20-29-613,7-15 0,7-12 0,-2 3 613,-1 2 0,0-1 0,-4 3 0,1-2 0,2-3 0,1 1 0,5-6 0,2-3 0,-1 3 0,-5 4 0,0 1 0,-1 0 0,0 1 0,5-5 0,-2 2 0,-8 9 0,-6 8 317,9-10-317,-17 21 0,-18 25 0,-8 11 0,4-7 0,-1 1-37,-5 5 0,-2 4 1,-1 4 36,0 2 0,-1 5 0,1 0 0,3-7 32,-1 1 0,1-2-32,1 0 0,-3 6 0,1-2 0,6-10 0,2-4 2006,-3 16-2006,12-22 0,2 6 0,13-27 0,8-13 0,4-5 0,-2-1 0,1-1-670,6-5 1,0-1 669,-1 1 0,1-3 0,3 0 0,2-3 0,-3 3 0,-5 5 0,-1 0 0,4-2 0,2-3 0,-5 6 0,-1 1 2587,-1 1-2587,-8 12 0,-16 22 0,-18 24 0,3-8 0,-2 4 0,1-2-476,1-1 0,0 0 476,-5 12 0,1-1 0,3 4 0,7-14 0,3-4 0,1-2 0,2-1 1828,2 7-1828,5-19 0,8-2 0,20-10 0,-7-2 0,14-12 0,-3-10 0,0-3 0,3-4 0,-10 10 0,0-1 0,-1 1-255,12-10 0,-3 1 255,-3 3 0,-7 12 1128,-12 32-1128,-6-7 0,-11 27 128,-8-10-128,-7 12 0,-1 2 0,9-18 0,0 0 0,-4 9 0,-1 3 0,5-6 0,6-4 587,8 2-587,8-28 0,5 5 0,-12 0 0,-1 6 0,-8-1 0,-10 23 0,7-17 0,-9 16 0,11-25 0,-1 0 0</inkml:trace>
  <inkml:trace contextRef="#ctx0" brushRef="#br1" timeOffset="-176035.73">7698 3208 5734,'36'-30'0,"-3"4"0,-11 11 0,-1 1 0,3 0-1169,18-11 1169,-25 18 0,-2 1 374,25 2-374,-13 6 0,15 0 193,-15 12-193,6 11 0,-6-4-310,7 10 310,-14-11 0,11 13 0,2 3 0,2 0-557,-10-9 0,3 5 0,-3-6 557,1 4 0,-5-5 0,2 4 0,-5 1 0,0 3 0,-1-2 0,0 0 0,1 1 0,-2 0 0,0 4 0,-3-5 0,0 10-4,-1 1 4,-5-9 0,1 5 0,-1-3 0,0-4 0,-1 0-288,1 4 1,0 4 0,-1-2 287,0 0 0,-1 3 0,0-2 0,-1 7 0,0 0 0,0-4 0,0-3 0,0-4 0,0 4 0,-1 2 0,1 3 0,0 0 0,0 0 0,0-2 0,1 1 0,-1-2 0,1-5-909,0 6 0,1 0 909,-1-4 0,0 4 0,1-1 0,0-7 0,5 15-156,2-11 0,3 7 1,0-5 155,-4-9 0,1 1 0,3 7 0,2 4 0,-2-8 0,7 4 0,1-1 0,-1-6 0,6 6 0,-4-4 0,-7-10 0,0 0 0,6 7 0,3 3 0,-3-3 0,-3-4 0,-3-4 0,5 9 715,-5-11 0,-3 5-715,-12 14 0,-9 8 0,1-7 0,-1 9 0,-2-7 0,-4 10 0,-1 1 0,2-12 1288,-5 5-1288,0 0 0,0-2 0,4-13 1109,1 0-1109,-1-1 0,0 1 0,-1 4 0,2-6 0,0-1 0,3-7 0</inkml:trace>
  <inkml:trace contextRef="#ctx0" brushRef="#br1" timeOffset="-172135.73">16669 3666 5734,'20'-28'0,"7"-10"0,2-1 0,-3 3-1093,-5 8 1,2-4 0,-3 5 913,3-5 1,5-8 0,-9 14-1</inkml:trace>
  <inkml:trace contextRef="#ctx0" brushRef="#br1" timeOffset="-171726.73">17289 4863 5734,'18'-18'0,"0"1"0,15-15 0,7-7 0,-5 6-410,-11 10 0,0 1 1,11-10-1,3-5 1,-5 7-1,-14 13 0,1 1 1</inkml:trace>
  <inkml:trace contextRef="#ctx0" brushRef="#br1" timeOffset="-171069.73">17457 6257 5734,'14'-29'0,"3"3"0,6-5 0,-3 4 0,-4 6 0,0 1-1093,6-8 1,3-3 0,-2 4 520,9-10 572,-13 17 0,2-3 0,3-1 0,2-3 0,-1 3 0,1-2 0,-1 1 0,0 2 0,0-1 0,-1 0 0</inkml:trace>
  <inkml:trace contextRef="#ctx0" brushRef="#br1" timeOffset="-170493.73">17979 9503 5734,'24'-35'0,"1"1"0,-1 0 0,0 0 0,5-7 0,-1 2 0,2 0 0,-3 10 0,1 0 0,0 1 0,-2 3 0,4-6 0,0 2 0,5-6 0,1 0 0,-1 1 0</inkml:trace>
  <inkml:trace contextRef="#ctx0" brushRef="#br1" timeOffset="-169484.73">16868 3413 5734,'6'-9'0,"1"-1"0,15-11 0,-2 6 0,2 0 0,6-6 0,1 1-465,-1 2 1,0-1 464,4-2 0,0 2 0,3-3 0,-7 4 0,0 0 0,-1 1 0,5-4 0,-13 9 0</inkml:trace>
  <inkml:trace contextRef="#ctx0" brushRef="#br1" timeOffset="-169288.73">17155 3371 5734,'-2'47'0,"1"0"0,0-9 0,2 0 0,-1-5 0,3 12-952,0-15 1,0-2 951,1-7 0,0-1 111,1-2 0,1 0 0,-1-1 0</inkml:trace>
  <inkml:trace contextRef="#ctx0" brushRef="#br1" timeOffset="-168765.73">17478 3740 5734,'34'-18'0,"-5"0"0,-15 6 0,6-15 0,-1-7 0,-7 5 0,-1-2-235,7-7 0,-2 0 235,-11 3 0,-4 4 154,-4 3-154,-13 0 0,-5 1 0,0 8 39,-1 1 0,-2 4-39,-3 14 0,-4 7 0,5 0 0,7 18 0,29-16 0,5 8 0,13-18 238,-5-3-238,24-9 0,-7 0 0,-16 5 0,-1 0 0,14-9 0,-9 3 0,-5 3 0,-2 0 0,-12 6 0,8 8 0,-10 0 0,6 8 0,-11 2 0,0 0 0,5 15 0,-2-9 0,7 15 0,0-15 0,0-2 0,8-4 0,-6-9 0,23-11 0,-19 1 0,14-9 0,-20 5 0,-1 0 0,13-12 0,-4 6 0,8-4 0,-8 11 0</inkml:trace>
  <inkml:trace contextRef="#ctx0" brushRef="#br1" timeOffset="-168382.73">18314 3276 5734,'-2'-10'0,"-35"23"0,16-4 0,-6 8 0,0 5 0,7 6 0,5 0 0,-7 15 0,8-15 0,8-3 0,36 2 0,-6-23 0,5-8 0,1-6 0,0-16-833,2-8 833,-17 12 0,3-10 0,-6 13 0,5-9 0,-9 17 0,7 20 0,-4 1 0,4 11 0,-7-3 0,3 20 0,-5-19 0,5 18 0</inkml:trace>
  <inkml:trace contextRef="#ctx0" brushRef="#br1" timeOffset="-168184.73">18591 3241 5734,'2'-9'0,"2"31"0,-2-5 0,1 21 0,-3-15 0,1-6 0</inkml:trace>
  <inkml:trace contextRef="#ctx0" brushRef="#br1" timeOffset="-167668.73">18715 3319 5734,'5'-18'0,"13"30"0,-8-10 0,10 26 0,-12-20 0,0-1 0,0 0 0,4 1 0,1-5 0,1 0 0,-3-8 0,-2-1 0,8-10 0,-5 5 0,5-6 0,-4 5 0,1 0 0,0 2 0,4 5 0,7 26 0,-9-7 0,5 15 0,-1 2 0,-6-7 0,-1-1 0,1 3 0,1 0 0,-2-2 0,3 5-487,-2-3 1,0 0 486,-3-4 0,0-2-603,7 20 603,-9-21 0,7 19 0,-15-29 0,-3-1 0,-4-10 909,-2-19-909,5 6 0,4-22 0,2 16 0,1-10 0,0 6 0</inkml:trace>
  <inkml:trace contextRef="#ctx0" brushRef="#br1" timeOffset="-166799.73">17628 7586 5734,'0'-10'0,"1"0"0,25-19 0,-8 11-977,1 1 0,1 0 977,9-2 0,3-1-1029,2 1 0,7-3 1,-4 1 1028,-8 5 0,1 0 0,2-2 0,5-2 0,0 0 0,-7 3-17,-5 3 0,-3 1 0,8-5 1,-1 0-1,9-7 0</inkml:trace>
  <inkml:trace contextRef="#ctx0" brushRef="#br1" timeOffset="-166359.73">18381 6832 5734,'13'-11'0,"21"-12"0,2 3-320,-15 7 1,2 1 319,0-2 0,1 1 0,-2 0 0,0 1 0,9-5 0,2-1 0</inkml:trace>
  <inkml:trace contextRef="#ctx0" brushRef="#br1" timeOffset="-166221.73">18635 6807 5734,'-1'37'0,"0"0"0,0 0 0,0 8 0,0-2 0,2 2 0,0-5 0,0-5 0,0 1 0,0-2 0,1-18 0</inkml:trace>
  <inkml:trace contextRef="#ctx0" brushRef="#br1" timeOffset="-165441.73">18851 7154 5734,'13'-3'0,"24"-8"0,-14 5-1090,19-7 1090,-23 5 349,15-8-349,-15 1 0,0-4 0,-4-3 0,-2 0 0,9-15 180,-30 6-180,-28 43 0,16-5 0,-4 19 0,3 4 0,12-7 0,2 4 0,3-1 0,7-9 0,26 14 0,-12-22 0,20 6 0,-18-19 0,13-14 0,0-5 0,1-1 0,-1-1 0,0-3 0,-15 7 0,-4 0 280,-4-5 1,-3 0-281,5-7 0,-17 21 0,-4 28 0,6 25 0,10-19 0,12 13 0,7 2 0,-4-8 0,1-2 0,4 7 0,-1-1-398,-6-11 0,-2-4 398,-7-5 0,1 17 0,-8-8 0,0 9 0,-14 6 0,12-28 0,-4 11 0,19-35 0,5-12 0,-2 1 7,2-2 1,-1-2-8,-3-7 0,-1-7 0,0-3 0,-6 16 0,-1-1-350,0 0 1,1-3-1,-1 1 350,-1-8 0,-1 3 0,-1 9 0,-2 0 0,3-13 0,-1 0 0,-3 16 0,0 2 0,1-20 0,0 12 0,-3 11 0,-4 20 0,1 1 0,-2 21 0,4 4 0,5 11 0,2 11 0,-1-6 0,-1-12 0,-1 1 231,3 11 1,1 6-1,0-4-231,1-6 0,0-5 0,1 3 0,-2-6 0,0-3 0,-4-11 0</inkml:trace>
  <inkml:trace contextRef="#ctx0" brushRef="#br1" timeOffset="-165269.73">19581 6872 5734,'-10'-16'0,"10"5"0,37-4 0,-2 9 0,14-3 0,-21 7 0</inkml:trace>
  <inkml:trace contextRef="#ctx0" brushRef="#br1" timeOffset="-165101.73">19967 6832 5734,'-8'41'0,"2"-5"0,2-19 0,-1 9 0,1 13 0,1-7 0,2 4 0</inkml:trace>
  <inkml:trace contextRef="#ctx0" brushRef="#br1" timeOffset="-164648.73">20086 7049 5734,'7'-27'0,"-2"4"0,-6 44 0,1-12 0,-3 26 0,14-2 0,-5-18 0,8 13 0,12-38 0,-12 3 0,14-15 0,-19 7 0,13-28 0,-8 17-441,6-15 441,-12 26 0,-3 6 0,5 12 0,-4-1 0,1 12 0,-3-4 0,7 21 0,-6-15 0,7 15 0,-7-19 441,11 28-441,-8-9 0,-1-9 0,0 5 0,-5 16 0,-4 9 0,1-9 0,-1 0 0,1-1 0,-1 7 0,-2-23 0,-1-26 0,-1-8 0</inkml:trace>
  <inkml:trace contextRef="#ctx0" brushRef="#br0" timeOffset="-155534.73">16964 10129 5734,'-11'7'0,"2"-2"0,-5 4 0,6-4 0,0 4 0,4-1 0,1 3 0,-1 6 0,-4 16 0,-3 12 0,2-5 0,3-13 0,-1 1-646,0 6 1,-2 7 0,0-1 0,2-8 645,-1 10 0,3-7 0,0 5 0,0-5 0,0 9 0,0-1 0,1-3 0,3-12 0,1 5 0,1 0 0,2-4 0,1-13 0,2-6 0,33-2 0,-15-5 0,11-5 0,10-3 0,-2-1 0,-7-1 0,-2-1 0,2 0-824,12-2 0,3-1 1,-4 0 823,3 0 0,-5 0 0,-10 2 0,-5 1 1748,-6 2-1748,10-2 0,-4-1 0,-4 3 0,0-2 0,-10 2 3276,-8-2-3248,-2-2-28,-9-7 0,-1 5 0,-2-5 0</inkml:trace>
  <inkml:trace contextRef="#ctx0" brushRef="#br0" timeOffset="-155184.73">17422 10428 5734,'-15'-15'0,"2"2"0,6 6 0,1 0 0,0-1 0,39 9 0,-14-1 0,10 4 0,5 3 0,-5 0 0,-1 1-281,17 6 281,-13-3 0,-3 1 0,-5 2 0,-3 19 0,-2 4 0,-7 1-117,-6-9 1,-1 6 0,-4 1 116,-6-1 0,-5 1 0,1-2-1112,1 4 1,-1-2 1111,0-2 0,-1 2 0,1-7 0,-2 7 208,-4 8-208,4-13 0,0-1 0,-5 13-319,7-17 1,0-3 318,3-7-171,-9 20 171,8-18 1993,-6 14-1993,9-24 0,-1 0 0,-2 0 0</inkml:trace>
  <inkml:trace contextRef="#ctx0" brushRef="#br0" timeOffset="-143999.73">18379 10042 5734,'-4'-13'0,"0"13"0,1 35 0,3 15 0,-1-23 0,0 1-1093,0 9 1,1 6 0,-1-5 485,0-7 0,0-3 607,1 1 0,-2 5-208,1 2 1,-1 9 0,-1 5 0,0 1 0,1-3 0,-1-7 207,1 0 0,0-5 0,0 9 0,0-9 0,0 7 0,0 6 0,-1 4 0,0 2 0,0-1 0,1-1 0,-1-3 0,1-6 0,0-7 0,0 11 0,0-9 0,-1 5 0,1-2 0,0 6 0,0 3 0,0-1 0,0-4 0,0-9 0,0 4 0,0-2 0,0 0 0,0 8 0,-1 4 0,1-3 0,0-5 0,0-2 0,0-5 0,0 5 0,0 2 0,0 7 0,-1 1 0,1-4 0,0-7 0,0 0 0,1 0 0,0-1 0,0 8 0,1 2 0,0-1 0,-1-6 276,1-6 0,0-4 0,0 5-276,0 3 0,0 7 0,0 3 0,1 1 0,-1-3 0,1-6-276,1 6 0,0-5 0,0 0 276,0 2 0,0-1 0,0 1 0,0 3 0,1 0 0,0-6 540,-1-12 1,0 0-541,2 12 0,-1 6 0,1-6 0,-1-11 0,-1-2-407,3 22 0,-1-3 407,-1-9 0,1-4-98,-2-2 0,1 0 98,0 1 1133,0-6 1,-1-1-1134,0-3 178,2 7-178,-3-17 0,-2-39 0,-1-6 30,0-1 0,0-3 0,1-9 0,0 18 0,0 1 0</inkml:trace>
  <inkml:trace contextRef="#ctx0" brushRef="#br0" timeOffset="-141774.73">18408 10090 5734,'-13'-7'0,"1"0"0,4 3 0,9 1 0,2 1 0,10 0 0,14-5 0,10-3 0,-4 1 0,-8 3 0,1-1-104,13-3 0,10-3 0,3 0 0,-3 1 104,-6 3 0,0 0 0,-2 1 0,0 0-295,6-3 1,-2 1-1,2 0 295,-5 3 0,3-1 0,-3 1 0,-6 2 0,-2 2 0,-4 1 0,-1-1 0,-1 1 0,0 0 0,-2 1 0,11 0 0,-11 1 0,14 6 0,-25 11 0,1 1 0,-7 20 0,-4 3 0,0-5 0,0 4 0,0 9 0,0-7 0,-2 1-79,1-1 1,-1 1 78,-1 3 0,0-5 0,0 1 0,-1-11 0,0 0-299,0 12 0,0-2 299,0-1 0,0-5 0,0 6-904,-1-3 0,0 3 1,0-1 903,1 6 0,-1-1 0,0-8 0,0 2 0,-1-8-489,0 4 489,0-1 0,-1 12 0,-1 1 0,1 2 0,0-13 0,0 5 0,0-7 0,0 5 0,1-14 0,0 2 0,-1 7 0,1-2 0,-1 10-225,1-8 0,0-2 225,0 2 0,-1 0 100,1 6 1,0 10 0,0-4-101,0-3 0,0 0 0,-1 2 0,1 4 0,0-3 0,1 5 0,0-6 0,0-18 0,0-2 0,0 11 0,1 0 0,-1-7 0,0-2 2396,1 20-2396,0-12 0,0 6 0,1-5 0,-2-4 0,1-2-341,1 22 0,0-4 341,-1-14 0,1 2 0,0 12 0,1 1 0,-1 0 544,0-3 0,1 4-544,0-4 0,0-2 0,-1-10 0,1 0-235,0 12 1,1-3 234,0 2 0,-3-29 0,0 28 0,-1-10 0,1-1 0,-1-2 0,0-2 1523,0 6-1523,0-24 0,-1 6 0,2-6 0,0 18 0,1-13 0,0 11 0,5 12 0,-4-18 1547,7 27-1547,4-8 0,0-3 0,-3 0 0,3 2 0,-2-5 0,-8-22 0,-1 2 0,0-4 0,0 3 0,-4-4 0,-3-1 0,-33 17 0,12-10 0,-3 1 0,-6 2 0,1-2 0,-10-2 0,-1-3 0,0 6 0,0-1 0,5-9 0,-2-2 0,-1 1 0,-3-1 0,5 0-1189,10-2 0,0 1 1189,-9 0 0,-4 2 0,2 0-849,-5 2 1,6 0 848,4-1-285,-3 1 0,3 0 285,22-6 0,-20 7 0,6-3 1692,-17 6-1692,22-6 2006,1 0-2006,11-4 236,7-4 1,2-2 0,9-4 0</inkml:trace>
  <inkml:trace contextRef="#ctx0" brushRef="#br0" timeOffset="-140818.73">18276 10952 5734,'-10'5'0,"43"3"0,-11-5 0,7-3 0,13-2 0,5 0 0,0-1 0,-8 0-1639,9-1 1,0-1 1161,-10 1 0,7-1 1,1 1-1,-3-1 0,-5 1 792,7-2 1,-2 0-316,2 0 0,4-1 0,1-1-176,-9 2 0,1 0 0,0-1 0,-1 1 176,7-1 0,-2-1 0,4 1 0,-1-1 0,4-1 0,-3 1 0,-10 1 0,-13 3 0,-2-1 0,15-2 0,5-1 0,-11 2 415,-10 4 1,11-4 0,-28 6 0</inkml:trace>
  <inkml:trace contextRef="#ctx0" brushRef="#br0" timeOffset="-140317.73">18083 11931 5734,'36'-3'0,"1"1"0,6-2 0,7-3 0,-14 2 0,4-3 0,3 0 0,-1 0 0,-4 1-1093,5-1 1,-4 1 0,4 0 615,-2-1 0,5 0 1,2-1-1,-3 1 0,-8 2 917,2-1 0,-2 2-440,1-1 0,2 0 0,0-1-318,3 1 0,0-1 1,-1 0 317,-6 2 0,-2-1 0,-1 1 0,15-2 0,-7 0 0,-10 1 0,-13 1 0,-5 1 0,-16 1 0</inkml:trace>
  <inkml:trace contextRef="#ctx0" brushRef="#br0" timeOffset="-139864.73">18051 12480 5734,'31'7'0,"0"-2"0,-5-7 0,9-3 0,10-3 0,-5 1 0,-8 2 0,-1 0-213,10-2 0,5-2 0,1 0 213,-9 1 0,1 0 0,0-1 0,-1-1-1093,8-1 1,0-1 0,1 0 945,-5 2 0,1-1 0,0 1 1,-3-1-71,1 0 0,-2 1 0,-6 0 217,-8 2 0,-2 1 0,6-3 0,2 1 0,5-3 0,-1 0 0,4 0 0,-3 0 0</inkml:trace>
  <inkml:trace contextRef="#ctx0" brushRef="#br0" timeOffset="-139416.73">18191 13275 5734,'8'18'0,"33"-7"0,9-6 0,-25-4 0,2-2-282,13 0 1,9-1-1,5 0 1,1-2 281,-11-1 0,3 0 0,1-1 0,0 0 0,-2 0 0,-3 1-486,4-1 1,-4 1 0,0 0 0,4-1 485,-5 1 0,5-1 0,1 0 0,-1 0 0,-5 0 0,-7 1 0,6-4 0,-8 1 0,-7 3 0,-1-2-35,11-5 1,-6 0 34,-15 1 0,5-6 0,-12 6 106,-1 1 1,0-1-1,-2 0 1</inkml:trace>
  <inkml:trace contextRef="#ctx0" brushRef="#br0" timeOffset="-138564.73">18581 10054 5734,'17'34'0,"-1"-1"0,-5 13 0,0 2 0,-5-23 0,-1 0-476,2 7 1,1 5-1,-1-4 476,-2-5 0,1-1 0,5 15 0,1 0 0,-5-15 0,0-1 226,6 17 0,-1-8-226,-8-28 235,3-2-235,-7-30 0,-4-11 0,1-7 0,1-5 0,-1-4 0,3 11 0,0 2 0,0 5 0,0 0 0,1-6 0,0 5 0,0 14 0,7-6 0,0 15 0,11-2 0,3-1 0,2 0 0,-2 2 0,2 0 0,9-4 0,-1 0 0,0 0 0,9-5 0,-7 4 0,-3 1-102,-10 3 1,-1 2-1,-6 2 1</inkml:trace>
  <inkml:trace contextRef="#ctx0" brushRef="#br0" timeOffset="-138398.73">18942 10176 5734,'-5'5'0,"-4"5"0,12-5 0,24-9 0,-1-2-631,-3-1 0,1-1 631,5-3 0,-1 2 0,1 0 0,6-2 0,-7 3 0,-1 0 0</inkml:trace>
  <inkml:trace contextRef="#ctx0" brushRef="#br0" timeOffset="-138150.73">19463 10344 5734,'2'37'0,"0"0"0,0-1 0,0-7 0,0 0 0,0 20 0,-1-2 0,1 0-1670,0-19 1670,-1 12 0,0-22 131,-1 3 0,0-7 0,-1 3 0</inkml:trace>
  <inkml:trace contextRef="#ctx0" brushRef="#br0" timeOffset="-137634.73">18726 11370 5734,'-5'47'0,"-1"1"0,0-3 0,3-2 0,4-12 0,0-4 0,-2 2 0,2 8 0,-4-45 0,-1-35 0,2-7 0,0 8 0,0 11 0,0-5 0,2 2 0,2-2 0,1 4 0,0-3 0,1-1 0,0 3 0,0 12 0,7-12 0,7 0 0,-2 5 0,8-2 0,4 8 0,0 2 0,0 0-186,2-1 1,-2 2 185,-8 8 0,5-1 0,-5 3 0,3-2 0</inkml:trace>
  <inkml:trace contextRef="#ctx0" brushRef="#br0" timeOffset="-137464.73">18867 11240 5734,'-6'14'0,"2"-4"0,21-16 0,-2-1 0,16-6 0,2-1 0,0 2 0,2-2 0,-2 2 0,-9 5 0</inkml:trace>
  <inkml:trace contextRef="#ctx0" brushRef="#br0" timeOffset="-137114.73">19102 11407 5734,'43'-22'0,"-19"10"0,14-6 0,-21 12 0,-2 0 0,7 14 0,-12-1 0,-1 14 0,-15 14 0,-4 2 0,3-5 0,-4 15 0,2-3 0,6-25 0,18 18 0,-4-31 0,17 3 0,-12-14 0,20-9 0,-4 1 0,7-5 0,4 0 0,-24 13 0,13-2 0</inkml:trace>
  <inkml:trace contextRef="#ctx0" brushRef="#br0" timeOffset="-136421.73">18650 12795 5734,'11'-3'0,"-3"3"0,-4 13 0,0 29 0,-2-21-420,2 23 420,-2-30 104,1 3-104,-1-5 0,1 2 0,-1-4 0,0-15 0,-2-11 0,-1-12-580,-1-8 580,-1 3 0,0-13 0,0-2 0,-1 0 0,1 1 0,0 5 0,1 17 0,-1-2 0,1-1 0,-1 3 0,0 0 0,2-1 0,6-6 0,-1 13 0,12-15 0,5 16 0,3 1 0,1 0 0,1-1 0,7-4 0,0 1 0,8-3 0,-17 13 0,-12 9 0</inkml:trace>
  <inkml:trace contextRef="#ctx0" brushRef="#br0" timeOffset="-136244.73">18759 12510 5734,'-8'9'0,"2"-2"0,22-12 0,-4 0 0,32-16 0,-20 9 0,8-1 0,1 0 0,-4 1 0,-3 3 0,1-1 0</inkml:trace>
  <inkml:trace contextRef="#ctx0" brushRef="#br0" timeOffset="-135847.73">19224 12680 5734,'-1'10'0,"-1"28"0,1-18 0,1 27 0,11-8 0,-1-15 0,20-1 0,6-39 0,-8 2 0,4-9 0,-17 13 0,-1 8 0,-2 1 0,-5 10 0,-2 7 0,6 23 0,-4-17 0,4 15 0,-8-28 0,1 6 0,-3-5 0,0 6 0</inkml:trace>
  <inkml:trace contextRef="#ctx0" brushRef="#br0" timeOffset="-135304.73">18861 13509 5734,'-6'20'0,"-3"15"0,7 2 0,1 1 0,-3 7 0,4 4 0,2-5 0,0-24 0,2 13 0,-6-27 0,-5-22 0,2-14 0,-1-9 0,0 3 0,1 10 0,0 0-447,0-11 0,0-4 1,1 11 446,1 13-236,-3-13 236,3 14 0,-2-12 0,2 13 0,1 1 0,1 0 0,25-9 0,-11 12 1304,20-10-1304,-5 5 0,-1 2 0,-1 0-222,2-1 1,-1 1 221,-14 6 0,8-2 0,-12 5 0,4-1 0</inkml:trace>
  <inkml:trace contextRef="#ctx0" brushRef="#br0" timeOffset="-135115.73">18840 13505 5734,'-4'10'0,"5"-4"0,24-9 0,8-5 0,-3 2 0,-4 2 0,1 0 0</inkml:trace>
  <inkml:trace contextRef="#ctx0" brushRef="#br0" timeOffset="-134697.73">19367 13467 5734,'-16'-1'0,"2"0"0,-6 3 0,-8 5 0,0 1 0,1-1 0,0 1 0,-1 0 0,1 3 0,10-4 0,-8 3 0,15 8 0,7-5 0,4 6 0,23 7 0,-11-16 0,15 12 0,-17-15 0,11 8 0,-10-7 0,9 8 0,-15-10 0,-5 19 0,-3-13 0,-6 13 0,-1-16 0,-25 14 0,15-13 0,-6 1 0,-1-2 0,9-7 0,-11 1 0</inkml:trace>
  <inkml:trace contextRef="#ctx0" brushRef="#br1" timeOffset="-127381.73">18614 12092 5734,'-7'0'0,"2"11"0,-1 16 0,3 13 0,2 12 0,-1-6 0,1-16 0,0 0 0,0 8 0,0 8 0,0-1 0,1-11 0,1-4 0,1 17 0,-2-40 0,0-17 0,-1-6 0,-1-19 0,0-2 0,0 4 0,0-11 0,1-3 0,-1 17 0,1 1 0,0 5 0,1-2 0,-2-10 0,1 4 0,-1 8-302,0-12 302,1 20 0,-1-15 0,1 14 0,0-10 0,0 17 0,1 0 0,0-2 0,0 1 0,1 1 0,39-2 0,-21 5 151,5 3 0,3 0-151,9-3 0,-2-1 0,-3 0 0,3 0 0,0-1 0,-12 3 0,5-2 0,-5 3 0,-2 5 0,-13 4 0</inkml:trace>
  <inkml:trace contextRef="#ctx0" brushRef="#br1" timeOffset="-127181.73">18676 12187 5734,'7'10'0,"4"-4"0,13 0 0,9-8 0,0-2 0,-3 1-418,2-1 1,-4 0 417,-16 1 202,-1 0-202,4 0 0,-3 2 0,4-1 0</inkml:trace>
  <inkml:trace contextRef="#ctx0" brushRef="#br1" timeOffset="-126597.73">19075 12102 5734,'17'-14'0,"-1"2"0,-6 5 0,20-6 0,-11 6 0,19-2 0,-25 10 0,0 7 0,-12 1 0,-13 19 0,6-15 0,-8 13 0,2-8 0,5-8 0,-2 13 0,11-14 0,2 3 0,9-2 0,2-1 0,5 3 0,4 5 0,-8-6 0,2 7 0,-10-9 0,-3 21 0,-16-4 0,-1 4 0,-20-3 0,-3-10 0,6-11 0,-2-1 0,-14-3 0,12-10 0,4-5 0,6-4 0,-5-9 0</inkml:trace>
  <inkml:trace contextRef="#ctx0" brushRef="#br1" timeOffset="-125389.73">18235 12263 5734,'19'-32'0,"0"5"0,5-6 0,-3 5 0,-5 7 0,0 0 0,5-6 0,3-3 0,0-2 0,2-5 0,1-3 0,-4 6 0,-7 10 0,1-1 0,4-5 0,4-8 0,-2 3 0,-8 12 0,-7 13 0,3-5 0,-24 39 0,-7 10 0,-5 8 0,3-4-1384,6-10 0,0 0 1384,-6 9 0,-3 6 0,4-6 0,6-9 0,1-2-679,-3 8 1,1-1 678,4-9 0,1 0 0,-2 4 0,5-2 0,10-11 0,16-4 0,0-10 0,5-10 0,1-4 0,6-7 0,4-7 0,6-8 0,-4 3-411,-10 9 1,-1 1 410,1-2 0,4-4 0,0 0 0,-3 3 0,7-7 0,-3 3 0,-8 7 0,0 1 0,3-4 0,-3 4 0,-10 9 1961,-1 1-1961,-1 1 1611,1 0-1611,-12 13 0,-10 10 0,-11 13 0,0-3 0,-5 6 0,2 0 0,-3 6 0,-1 0 0,3-3-795,-3 3 0,0-1 795,4-4 0,-2 5 0,1-2 0,7-9 0,3-2 0,1 1 0,18-3 0,21-28 0,8-8 0,11 2-601,-14-4 1,2-5-1,-3 1 601,-7 5 0,-1 0 0,9-8 0,2-1-19,4-1 0,1-1 19,3-2 0,-1 2 0,-8 5 0,-1 3 819,-6 2 1,-3 4-820,-8 5 0,-3 6 0,-11 6 0,-8 10 0,-7 4 0,-11 16 0,-3 5 0,8-11 0,1 1 543,1-1 0,-2 0 0,3 0-543,-1 0 0,3 1 31,4 0 0,7-1-31,11-2 0,3 6 0,25-44 713,-8 0-713,14-11 0,3-4 0,-14 10 0,0-1-783,13-8 1,-3 1 782,-6 3 512,-18 14-512,-5 2 0,4-1 0,-10 11 0,-20 28 0,7-12 0,-15 20 0,16-21 0,2-6 1666,-1 6-1666,5-8 148,5 1-148,7-7 0,3-2 0,1-4 0,14-6 0,-14 4 0,12-5 0,-16 6 0,6-3 0,-4 1 0,2 4 0,-9 4 0,-5 7 0,-2 0 0,0 2 0</inkml:trace>
  <inkml:trace contextRef="#ctx0" brushRef="#br1" timeOffset="-124831.73">19559 12154 5734,'29'-19'0,"-9"7"0,14-2 0,10-1 0,0 2 0,7 0 0,1 0 0,-5 2-1093,-11 1 1,-3 1 0,3-1 615,1 1 0,3 0 1,2-1-1,-1-1 0,-4 1 452,9-4 1,-3-1 0,-7 3 24,-11 4 0,-1-1 95,11-4 0,5-2 0,-21 1-95,-49-8 0,4 4 0,3 5 0,-1 1 2373,-1 0-2373,6 3 3076,10 2-3076,31-6 0,-11 8 0,24-5 0,7 21 0,-20-3-433,19 9 433,-28-5 0,-3 11 0,-2 2 0,0 1-21,-4 14 0,-4 3 21,-8-1 0,2-11 0,0-2 0,1 3 0,12-17 0,5-14 0</inkml:trace>
  <inkml:trace contextRef="#ctx0" brushRef="#br1" timeOffset="-124638.73">20722 11680 5734,'19'-37'0,"9"5"0,4 1 0,5 1-1639,-3 4 1,0 1 1494,-1 2 144,0-1 42,-5 2 0,5-4 1,-4 4-1,7-6 1,1-1-1,1-1 1</inkml:trace>
  <inkml:trace contextRef="#ctx0" brushRef="#br1" timeOffset="-124482.73">21091 11457 5734,'-14'41'0,"-1"0"0,1-1 0,0-1 0,1 0 0,2-4 0,4 5 0,3-5 0,-2 6-783,2-6 0,2-6 783,6-18 0,1-2 0,0-1 0</inkml:trace>
  <inkml:trace contextRef="#ctx0" brushRef="#br1" timeOffset="-123698.73">21160 11903 5734,'13'-4'0,"26"-11"0,-16 6 0,19-10 0,-26 10 0,5-8 0,-1-3 0,3-4 0,0-5 0,-2-1 0,-11 6 0,-3-5 0,-48 49 0,23-9 0,-7 7 0,2 2 0,15-6 0,9 21 0,4-22 0,10 10 0,-1-21 0,12-9 0,3-4 0,0-2 0,5-4 0,-1-5 0,-12-4 0,-3 0 0,9-11-430,-12 12 1,-3 2 429,-7 6 0,0 2 0,0-7 0,-3 19 0,4 26 0,-4 0 0,2 22 0,-1-19 0,0-2 0,0 1-339,2 21 339,-5-33 0,1-1 827,0-2-827,-2 9 0,0-8 0,-2 7 0,-2-7 0,0 0 371,-3 5-371,2-5 0,13-5 0,5-13 0,13-19 0,3-8 0,-9 6 0,-1-2-497,8-9 1,-1-3 496,-8 3 0,-3 1 0,-2 0 0,0 2 0,-3 5 0,0 1 0,0-1 0,-2 4 0,-2 4 0,0 3 0,2-13 0,-2 16 0,4 21 0,-5 18 0,1 21 0,-3 5 0,-1 0 0,0-9-238,-1 6 0,1-4 238,-1-22 235,0 4 0,1-7 1,0 3-1</inkml:trace>
  <inkml:trace contextRef="#ctx0" brushRef="#br1" timeOffset="-123494.73">21700 11534 5734,'-7'-6'0,"4"-2"0,3 1 0,6-1 0,3 1 0,3 0 0,9-5 0,5-1 0,1-1 0,7-2 0,-2 1 0,-2 2-366,-10 6 366,5 0 0,-8 3 0,0 1 0</inkml:trace>
  <inkml:trace contextRef="#ctx0" brushRef="#br1" timeOffset="-123304.73">22138 11398 5734,'-8'20'0,"-4"18"0,7-20 0,-7 23 0,6-13 0,0 3 0,1 1 0,-1 1 0,2-6 0,1-3 0,3-11 0</inkml:trace>
  <inkml:trace contextRef="#ctx0" brushRef="#br1" timeOffset="-122848.73">22161 11640 5734,'-5'13'0,"0"11"0,5 0 0,0 1 0,3-7 0,10-8 0,-4-8 0,7 0 0,-6-9 0,23-28 0,-17 18-252,1-2 1,0 0 251,-6 8 0,11-8 0,-5 11 0,1 23 0,-1 6 0,-4 6 0,-2 12 0,-4 9 0,-6-10 0,-4 3 0,1-3 0,1 0 0,-1-1-628,0 2 0,-1 3 0,-1-8 628,-1 0-439,-2-2 1,-2-1 438,0-1 0,1-4 0,-2-2 0,-1-12 0,-3-2 0,2-5 1674,1-7-1674,10-24 0,2 7 1590,7-17-1590,6 3 0,7-7 0,-2 2 0,3-4 0,1-2-410,-1 1 0,2-4 1,-2 4-1,0 3 1,-2 4-1,-8 14 0,1-1 1</inkml:trace>
  <inkml:trace contextRef="#ctx0" brushRef="#br1" timeOffset="-122678.73">22679 11351 5734,'-1'-10'0,"0"1"0,2 0 0,0-1 0,0 1 0</inkml:trace>
  <inkml:trace contextRef="#ctx0" brushRef="#br1" timeOffset="-113831.73">4886 10204 5734,'4'-17'0,"-2"7"0,14-22 0,-9 19 0,5 6 0,-7 10 0,2 9 0,-2 1 0,6 9 0,1 3 0,12 16 0,-9-13 0,3 4 0,9 4 0,4 3 0,-3-4-1288,-8-11 0,0 0 1288,7 8 0,3 4 0,-4-6 0,4 0-847,3-2 1,8 5 0,-4-4 846,-10-8 0,1 0 0,8 7 0,4 3 0,3-3-207,2-8 1,3-3 0,-6-3 206,-6-1 0,0 0 0,-2-2 0,5 1 0,0 0 0,-7-3 0,-4-3 0,2-1 0,4-1 0,7 1 0,4-1 0,-2 1 0,-6-1 0,13 1 0,-1 0 0,-13-1 0,5 0 0,2 0 0,0 0 0,-2-2 0,7 0 0,0 0 0,-2-2 0,-3 1 0,-6-1 0,-4 0 0,4-1 0,11 1 0,5 0 0,-1 0 0,-6-2 0,0 0 0,0-1 0,-10-1 0,7-1 0,3-1 0,0 0 0,-2 1 0,-5 0 0,7-1 0,-6 1 0,6-1 0,-8 0 0,5 1 0,3-2 0,-1 1 0,-1 0 0,-6 0 0,8-2 0,-5 0 0,4-1 0,-4 2 0,3-1 0,1 0 0,2-1 0,-1 1 0,1 0 0,1-1 0,1 1 0,-1 0 0,-1-1 0,0 1 0,0 0 0,-1 0 0,0 0 0,-1 1 0,-2 1 0,2-1 0,-2 1 0,-3 1 0,-3 0 0,-3 1 0,-3 0 0,5 1 0,5 0 0,8-1 0,5 1 0,0 0 0,-3 0 0,-8 1 0,0-1 0,-5 1 0,4 1 0,-4-1 0,5 0 0,2 1 0,0-1 0,-2 1 0,-4 1 0,7 1 0,-4 1 0,-2 0 0,-5-1 0,-2 0 0,5 2 0,6 2 0,5 0 0,4 2 0,-1 1 0,-5 0 0,-3 2 0,-3 1 0,-1 1 0,2 0 0,-3-3 0,2 1 0,1 0 0,-2 0 0,-4 1 0,8 6 0,-4 1 0,-3 2 0,-8-2 0,-3 1 0,1 3 0,7 6 0,0 3 0,1 2 0,-6-5 0,1 1 0,-1 1 0,-1-1 0,3 3 0,-1 0 0,1 2 0,-1 3 0,1 4 0,-1 0 0,-5-8 0,-5-4 0,-1-2 0,5 9 0,3 4 0,-6-7 0,-2 0 0,-5-2 0,0 1 0,0 1 477,-3-7 1,-1 2-478,3 19 0,-7-26 871,4 19-871,-4-21 2147,-1-14-2147,1 1 0,3-29 0,-3 2 1761,5-10-1761,9-11 0,4 6 0,2 0 0,-9 9 0,1 1 0,6-6 0,5 3 0,6 11 0,0 6 0,1-1-370,8 1 1,2 2 369,-21 9 0,1 3 0,11 3 0,4 1 0,-2 0 0,-1 0 0,-1 1-749,0 0 0,2 2 0,-4 0 749,-10-2 0,2 1 0,14 5 0,7 2 0,-3 0-1170,-4-1 0,-1-1 1170,5 3 0,5 0 0,-5 0 0,-4 0 0,1 0-102,-9-2 0,4 1 0,1 0 0,-2 0 102,7 3 0,-2-1 0,2 1 0,-7-3 0,1 1 0,0 0 0,-2-1 0,3 0 0,-2 0 0,4 2 0,0 0 0,5 2 0,2 1 0,-1-1 0,-6-2 0,2 1 0,-5-3 0,4 3 0,0-1 0,5 2 0,1 1 0,-3-1 0,-7-3 0,3 3 0,-5-3 0,-1 0 0,1 1 0,-3-1 0,1 1 0,-2-1 0,-1-1 0,0 1 0,8 5 0,-1-1 0,-11-7 0,-1 1 0,2 0 0,-1 1 0,-1-2 0,-1 0 0,2 1 0,1 1 102,3 2 0,3 1 1,2 2-103,-1-2 0,2 2 0,0-1 0,-2 0 12,5 2 1,-2 0 0,2 0-13,-2-1 0,3 2 0,-1-2 0,-5-1 0,9 4 0,-4-2 0,-9-5 0,1 0 0,-1 0 0,2 1 0,1 0 0,3 1 0,4 3 0,4 2 0,1 0 0,-3-1 0,2 0 0,-2 0 0,2 0 0,-4-2 0,2 2 0,0-1 0,2 0 0,-4-3 0,4 1 0,-1-1 0,-3-2 0,-5-2-173,6 3 1,0-1 172,1 1 0,8 2 0,-1 0 0,-9-4 0,-9-4 0,-4-2 0,2 2 0,4 0 0,6 2 0,8 3 0,1 0 0,-7-2 0,1 0 0,-1 0 0,0 0 0,6 1 0,-1 1 0,-8-3 0,-7-3 0,-1 0 0,4 1 0,6 2 0,1-1 0,-5-1 0,5 2 0,4 0 0,-4-4 0,9 2 0,5 0 0,1 0 0,-6-1 0,-9-3 0,3 0 0,-2-1 0,4 0 0,8 1 0,-2-1 0,-12-2 0,4-2 0,-7-1 0,6 0 0,-4 0 0,-11-1 0,0 0 0,10 1 0,3-1 0,-8 0 0,-4-1 0,17 0 0,-17-2 0,0 1 0,18-1 0,-21 0 0,-1 1 1399,-2-1-1399,-2 2 2660,1-2-2660,-7 2 1675,-2 0-1675,0 1 0,-11-16 0,2 7 0,-11-15 0,4 11 0</inkml:trace>
  <inkml:trace contextRef="#ctx0" brushRef="#br1" timeOffset="-110860.73">5593 9095 5734,'-24'15'0,"10"-7"0,-7 2 0,-5 0 0,-9-4 0,-2-2 0,7 2 0,-1-2-1228,-12 0 1,1-1 1227,-8-3 0,26 0 0,-2-1 0,-12-4 0,-5-1 0,4 0 0,6 1 0,0-2 0,-9-2 0,-5-3 0,8 0 0,-4-10 0,13-1 0,-3-6 0,5 3 0,7 4 0,1 0-400,-3-5 0,-1-2 0,4 2 400,-6-16 0,14 23 0,-1-4-693,-5-15 0,-2-9 0,2 5 693,5 10 0,0 0 0,-4-9 0,0-4 0,3 6 0,5-1 0,11 3 0,3-8 0,0 6 0,-2 11 0,4-1 0,6-12 0,7-10 0,2 2 0,-3 11 122,-4 15 1,2 2-123,4-7 0,4-3 0,-3 5 0,15-4 0,-9 8 0,6-2 1263,-16 11-1263,0 0 2980,-2 1-2980,5-3 0,-7 5 0,-4 3 1246,-4 1-1246,-9 3 0,-14 0 0,0 3 0,-21 2 0,-3 1 0,-1 2 0,-4-1-647,2 0 0,5 0 647,16-1 0,-10-1 0,0 0 0,10-5 0,10-2 0,24-5 0,15-5 0,4 0 0,-1 1 647,1-1 0,1 0-647,9-1 0,-11 8 0,10-2 0,-19 12 0,13 24 0,-9 2-223,-7-8 0,-1 0 223,3 15-749,-7-9 749,1 2-28,0 0 1,1 2 27,-2-6 0,1 1 0,0 4 0,1-2-355,5 7 355,-11-20 0,2-1 0,1-3 0,1-1 0</inkml:trace>
  <inkml:trace contextRef="#ctx0" brushRef="#br1" timeOffset="-109513.73">15119 7789 5734,'-6'7'0,"-1"0"0,-16 9 0,-5 2 0,-13 5-859,7-3 0,0 0 859,-8-2 0,14-7 0,-12-2 0,-2-1 0,1-3 0,-5-1 0,0-4 0,16-10 0,-3-9 0,1-3 0,-3-8 0,11 4 0,-2-7 0,3 4 0,9 6 0,1-1 0,-5-11 0,0-5 0,2 4 0,7 12 0,2 0-556,-5-14 0,2 1 556,3 1 0,3 1 0,4-10 0,2-2 0,2-1 0,0 14 0,2-5 0,5 4 0,14-6 0,4 4 0,-9 9 0,0 1-328,11-8 1,0 5 327,-2 11 0,-2 3-481,0 3 1,0 1 480,3-1 278,-6 3 1,-1 1-279,-1 1 1034,5-3-1034,-3 1 1399,6-5-1399,-19 6 0,0-7 0,-12 2 0</inkml:trace>
  <inkml:trace contextRef="#ctx0" brushRef="#br1" timeOffset="-109196.73">14718 6664 5734,'-16'-24'0,"21"4"0,9 9 0,14 5 0,3 16 0,6 9 0,-5-2 0,4 3 0,-3 0 0,5 5 0,-11 2 0,-17 3 0,-7 2 0,2-5 0,-2 0 0,1 4 0,-2 1 0,-3 7 0,-1-2 0,0-4-495,0 0 0,-1-3 495,1-8 0,-1 7 0,1 1 0,0 2 0,1-2 0,-1 0 0</inkml:trace>
  <inkml:trace contextRef="#ctx0" brushRef="#br1" timeOffset="-108112.73">18047 12275 5734,'-2'9'0,"-16"22"0,-6-4 0,-6 9 0,8-18 0,-3-2 0,0-6 0,-1-2 0,1 2 0,-1-1 0,-17-2 0,-2-5-1639,8-5 1,0-3 1117,0 2 0,0-1 521,3-3 0,3-2 1186,-1-8-1186,-2-15 0,1-7 0,12 8 0,3-3 0,0-8 0,-1-7 0,6 6-385,7 9 1,4 2 384,3-6 0,6 1 0,8 6 0,2 3 0,2-1-101,-1 1 1,3 0 100,9 3 0,6 4 0,3-1 0,-14 8 0,0 1 408,15-7 0,-2 4-408,-9 7 0,-2 0 0,-2 2 0,1 0 0,18-6 0,3-1 1588,-19 6-1588,-15 4 280,-2-2-280,1-3 354,-5-1 1,-3-3 0,-4 0 0</inkml:trace>
  <inkml:trace contextRef="#ctx0" brushRef="#br1" timeOffset="-107827.73">17754 11432 5734,'-38'-15'0,"33"-3"0,13 15 0,25-3 0,-16 7 0,27 16 0,-23-7 0,18 14 0,-28 11 0,-11-1 0,-3 7 0,0-4 0,4-4 0,-1 1 0,-4 4 0,-3 7 0,0-2 0,2-9 0,-2 4 0,0-4 0,0 0 0,0 0 0,2-15 0,-3 11 0,3-21 0,0-1 0,-5-2 0,-3-1 0</inkml:trace>
  <inkml:trace contextRef="#ctx0" brushRef="#br1" timeOffset="-85394.73">19125 5618 5734,'-5'-12'0,"0"10"0,3 7 0,1 36 0,1-9 0,0 1 0,0-3 0,0 0-1013,-2 12 1,0-2 1012,-1-7 0,-2 8 0,0 1 0,1-10 232,1 3 1,-2-7-233,-1-24 0,2-3 0,-5-47 0,6 4 0,0-3 0,0 9 0,0 0-638,1-10 1,0 5 637,0 11 0,1-7 0,0 0 0,0 6 0,-4-4 0,8 6 655,19 29 0,6 8-655,13 6 0,-4 5 0,6 6 0,-4-2-1082,-9-2 0,-1 0 1082,-2 0 0,1 2 0,-2-1 0,7 5 0,-4-2 0,8 6 0,-8-7 0,4 3 0,-5-7 0,2-5 563,-4 2 1,-3-6-564,-13-24 0,-8-5 0,-2-8 0,-1-15 0,-1-12 0,0 5-1161,0 12 1,1 0 1160,-1 0 0,0-6 0,0 1 0,0 7 0,-1-13 102,-2 5 1,0-1-103,1 2-291,0 4 1,0 3 290,3 17-152,-2-15 152,3 16 2108,1-12-2108,5 22 1954,1 3-1954,3 6 258,5 11 1,-4-1 0,4 6 0</inkml:trace>
  <inkml:trace contextRef="#ctx0" brushRef="#br1" timeOffset="-85087.73">19950 5649 5734,'8'31'0,"-6"-3"0,-2 1 0,-2 2-918,-1-4 0,1-1 918,2 2 0,8 6 0,3 2 0,0-2 0,1 0 0,1-3 0,1-16 43,22-7-43,-19-8 0,19-17 0,-29-1 0,-6-10 0,-3-2 0,-4 1-153,0 3 0,-3 1 153,-4 5-271,-21-13 271,14 16 0,-14-9 817,14 20-817,-9 14 0,12-3 0,-4 12 0</inkml:trace>
  <inkml:trace contextRef="#ctx0" brushRef="#br1" timeOffset="-84557.73">20716 5957 5734,'20'-46'0,"-4"7"0,-10 13 0,-23 40 0,-6 8 0,6-12 0,-2 11 0,-4 11 0,3 2 0,6-1 0,4 1 0,0-1-1298,-2 5 1,1-2 1297,-3 10 0,9-5 397,21-11-397,-5-27 0,15-8 0,-7-30 0,-3-10 0,-5 14 0,1-2-163,-3 0 0,2-6 0,0-4 1,-1 1-1,-2 4 163,0-9 0,-3 2 0,0 0 590,3-4 1,0 0-1,-2 1-590,-2-1 0,-1 2 0,-7 22 204,-8 28-204,7-15 0,-2 37 0,3 17 0,5 2 0,3 1-1095,1-4 0,0-1 1095,0-1 0,3 1 0,6-7 0,3 0 0,-1-6 0,7 5-41,6 0 0,0-7 41,-7-22 0,6-1 0,-8-3 0,-1 0 0</inkml:trace>
  <inkml:trace contextRef="#ctx0" brushRef="#br1" timeOffset="-84039.73">21116 5986 5734,'-38'20'0,"5"2"0,20 18 0,5 4 0,-1-6-1007,1 2 0,3-4 1007,7-20 623,14-4-623,-5-10 329,11-6-329,-9-10 0,1-5 0,2-13 0,1-2 0,-2 3 0,1-4 0,-1 1 0,-7 11 1062,-2 14-1062,1 35 0,-5-4 0,4 9 0,3-4 0,6-17 0,6 5 0,4-41 0,-2-13 0,-1-2-136,-8 14 1,2-3 0,-2-5 135,-5-1 0,-2-7 0,-2-1 0,0 1 0,0 7-764,1-6 1,1-1 763,-3 6 0,2-7 0,0-2 0,-1 3 0,-1 9 0,-2 3 0,-1 6 0,2-15 0,-2 10 0,1 55 0,0 28 0,0-6 0,-1-18 0,1 1 0,0 5 0,-1 6 0,1 1 0,2-4 0,1-1 0,2-3 0,-1-3-269,4 16 269,0 0 0,2-9 0,-4-31 0,1-2 0</inkml:trace>
  <inkml:trace contextRef="#ctx0" brushRef="#br1" timeOffset="-83890.73">21266 5705 5734,'23'-24'0,"1"1"0,-3 1 0,2 4 0,18 11 0,0 6 0,1-2 0,-1 2 0,0 0 0</inkml:trace>
  <inkml:trace contextRef="#ctx0" brushRef="#br1" timeOffset="-83519.73">21868 5710 5734,'-44'20'0,"-1"-1"0,1 1 0,20-8 0,0 1-820,-8 6 1,-7 5 0,3 1 0,10-3-311,9 12 1130,4-3-22,11 1 0,2-1 22,3-3 321,1-1 1,3-5-322,7-16 0,29-17 0,-17 0-264,-3 0 0,0-3 264,-4-5 0,1-7 0,-2-2 0,0 4 0,-1-3 0,-1 2 1919,-8 16-1919,2 5 1233,-3 7-1233,7 24 0,0 6 0,-1-5 171,1 4 1,2 3-172,2-7 0,-1-4 0,0-1 0,1 0 0,-1-1 0</inkml:trace>
  <inkml:trace contextRef="#ctx0" brushRef="#br1" timeOffset="-80267.73">22294 6066 5734,'15'-29'0,"-1"0"0,0-8-555,-5 11 0,1-2 555,2-12 0,0-1-501,-1 6 0,-1-2 501,-3 5 0,1-2 0,-1 2 0,-2 3 0,0-1 0,1-3 0,0-4 0,0 1 0,-1-8 0,0 2 0,-1 5 0,0 2 241,-1 4 1,-1 6-242,-4 12 0,-10 14 0,-6 34 0,1 14 0,6-24 0,1 1-133,-2 10 0,0 6 1,4-3 132,5-1 0,5 1 0,2 0 0,3 3 0,0-2 0,-2 3 0,4 1 0,6-8 0,5 4 0,1-2 0,-2-9 0,12 1 0,2 0 0,1-10 0,1-36 0,-6-4 0,8-13 0,-18 3 0,0-6 0,-3 3 0,-4 11 0,-2 0 204,6-18 0,-1-7 1,-6 12-205,-12 15 0,-5-13 0,-4 41 0,1 3 0,3 4 975,6 27-975,7-9 0,8-3 0,3-3 0,6-3 439,20-5-439,-22-18 0,7-3 0,-11 0 0,-17 8 0,-8 4 0,-9 8 0,-1 1 0,1 2 0,-4 13 0,18-21 0,14 15 0,22-29 0,-2 12 0,11-31 0,-27 7 0,-2 2 0,-6 5 0,5-5 0,1 25 0,-2-12 0,0 26 0,-7-17 0,4 9 0,-2-10 0,9-1 0,6-20 0,0-3 0,-4-10 0,2-9 0,-3 3 0,-3 7 0,-2 0-709,4-9 1,1-3 0,-2 3 708,3-15-896,-3 6 0,1-6 0,-2 5 896,-2 13 0,-2 1 0,4-9 0,0-5 0,-2 7 0,2-6 0,-28 63 0,11-23 0,-9 25 0,-2 14-857,-2 6 857,9-22 0,0 3 0,-2 11 0,0 4 0,2-2 0,1-8 0,1 1 0,3 8 0,1 7 0,1-1 0,2-9 0,7 4 0,1 3 0,5-8 1058,10-30-1058,-5-5 0,8-6 0,0-3 0,-2 0 2379,20-11-2379,-30 12 0,0 2 0,25-2 0,-21 8 0,22 7 0,-18 24 0,-9-10 1502,4 12-1502,-13-16 234,0 10-234,-2-7 497,-1 8-497,-1-17 0,-1 3 0,3-6 0,12-3 0,1-4 0,7-3 0,-4-1 0,15-5 0,0-4 0,-9 0 0,-1-1 0,9-13 0,-11 1 0,-16 12 0,-5 10 0,-6 8 0,1 2 0,-6 15 0,5-8 0,0 11 0,11-13 0,19-8 0,-8-3 0,11-6 0,-17-3 0,-2 2 0,0 1 0,4 3 0,0 2 0,3 4 0,2 3 0,-3-3 0,14-10 0,-16 2 0,8-10 0,-14 8 0,2-9 0,-2 6 0,-7 9 0,-8 15 0,-7 11 0,-2 6 0,2-1 0,-3 8 0,3-5 0,3-6 0,0-1-706,-4 10 0,-2 5 1,4-7 705,2 5 0,0-1 0,2-1 0,0-1-90,1-5 0,1-3 90,5-15 0,-9-11 0,6-3 0,-5-10 0,6-4 0,3-20 0,3 15 0,12-17 0,2 25 0,28-8 0,6-2 0,-4 2 552,-8 5 0,5-2 0,-1-1-552,-10 0 0,-1 0 0,-2 0-982,5-1 0,-1 0 982,10-10 0,-5 1 0,-10 2-623,-3 0 1,-1-1 622,-2 2 0,0 1 0,-2 1 0,-8 8 276,-5 10-276,-3 2 1904,-10 19-1904,-2 9 0,3-5 835,1 4 0,1 1-835,1-7 0,0 19 0,2-31 0,2-1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8T19:41:09.418"/>
    </inkml:context>
    <inkml:brush xml:id="br0">
      <inkml:brushProperty name="width" value="0.09071" units="cm"/>
      <inkml:brushProperty name="height" value="0.09071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21031 1094 5734,'11'-4'0,"-1"0"0,1 2 0,-3-2 0,-5 0 0,-5 1 0,-7-2 0,-10 3 0,3 1 0,-19 3 0,15 1 0,-17 6 0,19-2 0,-6 1 0,2 3 0,8-3 0,-18 14 0,17-10 0,-6 6 0,0 2 0,12-11 0,-7 9 0,7-9 0,-3 9 0,2-5 0,-2 5 0,-4 10 0,8-15 0,-10 21 0,12-23 0,-8 21 0,7-13 0,-5 11 0,2 3 0,5-19 0,-5 26 0,6-21 0,-1 14 0,2-10 0,1-1 0,3 8 0,2 0 0,-1 0 0,2-7 0,-2-13 0,0 0 0,4 8 0,-2-7 0,2 7 0,-2-10 0,0 1 0,10 16 0,-2-9 0,5 10 0,1-5 0,0-3 0,-1 1 0,-1-4 0,7 5 0,-11-9 0,16 13 0,1-3 0,-10-7 0,10 5 0,-19-12 0,17 10 0,8 2 0,-3-1 0,2-1 0,-12-9 0,-4-1 0,7 2 0,-3-2 0,9 1 0,-7-2 0,8 0 0,-3-2 0,3 0 0,6-1 0,-12-1 0,-5-1 0,-5-1 0,1-1 0,22-4 0,-18 3 0,18-4 0,-2-4 0,-14 5 0,4-4 0,1 0 0,-3-1 0,20-9 0,-25 9 0,3-1 0,6-7 0,-16 10 0,16-11 0,-21 14 0,20-18 0,-15 13 0,14-14 0,-15 13 0,6-8 0,-1 2 0,1-3 0,6-9 0,-14 18 0,9-14 0,-13 18 0,10-19 0,-8 13 0,8-14 0,-8 12 0,6-15 0,-4 11 0,4-10 0,-10 18 0,5-15 0,-4 11 0,3-10 0,-5 15 0,5-23 0,-5 17 0,5-17 0,-7 23 0,1-10 0,-1 6 0,0-10 0,-3 1 0,-1-5 0,0 6 0,-2-8 0,2 20 0,-1-5 0,1 7 0,-8-18 0,6 13 0,-7-13 0,8 18 0,-7-12 0,4 9 0,-4-8 0,1 3 0,-1-2 0,0 1 0,1 2 0,4 7 0,0-1 0,0 1 0,-6-8 0,5 6 0,-6-5 0,4 4 0,1 1 0,-2-1 0,-7-8 0,7 9 0,-7-7 0,10 10 0,-11-9 0,3 4 0,-5-3 0,-12-3 0,18 11 0,-16-8 0,19 11 0,-1-1 0,-17-3 0,8 2 0,-9-3 0,1 3 0,14 3 0,-18-2 0,5 2 0,-1 0 0,1 0 0,12 2 0,-5 0 0,6 1 0,-8-1 0,9 2 0,-2 0 0,-8 0 0,4 1 0,-7 0 0,-5 2 0,12-1 0,-14 2 0,22-2 0,-4 0 0,0 3 0,2-1 0,-6 3 0,7-3 0,-7 4 0,6-3 0,-4 1 0,4 0 0,-1 0 0,3 0 0,-4 1 0,-5 3 0,9-4 0,-8 4 0,8-4 0,2-1 0,-3 2 0,-4 3 0,3-2 0,-11 8 0,12-8 0,-4 3 0,-2 5 0,9-9 0,-13 14 0,12-12 0,-7 9 0,7-8 0,-2 3 0,-7 9 0,11-11 0,-13 14 0,18-18 0,-3 1 0,3-2 0,0-1 0,0 0 0,4-5 0,2-3 0,6-6 0</inkml:trace>
  <inkml:trace contextRef="#ctx0" brushRef="#br0" timeOffset="4310">21143 1310 5734,'-7'4'0,"-2"2"0,1-1 0,-6 4 0,-2 1 0,1 0 0,0 0 0,6-4 0,-3 1 0,4-1 0,-6 3 0,6-2 0,-6 3 0,5-3 0,-2 2 0,4-4 0,1 1 0,-3 3 0,2-2 0,-2 3 0,1-1 0,-1 2 0,-2 3 0,3-3 0,1 0 0,0-1 0,3-3 0,-2 3 0,2-3 0,2 1 0,-1-1 0,1 1 0,0 0 0,1 1 0,0-1 0,1 1 0,0 0 0,1-1 0,0 1 0,0-5 0,-1 0 0</inkml:trace>
  <inkml:trace contextRef="#ctx0" brushRef="#br0" timeOffset="7396">21074 1407 5734,'-11'4'0,"0"0"0,1-1 0,-9 5 0,8-3 0,-7 3 0,11-4 0,-1 1 0,0 1 0,-2 3 0,1-2 0,-5 5 0,6-4 0,-3 2 0,-1 4 0,4-5 0,-3 4 0,5-6 0,1-1 0,-1 1 0,0 0 0,-1 1 0,-3 4 0,4-2 0,-6 6 0,4-5 0,1 0 0,-2 4 0,5-7 0,-3 6 0,2-1 0,1 0 0,0-1 0,3-2 0,0-1 0,3 0 0,0-1 0,2 0 0,1-1 0,4 2 0,0 0 0,2 1 0,-1-3 0,-2-2 0,0 0 0,0-1 0,0 1 0,0-1 0,-1 0 0,1 0 0,-1 0 0,1 1 0,-1 0 0,0 0 0,-1 1 0,0 0 0,-5 0 0,-1 1 0,-4 0 0,1 0 0,-1-1 0,-4 8 0,4-6 0,-4 5 0,5-5 0,0-1 0,1 1 0,2 1 0,2-1 0,1-1 0,3-1 0,1 0 0,0-1 0,1 1 0,-1-1 0,1 1 0,-1-1 0,1 0 0,-1 0 0,0 0 0,1-1 0,0 1 0,0-1 0,1 1 0,-1-1 0,1-1 0,0 0 0,1 1 0,-1 0 0,1-1 0,0 1 0,-1-1 0,1 1 0,0-1 0,0 2 0,0-2 0,-1 1 0,5 1 0,0 2 0,1 0 0,-3 0 0,-5-2 0,3 2 0,-2-2 0,2 2 0,-3-2 0,2 4 0,-1-2 0,3 6 0,-4-5 0,4 5 0,-6-5 0,4-5 0,-2-4 0</inkml:trace>
  <inkml:trace contextRef="#ctx0" brushRef="#br0" timeOffset="10896">21131 1362 5734,'14'-8'0,"16"-6"0,-9 5 0,9-4 0,-21 10 0,1-1 0,0 0 0,5-1 0,-5 2 0,6-2 0,-6 2 0,2 0 0,4 0 0,-3 0 0,6 1 0,-2 4 0,1 2 0,-2 1 0,3 3 0,-10-3 0,4 2 0,-6-3 0,1 1 0,-2 1 0,1-1 0,2 3 0,-2-1 0,5 5 0,-5-5 0,1 2 0,0 1 0,-2-3 0,0 2 0,-1-2 0,-1-1 0,0 2 0,0-1 0,0 1 0,0 1 0,0 4 0,-1-4 0,0 5 0,-1-6 0,-2 2 0,0 0 0,-1-1 0,0 1 0,0-2 0,-1 2 0,0 2 0,-1 2 0,0-2 0,0 1 0,1-4 0,0 0 0,2 1 0,-1 0 0,1 0 0,0 0 0,0 1 0,1 4 0,0-3 0,1 3 0,0-5 0,0 2 0,1 3 0,0-2 0,0 0 0,0 0 0,-1-4 0,3 6 0,0 2 0,-1-3 0,1 2 0,-2-8 0,-1 0 0,1 0 0,-1 0 0,1 0 0,0 0 0,0 0 0,-1 0 0,0-1 0,-1 1 0,2-1 0,-2 2 0,1 3 0,-1-2 0,1 2 0,0-4 0,-1 0 0,1 0 0,-1 0 0,0 1 0,0-1 0,0 1 0,0 0 0,-1 0 0,1 0 0,-1-1 0,1 1 0,-2 0 0,0 0 0,1 0 0,0 0 0,1-4 0,-1-1 0</inkml:trace>
  <inkml:trace contextRef="#ctx0" brushRef="#br0" timeOffset="16022">21061 1463 5734,'16'-6'0,"20"-8"0,-18 8 0,16-6 0,-15 5 0,-4 2 0,10-3 0,5-2 0,-8 4 0,5-3 0,-16 6 0,-2 0 0,-12 7 0,-25 10 0,-8 4 0,13-7 0,0-1 0,-9 5 0,14-7 0,4-1 0,-1 0 0,5-2 0,-5 3 0,16-7 0,7-2 0,26-9 0,-11 3 0,12-5 0,10-3 0,-23 8 0,3-1 0,0-1 0,-11 5 0,4-2 0,-7 1 0,-2 2 0,-13 2 0,-19 2 0,1 1 0,-27 6 0,29-4 0,-26 6 0,27-5 0,-8 1 0,7-1 0,7-2 0,-6 1 0,16-4 0,21-8 0,-5 2 0,15-4 0,-17 5 0,6-1 0,9-4 0,-7 2 0,12-4 0,-20 7 0,-32 10 0,-4 3 0,-3 1 0,-1 0 0,-1 1 0,-2 0 0,4 0 0,8-2 0,7-4 0,23-10 0,7-1 0,11-6 0,4-3 0,0 2 0,-11 3 0,4-1 0,-1 1 0,-10 3 0,-5 3 0,-13 0 0,-14 7 0,-26 6 0,14-1-314,-2 2 314,20-6 0,1 1 0,0-1 0,-2 1 0,-3 1 0,9-4 0,25-9 314,-3 2-314,15-3 0,4 0 0,8 1 0,6-2 0,-12 4 0,-23 5 0,-7 13 0,-10 9 0,-1 0 0,-7 1 0,10-15 0,3 0 0,7-3 0,8-2 0,2-3 0,0-1 0,-5 1 0,-1-1 0,-11 1 0,3 2 0,1 1 0,4 3 0,11 0 0,7 1 0,-6 0 0,10 1 0,-15-3 0,1 1 0,-7-5 0,-6-2 0,-4-3 0,-6-1 0,7 4 0,2 2 0,7 3 0,0 1 0,-7-6 0,-3 0 0,-17-12 0,7 7 0,-8-6 0,10 7 0,1 1 0,8 4 0,6 2 0,5 3 0,9 1 0,-24-14 0,-13-9 0,-5 0 0,-9-3 0,27 22 0,3 2 0,15 12 0,-4-6 0,9 7 0,-10-9 0,-8-4 0,-7-4 0,-22-14 0,12 6 0,-13-6 0,18 10 0,0 0 0,0 0 0,9 6 0,6 2 0,-3-1 0,-3-2 0,-10-4 0,-6-1 0,-17 3 0,10 1 0,-19 3 0,23-1 0,17 1 0,11-3 0,-8 5 0,1-2 0,-26 5 0,1 1 0,5-3 0,-14 6 0,-2 0 0,9-2 0,-5 2 0,19-7 0,-2 1 0,15-9 0,2 1 0,14-7 0,1 1 0,-4 3 0,0-2 0,-15 9 0,-29 9 0,-8 5 0,10-4 0,-16 6 0,4-1 0,29-11 0,-7 2 0,17-7 0,8-5 0,6-1 0,6-2 0,-1 1 0,-4 2 0,-7 3 0,-16 8 0,-10 6 0,0 0 0,-1 2 0,12-8 0,-8 5 0,7-4 0,-3 1 0,16-7 0,-1-2 0,8 0 0,-8 3 0,-2 5 0,-5-1 0,3-2 0,-2-1 0</inkml:trace>
  <inkml:trace contextRef="#ctx0" brushRef="#br0" timeOffset="88484">23199 977 5734,'7'-4'0,"-3"-3"0,-6 4 0,-5-2 0,-5 2 0,2 0 0,-12-3 0,9 2 0,-8-2 0,3 2 0,0 0 0,-3 0 0,-11 0 0,13 4 0,-13 0 0,-3 5 0,10 0 0,0 2 0,1 1 0,9-1 0,-10 6 0,-3 6 0,15-9 0,-15 11 0,19-14 0,-15 15 0,12-12 0,-16 15 0,19-16 0,-15 18 0,13-15 0,-9 11 0,3 2 0,8-12 0,-7 13 0,11-17 0,0 1 0,-3 11 0,3-9 0,-3 9 0,5-11 0,-2 17 0,2-12 0,-2 18 0,4-20 0,-1 18 0,2-16 0,-1 11 0,2-15 0,-1 1 0,4 21 0,-2-15 0,3 15 0,-1-14 0,4 8 0,1 0 0,0 2 0,1 0 0,1 0 0,2-1 0,-3-7 0,4 6 0,0-6 0,-5-8 0,5 7 0,15 12 0,-11-12 0,7 4 0,0 0 0,1-5 0,5 6 0,3-5 0,-17-11 0,13 6 0,-16-10 0,6 3 0,21 4 0,-14-3-368,11 2 368,-24-8 0,21 4 0,1-3 0,5 3 0,-4-5 0,-1 0 0,5 0 0,-10-1 0,2-1 0,10 0 0,-4-1 0,-4 0 0,2 1 0,4-2 0,-1-3 0,-4-1 0,4 1 184,-3 0 0,-2-2-184,-5-3 0,-11 2-219,11-4 219,-15 4 0,6-5 0,2-3 0,-3 2 0,3-3 0,1-2 0,4-8 0,-8 6-414,6-6 414,-16 13 0,16-24 0,-14 18 0,13-19 0,-15 19 0,-2 4 0,2-4 0,-4 5 0,8-24 0,-7 18-99,5-19 99,-8 25 0,-2 0 0,2-28 0,-2 21 0,0-21 0,-3 28 0,0-13 0,-3 4 0,1-3 410,-2 0-410,-7-12 0,4 13-348,-6-11 348,8 24 0,-18-27 0,13 22 311,-14-20-311,14 23 0,-6-3 0,-1-1 0,0-2 0,-16-14 0,5 11 0,15 12 0,-15-11 0,15 15 359,-8-4-359,-1 1 0,1 1 0,2 1 0,8 4 0,-16-6 0,14 6 0,-10-4 0,13 5 0,-1 1 0,-31-8 0,22 7 0,-3-1 0,-1-1 0,-4 2 0,4 0 0,-11 0 0,18 2 0,-5 0 0,8 1 0,-11 0 0,4 1 0,-8 0 0,2 1 0,0 1 0,-10 2 0,5-1 0,-1 0 0,-4 2 0,8-1 0,-1 1 0,1 2 0,7-3 0,-9 3 0,1 0 0,11-2 0,-8 2 0,6-1 0,12-1 0,-2 0 0</inkml:trace>
  <inkml:trace contextRef="#ctx0" brushRef="#br0" timeOffset="92697">23025 1834 5734,'11'-9'0,"-3"2"0,3-2 0,-1 0 0,-2 3 0,2-3 0,4-4 0,-6 5 0,8-8 0,-9 8 0,2-1 0,-1-2 0,-1 4 0,0-3 0,1 0 0,-2 2 0,2-2 0,-2 2 0,9-14 0,-6 8 0,6-7 0,-9 13 0,-1 2 0,1-3 0,5-6 0,-2 2 0,3-3 0,4-6 0,-2 3 0,2-2 0,1-2 0,-9 13 0,3-5 0,2-1 0,-6 6 0,12-13 0,-11 13 0,7-9 0,-8 9 0,3-1 0,5-5 0,-6 6 0,11-11 0,-11 12 0,3-3 0,-3 3 0,-2 2 0,6-4 0,-4 4 0,2-1 0,1 0 0,-3 3 0,3-2 0,1 0 0,-3 2 0,4-1 0,0 0 0,-2 1 0,8-2 0,-6 2 0,4 0 0,1 0 0,2 2 0,1-1 0,-3 3 0,-4 0 0,5 1 0,-2 1 0,3 0 0,-5 1 0,-1 0 0,6 2 0,2 3 0,-2-2 0,-2 2 0,-9-2 0,0-1 0,7 9 0,-6-5 0,14 15 0,-15-11 0,9 13 0,-12-14 0,1 6 0,-3 2 0,-3-7 0,-2 18 0,-2-17 0,-6 19 0,3-16 0,-7 14 0,5-16 0,-10 18 0,10-21 0,-8 11 0,4-9 0,1-2 0,-4 4 0,-5 2 0,2-3 0,-8 5 0,-8 5 0,16-13 0,-11 7 0,15-10 0,-7 4 0,4-3 0,-15 7 0,13-6 0,-10 4 0,12-6 0,-15 7 0,14-6 0,-21 10 0,21-10 0,-23 11 0,24-11 0,-16 7 0,12-5 0,3-2 0,-2 2 0,10-6 0,-6 4 0,6-2 0,-15 9 0,13-8 0,-12 10 0,12-11 0,-12 13 0,12-11 0,-10 9 0,11-11 0,-1 3 0,-3 1 0,6-4 0,-14 9 0,12-9 0,-8 4 0,3-1 0,3-2 0,-3 1 0,-2 0 0,-10 2 0,5-2 0,-6-2 0,19-9 0,0-3 0</inkml:trace>
  <inkml:trace contextRef="#ctx0" brushRef="#br0" timeOffset="93543">23160 1776 5734,'2'22'0,"-1"-5"0,0-2 0,0 15 0,0-15 0,-1 16 0,1-21 0,0-9 0,1-2 0</inkml:trace>
  <inkml:trace contextRef="#ctx0" brushRef="#br0" timeOffset="93876">23366 1743 5734,'-28'22'0,"15"-11"0,-11 8 0,16-12 0,-2 1 0,-2-4 0,-3 0 0</inkml:trace>
  <inkml:trace contextRef="#ctx0" brushRef="#br0" timeOffset="94176">23354 1621 5734,'14'27'0,"-1"-2"0,3 11 0,-6-13-977,7 14 977,-9-18 0,6 15 0,-6-15 0,4 10 314,-6-16-314,-1-6 162,0-8-162,0-6 0,-3-8 0,1 2 0,-1-1 0</inkml:trace>
  <inkml:trace contextRef="#ctx0" brushRef="#br0" timeOffset="95895">23607 1604 5734,'8'-11'0,"-28"19"0,6-2 0,-18 15 0,4-3 0,2-1 0,6-3 0,-10 4 0,2-2 0,14-14 0,-10-8 0,18-4 0,2-10 0,4 10 0,6-17 0,-3 14 0,5-14 0,-5 19 0,0-2 0,7 7 0,-4 3 0,30 34 0,-20-15 0,5 5 0,2 4 0,11 9 0,-10-9 0,3 0 0,-20-20 0,3 1 0,0-6 0,23-26 0,-17 9 0,15-20 0,-7 4 0,-6 8 0,4-8 0,-6 7 0,-10 14 0,-3-4 0,-12 11 0,-5 3 0,-11 5 0,-3 3 0,0 1 0,-5 1-433,5 0 1,1-2 432,11-4 0,1 0 0,-4 1 0,2-3 0,-6-13 0,11 3 0,1-14 0,10 5 0,4-16 0,-1 12 0,2-8 0,-1 15 865,0 3-865,8-1 0,1 9 0,19 20 0,2 6 0,-7-6-467,5 6 1,-3 0 466,-19-11-442,14 18 442,-12-18 0,13 18 0,-17-29 0,1 1 0,-2-10 888,1-7-888,4-9 0,1-2 0,1 0 0,3-5 0,-1 1 0,-8 16 0,6-7 487,-6 5-487,-2 6 0,-6-4 0,-36 19 0,12-1 0,-3 2 0,0 1 0,8-1 0,-28 8 0,29-9 0,-9-3 0,0-8 0,6-35 0,-7 15 0,17-20 0,12 30 0,1 3 0,2-1 0,10 10 0,-5 2 0,9 5 0,-8 2 0,10 11 0,1 3 0,-1-2 0,1 1 0,1 2 0,10 9 0,-15-16 0,11 12 0,-20-20 0,0 0 0,5-2 0,11-28 0,-2 6 0,2-18 0,-9 10 0,-4 5 0,1 0 0,-1 0 0,2-3 0,-4 7 0,4-6 0,-18 22 0,1-1 0,-12 11 0,-11 8 0,-4 4 0,5-5 0,0 1 0,-15 9 0,2-3 0,-5-1 0,22-16 0,13-41 0,7 19 0,-2-23 0,5 22 0,1 5 0,-1-3 0,2-5 0,10 11 0,29 18 0,-14 0-339,-3 5 1,-3 1 338,-7-4 0,24 16 0,-19-14 0,17 11 0,-12-11 0,-8-8 0,8 2 0,-12-9 0</inkml:trace>
  <inkml:trace contextRef="#ctx0" brushRef="#br0" timeOffset="137866">21236 2512 5734,'-2'-3'0,"1"3"0,-4 6 0,2 2 0,1 0 0,0-1 0,0 1 0,0 0 0,0 4 0,0-2 0,0 3 0,0-4 0,1 5 0,-1-5 0,1 4 0,0-4 0,0 1 0,0-1 0,0 1 0,1 4 0,-1-3 0,0 7 0,1-7 0,0 12 0,0-11 0,-1 20 0,1-19 0,1 8 0,0-12 0,0-1 0,0 0 0,0 0 0,-1 1 0,1 0 0,-1-1 0,0 0 0,-3 4 0,2-3 0,-1 3 0,3-4 0,-2 1 0,1 0 0,-2-1 0,2 1 0,-2-1 0,0 0 0,1 0 0,-1 0 0,1 1 0,1-9 0,0-1 0</inkml:trace>
  <inkml:trace contextRef="#ctx0" brushRef="#br0" timeOffset="141068">23370 2598 5734,'-14'-5'0,"3"3"0,-7 1 0,-30 5 0,22 0 0,-20 1 0,31-1 0,-5 4 0,-5 6 0,4 0 0,-1 1 0,-7 8 0,-1 3 0,18-13 0,2-3 0,3-1 0,-3 4 0,4-3 0,-2 3 0,2-1 0,1-2 0,1 3 0,0 2 0,3-4 0,-2 5 0,4 2 0,0-4 0,2 15 0,0-12 0,1 7 0,3-2 0,-1-9 0,4 11 0,-3-13 0,1 2 0,8 4 0,-7-7 0,6 5 0,9-1 0,-10-6 0,27 12 0,-25-13 0,13 4 0,-17-8 0,4 1 0,3-2 0,6-1 0,6-2 0,-5 0 0,6-4 0,-16 1 0,9-3 0,-10 1 0,-2-1 0,0 1 0,-3 1 0,2-3 0,-4 2 0,8-10 0,-8 6 0,7-16 0,-10 12 0,4-14 0,-6 13 0,0-4 0,-2 4 0,1-17 0,-2 12 0,0-21 0,0 26 0,-1-5 0,0 10 0,0 0 0,-1 0 0,1 0 0,-2-4 0,0 4 0,-3-7 0,2 8 0,-2-3 0,-1 1 0,3 3 0,-4-2 0,2 3 0,-1 1 0,-4 0 0,-5-1 0,-4 0 0,-5 1 0,7 3 0,-2 0 0,6 2 0,-2 0 0,-7 2 0,0 0 0,0-1 0,3 1 0,5-1 0,1 0 0,0 1 0,1 0 0,1 1 0,1 0 0,10-2 0,1-1 0</inkml:trace>
  <inkml:trace contextRef="#ctx0" brushRef="#br0" timeOffset="-187064.73">16013 8082 5734,'11'-5'0,"16"-7"0,-12 5 0,22-10 0,-24 11 0,15-7 0,-15 6 0,11-5 0,1-1 0,-4 2 0,23-10 0,-21 8 0,-2 1 0,-1 1 0,8-5 0,0 0 0,-10 6 0,6-3 0,-7 3 0,-7 5 0,24-11 0,-18 8 0,22-11 0,-19 9 0,2 0 0,5-3 0,-6 4 0,0-1 0,-6 3 0,-28 2 0,4 2 0,-20 1 0,3 0 0,8 2 0,-13 0 0,16 1 0,-6-1 0,20-3 0,25-2 0,-3 1 0,29-2 0,-9 3 0,-6 0-419,3 0 419,-23 2 0,17 0 0,-13 0 0,13 0 0,-15 5 0,-6 0 0,0 4 419,-8 0-419,-1 13 0,-2-9 0,-1 9 0,-1-8 0,-2 7 0,1-4 0,-3 6 0,2-3 0,0-4 0,0 2 0,3-8 0,-1-1 0,1 0 0,-1 0 0,2-8 0,-2-2 0,2-8 0,0-2 0,0-2 0</inkml:trace>
  <inkml:trace contextRef="#ctx0" brushRef="#br0" timeOffset="-183243.73">17251 7535 5734,'3'-4'0,"-1"1"0</inkml:trace>
  <inkml:trace contextRef="#ctx0" brushRef="#br0" timeOffset="-179287.73">19781 6160 5734,'-3'8'0,"0"1"0,0 2 0,-5 13 0,-1 2 0,2-3 0,-5 15 0,0 0 0,4-13 0,-4 13 0,2-8 0,4-16 0,-4 13 0,6-16 0,0 2 0,1-5 0,0-6 0,-2-3 0,0-6 0,1-3 0</inkml:trace>
  <inkml:trace contextRef="#ctx0" brushRef="#br0" timeOffset="-178765.73">19993 6301 5734,'-14'10'0,"-21"23"0,20-17 0,-16 19 0,17-2 0,8-18 0,-3 15 0,22-15 0,8-12 0,4 4 0,4-16 0,0-5 0,-7 2-203,1-1 0,-1-1 203,-12 4-165,5-14 165,-8 12 0,4-11 0,-9 7 0,-2 6 0,-5-2 0,-20 12 0,9 3 0,-12 4 0</inkml:trace>
  <inkml:trace contextRef="#ctx0" brushRef="#br0" timeOffset="-178394.73">20174 6503 5734,'9'26'0,"3"-9"0,7-8 0,12-17 0,-14 3 0,6-10 0,-19 9 0,0-3 0,-8-8 0,1 7 0,-6-6 0,1 11 0,-1 1 0,-14 1 0,9 2 0,-11 1 0</inkml:trace>
  <inkml:trace contextRef="#ctx0" brushRef="#br0" timeOffset="-177826.73">20836 6546 5734,'-8'9'0,"0"1"0,-8 13 0,-3 10 0,5-4 0,-1 5 0,1-2 0,3-7 0,0 0-792,-7 19 1,3-4 791,8-20 371,-7 18-371,7-19 0,-2-5 0,11-21 0,5-19 0,1 7 0,1-3 0</inkml:trace>
  <inkml:trace contextRef="#ctx0" brushRef="#br0" timeOffset="-177051.73">20749 6664 5734,'8'-25'0,"-1"-1"0,6-17 0,-8 34 0,19-9 0,-9 8 0,15-4 0,-9 9 0,-4 3 0,4 1 0,-7 1 0,26 15 0,-22-7 0,18 11 0,-27 4 0,-21 2 0,5 1 0,-27-2 0,14-16 0,-27 6 0,26-9 0,-14 4 0,23-6 0,-7 2 0,4 1 0,2 3 0,10-2 0,28 0 0,-9-6 0,23-5 0,-18-4-547,2-7 1,9-10 0,6-6 0,2-1 0,-4 2 0,-7 5 488,5-2 1,-1-1 57,-4 3 0,8-6 0,2-3 0,0 1 0,-7 4 0,-9 7-466,-1-3 466,1-2 0,-6 8 0,-2 2 0,-1 2 0,-9 16 0,-22 37 0,-12 12 0,10-5 0,0-4 0,-5 8 0,7-9 0,11 3 3162,-2 5-3162,19-22 0,12-22 0,-2-1 0,7-14 0,0-5 0,-6 2 348,0 0 0,-1-3-348,1-10 0,-12 13 0,1 9 0,-13 26 0,-2 10 0,0 2 0,1 6-431,1-12 1,1-2 430,-2-7 0,-15 26 0,7-22 0,-12 19 0,11-30-612,-25 5 612,17-10-346,-21 1 346,22-13 0,-2-3 0,-1-5 0,-2-2 0</inkml:trace>
  <inkml:trace contextRef="#ctx0" brushRef="#br0" timeOffset="-176895.73">21182 6494 5734,'11'-6'0,"28"-6"0,-7 7 0,16-3 0,-16 8 0,-2 3 0,7-1 0,-6 1 0,-1-1 0</inkml:trace>
  <inkml:trace contextRef="#ctx0" brushRef="#br0" timeOffset="-176209.73">20229 6782 5734,'-1'0'0,"-4"2"0,-11 4 0,-18 9 0,-5 4 0,-1 0-1300,-2 2 1,0 1 1299,6-2 0,8-2 0,-5 2 0,3-2 0,8-4 0,-1 0 0,-7 5 0,-4 2 0,4-2 134,2-3 0,3-1-134,-13 8 0,-4 2 0,21-13 0,9-7 0,8-11 0,7 2 0,14-11 0</inkml:trace>
  <inkml:trace contextRef="#ctx0" brushRef="#br0" timeOffset="-175291.73">19517 7323 5734,'22'2'0,"-1"0"0,5 0 0,-6 0 0,2 6 0,-14 12 0,-13 23 0,0-10 0,-9 10 0,2-14 0,-2 1 0,0 1 0,-3 6 0,4-9 0,0-2 0,3-6 0,18-19 0,-7 9 0,17-21 0</inkml:trace>
  <inkml:trace contextRef="#ctx0" brushRef="#br0" timeOffset="-174970.73">19823 7531 5734,'-7'17'0,"1"0"0,-6 14 0,7-14 0,-3 15 0,31-27 0,-11-4 0,16-6 0,1-21 0,-18 11 0,8-15 0,-37 12 0,-5 8 0,-10-1 0,4 11 0,6 1 0</inkml:trace>
  <inkml:trace contextRef="#ctx0" brushRef="#br0" timeOffset="-173720.73">20171 7610 5734,'18'4'0,"-2"-1"0,12 2 0,-12-2 0,11 2 0,-11-2 0,13 1 0,-8 0 0,7 0 0,-15-2 0,-2-3 0,-6-3 0,-3-4 0</inkml:trace>
  <inkml:trace contextRef="#ctx0" brushRef="#br0" timeOffset="-173041.73">20471 7548 5734,'4'22'0,"0"-6"0,-4 19 0,0-18 0,1 10 0,2-16 0,8-8 0,15-13 0,5-9 0,-2 0 0,-6 1 0,-13 10 0,-1 1 0,1-1 0,-3 3 0,1 4 0,-1 3 0,3 6 0,8 5 0,3-5 0,4-2 0,-7-8 0,0-15 0,-10 7 0,5-9 0,-17 12 0,-28 20 0,3 12 0,-7 2 0,19 2 0,42-12 0,-12-8 0,23 0 0,-19-12 0,0-2 0,1-1 0</inkml:trace>
  <inkml:trace contextRef="#ctx0" brushRef="#br0" timeOffset="-171881.73">20291 6834 5734,'31'16'0,"-13"-6"0,15 6 0,2 2 0,-8-5 0,7 3 0,10 4 0,-7-3 0,8 3-766,-15-7 1,4 2 0,-5-3 765,11 5 0,-7-3 0,5 2 0,-3-1 0,-9-4 0,0 0-420,7 3 1,4 2-1,-7-2 420,1 0 376,-5-2 0,3 2-376,1 2 0,0 0 0,-3-2 0,1 1 0,14 13 0,-3 0 0,-13-6 0,-1-2 0,2 3 0,3 9 0,-2-2 0,0 0 0,-1 3 0,5 7 0,-7-7 0,-7-5 93,2 4 0,-2-2-93,-12-12 1622,3 28-1622,-3-11 0,-2-10 0,0 0 0,-1 22 0,-1-17 0,-1-1 0,0 14 0,-1-17 0,0-2 0,-3 3 0,0-4 0,0 5 0,0-10 995,0 4-995,1-10 0,-2 10 0,3-13 0,-1-8 0,1-2 0</inkml:trace>
  <inkml:trace contextRef="#ctx0" brushRef="#br0" timeOffset="-171310.73">21315 8177 5734,'28'0'0,"-2"1"0,-16 1 0,-3 3 0,-17 11 0,-19 9 0,3-2-658,-9 2 658,19-14 0,-22 12 0,20-11 0,-14 8 0,17-7 0,9-5 0,-1 6 0,17 1 0,-3-5 0,7 5 658,-7-6-658,13 26 0,-12-18 0,8 20 0,-22-5 0,0-16 0,-8 14 0,-9-17 0,5-6 0,-16-4 0,-3-3 0,9-2 0,-15-8 0,2-1 0,21 2 0,-4-5 0,5-2 0,14 7 0,-3-10 0</inkml:trace>
  <inkml:trace contextRef="#ctx0" brushRef="#br0" timeOffset="-170968.73">21216 8480 5734,'6'11'0,"-5"6"0,-2 11 0,12-2 0,5-2 0,-3-7-379,26 12 379,-24-34 0,23-18 0,-21 10 0,13-12 0,-46-3 0,6 16 0,-19-15 0,16 21 94,-15-2-94,11 5 0,-8-1 0,8 2 0</inkml:trace>
  <inkml:trace contextRef="#ctx0" brushRef="#br0" timeOffset="-170550.73">21644 8472 5734,'6'27'0,"-3"5"0,-7 4 0,0-10 0,-1 9 0,-1 4 0,2-19 0,-2 20 0,3-37 0,0 0 0</inkml:trace>
  <inkml:trace contextRef="#ctx0" brushRef="#br0" timeOffset="-170378.73">21560 8643 5734,'26'-8'0,"-1"0"0,1 0 0,-1 2 0,9 3 0,-6 0-133,3-1 0,-16 2 1,-1 0-1</inkml:trace>
  <inkml:trace contextRef="#ctx0" brushRef="#br0" timeOffset="-170034.73">21997 8526 5734,'-20'40'0,"-1"1"0,1 0 0,4-5 0,7-9 0,32-25 0,-6-10 0,8-11 0,3-5 0,-7 3 0,-1 0 0,9-9 0,3-6 0,-28 32 0,-1 0 0</inkml:trace>
  <inkml:trace contextRef="#ctx0" brushRef="#br0" timeOffset="-169720.73">22142 8646 5734,'23'25'0,"17"-1"0,-11-32 0,-1-3 0,14 7-658,-14-9 1,-5-1 657,-14 7 418,1-3-418,-9 4 217,-6 1-217,-29 20 0,1 13 0,12-6 0,3 2 0,-1 9 455,15-3-455,8-19 0,24 6 0,-6-11 0,12 3 0,-15-12 0,-6-2 0</inkml:trace>
  <inkml:trace contextRef="#ctx0" brushRef="#br0" timeOffset="-168900.73">21125 8224 5734,'9'-7'0,"1"0"0,15-4 0,-10 4 0,20-5 0,-6 6 0,-4 1 0,3 2 0,-12 4 0,1 2 0,10 3 0,-7-1 0,4 1 0,-12-3 0,-1-1 0,0 1 0</inkml:trace>
  <inkml:trace contextRef="#ctx0" brushRef="#br0" timeOffset="-164580.74">17130 7423 5734,'7'-7'0,"2"-2"0,0 2 0,30-11 0,-18 10 0,23-8 0,-14 9 0,-1 2 0,-2-1 0,16-1 0,-2 5 0,-23 15 0,14-5 0,-39 16 0,-20-2 0,8-6 0,-7 3 0,14-10 0,1-1 0,-1 1 0,3-3 0,2 0 0,9-4 0,7-1 0,14-3 0,4 1 0,2 0 0,3 1 0,-6 1 0,0 1 0,4 5 0,-11-2 0,7 4 0,-14-3 0,1 5 0,1 22 0,-7-15 0,-6 20 0,-7-26 0,-15 4 0,-5-1 0,3-4 0,-22 3 0,-1-2 0,18-9 0,0 0 0,0-1 0,0-3 0,11 0 0,-11-1 0,21-3 0,2-1 0</inkml:trace>
  <inkml:trace contextRef="#ctx0" brushRef="#br0" timeOffset="-163700.74">17770 7412 5734,'-6'8'0,"0"0"0,-1 2 0,0 1 0,-5 16 0,5-9 0,-3 10 0,6-12 0,2 6 0,1-6 0,1 4 0,2-8 0,9 7 0,8-10 0,1 3 0,10-18 0,3-15 0,-13 4 0,0-2 0,12-10 0,-16 4 0,-4 0 0,-10 3 0,-7-15 0,-5 20 0,-25-7 0,15 16 0,-14-2 0,16 9 0</inkml:trace>
  <inkml:trace contextRef="#ctx0" brushRef="#br0" timeOffset="-163304.74">17200 7873 5734,'29'10'0,"7"-5"0,10-1 0,0-1 0,-1-1 0,1 0 0,4-1-656,-8 0 1,4 0-1,1 0 1,-1-1 0,-4 1-140,4-1 1,-3 0-1,-2 0 795,-3-1 0,-1 0 0,-4-1 1382,11-2-1382,-12 1 0,-3 0 0,-22 1 0</inkml:trace>
  <inkml:trace contextRef="#ctx0" brushRef="#br0" timeOffset="-162895.74">17518 8041 5734,'36'7'0,"-15"-2"0,4-2 0,1 0 0,6 0 0,13 3 0,-16-3 0,0 2 0,-10 3 0,-7 16 0,-1-5 0,-13 21 0,-4-19 0,-7 18 0,0-5 0,0-1 0,-2 6 0,3-9 0,0-1 0,0 0 0,6-14 0,-4 11 0,13-23 0,1-3 0,5-5 0</inkml:trace>
  <inkml:trace contextRef="#ctx0" brushRef="#br0" timeOffset="-162592.74">18036 8239 5734,'0'11'0,"0"-4"0,-6 14 0,1-6 0,1 34 0,2-27 0,3 25 0,26-37 0,-12-8 0,19-3 0,-19-8 0,1-2 0,-2-16 0,-2-3 0,-5 7-174,1-7 0,-5 4 174,-16 18 0,-28-3 0,17 6 0,-20-2 0,24 8 0</inkml:trace>
  <inkml:trace contextRef="#ctx0" brushRef="#br0" timeOffset="-160514.74">16311 8731 5734,'47'10'0,"0"0"0,-4-1 0,2 1 0,-6-2 0,6 0 0,-1 1 0,-3-2-1639,7 2 1,0 0 1042,-6-1 0,6 1 0,-1-1 0,-7 0 559,-3-2 1,-5 0 36,-2-1 0,2 1 0,12 1 0,5 1 0,-6 0 0,-10-3 0,-1 1 0,6 0 0,4 1 0,-4-1 0,-7-1 0,-5-1 0,1 0 283,0 0 1,-1 0-284,-5-1 1316,-3-1-1316,4-1 0,-11-3 0,0-1 0</inkml:trace>
  <inkml:trace contextRef="#ctx0" brushRef="#br0" timeOffset="-160182.74">17535 8756 5734,'2'-8'0,"32"17"0,-10-2 0,10 13 0,-1 2 0,-16-6 0,0 16 0,-5 2 0,-12-13 0,-3 27 0,-13-10 0,6-16 0,-9 11 0,-1 0 0,6-12 0,-7 8 0,3-4 0,15-18 0,-4 6 0,15-20 0</inkml:trace>
  <inkml:trace contextRef="#ctx0" brushRef="#br0" timeOffset="-158262.74">17296 8219 5734,'2'-8'0,"-2"7"0,-3 11 0,0 3 0,-2 5 0,-4 29 0,5-25 0,-6 26 0,2-7 0,5-22 0,-5 20 0,6-29 0,-1 7 0,1-7 0,-1 6 0,2-8 0,2-7 0,0-1 0,7-11 0,0 2 0,3-3 0</inkml:trace>
  <inkml:trace contextRef="#ctx0" brushRef="#br0" timeOffset="-156402.74">17795 8162 5734,'-10'-4'0,"1"0"0,-6-1 0,-9-1 0,3 2 0,-11 0 0,11 4 0,-5 2 0,5 1 0,4 1 0,1 2 0,-10 13 0,1 1 0,4-5 0,-6 7 0,4-1 0,17-11 0,0 1 0,0 3 0,0 20 0,3-12 0,3 7 0,2-2 0,1-9 0,7 15 0,7-11 0,-5-8 0,7 5 0,-10-13 0,-1-1 0,13 2 0,-5-3 0,33-1 0,-28-3 0,16-4 0,-20-1 0,-4 2 0,3-3 0,10-6 0,-13 6 0,11-6 0,-14 5 0,9-12 0,-6 6 0,7-19 0,-14 17 0,-3-17 0,-4 18 0,-3-10 0,0 13 0,-5-14 0,4 14 0,-4-9 0,4 12 0,-9-10 0,2 7 0,-6-7 0,-8 6 0,11 7 0,-24-5 0,21 8 0,-27 4 0,18 4 0,-5 0 0,13 0 0,-12 9 0,17-8 0,-15 9 0,22-10 0,-11 13 0,-3 13 0,2-6 0,2 5 0,13-22 0,1-1 0,-3 11 0,2-6 0,-2 9 0,4-8 0,3 18 0,0-17 0,3 16 0,2-14 0,0-3 0,5 2 0,0-6 0,13 2 0,-6-6 0,10 2 0,-1-5 0,-7-2 0,8 0 0,7-5 0,-16 1 0,26-8 0,-17-2 0,0 2 0,0-7 0,-21 11 0,13-14 0,-11 11 0,5-8 0,0-4 0,-5 6 0,3-6 0,-6 9 0,-3 1 0,1 1 0,-1-7 0,-2 5 0,-1-3 0,-4-16 0,1 18 0,-6-27 0,5 29 0,-4-7 0,-1 8 0,3 2 0,-3 0 0,3 3 0,1 0 0</inkml:trace>
  <inkml:trace contextRef="#ctx0" brushRef="#br0" timeOffset="-155263.74">17213 8189 5734,'8'-5'0,"-1"0"0,1 1 0,0 4 0,-3 2 0,-2 6 0,-2 0 0,-1 2 0,-1 1 0,0 0 0,1 1 0,-2 6 0,1-4 0,-1 6 0,0-9 0,1 3 0,-2 2 0,1-3 0,-1 4 0,-1 4 0,1-7 0,-1 5 0,1-9 0,1-1 0,0 0 0,-1 1 0,0 4 0,0-3 0,-2 8 0,2-9 0,-1 4 0,1-6 0,1 1 0,-1-1 0,10-17 0,-3 4 0,9-15 0</inkml:trace>
  <inkml:trace contextRef="#ctx0" brushRef="#br0" timeOffset="-151615.74">18026 8716 5734,'15'-4'0,"-3"1"0,16 2 0,4 0 0,14 0 0,-14 0 0,-1 0 0,6-1 0,-14 2 0,6-1 0,-4 1 0,4 4 0,-19 4 0,-3 2 0,-8 1 0,-8 23 0,4-17 0,-8 25 0,8-28 0,-6 16 0,7-17 0,-5 10 0,5-10 0,0-3 0,3-5 0,1-8 0</inkml:trace>
  <inkml:trace contextRef="#ctx0" brushRef="#br0" timeOffset="-151263.74">18577 8780 5734,'-5'30'0,"6"-13"0,20-11 0,-8-13 0,14-11 0,-11-22 0,-11 22 0,-10-13 0,-5 2 0,-3 16 0,-7-4 0,-1 3 0,6 9 0,-8-2 0</inkml:trace>
  <inkml:trace contextRef="#ctx0" brushRef="#br0" timeOffset="-150815.74">18967 8636 5734,'-12'30'0,"1"0"0,-6 2 0,-4 4 0,-2 1 0,3-3 0,3-3 0,2-2 0,-3 2 0,-7 8 0,-4 5 0,1-3 0,7-10-1671,1-3 1671,-8 11 0,18-25 524,3-3-524,3-10 274,2 1-274,5-10 0,5-3 0,-2 2 0,4-2 0</inkml:trace>
  <inkml:trace contextRef="#ctx0" brushRef="#br0" timeOffset="-150554.74">19088 8851 5734,'-11'43'0,"1"-5"0,5-21 0,-10 28 0,8-21 0,-1 0 0,0 1 0,1-3 0,1-2 0,1-2 0,5-9 0,3-6 0,3-2 0</inkml:trace>
  <inkml:trace contextRef="#ctx0" brushRef="#br0" timeOffset="-150238.74">19156 9031 5734,'13'-15'0,"-3"9"0,-9 12 0,-2 16 0,-1-6 0,0 14 0,3-18 0,4 13 0,4-17 0,5 0 0,22-27 0,-10-3 0,-2-8 0,-2-1 0,-7 3 0,0-16 0,-24 29 0,0 5 0,-8 0 0,-3 12 0,7 1 0,-5 2 0,11 1 0,1-1 0</inkml:trace>
  <inkml:trace contextRef="#ctx0" brushRef="#br0" timeOffset="-149918.74">19442 8958 5734,'-18'31'0,"2"-2"0,6 7 0,7-17 0,-3 16 0,17-22 0,10-8 0,-1 1 0,4-10 0,-11-1 0,0-2 0,10-13 0,-11 8 0,4-9 0,-35-3 0,9 14 0,-19-11 0,17 19 0,-1 0 0,1 1 0,-2 1 0</inkml:trace>
  <inkml:trace contextRef="#ctx0" brushRef="#br0" timeOffset="-95753.73">15454 8195 5734,'-12'3'0,"-9"3"0,-3 1 0,-2 2 0,6-1 0,2 1 0,5-3 0,-10 7 0,12-7 0,-5 5 0,1 1 0,6-4 0,-9 9 0,10-9 0,-4 4 0,-1 2 0,6-5 0,-9 12 0,10-12 0,-4 5 0,5-3 0,1 2 0,1 0 0,0 0 0,2-4 0,-1 7 0,1-4 0,1 3 0,-1 0 0,2-6 0,-1 6 0,2-2 0,1 4 0,0-3 0,0-1 0,0-1 0,0-4 0,1 5 0,2 4 0,-1-6 0,4 9 0,-3-10 0,3 4 0,-4-5 0,6 4 0,-5-7 0,10 7 0,-7-8 0,11 6 0,-9-6 0,9 4 0,-7-5 0,10 2 0,-9-3 0,11 0 0,-9-1 0,5-2 0,0-3 0,-6 1 0,3-1 0,-2-2 0,-4 2 0,9-4 0,-9 2 0,11-7 0,-13 5 0,14-10 0,-15 9 0,8-8 0,-9 8 0,1-3 0,0-1 0,-4 3 0,3-2 0,1-5 0,-4 5 0,3-5 0,-5 7 0,0-1 0,1-8 0,-2 5 0,1-7 0,-2 10 0,0-5 0,-1 3 0,0-4 0,-1 4 0,-1-8 0,-3 2 0,1-1 0,0 5 0,-1 3 0,1 3 0,-2-3 0,2 3 0,-1 0 0,-1-3 0,1 2 0,-2-2 0,3 3 0,-4-3 0,2 2 0,-1-1 0,1 3 0,0 1 0,-4-4 0,2 3 0,-3-2 0,3 4 0,-3-3 0,3 3 0,-4-1 0,3 2 0,-2 1 0,0 2 0,-2 0 0,-1 0 0,-6 1 0,2 1 0,-6 1 0,3 3 0,4 0 0,0 1 0,4 1 0,3-1 0,-3 2 0,1 1 0,2-2 0,-4 5 0,6-4 0,-2 0 0,3-2 0,1 0 0,0 0 0,1 0 0,2-6 0,2-3 0,2-7 0,2 0 0</inkml:trace>
  <inkml:trace contextRef="#ctx0" brushRef="#br0" timeOffset="-83639.73">20788 11410 5734,'10'-9'0,"4"-5"0,-3 3 0,5-6 0,5-9 0,-9 11 0,8-12 0,-15 19 0,14-31 0,-11 22 0,10-23 0,-5-2 0,-8 23 0,8-24 0,-9 26 0,3-12 0,-2 8 0,5-27 0,-4 20 0,1-21 0,-2 23 0,-1-7 0,-1 2 0,0 9 0,0-5 0,0 2 0,-2 10 0,0 4 0,0-6 0,-1 5 0,0-11 0,0 9 0,-1-7 0,0 12 0,-1 0 0,-1 1 0,-2 3 0,-2 3 0,-14 40 0,10-20 0,-2 18 0,1 1 0,8-18 0,-5 20 0,7-15 0,0 3 0,1 1 0,0-2 0,1-11 0,0 0 0,3 21 0,-1-8 0,2 10 0,2-1 0,-1-11 0,1 3 0,1 0 0,-1 0 0,5 12 0,1-6 0,-5-18 0,6 14 0,-7-22 0,11 9 0,-7-9 0,12 9 0,-10-14 0,10 1 0,-2-5 0,21-14 0,-20 4 0,12-10 0,-13 1 0,-1 1 0,-2 1 0,1-1 0,-1 1 0,-10 9 0,7-8 0,-6 7 0,5-6 0,-8 8 0,-3 7 0,-3 3 0,-3 5 0,-6 14 0,5-10 0,-4 10 0,3 1 0,3-10 0,-1 11 0,4-10 0,1-2 0,0 2 0,10-48 0,-7 11 0,2-1 0,-1-3 0,-7-8 0,-2 4 0,-1 8 0,-15-4 0,-4 7 0,9 21 0,-29 12 0,37 5 0,2 4 0,22 4 0,-4-15 0,18 1 0,-6-15 0,0-3 0,5 0 0,-4-1 0,1-1 0,12-9 0,-8 2 0,2-1 0,-10 6 0,1-1 0,4-3 0,-2 1 0,-10 5 0,-5 3 0,2-2 0,2 2 0,-4 0 0,5 0 0,-4 2 0,-1 0 0,-19 3 0,-9 7 0,-8 1 0,4 13 0,-2 10 0,4-5 0,-1 5-643,-6 9 0,5-1 643,20-21 0,2 0-370,15 12 370,-4-16 0,20 8 0,-5-30 0,1-7 0,11-5 0,-12 4 0,-1-3 0,-8-2 0,-4 2 0,-3 4 1233,15-20-1233,-16 35 0,1 30 0,-6-3-307,-3 0 1,-1 1 306,0 2 0,-1 4 0,0 9 0,0 3 0,0 3 0,0-5 0,0 1 0,0-9 0,-1-4 0,0 4 0,-2 5 0,-2-2 0,-1-21 0,-12 13 0,-19-38 0,-1-7 0,12 2 0,2-1 0,-3-6 0,10-8 0,18 10 0,9-16 0,2 12 0,3 1 0,2 2 0,1 0 443,10-10-443,-10 13 0,1 0 0,0 0 0,0 0 0</inkml:trace>
  <inkml:trace contextRef="#ctx0" brushRef="#br0" timeOffset="-82400.73">22184 10668 5734,'8'-6'0,"3"-2"0,-3 3 0,2-2 0,-8 14 0,-1-2 0,-6 12 0,2-4 0,-6 10 0,0 2 0,0 3 0,-1-2 0,1 1 0,1 4 0,-1 16 0,2-14-578,1 9 578,6-27 0,2 20 0,0-19 0,3 14 0,0-22 0,2-3 0,22 1 0,-11-4 0,24-5 0,3-2 0,-16-1 0,6 0 0,-4-1 0,-18 4 0,10-8 0,-25-14 578,12 2-578,-29-11 0,8 18 0,1 1 0,3 6 0,1 2 0,-1 7 0,-3 30 0,4 16 0,3-22 0,0 2 0,3 8 0,1 2 0,0-6 0,1-1 0,0-3 0,0 0 0,0 4 0,1-1 0,2 8 0,-1-8 0,0 0 0,-8-20 0,-4-6 0,-8-3 0</inkml:trace>
  <inkml:trace contextRef="#ctx0" brushRef="#br0" timeOffset="-81133.73">22023 11762 5734,'4'-7'0,"0"0"0,19-17 0,-10 12 0,19-17 0,5 6 0,-14 8 0,14-7 0,-24 16 0,7 9 0,-11 0 0,0 11 0,-14 20 0,3-16 0,-9 28 0,-3-7 0,4-10 0,-3 6 0,9-25 0,4-1 0,6-6 0,39-15 0,-20 4 0,5-4 0,1 0 0,-2 0 0,-6 1 0,2-1 0,-1 0 0,-1 0 0,14-8 0,-7-3 0,-23 13 0,-2-3 0</inkml:trace>
  <inkml:trace contextRef="#ctx0" brushRef="#br0" timeOffset="-78011.73">22793 11175 5734,'22'-3'0,"6"-1"0,4 0 0,-7 0 0,0-1 0,11 0 0,1-1 0,-5 0 0,-4 1 0,3 0 0,6-2 0,-19 4 0,14-3 0,-13 3 0,6-2 0,-17 1 0,-1 0 0</inkml:trace>
  <inkml:trace contextRef="#ctx0" brushRef="#br0" timeOffset="-77450.73">22870 11280 5734,'-5'7'0,"0"0"0,-1 0 0,-24 25 0,18-20 0,-18 19 0,24-24 0,-1 1 0,0 1 0,-1 7 0,3-5 0,5 8 0,9-10 0,4 1 0,2-5 0,33 0 0,-22-3 0,0 0 0,2 0 0,6-2 0,-3 0 0,1 0 0,-1 0 0,1-1 0,-4 1 0,-2-1 0,0 0 0,24 0 0,-36-1 0,-2 1 0,1-7 0,-4 1 0,1-6 0,-3 1 0</inkml:trace>
  <inkml:trace contextRef="#ctx0" brushRef="#br0" timeOffset="-76442.73">23606 11126 5734,'-10'-3'0,"2"-2"0,4-1 0,17-13 0,-4 10 0,12-9 0,-8 13 0,27-6 0,-6 7 0,10-4 0,-12 9 0,-15 1 0,4 3 0,-1 17 0,-18 9 0,-6-4 0,-4 1 0,-10 10 0,3-15 0,-2-1 0,-14 14 0,11-12-323,-6 7 323,19-23 0,-2 2 0,2 7 0,8-6 0,21-2 0,8-3 0,2-4-620,3 0 0,0-2 620,-5-1 0,13-1 141,-5 0 1,4 0-142,-6 0 0,1-1 0,13-1 0,-3 0 0,-4-1 0,-4-11 0,-30 7 0,3-10 0</inkml:trace>
  <inkml:trace contextRef="#ctx0" brushRef="#br0" timeOffset="-57603.73">23159 12089 5734,'0'18'0,"2"11"0,2-5 0,0 2 0,0-2 0,-1-4 0,2 25 0,-2-19 0,1 12 0,-2-4 0,-1-17 0,1 14 0,-1-4 0,0-11 0,-1 11 0,1-16 0,-1-2 0,1 0 0,0-10 0,4-12 0,-2 0 0,1-7 0</inkml:trace>
  <inkml:trace contextRef="#ctx0" brushRef="#br0" timeOffset="-57003.73">23497 12230 5734,'-10'20'0,"2"0"0,-1 23 0,5-20 0,0 3 0,1 3 0,7 15 0,5-15 0,1 1 0,4 16-1027,11-6 1027,-13-29 0,1-3 0,30 2 0,-21-7 0,14-14 0,-1-5 0,-18-1 123,4-13 1,-5-5-124,-18 6 0,-4 0 0,3-19 0,-5 18 0,-1 5 0,1 12 0,-8-7 0,-20 0 0,11 10 0,-18-1 0</inkml:trace>
  <inkml:trace contextRef="#ctx0" brushRef="#br0" timeOffset="-55918.73">23140 12763 5734,'-5'9'0,"0"1"0,-2 5 0,1-1 0,-6 19 0,6-14 0,-3 11 0,7-4 0,1-1 0,2-1 0,-1 3 0,5 0 0,26-4 0,-5-8 0,11-1 0,8-28 0,-26 5-290,16-13 290,-26 10 0,0-8 0,-3-15 0,-1 11 0,-8-4 0,-3 2 0,2 11 0,-8-15 0,7 23 0,0 1 0,-6-3 0,3 3 72,-6-2 1,8 3-1,0 0 1</inkml:trace>
  <inkml:trace contextRef="#ctx0" brushRef="#br0" timeOffset="-55328.73">23526 12782 5734,'-3'10'0,"-4"24"0,4-17 0,-2 20 0,5-22 0,1 0 0,6 22 0,-2-18 0,13 6 0,3-3 0,-5-13 0,22 6 0,-25-18 0,20-18 0,-17 8 0,16-23 0,-26 7 0,-4 0 0,3-3 0,-3 1 0,-2 3 0,-3 17 0,0-3 0,-5 0 0,0 7 0,-6 0 0,0 8 0</inkml:trace>
  <inkml:trace contextRef="#ctx0" brushRef="#br0" timeOffset="-54387.73">23087 13241 5734,'-21'31'0,"8"0"0,-4 7-439,14-10 439,4-16 144,5 8-144,-1-7 73,7 8-73,-3-14 0,21-1 0,-17-7 0,14-4 0,-14-14 0,-6 6 0,4-24 0,-6 10 222,0-13-222,-5 16 0,-7 2 0,-2 16 0,-5 2 0,2 4 0</inkml:trace>
  <inkml:trace contextRef="#ctx0" brushRef="#br0" timeOffset="-53988.73">23469 13175 5734,'16'12'0,"-2"-1"0,-3 12 0,-2 4 0,2 4 0,-3-4 0,3 19 0,-5-23 0,1 4 0,-1-2 0,-1-8 0,6 18 0,-6-16 0,4 8 0,-4-16 0,-1-9 0,-1-4 0,-2-6 0</inkml:trace>
  <inkml:trace contextRef="#ctx0" brushRef="#br0" timeOffset="-53513.73">23102 13539 5734,'-2'31'0,"0"0"0,0-4 0,1-1 0,1 3 0,0-1 0,-1-3 0,1 1 0,0 6 0,-1-1-532,0 9 532,1-25 0,0-3 130,0 0-130,0-1 0,-1 4 0,3-14 0,3-5 0,0-8 0,2-6 0</inkml:trace>
  <inkml:trace contextRef="#ctx0" brushRef="#br0" timeOffset="-53147.73">23452 13575 5734,'13'1'0,"3"9"0,-6-3 0,9 31 0,-13-20 0,5 17 0,-8-21 0,2 26 0,-3-20 0,2 18 0,-1-12 0,-1-12 0,6 0 0,-4-17 0,4-10 0</inkml:trace>
  <inkml:trace contextRef="#ctx0" brushRef="#br0" timeOffset="-51987.73">23942 12299 5734,'31'17'0,"-13"7"0,-6 1 0,-8-3 0,-2 6 0,0 6 0,-2 13 0,-2-1 0,2-19 0,0 0 0,4 14 0,2 6 0,3-5 0,9-6 0,1-4 0,-4 1 0,0-2 0,3-4 0,-1-6 0,-5-11 0,-1-2 0,1-4 0,-9-5 0,-35 14 0,12-5 0,-7 6 0,1 7 0,6 8 0,4 2 0,-10 12-237,11-11 0,2 0 237,6 7 0,8 2 0,0 0 0,0-15 0,-1-1 0,5 18 0,1 0 0,-1-17 0,1-3 0,1 12 0,-3-9 0,-2-1 0,-3-6 0,-7 5 0,-2 1 0,-2-1 0,-12 18 0,10-25 0,-6 0 0,0 0 0,-1-3 0,-2 1 0,-1-6 0,0-20 0,2-5 0,-6 0 0,7-4 0,0 1 0</inkml:trace>
  <inkml:trace contextRef="#ctx0" brushRef="#br0" timeOffset="-49907.73">22950 12340 5734,'-1'7'0,"-22"2"0,-10-1 0,-8 2-869,1-4 0,-10 1 0,-7-2 869,18-4 0,-4-2 0,-3-1 0,-3 0 0,-1-1 0,1 1 0,2-1 0,3 2 0,-2-1 0,4 1 0,1 1 0,-1-1 0,-2 0 0,-5-1 0,7 1 0,-3-1 0,-4 0 0,-2 0 0,-1 0 0,0 0 0,1-1 0,2 1 0,3 0 0,4 1 0,4-1 0,-11 1 0,7-1 0,2 1 0,-3 1 0,-4-1 0,-5 1 0,0 1 0,5-1 0,10 1 0,6 1 0,4-1 392,-19 2 1,6-1-393,14-1 423,-9 0-423,20-1 0,1 0 0,18-9 0,26-7 0,-1-1 0,-4 6 0,1 0 1399,17-6-1399,-7 2 0,4 0 0,-17 5 0,-10 5 0,-10 8 0,-6 1 0,-14 8 0,-16 8 0,-5 2 0,12-7 0,0 0 0,-14 9 0,-3 1 0,11-7 0,-1 1 0,6-3 0,-7 4-492,-2 1 1,5-2 491,19-12 0,-12 9 0,10-7 0,-8 12 0,20-11 0,5 5 0,19 5-803,3 0 0,8 3 0,-2-2 803,-3-1 0,0 0 0,4 3 0,3 1 0,1 0-757,3 1 1,1 1 0,-5-3 756,-10-7 0,0 0-25,13 9 1,5 2 0,-10-5 24,-13-9 0,21 14 0,-18-12 959,4 3-959,-10-8 2707,-8-5-2707,0-1 517,0-1 0,-4-8 0,0-3 0</inkml:trace>
  <inkml:trace contextRef="#ctx0" brushRef="#br0" timeOffset="-48154.73">23760 11512 5734,'8'12'0,"-14"28"0,0-20 0,-10 15 0,-1 0 0,2-9 0,-2 5 0,-4 7 0,2-4 0,6-12 0,1 1 0,-9 14 0,-2 5 0,3-8 0,1 1 0,5-10 0,1-1 0,3-7 0,4-7 0,-4 6 0,0-33 0,1-3 0,-1-12 0,2 4 0,1 0 0,0 5 0,-5-22 0,0 8 0,6 20 0,-5-16 0,6 16 0,1 14 0,-1 0 0,4 13 0,0 12 0,0 6 0,1 2 0,-1 4 0,1-4 0,1 0 0,5 15 0,-1-23-287,6 18 287,-2-30 0,18 1 0,3-1 0,-3-2 0,6-5 0,9 0 0,-8-3 0,-2-6 0,1 1 0,2-3 0,0-8 0,-3 0 0,-1 1 0,0-1 0,1 1 0,-1-2 0,-13 9 0,7-5 0,-20 10 0</inkml:trace>
  <inkml:trace contextRef="#ctx0" brushRef="#br1" timeOffset="6839.27">11660 6847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8T19:48:39.286"/>
    </inkml:context>
    <inkml:brush xml:id="br0">
      <inkml:brushProperty name="width" value="0.09071" units="cm"/>
      <inkml:brushProperty name="height" value="0.09071" units="cm"/>
      <inkml:brushProperty name="color" value="#0000FF"/>
    </inkml:brush>
  </inkml:definitions>
  <inkml:trace contextRef="#ctx0" brushRef="#br0">17553 6321 5734,'-1'9'0,"-3"9"0,2-6 0,-5 18 0,3-9 0,-1 2 0,0 3 0,2-12 0,-2 18 0,2-13 0,-3 25 0,4-26 0,-3 24 0,4-16 0,-1 0 0,1-4 0,1-5 0,-1-2 0,1 4 0,0 7 0,1 4 0,0-2 0,0 1 0,0 4 0,1 7 0,-1-23 0,0-5 0,1 22 0,-1-17 0,1 13 0,-1-12 0,0-4 0,0 0 0,-1-3 0,9-19 0,-2 4 0,8-15 0</inkml:trace>
  <inkml:trace contextRef="#ctx0" brushRef="#br0" timeOffset="1110">18257 6456 5734,'-4'-7'0,"0"0"0,1 0 0,-1 7 0,2 3 0,1 24 0,1-9 0,0 12 0,1 2 0,0-18 0,0 14 0,0 1 0,-1-6 0,1 12 0,0-12 0,-1-7 0,0 3 0,0-8 0,1 14 0,-1-10 0,1 11 0,0-12 0,0 5 0,0-8 0,0 2 0,-3-11 0,0-3 0</inkml:trace>
  <inkml:trace contextRef="#ctx0" brushRef="#br0" timeOffset="2014">17587 7392 5734,'10'-14'0,"-2"3"0,-2 3 0,0 2 0,-1 6 0,4 14 0,-4-3 0,2 14 0,0 2 0,-3-8 0,3 13 0,-1 0 0,-2-13 0,1 15 0,0 3 0,-2-18 0,3 16 0,-5-25 0,1 1 0,1 14 0,-1-10 0,1 11 0,-2-16 0,0-1 0,1 0 0,-1-10 0,3-9 0,1-8 0,2-2 0,1 5 0</inkml:trace>
  <inkml:trace contextRef="#ctx0" brushRef="#br0" timeOffset="2930">18219 7254 5734,'-3'11'0,"0"1"0,2 12 0,-1-9 0,1 7 0,-1 19 0,1-22 0,-1 19 0,0 0 0,1-17 0,-1 16 0,1 0 0,1-18 0,-1 20 0,1-10 0,-1-2 0,1 3 0,-1-7 0,1 9 0,0-17 0,-1 20 0,1-21 0,0-1 0,-1 5 0,1-6 0,1 1 0,0-11 0,1-10 0,-1-8 0,0-3 0,-2 2 0</inkml:trace>
  <inkml:trace contextRef="#ctx0" brushRef="#br0" timeOffset="4729">17619 7438 5734,'-2'-8'0,"-2"-10"0,2 7 0,-2-8 0,2 6 0,0 3 0,-2-10 0,3 8 0,-3-8 0,1 8 0,1 0 0,-1-2 0,1 5 0,-1-5 0,1 6 0,-1 0 0,1-1 0,0 2 0,0-1 0,1 8 0,1 11 0,0 1 0,2 12 0,-2-11 0,1 2 0,0-4 0,-1-1 0,0-1 0,0 1 0,0-10 0,-3-5 0,0-10 0</inkml:trace>
  <inkml:trace contextRef="#ctx0" brushRef="#br0" timeOffset="30182">9024 7661 5734,'-4'6'0,"8"-3"0,2 1 0,8-5 0,1 1 0,0-2 0,-1 1 0,0-1 0,-1 1 0,1-1 0,0 1 0,16-3 0,-8 2 0,6-1 0,1 0 0,-5 0 0,14-1 0,-1-1 0,-14 2-259,3 0 0,-1 0 259,-9 1 0,11-1 0,2 0 0,-2 0-352,2 0 0,-1 0 352,-9 1 0,9-1 0,2 0 0,-2 0 0,17-1 0,-1-1 0,-21 3 0,26-2 0,-35 3 0,33-4 0,-22 4 0,24-3 0,-19 2 0,-2 1 0,2-1-364,0 0 1,-2 1 363,-7 0 0,16-2 0,2 1 0,-4-1 0,3 1 0,7-1 0,-8 1 0,-3 0 221,-3 0 0,3 0-221,11-1 0,-2 0 0,-1 0-358,3 0 1,-1 0 357,-16 1 0,8-1 0,2 0 0,0 0 0,-1 0 0,-3 0 0,-11 2 0,5-1 0,2-1 0,1 1 351,-3 0 0,3 0-351,4-1 0,-2 1 0,1-1 0,-1 1 0,2 0 0,11-1 0,-11 1 0,1-1 0,-8 2 0,0-1 0,14 0 0,-3 0 536,-6 0-536,7 0 0,-4 2 0,-2-1 0,-5 0 0,-1 0 0,2 1 0,8-2 0,-14 1 0,16-1 0,-14 1 0,-5 1 0,2-2 984,-5 2-984,-3-1 0,1 0 0,-2 0 0,1 0 0,-1 1 0,-1-1 0,0 0 0,0 1 0,0-1 0,-1 0 0,2 0 0,5-1 0,-1-1 0,6 0 0,1 0 0,-6 0 0,3 1 0,-8 0 0,-1 1 0,-2-1 0,-1-6 0,-4 0 0,0-21 0,-4 14 0,1-17 0,-2-9 0,-1 17 0,0-17 0,-2-6 0,1 25 0,-2-17 0,0 1 0,1 15 0,-3-21 0,2 16 0,-1 2 0,0 2 0,0-5 0,1 0 0,-1 8 0,1-1 0,-1-3 0,1-1 0,0 4 0,-3-23 0,2 12 0,0-16 0,0 8 0,0-9 0,3 36 0,-1-1 0,0 1 0,0 5 0,-10-1 0,1 6 0,-34 4 0,9 2 0,-10 1 0,8 0 0,1 0 0,6-1 0,-17 3 0,0-1 0,18 0 0,3-1 0,0 0 0,-5 1 0,0 0 0,0 1 0,-9 0 0,8 0 0,-2 0 0,5-1 0,3 1 0,-11 0-486,8 0 0,3-1 486,6-1 0,-8 2 0,-1 0 0,0-1 0,-4 2 0,0-1-698,4 0 698,-1-1 0,-4 1 0,0 0 0,6-1 0,0 0 0,-3 0 0,3-1 0,3 1 0,-3-1 0,1 0 0,0 1 0,-1 0 0,7-2 0,-23 4 0,21-3 548,-12 1-548,17-3 742,-8 2-742,-1-1 0,-1 0 0,-6 1 0,-8-1 0,2 0 0,19 0 0,-8 0 0,0-1 0,11 1 0,-12-1 0,-6 2 380,13-1-380,-4 0 0,-2 0 0,-5 0 0,5 0 0,0 0 0,0 0 0,-3 0 0,5 0 0,2-1 0,2 0 0,-21 1 0,0-1 0,17 0 0,-5-1 0,1 1 0,7-2 0,-6 1 0,-6-1 0,14 1-268,-12-1 268,19 1 0,-9 0 0,-2 0 0,1 1 0,1-1 0,-2 0 0,-6 0 0,10 0 0,-15 0 0,-10 1 0,23-1 0,-23 1 0,18 0 0,2 0 0,-2 1 0,-17 1 0,27-1 268,-27 0-268,19 0 0,6 0 0,-13 0 0,19-1 0,-5 1 0,9 0 0,4 2 0,1 7 0,3 0 0,0 8 0,-2 20 0,3-17 0,-3 23 0,2-10 0,2-9 0,-1 15 0,1 3 0,2-9 0,-1 8 0,2-16 0,1-3 0,0-3-267,2 22 267,-2-31 0,2 20 0,-1-15 0,1 15 0,0 0 0,-1-16-49,1 17 49,-2-21 0,-1 1 0,3 25 0,-1-17 0,1 19 0,-1-18 0,-1 9 0,0-5 0,1 10 0,-2-19 265,3 23-265,-2-21 51,2 17-51,-2-23 0,16 1 0,-1-11 0,9 0 0,3-8 0,0-1 0,-2 0 0,19-5 0,0 0 0,-19 5 0,0-1 0,1-1 0,2 1 0,-14 2 0,12-2 0,-17 4 0,3-2 0,-5-1 0,6-10 0,-7 4 0,4-6 0</inkml:trace>
  <inkml:trace contextRef="#ctx0" brushRef="#br0" timeOffset="34323">17801 6272 5734,'-3'-6'0,"6"-12"0,-4 9 0,5-10 0,8-18 0,-4 14 0,6-19 0,5 0 0,-9 23 0,9-15 0,0 1 0,-6 13 0,2-4 0,3-1 0,11-6 0,-8 7 0,9-6 0,-11 12 0,1 1 0,9-8 0,-9 8 0,8-6 0,-15 12 0,5-3 0,2 0 0,1 0 0,9-7 0,-10 7 0,1 0 0,-12 8 0,7-6 0,-7 6 0,7-5 0,-8 5 0,-2 1 0,-24 5 0,-4 2 0,-8 4 0,-1 1 0,-8 3-642,-3 1 642,25-6 0,5-2 0,-1 1 0,-3 1 0,1-1 0,-1 0 0,56-25 0,-26 14 17,13-6 1,1 1-18,-10 7 0,7-2 0,12-3 0,0 2 0,-2 2 0,-1 34 0,-19-4 0,-1 6 0,-1 3 0,2 14 0,-1-7 0,-1-2 0,-3-10 0,-2-8 607,1 3-607,-6-16 0,1-5 0,0-4 0</inkml:trace>
  <inkml:trace contextRef="#ctx0" brushRef="#br0" timeOffset="37452">17960 4897 5734,'-14'3'0,"-11"8"0,10-4 0,-11 7 0,-9 20 0,19-18 0,-2 3 0,3 0 0,14 0 0,4-9 0,23-11 0,-7-10 0,9-6 0,-17 5 0,6-6 0,-7 7 0,7-7 0,-10 12 0,1 6 0,-1 43 0,0-17 0,-5 2 0,1-4 0,7-16 0,-2-9 0,6-9 0,5-18 0,1-4 0,-1-1-330,3-2 1,-3 0 329,-6 9 0,0-3 0,0 0 0,-1 2 0,0-2 0,0 1 0,-2 3 0,-2 5 0,0-1 0,-8 27 0,-1 0 0,-4 14 0,-2 9 0,0 1 0,0 1 329,-1 0 1,2 3-330,3-3 0,1-4 0,-1 3 0,1-3 0,1-2 0,1-7 0,10-7 0,-3-3 0,8-11 0,-3-7 0,13-25 0,1-5 0,-4 7 0,0-3 0,5-9 0,-7 9 0,-4 4 0,0 1 0,-2 1 0,-6 12 0,-1 2 0,-8 18 0,-4 9 0,-7 23 0,-2 6 0,1 0 0,8-7 0,0 9 0,2 1 0,2-10 0,4 5 0,2 10 0,4-6 0,9-31 0,-2-5 0,9-8 0,2-5 0,-4-2 0,11-16 0,-3-3 0,-16 7 0,-1-7 0,-2 2 0,-11 12 0,-2-8 0,-1 13 0,-3 0 0,1 7 0,1 5 0,7 1 0,7-3 0,2-3 0,14-7 0,-14 4 0,14-5 0,-10 8 0,-9 7 0,3 2 0,-15 7 0,-5 29 0,5-17 0,2-1 0,2 0 0,11-11 0,3-3 0,12-20 0,1-6 0,1-3-415,-2 2 1,-2 0 414,-7 1 0,6-6 0,-10 10 0,9 0 0,-17 12 0,-7 45 0,-1-25 0,-4 28 0,4-29 829,2 0-829,11 0 0,-1-12 0,29-30 0,5-13 0,-24 18 0,-1-1 0,9-6 0,3-5 0,-2-1 0,-4-2 0,-1 0 0,-3 3-975,-4 7 0,-1 0 975,4-6 0,2-3 0,-4 6 0,-2 1 0,3-8 0,-4 8 0,0-1 0,-20 42 0,-12 21 0,7-16 0,0 2 0,-2 7 0,-2 4 0,2-6 0,-1 6-384,2-1 1,1-3 383,7-14 1769,20-1-1769,-5-12 0,19-11 0,3-7 0,-9-2-346,2-1 1,-2 1 345,-11 7 0,18-9 0,-13 14 0,20 21 0,-28 0 877,3 29-877,-21 0 0,2-13 0,-7 11 0,3-22 0,-7 6 0,4-9 762,-8 1-762,-1-19 0,5 0 0,-6-3 0,11 2 0,5 7 0,4-1 0,26 8 0,0-13 0,17-12 0,1-5 0,-6-2 0,0-2 0,-2-2 0,-10 1 0,3-4 0,-6 6 0,-5 4 0,-10 16 0,-6 9 0,-4 19 0,-1-9 0,13 1 0,-1-20 0,10-7 0,4-12 0,-9 9 0,8-8 0,-10 9 0,-1 6 0,-2 1 0,-8 31 0,-2-9 0,-3 12 0,6-17 0,5-1 0,8-10 0,3 1 0,17-25 0,3-10 0,-2 0-450,2-2 0,0-3 450,-15 7 0,-2 2-1303,9-16 1303,-10 16 0,-2 0 0,3-6 0,-4 5 0,7-16 0,-10 20 0,5-10 0,-26 40 774,3 0-774,-12 18 0,8-5 0,0 16 0,2 4 0,1 3 714,0-4 1,2-1-715,13 4 0,0-25 0,5 8 0,4-20 0,-1 14 0,-2-3 0,-5 9 0,-1 5 0,3 14 0,0 2 0,-3-15 0,-4-24 0,5-14 0,-6 0 0,4-15 0</inkml:trace>
  <inkml:trace contextRef="#ctx0" brushRef="#br0" timeOffset="37618">19884 4968 5734,'15'-24'0,"1"9"0,20-6 0,-1 13 0,0 3 0,-3-1 0,0 2 0,-1 0 0</inkml:trace>
  <inkml:trace contextRef="#ctx0" brushRef="#br0" timeOffset="37847">19836 4805 5734,'-33'-7'0,"4"0"0,18 7 0,-2 1 0</inkml:trace>
  <inkml:trace contextRef="#ctx0" brushRef="#br0" timeOffset="38001">19211 4770 5734,'-39'-18'0,"-2"-1"0,27 13 0,-4 0 0,6 4 0</inkml:trace>
  <inkml:trace contextRef="#ctx0" brushRef="#br0" timeOffset="38350">17961 4926 5734,'35'-7'0,"1"-1"0,0 1 0,16-4 0,-6 2 0,-18 4 0,-3 1 0,2 0 0,1-1 0</inkml:trace>
  <inkml:trace contextRef="#ctx0" brushRef="#br0" timeOffset="39184">20581 5266 5734,'-27'-24'0,"0"1"0,-3-7 0,0-3 0,4 4 0,-1-6 0,-1 1 0,2-2 0,7-5 0,12 21 0,-2-15 0,21 22 0,22 1 0,-10 2 0,13 3 0,-15 7 0,3 11 0,-9-3 0,-2 9 0,-16-4 0,-9 14 0,-3 2 0,1 0 0,-3 6 0,0-3 0,7-13 0,1 1 0,9-13 0,7-7 0,3-2 0,5-3 0,20-9 0,4-1 0,2 0-230,5-1 0,0 0 1,-4 4-1,2 1 0</inkml:trace>
  <inkml:trace contextRef="#ctx0" brushRef="#br0" timeOffset="39491">21285 4738 5734,'-10'30'0,"0"11"0,1 2 0,2-3-272,1 2 0,0 2 272,3-10 0,2-1 0,-1 9 0,0 0 0,2-9 0,0-2 0,0 0 0,4-10 0,4-25 0</inkml:trace>
  <inkml:trace contextRef="#ctx0" brushRef="#br0" timeOffset="40462">21502 4802 5734,'9'-22'0,"-12"36"0,-2 2 0,-2 5 0,-2 5 0,-4 18 0,1-1 0,0 1-1326,0-1 0,2-3 1326,6-18 797,-1 3-797,3-3 429,2-8-429,15-29 0,-3 0 0,5-14 0,-9 17 0,1 12 0,17 30 0,-11-13 0,-1 5 0,-1-1 0,-4-9 1426,9 5-1426,17-13 0,1-4 0,7-9 0,-15-5 0,-5-5 0,-3-1 0,0 1 0,-1 0 0,-4-2 0,-12-13 0,-4 18 0,-3-13 0,-3 22 0,-19 8 0,13 2 0,-21 20 0,25-7 0,-2 10 0,9-10 0,5 21 0,-1-19 0,9 17 0,28-43 0,-18 4 0,16-18 0,-1-5 0,-17 8 0,8-8 0,-3 4 0,-16 20 0,-4 45 0,2-11 0,0 3 0,-7 5 0,5-3 0,19-3 0,7-14 0,7-40 0,0-11 0,-9 22 0,-2-2 0,7-22 0,-9-6 0,-21 12 0,-5 2 0,0 2 0,-3-2 0,-5 3 0,-13 14 0,1 6 0,1 4 0,13 7 0,22-1 0,1-4 0,12-1 0,2-3 0,-9 0 0,14 7 0,-11 36 0,-4-17 0,-11 1 0,-4 3 0,-9 2 0,3-12 0,-2 3 0</inkml:trace>
  <inkml:trace contextRef="#ctx0" brushRef="#br0" timeOffset="40619">22356 4863 5734,'-1'-19'0,"0"6"0,1 8 0</inkml:trace>
  <inkml:trace contextRef="#ctx0" brushRef="#br0" timeOffset="40785">21311 4919 5734,'20'-7'0,"26"-1"0,5 0 0,-24 5 0,0-1 0,11-1 0,0 0 0,1 0 0</inkml:trace>
  <inkml:trace contextRef="#ctx0" brushRef="#br0" timeOffset="41325">22592 4858 5734,'-4'47'0,"3"-20"0,2 10 0,2 8 0,0-6 0,2-1 0,1 6 0,1-1 0,1-15 0,-1-13 0,8 2 0,1-25 0,2-5 0,4-9 0,5-6 0,-4 3 0,6-5 0,-6 5 0,3-3 0,-4 4 0,5-6 0,-7 9 0,4-4 0,-13 17 0,-2 2 0</inkml:trace>
  <inkml:trace contextRef="#ctx0" brushRef="#br0" timeOffset="42701">23200 5022 5734,'-4'-7'0,"-16"10"0,5 1 0,-18 19 0,-3 5 0,8-3 0,-5 4 0,3 5 0,17-2 0,5-1 0,-4 2 0,6-4 0,6-7 0,12-18 0,12-13 0,-6 2 0,7-11 0,-9-2 0,-6 8 0,3-7 0,-2 4 0,-16 40 0,7-2 0,-8 16 0,44-44 0,-11-14-426,-1-6 0,7-12 0,2-3 0,-5 3 426,-3-1 0,-4 1 0,2-1 0,-1 4 0,3-2 0,-1 0 0,-2-2 0,-2-6 0,0-4 0,-4 3 0,-3 8 0,-4 11 0,-3 0 0,3-15 0,-1-7 0,-9 14 0,-15 19 0,-6-8 0,-9 44 0,0 14 0,3-3 0,-2 3 0,0 7 0,13-5 0,3 4 0,1-5 0,2-9 0,1 2 0,1 10 0,0 9 0,3 0 0,2-12 0,6 2 0,4 5 0,8-9 0,26-46 0,-10 2 852,-9-2 0,0-3-852,-5-3 0,-1-1 0,13-16 0,-7 7 0,-2 2 0,-6 8 0,-5 9 0,-19 26 0,-1 10 0,0 2 0,4-6 0,-3 1 0,4 1 0,16 1 0,1-17 0,36-14 0,-25-8 0,-3-1 0,0-2 0,6-15 0,-12 15 0,9-12 0,-17 27 0,-6 11 0,-2 17 0,-2 3 0,0-1 0,1 1 0,3-3 0,4-19 0,5 1 0,12-12 0,-5-2 0,9-7 0,-9-5 0,-1-5 0,0-2 0,4-4 0,-6 4 0,-1 1 0,-3 4 0,-1-2 0,-1 3 0,-21 27 0,6 1 0,-8 12 0,0 4 0,5 4 0,4-2 0,2 0 0,4-2 0,12 4 0,1-28 0,29-20 0,-18 3 0,17-15 0,-11-7 0,-13 15 0,7-12 0,-2 5 0,-14 49 0,-2 10 0,-1 4 0,-5-4 0,-2 2 0,-1 13 0,-2-1 0,-4-18 0,0-5 0,-3 4 0,-19 3 0,-5-5 0,13-15 0,-6-1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8T19:57:01.517"/>
    </inkml:context>
    <inkml:brush xml:id="br0">
      <inkml:brushProperty name="width" value="0.09071" units="cm"/>
      <inkml:brushProperty name="height" value="0.09071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18130 414 5734,'-19'-12'0,"5"4"0,-10-8 0,12 10 0,-17-9 0,1 7 0,4 1 0,-5 3 0,11 4 0,4 0 0,-8 1 0,-15 12 0,16-3 0,-12 7 0,20 6 0,10-10 0,-4 8 0,14 1 0,5-2 0,1 0 0,21 15 0,-21-25 0,10 7 0,1-1 0,-8-8 0,20 10 0,3-2 0,-14-4 0,1-1 0,-1 0 0,-10-4 0,25 15 0,-25-13 0,21 23 0,-23-16 0,9 26 0,-17-24 0,-15 12 0,-6 0 0,0-13 0,-3 3 0,-4-2 0,-4-12 0,0-4 0,-3 2 0,2 0 0,-1-1 0,-2-1 0,3 0 0,1 0 0,-8 0 0,1-2 0,16-3 0,-14-5 0,21-2 0,4-7 0,7 1 0</inkml:trace>
  <inkml:trace contextRef="#ctx0" brushRef="#br0" timeOffset="476">18738 534 5734,'9'5'0,"0"-2"0,24-7 0,4-4 0,-7 2 0,3-1 0,3-2 0,-5 0 0,-3 0 0,0 1 0,20-4 0,-43 16 0</inkml:trace>
  <inkml:trace contextRef="#ctx0" brushRef="#br0" timeOffset="758">18906 626 5734,'-16'26'0,"6"-6"0,32-5 0,-8-9 0,11-1 0,5-1 0,-2-2 0,0-1 0,-3 0 0,1 0 0,1 0 0,-3-1 0,-6 0 0,-4-2 0,-1-6 0,-9 0 0,-3-3 0,-7 3 0</inkml:trace>
  <inkml:trace contextRef="#ctx0" brushRef="#br0" timeOffset="1904">20010 342 5734,'-35'3'0,"-1"0"0,1 0 0,-4 1 0,-1 1 0,4-1-1639,-4 1 1,3-1 1633,1 2 0,4-1 963,-3 1-958,3 0 527,-3-1-527,11 0 0,11-3 0,2 1 0,-1 19 0,5-8 1802,0 15-1802,2 0 0,-1 6-1093,-2 0 1,-2 4 0,1-2 1034,-2 11 1,1 1 57,-1-7 0,-2 3 0,2-3-180,-3 7 1,1-3 179,3-10 0,1-1 0,-4 15 0,1-4 0,6-16 0,2-2 0,7-19 0,29-4 0,-12-3 0,25-4 0,-12-2 0,6-2 0,-5 1 0,-8 1 0,0 0 1071,14-1 1,5-2-1,-2 1-1071,3 0 0,-5 2 0,-15 0 0,0 1 268,23-3 1,-2 0-269,-17 1 0,11-4 0,-14-13 0,-18 9 0,5-11 0,-7 11 0</inkml:trace>
  <inkml:trace contextRef="#ctx0" brushRef="#br0" timeOffset="5447">4554 187 5734,'-5'3'0,"3"12"0,2-1 0,5 30 0,-4-24 0,3 18 0,-1-10 0,0-7 0,0 8 0,1 3 0,1-1 0,-2-3 0,2 6 0,0 6 0,0-7 0,-1-7 0,2 19 0,1-2 0,-4-23 0,3 23 0,-10-37 0,2-7 0,-4-7 0,3-6 0,2 5 0</inkml:trace>
  <inkml:trace contextRef="#ctx0" brushRef="#br0" timeOffset="6059">4359 614 5734,'-11'11'0,"3"-4"0,-4 5 0,1 0 0,3-3 0,-3 4 0,17-11 0,21-11 0,6-5 0,3 0 0,4-4 0,8-6 0,-6 3 0,-11 5 0,-1 1 0,10-7 0,1 1 0,-5 2 0,-6 4 0,-11 5 0,5-2 0,-1 1 0,-12 4 0,7-2 0,-9 4 0,-3-1 0,-6 0 0,-3-1 0,-4 0 0</inkml:trace>
  <inkml:trace contextRef="#ctx0" brushRef="#br0" timeOffset="7226">5327 295 5734,'7'13'0,"0"-1"0,20 7 0,4 1 0,-3-1 0,2 0 0,3 2 0,2-1 0,-4-1 0,0-2 0,10 7 0,-3-2 0,-20-12 0,12 7 0,-21-12 0,0-1 0,-1 0 0,2-1 0,-2 1 0,0-4 0,4-26 0,-4 9 0,7-29 0,-3 15 0,-1 1 0,2-4 0,0-1 0,-1 1 0,-3 11 0,1-3 0,-4 9 0,-5 4 0,-2 4 0,-2-4 0</inkml:trace>
  <inkml:trace contextRef="#ctx0" brushRef="#br0" timeOffset="7910">5784 527 5734,'-3'13'0,"-5"15"0,-1 2 0,-1-2 0,-2 8 0,-2 6 0,2-4 0,1 2 0,0-1 0,-1 3 0,0 0-812,1-2 0,-1 2 0,2-7 812,0 4 0,6-25 548,1-5-548,-3-6 0,4-22 0,-1 4 0,5-17 0</inkml:trace>
  <inkml:trace contextRef="#ctx0" brushRef="#br0" timeOffset="8718">6155 629 5734,'3'12'0,"8"10"0,5-7 0,12 2 0,-7-13 0,7-18 0,-1-6 0,-7 3 0,6-17 0,-4-2 0,-17 10 0,2-15 0,-30 27 0,11 13 0,-15 3 0,11 13 0,3 9 0,1 1 0,-3 4 0,8 11 0,6-1 0,7-18 0,11 19 0,12-33 0,4-8 0,1 0 0,-3-4 0,6-4 0,-1-6 0,-3-9 0,-1-6 0,-2 2 0,5 2 0,-2-3 0,0-10 0,-1-6 0,-10 10 0,-14 10 0,-7-3 0,-5 5 0,-6 21 0,-12 2 0,14 6 0,-10 23 0,11-14 0,-6 17 0,24-9 0,4-1 0,-1-1 0,19 14 0,2 0 0,-10-16-443,1-1 0,-2 0 443,-7-7 0,4 11 0,0 2 0,-7-5 0,4 3 0,-7 1-204,-27-1 0,-8-3 204,5-2 0,-3 3 0,-3 0-15,-16-2 0,16-11 0,-21 5 0</inkml:trace>
  <inkml:trace contextRef="#ctx0" brushRef="#br0" timeOffset="10658">4647 1592 5734,'-5'7'0,"6"-1"0,49-5 0,-22 1 0,12-6 0,11-2 0,-9 0 0,-3 0 0,-3-1 0,8-1 0,-10 2 0,-9 0 0,22-3 0,-30 6 0,0-1 0,-7 0 0,-4-2 0,-1-3 0,-2-3 0</inkml:trace>
  <inkml:trace contextRef="#ctx0" brushRef="#br0" timeOffset="11481">5731 1224 5734,'7'9'0,"8"25"0,-9-16 0,7 20 0,-2-1 0,1 0 0,-2-1 0,0-2 0,3 6 0,-4-7 0,0-1 0,5 16 0,-8-25 0,-8-20 0,2 4 0,-20-36 0,-2-10 0,0 1 0,10 14 0,1 3 0,5 8 0,-5-23 0,10 23 0,1-12 0,27 18 0,-12 4 0,26 4 0,2 13 0,-13-5 0,13 5 0,-15-4 0,-3-1 0,0-1 0,-1 1 0,1-1 0,7-5 0,-19-5 0,18-35 0,-27 14 0,0-16 0,-3-1 0,-1 10 0,-4-15 0,-1 2 0,2 16 0,-4-13 0,1 2 0,4 16 0,-2-15 0,7 24 0,3 5 0</inkml:trace>
  <inkml:trace contextRef="#ctx0" brushRef="#br0" timeOffset="11932">6467 1085 5734,'-2'20'0,"-1"0"0,2 23 0,1 5 0,2-5-820,5-4 1,5 10 0,2 0 0,-2-11-373,-2-14 0,2-3 1167,17 13 1,7 3 0,-5-14 24,-3-22 483,2 0 1,1-9-484,-3-28 0,-5-7 0,-1 8 0,-6 1 0,1-7 0,-9 7 0,-15 7 0,-2-15 0,-13 30 0,-5 4 0,-1 5 0,0 1 0,1-3 0,0 1 0,-20 5 0,33-1 0</inkml:trace>
  <inkml:trace contextRef="#ctx0" brushRef="#br0" timeOffset="19511">20103 534 5734,'39'-2'0,"-8"0"0,14-1-1295,-16-1 1295,-8 2 0,0-1 412,23-3-412,-6 1 0,6-1 213,-7 2-213,-21 2 0,-48 7 0,18-3 0,-29 3 0,-4 2 0,13-3 335,7 0 0,1-1-335,4 0 0,9-1 0,2 1 0,2 1 0,4 9 0,1-2 0,3 14 0,4 5 0,0 7 0,1-5 0,2-3 0,-2-8 0,0-5 0,1 0 0,10-20 0,-6 3 0,15-8 0,1-2 0,-7 4 0,22-8 0,-3 7 0,-17 5 0,7 6 0,-1 3 0,-11 2 0,9 10 0,-17 8 0,-4 1 0,-2-7 0,-18 19 0,-9-2 0,0-23 0,-4 1 0,-2-1 0,-8-5 0,-6-1 0,21-4 0,0 0 0,-14 1 0,18-2 0,2-5 0,14-2 0,-2-5 0</inkml:trace>
  <inkml:trace contextRef="#ctx0" brushRef="#br0" timeOffset="20339">20873 977 5734,'5'43'0,"0"-5"0,-1-11 0,0 0 0,1 7 0,0-5 0,-2-3 0,-6-15 0,0-11 0,-5-10 0,-25-23 0,18 20 0,-9-7 0,-1 1 0,9 9 0,-7-3 0,12 6 0,5 1 0,10 2 0,35-5 0,-14 5 0,0 0 0,0 0 0,17-5 0,-17 3 0,16-4 0,-20 5 0,-6 1 0,1-1 0,-6 1 0</inkml:trace>
  <inkml:trace contextRef="#ctx0" brushRef="#br0" timeOffset="20765">21560 779 5734,'7'28'0,"-2"-10"0,1 21 0,-3-3 0,-2-5 0,-1 5 0,-5-10 0,-2-2 0,1-3 0,-9 21 0</inkml:trace>
  <inkml:trace contextRef="#ctx0" brushRef="#br0" timeOffset="25145">21933 517 5734,'20'-18'0,"7"1"0,1 1 0,-7 5 0,17-4 0,1 2 0,-13 7 0,1 1 0,-1 1 0,2 10 0,-12 18 0,-14 5 0,-13 3 0,-7-1 0,10-18 0,-4 5 0,2-4 0,2-4 0,-3 6 0,5-7 0,2 2 0,7-4 0,39 14 0,-21-12 0,15 6 0,0 1 0,-19-8 0,5 13 0,-4 1 0,-13-9 0,3 19 0,-45-5 0,-1-19 0,-4-1 0,11 6 0,-1-2 0,-9-5 0,1-4 0,-5 1 0,19-2 0,-21 1 0,37-6 0,-1-2 0</inkml:trace>
  <inkml:trace contextRef="#ctx0" brushRef="#br0" timeOffset="25699">22485 999 5734,'44'-5'0,"-7"1"0,-10 1 0,-1 0 0,-3 1 0,13-3 0,-1 1 0,-18 1 0,15-2 0,-21 2 0,-3-1 0,-2-2 0</inkml:trace>
  <inkml:trace contextRef="#ctx0" brushRef="#br0" timeOffset="26517">22892 269 5734,'31'-5'0,"-11"2"0,26-1 0,2 0 0,-12 2 0,3-1 0,2 1 0,-10-1 0,-2 2 0,10 3 0,-9-1 0,-2 2 0,-6 7 0,-13 1 0,0 15 0,0 6 0,-4 7 0,-1 2 0,9 6 0,-1 0 0,-8-5 0,-3 0 0,3 7 0,-2-4 0,-4-5 0,0-3 0,1 3 0,2 0 0,0-4 0,-1-3 0,2 15 0,-1-2 0,-1-28 0,-1 23 0,-1-29 0,-7 3 0,-1-6 0</inkml:trace>
  <inkml:trace contextRef="#ctx0" brushRef="#br0" timeOffset="32755">5334 2358 5734,'33'-24'0,"0"0"0,-4 3 0,1-1 0,1 0 0,3-1 0,-5 3 0,10-6 0,-6 2 0,4-3 0,-8 8 0,-11 10 0,12-10 0</inkml:trace>
  <inkml:trace contextRef="#ctx0" brushRef="#br0" timeOffset="33624">10076 2506 5734,'27'-19'0,"-1"1"0,2-2 0,0-1 0,-1 0 0,0 1 0,2-3 0,-10 4 0,-2 2 0,3-4 0,-3 2 0,0 1 0</inkml:trace>
  <inkml:trace contextRef="#ctx0" brushRef="#br0" timeOffset="34285">12994 2406 5734,'26'-24'0,"1"0"0,1-1 0,4-3 0,-2 4 0,-2 2 0,0 0 0,12-9 0,-1 1 0,-12 11 0,0 0 0</inkml:trace>
  <inkml:trace contextRef="#ctx0" brushRef="#br0" timeOffset="34884">15859 2398 5734,'35'-24'0,"0"0"0,-1 0 0,1 0 0,8-6 0,-1 2 0,-8 3 0,3-4 0</inkml:trace>
  <inkml:trace contextRef="#ctx0" brushRef="#br0" timeOffset="37474">20201 1939 5734,'-17'2'0,"-10"8"0,-2 2 0,-3 0 0,3 1 0,-2 4 0,-5 12 0,3 2 0,11-9 0,1 2 0,-1 9 0,0 4 0,6-4 0,5 9 0,34-19 0,14-2 0,-3-6 0,5-7 0,-6-3 0,5 0 0,-8-4 0,-9-5 0</inkml:trace>
  <inkml:trace contextRef="#ctx0" brushRef="#br0" timeOffset="37976">20312 1963 5734,'6'1'0,"-5"23"0,-2-2 0,-4 12 0,2-13 0,-2 19 0,3-22 0,-2 25 0,3-32 0,5 4 0,14-5 0,-1-3 0,29 2 0,-20-6 0,3 0 0,-1-1 0,-5 0 0,16 1 0,-20-2 0</inkml:trace>
  <inkml:trace contextRef="#ctx0" brushRef="#br0" timeOffset="39556">20927 2124 5734,'3'-8'0,"-13"8"0,3 1 0,-17 16 0,-3 5 0,8-5 0,-9 13 0,2 1 0,19-16 0,10 8 0,23-38 0,-5 1 0,0-1 0,10-13 0,-5-1 0,-13 13 0,-6 11 0,-7 25 0,-3-4 0,-6 18 0,8-18 0,2-3 0,2 7 0,5-14 0,1 0 0,23-28 0,-16 9 0,15-18 0,-13 5 0,0-3 0,3-9 0,0 0 0,-1 4 0,-1 0 0,3-10 0,-4 5 0,-10 21 0,10-23 0,-13 29 0,1 1 0,-6 13 0,-14 46 0,6-24 0,0 2 0,-1 2 0,-5 20 0,6-21 0,-1 6 0,0-1 0,4-13 0,-4 14 0,11-31 0,0 0 0,4-10 0,14-19 0,-10 16 0,25-21 0,-17 32 0,11 10 0,-14 4 0,-11 11 0,-4 0 0,-2-5 0,-5 9 0,-3-1 0,-4-6 0,-6 7 0,-20-12 0,20-11 0,-26 2 0,33-3 0,7-3 0,54-3 0,-18-2 0,3-8 0,8-5 0,-8 0 0,-1-4-158,2-2 1,-2-2 157,-11-2 0,-5 3 0,0-1 0,4-6 0,-11 3 0,-14 29 0,-24 28 0,16-11 0,-7 12 0,11 5 0,2 0 0,3-9 0,9 7 0,5-7 0,7-28 0,17-7 0,-11-12 0,5-12 0,1-6 0,-1 1 0,-6 9-508,0 3 0,-1-1 508,3-3 0,6-7 0,0-3 0,-4 4 0,-10 8 0,-11-3 0,-20 11 0,0 8 0,-13 19 0,10 19 0,5 8 0,6-2 0,2 0 0,-6 4 0,3 0 0,5-7 0,5 0 0,11 3 0,3-3 0,0-2 0,13 2 0,4-7 0,-9-21 0,19-3 0</inkml:trace>
  <inkml:trace contextRef="#ctx0" brushRef="#br0" timeOffset="39897">22059 1782 5734,'10'35'0,"1"-1"0,3 12-820,-3-10 1,4 10 0,-1 1 0,-3-8-373,-4-8 0,-1 0 1192,6 13 0,1 6 0,-8-4-37,-14-3 1,-5-6 36,6-12 0,-2 0 331,-5 14 1,-7 2-332,-9-7 0,-8-1 0,4-5 0,10-7 0,0-1 0,-12 6 0,-1 1 0,1-1 0</inkml:trace>
  <inkml:trace contextRef="#ctx0" brushRef="#br0" timeOffset="100466">3557 3775 5734,'26'-16'0,"0"0"0,5-2 0,4-2 0,6-3 0,-7 6 0,5-1 0,4-2 0,2 0 0,0 0 0,-1 1 0,-3 0-547,0 1 1,-1 0 0,-1 1 0,0-1 0,1 0 0,2 0 205,0 0 1,2-1-1,1-1 1,0 0-1,-1 1 1,-1 2-1,-2 0 341,4 1 0,-1 0 0,-2 1 0,-4 2 0,-6 2-37,-1 1 1,-3 1 36,7-3 0,3-1 0,-3 1 261,-1 2 0,-6 1-261,-1 0 0,-2 1 0,0 0 0,3-1 0,-14 5 2491,13-5-2491,-17 5 0,-1 1 0,-1-1 0</inkml:trace>
  <inkml:trace contextRef="#ctx0" brushRef="#br0" timeOffset="103409">4814 4744 4850,'38'-27'0,"0"1"0,0-1 0,0 0 0,-4 3 0,0 1 0,0-1 0,0 0 0</inkml:trace>
  <inkml:trace contextRef="#ctx0" brushRef="#br0" timeOffset="104665">4107 7005 5734,'26'-19'0,"0"-1"0,2-1 0,3-2 0,7-3 0,6-3 0,-15 10 0,4-1 0,4-2 0,3-2 0,2-1 0,2-1 0,2-1 0,0 0 0,1-1 0,-1 1 0,0 1 0,-2 0 0,-3 2 0,-2 1 0,-3 1 0,7-4 0,-5 3 0,-1 0 0,-2 1 0,0 1 0,1-2 0,3 0 0,3-2 0,0 2 0,-1 0 0,1-1 0,-1 1 0,1 0 0,-1 0 0,1 0 0,-1-1 0,1 1 0,-1 0 0,1 0 0,-1-1 0,0 1 0,1 0 0</inkml:trace>
  <inkml:trace contextRef="#ctx0" brushRef="#br0" timeOffset="-108514.73">7562 11905 5734,'-5'-6'0,"-1"0"0,-1-1 0,0 1 0,-10-4 0,-10 6 0,-11 2 0,5 5 0,7 5 0,2 1 0,2 0 0,-17 7 0,6 4 0,16-9 0,-7 13 0,-5 8 0,6-4 0,3 0 0,-8 9 0,2 2 0,16-3 0,4-14 0,-2 15 0,6-8 0,1-1 0,1-2 0,4 21 0,4 0 0,-1-23 0,15 16 0,2-1 0,-5-19 0,5 2 0,0-1 0,-5-11 0,23 2 0,3-2 0,-10-3 0,9-5 0,11-2 0,-10-2 0,-9-5 0,5 0 0,2-4 0,-8-6 0,-4 0 0,1-1 0,3-8 0,6-8 0,-9 5 0,-5 0 0,2-2 0,0-4 0,-13 4 0,-4 3 0,0 2 0,3-17 0,-2-2 0,-11 12 0,2-16 0,-12 12 0,-2 3 0,2 7 0,-9-15 0,-3 1 0,-1 13 0,-2 4 0,-2 2 0,2 8 0,0 4 0,-18-7-820,4 20 1,-11 6 0,-1 3 0,10-3 761,12-3 1,1 1-343,-14 4 1,-11 3 0,3 0 0,16-3 399,15-3 0,-24 12 0,32-10 0,-9 6 0</inkml:trace>
  <inkml:trace contextRef="#ctx0" brushRef="#br0" timeOffset="-107469.73">8398 12508 5734,'-1'-13'0,"-4"-9"0,-27-12 0,14 11 0,-6 9 0,-1 5 0,10 8 0,-10 6 0,-1 2 0,9 2 0,-15 20 0,30-17 0,4 8 0,17 0 0,11 3 0,-3 0 0,0-6 0,-1 1 0,-1 11 0,6-1 0,-22-2 0,-24-4 0,-24 5 0,10-4 0,-14-2 0,12-13 0,12-2 0,-7 2 0,3-4 0,16-9 0,-14 6 0,32-11 0</inkml:trace>
  <inkml:trace contextRef="#ctx0" brushRef="#br0" timeOffset="-106276.73">8358 12620 5734,'30'-33'0,"-5"25"0,-17 16 0,-2 15 0,2 1 0,0-1 0,0-3 0,10 21 0,16-31 0,-17-9 0,14-20 0,-1-6 0,-14 1 0,1-2 0,-1-2 0,-3-16 0,-7 24 0,2-12 0,-9 33 0,-3 35 0,5-14 0,3 4 0,1-1 0,3-7 0,6 1 0,29-41 0,-23 9 0,5-6 0,-1-5 0,-1-19 0,-7 14 0,1-7 0,-10 19 0,-8 18 0,3-5 0,-11 50 0,6-25 0,-1 23 0,8-14 0,3-19 0,19-11 0,-12-10 0,16-29 0,-14 19 0,1 4 0,-4 7 0,-6 15 0,1 4 0,10 12 0,-6-7 0,7 4 0,3-17 0,-8-3 0,13-13 0,0-3 0,-9 3 0,2-2 0,-1-2 0,-5 0 0,-6 8 0,4 6 0,-6 18 0,1 9 0,0-2 0,1-8 0,14-11 0,-11-2 0,27-14 0,-26 6 0,14-10 0,-12 14 0,1 7 0,-3 3 0,7 37 0,-12-24 0,6 25 0,-11-14 0,-2-1 0,-1 0 0,1 1 0,-3 1 0,-9 0 0,-1-4 0,1-3 0,0 5 0,-4-7 0,-14-35 0,18 7 0,-4-16 0,3-2 0,10 7 0,0-18 0,12 5 0,2 1 0,1 2 0,2-4 0,-1 0 0</inkml:trace>
  <inkml:trace contextRef="#ctx0" brushRef="#br0" timeOffset="-105992.73">9785 11900 5734,'1'-8'0,"23"-4"0,-7 4 0,17-4 0,4-2 0,-12 5 0,0-1 0,0-1 0,0 1 0,8-5 0</inkml:trace>
  <inkml:trace contextRef="#ctx0" brushRef="#br0" timeOffset="-105838.73">9889 12093 5734,'-6'18'0,"28"-10"0,4-12 0,3-4 0,0 1 0,-1-1-563,5-5 1,-2-1-1,6-6 1,0 1-1</inkml:trace>
  <inkml:trace contextRef="#ctx0" brushRef="#br0" timeOffset="-105371.73">11004 11625 5734,'-25'-16'0,"-1"3"0,-13 14 0,-2 4 0,6-1 0,-13 5 0,2 3 0,24 1-476,-7 5 476,16-7 156,-1 11-156,1 13 0,0 5 0,3-17 0,1 3-647,1 8 0,2 10 1,-1 4-1,2-4 1,2-8 646,1-6 0,2-2 0,-2 21 0,1 7 0,4-15 0,9-21 0,8-3 0,3-1 0,0-1 80,-2-1 1,4-4-81,14-13 0,0-5 0,-1 0 0,-5-2 0,8-4 0,2-1 0,-8 1 0,-2-2 0,-2 0 0,1 1 0,2-2 0,-5 2 0,10-7 0</inkml:trace>
  <inkml:trace contextRef="#ctx0" brushRef="#br0" timeOffset="-96734.73">11178 11622 5734,'-5'-30'0,"-1"0"0,4 19 0,1 6 0,5 34 0,-1-4 0,0 2 0,-1-1 0,1 3 0,1 11 0,-1 5 0,-1-7 0,1 6-718,1 4 1,-1-4 717,-1-22-604,2 17 604,-2-17 0,1 12 0,-1-2 0,-1-16 0,1 14 0,-2-20 334,3-32 0,0 14 0,3-24 0</inkml:trace>
  <inkml:trace contextRef="#ctx0" brushRef="#br0" timeOffset="-96000.73">11867 11882 5734,'-1'36'0,"2"-10"0,-1 7 0,3 8 0,1-13 0,1 4 0,1 6 0,-1-5 0,1 3 0,0 0 0,1 6 0,-1-9 0,-2-11 0,0 13 0,-23-52 0,5 5 0,-24-4 0,-3 3 0,15 8 0,-17-1 0,3 1 0,24 3 0,-3-5 0,40-6 0,14-2 0,-2-1 0,-2 3 0,9-2 0,1 0 0,-8 3 0,8-2 0,4-2 0,-1 1 0,-10 3 0,-15 4 0,12-5 0,-16-1 0,-7 5 0,1-7 0,-6 8 0</inkml:trace>
  <inkml:trace contextRef="#ctx0" brushRef="#br0" timeOffset="-95357.73">12657 11510 5734,'8'43'0,"-1"-1"0,0 1 0,0-1 0,2 6 0,0 2 0,-1-5 0,-1-11-2149,0-2 2149,0-4 0,-1-1 220,0 2-220,-2-14 111,3 15 0,-2-27 1,1 4-1</inkml:trace>
  <inkml:trace contextRef="#ctx0" brushRef="#br0" timeOffset="-94691.73">13093 11923 5734,'47'-2'0,"-16"-1"0,-1-1 0,17-7-2100,-2 1 2100,-9-3 249,-12 1 1,-2 1-250,0-2 0,18-9 0,-33 16 0</inkml:trace>
  <inkml:trace contextRef="#ctx0" brushRef="#br0" timeOffset="-94057.73">13506 11459 5734,'10'-14'0,"0"1"0,16 1 0,3 1 0,0 0 0,5-3 0,0 2 0,-11 7 0,12 26 0,-21-7 0,6 21 0,-6-7 0,0 0 0,8 11 0,-7-9 0,2 1 0,2 1 0,-1-3 0,-3-3 0,0-1 0,-2-1 0,-3-2 0,-4-4 0,1 5 0,-13 27 0,-9-21 0,-3 0 0,8 0 0,-3 0 0,-13 4 0,-1-7-621,8-10 621,-10 5 0,-16 0 0,23-11 0,-23 8 0,30-14 0</inkml:trace>
  <inkml:trace contextRef="#ctx0" brushRef="#br0" timeOffset="-88688.73">18937 3244 5734,'-3'1'0,"0"-3"0</inkml:trace>
  <inkml:trace contextRef="#ctx0" brushRef="#br0" timeOffset="-85072.73">18704 7880 5734,'13'17'0,"0"-4"0</inkml:trace>
  <inkml:trace contextRef="#ctx0" brushRef="#br0" timeOffset="-82929.73">16465 11511 5734,'-11'-3'0,"0"3"0,-34 19 0,22-7 0,-5 11 0,-6 7 0,6-4 0,3 3 0,0 5 0,-2 8 0,6-7 0,11-6 0,-1 8 0,4 3 0,18 8 0,-3-6 0,10 2 0,7-17 0,2-2 0,-2-2 0,2 1 0,4-1 0,2-13 0,-1-5 0,3 2 0,9-7 0,11-2 0,-8-2 0,1-5 0,-16 4 0,5-2 0,-1-3 0,-1-8 0,-1-4 0,-5 2 0,13-6 0,-13 8 0,4-3 0,-5-3 0,-3-10 0,-7 1 0,-1 4 0,-6-3 0,0-6 0,-6 6 0,-9 8 0,-9-4 0,-6-4 0,0 6 0,-17-2 0,7 9 0,-6-3 0,2 5 0,3 8 0,1 2 0,-3-2 0,-4 3 0,-5 5 0,-5 3 0,7 0 0,-11 2 0,16-2 0,-6 1 0,5 3 0,0 6 0,6 0 0,0 0 0,0-1 0,2 2 0,8 4 0,10-5 0,-4 7 0</inkml:trace>
  <inkml:trace contextRef="#ctx0" brushRef="#br0" timeOffset="-71269.73">4523 5544 5734,'-1'-7'0,"18"-14"0,10-9 0,-6 12 0,9-7 0,6-4 0,4-2 0,1-1 0,-1 0 0,-4 4 0,-5 4-1093,5-5 1,-5 5 0,6-5 751,-3 3 1,5-5-1,4-3 1,1 0-1,-2 2 1,-4 3-1,-7 6 341,10-6 0,-8 7 1409,1-2-1409,5-3 0,-5 3 0,-19 14 215,7-5 0,-16 9 0,1 0 0</inkml:trace>
  <inkml:trace contextRef="#ctx0" brushRef="#br0" timeOffset="-68685.73">10876 11867 5734,'-8'5'0,"-1"1"0,1-2 0,0 1 0,-1-5 0,5-3 0,1-4 0,9-15 0,1 1 0,2-4 0,6 1 0,1 0 0,-2 4-820,9-5 1,11-9 0,1 0 0,-8 8 704,6-4 115,0 0 0,5-4 0,-7 11 0,-9 16 0,13 3 0,2 4 0,-11 6 0,-2 1 0,6 4 0,-1 4 0,-15 6 0,-4 6 0,-7-2 0,-3 2 0,8 3 0,-2 0 1638,-9-5 0,-1-1-1522,-6 13-116,4-13 0,-5 12 0,1-10 0,-4 2 0,-6 2 0,-4 3 0,2-2 0,3 3 0,-1-1 0,-4-1 0,-2 0 0,4-5 0,-1-1 0,4-6 0,-4 6 0,17-19 0,-5 4 0,5-4 0,0-1 0,1 1 0,8-6 0,3-2 0,35-18 0,-19 9 0,18-11 0,-8 7 0,-1 0 0,-3 2 0,1 1 0,6-3 0,-6 3 0,1 1 0,17-6 0,-12 4 0,-12 6 0,4-3 0,-12 5 0,-5 1 0,0 0 0,-1 0 0,-5-2 0,-4-9 0,-2 2 0,-1-7 0</inkml:trace>
  <inkml:trace contextRef="#ctx0" brushRef="#br0" timeOffset="-65444.73">17180 11949 5734,'-6'-1'0,"-2"4"0,0 6 0,-6 10 0,0 17 0,2-10 0,7-1 0,3 0 0,4-8 0,4 10 0,26 5 0,-15-17 0,21 11 0,6-29 0,-22-1 0,21-5 0,-24-8 0,-3-3 0,-3 2 0,3-3 0,-5-2 0,-15-2 0,-6 1 0,2 1 0,0 0 0,-4-1 0,-15 6 0,-2 4 0,-6 3 0,2-2 0,2 4 0,6 12 0,19 2 0,6-1 0</inkml:trace>
  <inkml:trace contextRef="#ctx0" brushRef="#br0" timeOffset="-64304.73">17428 12033 5734,'-1'12'0,"4"25"0,-1-14 0,3 17 0,0-15 0,1-1 0,-2-3 0,3 8 0,-1-2 0,-3-16 0,4 0 0,-3-11 0,12-27 0,-8 11 0,9-14 0,4-9 0,-12 21 0,10-17 0,-12 22 0,5-3 0,-1 4 0,2 0 0,-2 8 0</inkml:trace>
  <inkml:trace contextRef="#ctx0" brushRef="#br0" timeOffset="-63812.73">17852 11831 5734,'6'-5'0,"28"-4"0,-15 6 0,21-5 0,1-1 0,-15 4 0,3-2 0,-2 1 0,-13 3 0,-1 1 0</inkml:trace>
  <inkml:trace contextRef="#ctx0" brushRef="#br0" timeOffset="-63632.73">17947 11968 5734,'-5'9'0,"33"-7"0,-8-2 0,23-6 0,3-12 0,-24 9 0,23-11 0</inkml:trace>
  <inkml:trace contextRef="#ctx0" brushRef="#br0" timeOffset="-61234.73">3168 4040 5734,'26'-7'0,"-7"1"0,10-2 0,4 0 0,-5 1 0,9-3 0,-2 3-1083,-7 0 1083,9-1 0,7 0 0,1 0 0,-3 0 0,-3 1 0,8 0 0,-6 1 0,-7 1 0,-4 2 0,7-2 0,-1 1 129,-8 0 1,-1 1-130,-1 0 0,1 0 0,8-1 0,0 0 0,-6 0 0,1 1 0,5-1 0,4 0 0,-7 1 0,0-1 0,0 2 0,3-1 0,1-1 0,-3 1 0,0 0 0,1 0 0,3-1 0,0 1 0,-3 1 0,0-1 412,-1 0 0,2 1-412,0 1 0,-3 0 0,1 1 0,0 0 0,5 0 0,-3 2 0,1 0 0,-4 0 0,13 1 0,1 1 0,8 2 0,-11 0 0,-12 0 0,3 1 0,2 3 0,-8 5 0,-2 0 0,9 4 0,3 5 0,-1 0 0,-16-8 0,7 10 0,-1 0 0,-13-6 0,3 23 0,-3 3 0,-9-16 0,-1 2 0,-2 4 0,-5-1 0,-2-3 0,1-2 0,-4 4 0,-3 6 0,1-8 0,-2-5 0,1 1 0,-5 1 0,-8-4 0,-1-4 0,-1 1 0,-1 1 0,-5-1 0,-11-6 0,1-4 0,0 0-355,-2 1 1,2-2 354,16-6 0,-16-1 0,-2 0 0,4 0 0,-1-1 0,-4 0 0,-1-3 0,4-2 0,-7 1-790,10-1 1,-10-1 0,-1-1 0,11 1 789,11 1 0,2-1 0,-13-1 0,-6 0 0,7 0-473,9 0 1,4 0 472,-13-2 201,13 3 1,0-2-202,-23-2 0,17 1 0,-18-2 0,14 3 0,3 0 0,0 0 1444,3 1 1,-2-1-1445,5-1 0,3 1 0,-2-1 759,-15-4 1,-4-1-760,18 4 0,1 0 0,-3-1 0,1 1 0,-16-6 0,23 7 0,-3-10 0,5 5 0,3-13 0,12 12 0,-1-7 0</inkml:trace>
  <inkml:trace contextRef="#ctx0" brushRef="#br0" timeOffset="-58751.73">3349 9381 5734,'12'-21'0,"-5"9"0,13-14 0,-5 10 0,14-12 0,9-4 0,-6 5 0,0 3 0,0 1 0,-10 9 0,18-10 0,3-1 0,-11 8 0,8-2 0,11-5 0,-9 6 0,-4 2 0,3 0 0,3 0 0,-5 6 0,-4 2 0,3 0 0,-4 0 0,6 1 0,2 2 0,4 1 0,-7 0-1133,-13 1 0,0 0 1133,16-1 0,6 0 0,-11 0 0,-12 1-824,21 0 824,-16 2 0,16 0 0,1 1 0,-12 1 0,2 1 0,7 1 0,-9 0 0,-4 2 0,0-1 0,3 1 0,0 1 0,-2 1 0,13 6 0,-11-5 0,-2 0 0,-3 4 0,3 12 0,-17-13 0,9 12 0,0 1 0,-13-10 2031,18 24-2031,-17-14 0,2 13 0,-6-10 1059,-4 5-1059,-8 1 0,2-10 0,-3 2 0,0-1 0,1-6 0,-8 20 0,7-23 0,-8 10 0,-2 2 0,3-5 0,-9 11 0,-3 1 0,7-15 0,0-1 0,-7 7 0,0 0 0,6-7 0,-2-1 0,-9 4 0,-6 0 0,1-1 0,-8 3 0,0-1 0,9-4 0,-1 1 0,2-2-539,-5 1 0,7-5 539,11-5 0,-13 3 0,-3-1 0,2-1 0,-9 0 0,-9 1 0,8-3 0,0-2 0,8-2 0,-9 1 0,0 0 0,9-1 0,-10 0-759,9-1 0,-11 0 0,0 1 1,10-2 758,-9 1 0,15-1 0,-4 0 0,0-1-103,-9-2 1,3-1 102,12 0 0,-1-1 0,-11-2 0,-6-2 0,7 0 0,14 2 0,2 0 0,-6-3 0,-1-1 0,7-2 0,3 1 0,-1-1 697,-22-12-697,23 6 0,1 1 0,2 1 0,-8-16 0,4 0 0,14 11 1638,0-4 0,3-1-1636,12-16-2,-2 12 0,3 1 0,0 2 0,1 4 0,6-11 0</inkml:trace>
  <inkml:trace contextRef="#ctx0" brushRef="#br0" timeOffset="-43779.73">19007 11539 5734,'-42'3'0,"0"1"0,-1 0 0,10 0 0,1-1 0,-12 2 0,2 0 0,11-2 0,4 0 0,-4 0 0,-4 1 0,2-1 0,10 0 0,-11 0 0,11 0 0,7 0 0,-1 0 0,7 2 0,2 21 0,2 4 0,-1 0-820,1 4 1,0 12 0,0 1 0,1-10 761,2-11 1,0 0-402,-1 12 0,-2 8 1,1 0-1,2-11 459,0-2 0,0-3 0,1 2 0,7 13 0,19-22 0,-4 17 0,10-32 0,3-6 0,-6 0 0,22-1 0,1-7 0,-3-3 0,-11 3 0,12-3 0,-6-1 0,-32 4 0</inkml:trace>
  <inkml:trace contextRef="#ctx0" brushRef="#br0" timeOffset="-42962.73">18925 11840 5734,'6'-18'0,"7"-4"0,13 1 0,4 1 0,-2-1 0,13 3 0,-3 6 0,-24 15 0,10 38 0,-28-19 0,-6 7 0,-6 7 0,2-5 0,-4 0 0,0-1 0,-3 6 0,4-9 0,6-8 0,-12 17 0,16-24 0,5-3 0,40 5 0,-17-10 0,12-4 0,8-2 0,-6-1 0,0-3 0,2 0 0,0-1 0,4-3 0,-19 4 0,16-5 0</inkml:trace>
  <inkml:trace contextRef="#ctx0" brushRef="#br0" timeOffset="-42392.73">19580 12010 5734,'2'49'0,"0"-6"0,4 3 0,-4-24 0,3 23 0,-7-31 0,-5-4 0,-26-4 0,11-6 0,-14-3 0,18 2 0,3-1 0,1 0 0,53-25 0,-22 15 0,24-10 0,3 0 0,-6 5-202,-13 5 1,-1 0-1,2 0 1,-11 5-1</inkml:trace>
  <inkml:trace contextRef="#ctx0" brushRef="#br0" timeOffset="-42114.73">20170 11938 5734,'-2'44'0,"2"-19"0,-6 18 0,4 5 0,1-26 0,0 23 0,5-43 0,3 0 0</inkml:trace>
  <inkml:trace contextRef="#ctx0" brushRef="#br0" timeOffset="-41693.73">20590 11802 5734,'-6'9'0,"3"-3"0,-17 33 0,11-17 0,2 23 0,2 2 0,6-14 0,10-2 0,8 4 0,0-9 0,5-14 0,5 4 0,3-9 0,-7-25 0,-1-13 0,-4 3 0,9-10 0,-6 10 0,1-4 0,-10-2 0,-17-3 0,-10 0 0,0 4 0,-5-12 0,-13 11 0,-11-2 0,4 11 0,-4 19 0,-1 1 0,-2 8 0,8 16 0,7 4 0,4-5 0,0 5 0,0 0 0</inkml:trace>
  <inkml:trace contextRef="#ctx0" brushRef="#br0" timeOffset="-41040.73">20943 12157 5734,'4'5'0,"23"-1"0,-7-3 0,13-3 0,1-2 0,-7-4 0,17-2 0,-29 0 0,-7 4 0</inkml:trace>
  <inkml:trace contextRef="#ctx0" brushRef="#br0" timeOffset="-40482.73">21278 11505 5734,'-8'-15'0,"7"6"0,38-23 0,-15 21 0,4-2 0,3 0 0,10 0 0,-10 5 0,6 0 0,-15 27 0,-10-6 0,3 27 0,-10-18 0,-1 9 0,0 10 0,0-6 0,0-10 0,-1 0-134,1 9 0,-1 5 0,2-2 134,2 2 0,0-3-1625,3 12 1625,-1-12 0,1 1 0,1-6 0,1 1 0,2 16 0,-1 0 0,-3-16 0,-2-1 0,3 8 0,-10-5 0,-23-18 0,-7-4 0,0 3 0,-1 0 0,-1 0 0,-2 1 0,-10 3 0,5-4 0,17-10 0,-21 6 0</inkml:trace>
  <inkml:trace contextRef="#ctx0" brushRef="#br0" timeOffset="-39480.73">20536 11755 5734,'-21'12'0,"5"-3"0,-11 14 0,15-13 0,-8 10 0,0 2 0,9-10 0,-6 12 0,1 0 0,9-11 0,-11 26 0,15-7 0,-1-7 0,5 5 0,9-3 0,-5-14 0,6 12 0,-3-11 0,-2-5 0,8 10 0,-4-11 0,5 3 0,-1-7 0,1-2 0</inkml:trace>
  <inkml:trace contextRef="#ctx0" brushRef="#br0" timeOffset="-35617.73">20295 12260 5734,'17'19'0,"0"-5"0,11 6 0,-9-10 0,-1-3 0,-7-4 0,0 0 0,5 1 0,-3-2 0,3 2 0,0-1 0,-1-1 0,13 1 0,-11-3 0,15 0 0,-15-1 0,17-1 0,-18-1 0,14-3 0,-17 2 0,1 1 0,2-2 0,0-1 0,3-1 0,3-2 0,-11 3 0,0-1 0,-3 2 0,4-4 0,-5 3 0,10-10 0,-9 7 0,10-12 0,-9 9 0,9-11 0,-10 10 0,3-4 0,-2 3 0,-2 3 0,1-3 0,-2 0 0,-2 4 0,1-3 0,-2 0 0,-1 3 0,2-13 0,-3 11 0,1-7 0,-1 1 0,-1 4 0,0-4 0,-1 0 0,-1-10 0,0 8 0,-6-23 0,5 29 0,-8-22 0,5 23 0,-4-6 0,4 9 0,-7-6 0,3 5 0,-15-13 0,11 12 0,-19-12 0,12 11 0,-4-2 0,8 6 0,2 2 0,3 1 0,-3 1 0,1 3 0,-13 4 0,-3 3 0,-2 1 0,7 0 0,10-1 0,-16 12 0,15-8 0,-12 9 0,-3 12 0,4-3 0,-6 7-482,14-11 482,11-14 0,-10 17 0,9-11 0,-7 14 0,0 2 0,6-9 0,-1 1 0,1 0 0,5-9 0,-4 12 0,2-4 0,-2 4 0,-1 14 0,7-23 0,-1 16 0,2 0 0,3-13 0,2 6 0,2 0 0,5-9 0,25 5 0,-16-15 0,15-2 0,-20-10 0,0 1 0</inkml:trace>
  <inkml:trace contextRef="#ctx0" brushRef="#br1" timeOffset="4685.26">19932 11364 24575,'0'0'0</inkml:trace>
  <inkml:trace contextRef="#ctx0" brushRef="#br0" timeOffset="35959.26">13538 13050 5734,'-20'-10'0,"8"4"0,-13-2 0,-2 0 0,6 5-824,-23-4 824,26 8 0,-17 4 0,-3 3 0,4-1 0,-1 6 0,-6 5 0,8-2 0,8 5 133,-1-2 1,2 5-134,11 1 0,5 1 0,-2 3 0,0 9 0,2 1 0,7-7 68,-1-9 0,3 4-68,7 7 0,4 4 0,0-4 0,4 12 0,6-11 0,9 7 0,4 0 0,-1-12 0,12-11 0,2-6-970,-5 7 1,3 2-1,-4-7 970,0-9 0,0-7 0,-1-9 0,3-6 0,-6 1 0,-14 6 0,0-1 0,13-6 0,6-3 0,-6-3-621,-6-5 1,-6 1 620,-7 8 0,-1 0 0,6-6 0,-2-4 0,-12-7 0,-4 2 0,-1 2 0,-7-5 0,-4-9 0,-2 9 0,-6 5-286,-2-3 1,-2 2 285,2 12 0,-15-5 0,-3 0 0,2 1 566,-3 5 0,-7-1 0,3 6-566,7 9 0,-2 5 0,-11 1 0,-6 3 0,6 1 0,8 0 0,2 4 0,-2 3 0,-3 4 0,9 0 0,1 5 0,10-3 0,4 1 0,9-1 0,8 2 0</inkml:trace>
  <inkml:trace contextRef="#ctx0" brushRef="#br0" timeOffset="37208.26">14155 13565 5734,'-5'37'0,"5"-11"0,-3 1 0,0 3 0,5 8 0,0-4 0,-1-6 0,1 1 0,-1 0 0,-8-6 0,3-17 0,-10-42 0,10 7 0,6-10 0,2-12 0,1 9 0,5-2 0,0-1 0,4-1 0,5 17 0,1 6 0,-2 1 0,0-1 0,2 4 0,10 20 0,-16 1 0,12 7 0,-37 35 0,1-23 0,-6 8 0,-3 0 0,-3-9 0,-13 10 0,17-16 0,-9 8 0,21-13 0,13 19 0,3-16 0,18 9 0,12 8 0,-19-14 0,13 10 0,0-1 0,-11-10 0,18 3 0,-31-20 0,-2-10 0</inkml:trace>
  <inkml:trace contextRef="#ctx0" brushRef="#br0" timeOffset="37458.26">14513 13646 5734,'9'-12'0,"-3"4"0,12 43 0,-10-17 0,11 22 0,-3-9 0,-8-16 0,7 14 0,-10-22 0,-6-4 0,-1-3 0</inkml:trace>
  <inkml:trace contextRef="#ctx0" brushRef="#br0" timeOffset="38575.26">14724 13576 5734,'-15'3'0,"-9"13"0,1 5 0,2-2 0,-6 16 0,3 1 0,16-13 0,-5 18 0,20 4 0,-2-26 0,11 19 0,26-58 0,-22 7 0,4-6 0,-1-5 0,-9-4 0,-4-1 0,5-6 0,-6 9 0,-2 2 0,0 3 0,-4 17 0,3 9 0,-5 9 0,3 12 0,17 13 0,-10-23 0,15 19 0,22-41 0,-24 0 0,12-12 0,1-7 0,-13-2 0,-3-1 0,-1 5 0,-1 0 0,2-7 0,-6 11 0,-14 19 0,-6 26 0,-2-5 0,5 18 0,3 0 0,4-18 0,23-7 0,3-9 0,-7-18 0,2-8 0,4-6 0,-7 3 0,-6-2 0,0 0 0,-2 2 0,-7 10 0,-4 22 0,1-7 0,-2 19 0,12 8 0,-2-17 0,32 4 0,-12-10 0,13 0 0,-23 9 0,-2 2 0,1 3 0,14 8 0,-31-27 0,5 0 0</inkml:trace>
  <inkml:trace contextRef="#ctx0" brushRef="#br0" timeOffset="38728.26">15043 13304 5734,'23'-8'0,"6"-1"0,-10 6 0,7-2 0</inkml:trace>
  <inkml:trace contextRef="#ctx0" brushRef="#br0" timeOffset="38945.26">15937 13196 5734,'49'-6'0,"-1"1"0,-14 1 0,-1 0 0,4-1 0,-4 0-164,-3 0 1,-14 4-1,-2 1 1</inkml:trace>
  <inkml:trace contextRef="#ctx0" brushRef="#br0" timeOffset="39101.26">16067 13410 5734,'20'7'0,"-4"-3"0,21-16 0,3-5 0,-2 3 0,3-2 0,-2 1 0,-5 3 0</inkml:trace>
  <inkml:trace contextRef="#ctx0" brushRef="#br0" timeOffset="39598.26">17119 13002 5734,'-32'-27'0,"-10"17"0,0 7 0,10 6 0,-5 1 0,3 1 0,10 3 0,-5 5 0,6-2 0,-2 14 0,19-12 0,-9 27 0,-1 6 0,3-7 0,2-6 0,-3 5 0,3 2 0,3 1 0,1 1 0,1-3-1205,-1-1 0,1-1 1205,1 1 0,0 1 0,4-2-659,7 0 0,3-6 659,0 1 0,18 6 0,5-6 0,-9-23 0,14-9 0,11-5 0,-8-2 0,-3-6 0,-5-1 0,7-3 0,-11 3 0,-11-1 0,5-5 0,-16 9 0</inkml:trace>
  <inkml:trace contextRef="#ctx0" brushRef="#br0" timeOffset="49311.27">17174 13211 5734,'-2'-10'0,"0"-3"0,-1 3 0,2 15 0,1 30 0,2 10 0,0 3 0,0-1 0,-1 4 0,-1-1 0,0-3 0,1-16 0,-1-1-651,0 17 0,0-3 651,0-10 0,0-11 0,0-9 0,6-7 0,2-18 0,2-7 0,1-1 0</inkml:trace>
  <inkml:trace contextRef="#ctx0" brushRef="#br0" timeOffset="50509.27">17645 13420 5734,'-1'29'0,"0"-6"0,2 9 0,-1 2 0,1 2 0,1 11 0,0-1 0,-1-16 0,1 16 0,-7-39 0,-3-6 0,-30-24 0,10 4 0,-11-9 0,20 14 0,10 8 0,3-1 0,5 0 0,3 1 0,18-7 0,5 0 0,-5 2 0,22-9 0,1 2 0,-18 8 0,0 1 0,-1 2 0,-9 4 0,-4 0 0,2-5 0,-6 1 0,1 2 0,-2 27 0,-1-5 0,2 16 0,-3-17 0,7 8 0,0 1 0,-2-5 0,22 20 0,-20-54 0,4-5 0,-8-5 0,-2-2 0,-1 1 0,1-3 0,-1 2 0,-3 12 0,4-13 0,-7 25 0,1 3 0,-3 8 0,0-1 0,2 1 0,-1-1 0,1 0 0,4-1 0,3-4 0,2-4 0,3-16 0,-6 5 0,-2-5 0,-5 32 0,0-5 0,10 21 0,11-22 0,1-1 0,3-10 0</inkml:trace>
  <inkml:trace contextRef="#ctx0" brushRef="#br0" timeOffset="50775.27">18356 13430 5734,'12'30'0,"0"1"0,2 6 0,-7-11 0,0-1 0,-2 0 0,1-18 0,0 1 0,1-15 0</inkml:trace>
  <inkml:trace contextRef="#ctx0" brushRef="#br0" timeOffset="51742.27">18526 13207 5734,'2'-17'0,"2"1"0,26-3 0,6 3 0,-13 5-506,13-6 0,-4 5 506,-24 17 325,2 9-325,-5-3 168,0 8-168,-14 12 0,-4 3 0,-2 4 0,2-5 0,1-1 0,1-7 0,7-16 0,9 9 519,3-11-519,15 3 0,24-15 0,-4-2 0,4-2 0,-7 0 0,-21 5 0,6-2 0,-8 3 0</inkml:trace>
  <inkml:trace contextRef="#ctx0" brushRef="#br0" timeOffset="51979.27">19088 13289 5734,'31'-11'0,"1"0"0,-4 1 0,-3 0 0,-2-2 0,-9 5 0,6-5 0</inkml:trace>
  <inkml:trace contextRef="#ctx0" brushRef="#br0" timeOffset="52279.27">19341 13196 5734,'3'10'0,"1"18"0,0-1 0,0 5 0,5-3 0,13-42 0,-4 11 0,5-26 0,-8-4 0,-8 17 0,4-11 0,-7 17 0,0 1 0,-1 2 0</inkml:trace>
  <inkml:trace contextRef="#ctx0" brushRef="#br0" timeOffset="52584.27">19526 13241 5734,'14'11'0,"-1"-3"0,19-31 0,-17 12 0,2-12 0,-2-1 0,-12 10 0,-1-10 0,-12 30 0,1 0 0,-1 9 0,6-6 0,8-8 0,1-2 0</inkml:trace>
  <inkml:trace contextRef="#ctx0" brushRef="#br0" timeOffset="53008.27">19763 12750 5734,'2'-8'0,"33"-3"0,8 4 0,-20 3 0,19-4 0,-5 8 0,-30 29 0,-4-10 0,2 25 0,0 4 0,-2-10 0,0 0 0,3 5 0,2-6 0,3 2 0,-1-6 0,2 14 0,-4-13 0,1 9 0,0-2 0,-4-9 0,-5 1 0,-13 2 0,-8 6 0,0-9 0,-7-5 0,-4 2 0,-4 0 0,5-14 0,3-4 0,-6 1 0,3-1 0,1-2 0,2-7 0</inkml:trace>
  <inkml:trace contextRef="#ctx0" brushRef="#br0" timeOffset="54690.27">19001 10481 5734,'25'-9'0,"6"-2"0,13-8 0,-5 3 0,-1 1 0,-14 5 0,6-2 0,0 0 0,-9 2 0,19-7 0,-23 10 0,-4 3 0,1-1 0</inkml:trace>
  <inkml:trace contextRef="#ctx0" brushRef="#br0" timeOffset="56508.27">18939 6402 5734,'15'-1'0,"13"-8"0,3-1 0,2-2-248,3-1 1,0 0 247,-8 2 162,12-4-162,-15 5 82,11-4-82,-21 8 0,5-1 0,-11 3 251,-1 0-251,-2-1 0,-5-1 0,-4 0 0,-5-1 0</inkml:trace>
  <inkml:trace contextRef="#ctx0" brushRef="#br0" timeOffset="58061.27">19222 7377 5734,'40'-13'0,"-13"4"0,-2 1 0,8-3 0,3 0 0,-7 2 0,-14 4 0,10-3 0,-12 4 0,-2 0 0,0 1 0,0 0 0,-2 0 0,0-1 0,-1 0 0,0 0 0,5-3 0,-3 1 0,3-1 0,-3 3 0,-3-1 0,-2-1 0,-3-2 0</inkml:trace>
  <inkml:trace contextRef="#ctx0" brushRef="#br0" timeOffset="58563.27">19229 7167 5734,'14'33'0,"-2"-2"0,0 2 0,3 8 0,-1-2 0,1 8 0,-2-8 0,-1 0 0,-1-3 0,2 6 0,-3-9 0,-3-13 0,6 21 0,-8-27 0,-5-9 0,0-2 0,-5-13 0</inkml:trace>
  <inkml:trace contextRef="#ctx0" brushRef="#br0" timeOffset="141908.27">2830 3730 5734,'25'-10'0,"-4"2"0,9 0 0,15-2 0,6-1 0,0 0 0,-9 3-1093,-7 0 1,-4 2 0,5-1 694,-1 0 1,3-1 0,4 0 0,2-1 0,1 0-1,0 1 398,-3 0 0,3 0 0,1 0 0,2 1 0,-2-1 0,0 0 0,-4 1 0,-3 0 185,10-1 0,-7 0 0,1 0 0,7-1-185,-8 1 0,5 0 0,4-2 0,2 1 0,1-1 0,-2 1 0,-4 0 0,-5 1 0,-7 1 315,2-1 0,-7 2 1,2-1-316,6-1 0,4-1 0,-3 1 0,-9 2 0,3-1 0,-6 2 0,-1 1 3103,-3-1-3103,-12 1 872,2-1-872,-4-10 0,-1-2 0,0-5 0,1-7 0,3-8 0,0 2 0,4-3 0,1-3 0,-3 6 0,2-5 0,0 0 0,-1 5 0,2 0 0,-1 2 0,4-13 0,-4 7 0,-13 20 0,-18-7 0,-18 2 0,3 18 0,-9 7 0,-7 4 0,-4 2 0,0 1 0,1-1 0,6-2-400,0-3 1,3-1 0,1 0-1,-3 1 1,-5 2 399,7 1 0,-6 1 0,-3 2 0,-2 0 0,-2 1 0,-1 1 0,2-1 0,1 1 0,4-1 0,5-1 0,5-1 0,-8 2 0,8 0 0,2-1 0,-6 2 0,-5 1 0,-8 1 0,-2 1 0,1 0 0,8-2 0,11-3 0,9-2 0,3 0 0,-13 2 0,-5 1 0,9-1 0,10-3 0,-17 4 0,26-5 0,-5 8 0,8-2 0,-5 32 0,1 8 0,5-5 0,4-9 0,-1 11 0,0 1 0,2-10 10,1-11 0,2-1-10,-1 5 0,0 4 0,2-1 0,1 8 0,5-5 0,7-15 0,3-1 0,2 14 0,6-6 0,7-23 0,7-10 0,1-4 0,2-1 0,0-4 0,0 0-308,-2 2 0,-2-1 0,0 1 0,-1-2 0,-1 0 0,-4 1 0,14-3 1</inkml:trace>
  <inkml:trace contextRef="#ctx0" brushRef="#br0" timeOffset="143041.27">3060 5239 5734,'-5'-8'0,"4"-1"0,22-6 0,17-5 0,-2 2 0,-6 2 0,1 0-417,-2 1 1,3-2 0,4-2 0,4 0 416,-1 1 0,5 0 0,4-2 0,1 0 0,-1 1 0,-3 2 0,-6 1 0,8-3 0,-7 3 0,9-3 0,-14 6 0,7-3 0,4-1 0,2-1 0,1 1 0,-2 0 0,-4 1 0,-5 3 0,-9 3-892,7 0 0,-5 1 892,6-2 0,2 0 0,-3 4-110,-8 8 0,-3 3 110,0 0 0,3 3 0,3 6 0,-6 5 0,0 5 0,2 3 0,1-1 0,1 3 0,0 0 0,0-1-590,5 5 1,-1-1-1,0 0 590,2 4 0,-1-1 0,-5-4 0,-10-9 0,-2-1-28,9 14 1,-1 0 27,-10-12 0,0-1 344,6 9 1,-8-2-345,-30 7 0,-3-9-126,3-6 0,-8 1 126,-7-2 0,-10 0 0,-2 0 0,5-2 964,-4 2 1,-4 2-965,14-8 0,-8 2 0,-4 2 0,-3 0 0,0 1 0,3-2 0,3-1 0,8-3 198,-5 1 1,8-2 0,-6 0-199,-2 1 0,-5 2 0,-4 1 0,0 0 0,4-2 0,6-2 0,1 0 0,5-2 0,0 0 0,-1 0 0,0 0 0,-2 1 0,-1 2 0,-3 0 0,1 0 0,7-1 0,4-2 0,0 0 0,-6 3 0,-7 2 0,1 0 0,9-3 0,-6 3 0,3-1 0,-1-1 0,5-3 0,-5-18 0,-12-5 0,25 0 0,3-3 188,2-1 0,0-4-188,-1-9 0,-2-9 0,0-3 0,3 4 0,0-1 0,2 1 0,-1-2-533,-2-3 0,-2-3 0,1 1 0,3 5 533,2-3 0,3 5 72,3 12 1,3 5 0,2 5 0,1-11 0</inkml:trace>
  <inkml:trace contextRef="#ctx0" brushRef="#br0" timeOffset="144297.27">3004 8198 5734,'43'-17'0,"-1"1"0,0-1 0,0 0 0,0 1 0,-10 2 0,-4 2 0,8-2 0,-4 2 0,7-2 0,5-2 0,4 0 0,2-2 0,1 1 0,-2 0 0,-2 1 0,-5 2 0,-6 2-101,7-1 0,-8 2 1,0 1-1,5-1 101,-1 0 0,5 0 0,4-1 0,-1 1 0,-2 1 0,-4 1 0,-8 3 66,9-1 1,-6 7-67,11 15 0,-8 7 0,-24 0 33,-1-2 0,1 4-33,4 9 0,2 3 0,-3-3 0,-4-10 0,0 2-656,3 5 1,4 8-1,1 3 1,-2-3 0,-4-8 631,-3-5 1,-2-1 23,5 8 0,2 4 0,-5-7 136,-3-2-136,-3 8 0,-2 1 0,-3-2-568,-15-5 1,-9 6 0,-4 1 0,1-8 567,-2-7 0,-4-3 0,3 2 0,-4 2 0,-3 1 0,-4-3-13,2-5 1,-5-1 0,-2-1 0,0-1 0,2-1 0,6 0 12,-2 0 0,5-1 0,-6 2 0,2-2 0,-5 1 0,-5 2 0,-1-1 0,0 0 0,2-1 0,5-2 0,-7-1 0,3-2 0,3-1 0,0 1 0,-7 2 0,2 0 0,-2 0 0,1-2 0,-5 0 0,4-1 0,11-1 0,-4 1 0,2-1 0,-8 2 0,8-2 0,3 0 1000,0 2 0,-1-4-1000,2-19 0,19 2 0,0-14 0,-2-12 0,5 5 0,2-7 1074,4 12 0,0-4 0,0 0-1074,-1-13 0,3 6 0,-1 4 11,0-6 1,2 4-1,4 24 1,1 1-1</inkml:trace>
  <inkml:trace contextRef="#ctx0" brushRef="#br0" timeOffset="149454.27">2994 1490 5734,'-10'0'0,"-1"-2"0</inkml:trace>
  <inkml:trace contextRef="#ctx0" brushRef="#br0" timeOffset="152338.27">4092 1115 5734,'1'12'0,"5"15"0,6 9 0,5 10 0,0 3-820,-2-8 1,0 2 0,2 2 0,-1 1 342,-1-4 0,1 2 1,0 0-1,0 1 0,0-1 462,-1-2 0,0-1 1,1 1-1,0 0 1,0 4 14,0-4 0,0 4 0,2 1 0,-1 0 0,0 0 0,0-2 0,-2-3 0,1 0 0,-3-5 0,0-1 0,3 5 0,5 8 0,-8-17 0,3 3 0,2 3 0,1 4 0,2 3 0,1 2 0,2 1 0,0 2 0,0 1 0,1 1 0,1 0 0,-1-1 0,0 0 0,0-1 0,-2-2 0,1-1 0,-3-3 0,0-2 0,-2-4 0,-1-3 0,7 15 0,-3-7 0,-3-4 0,1-1 0,0 0 0,3 6 0,4 6 0,-10-18 0,2 2 0,1 3 0,1 2 0,1 3 0,2 0 0,0 2 0,1 1 0,0 2 0,1-1 0,0 1 0,0 0 0,0 0 0,0-1 0,-1 0 0,0-1 0,-1-1 0,-1-2 0,0-2 0,-2-2 0,-1-1 0,-2-4 0,9 15 0,-3-3 0,-1-3 0,-1-2 0,-1-2 0,0 0 0,0-1 0,0 1 0,1 1 0,2 3 0,1 1 0,0-1 0,0 0 0,0-1 0,-1 0 0,0 0 0,-2-1 0,3 6 0,0 3 0,-1-2 0,-1-2 0,-4-5 0,-2-7 0,0 2 0,-3-7 0,2 5 0,3 6 0,0-4 0,-10-17 0,14 26 0,-19-35 1348,4 6-1348,-4-9 2899,0 1-2899,1-1 1487,-3 1-1487,1-6 0,-2-1 0</inkml:trace>
  <inkml:trace contextRef="#ctx0" brushRef="#br0" timeOffset="154872.27">7033 1722 5734,'16'-36'0,"1"5"0,2 2 0,-3 7 0,5-4 0,3-1 0,-5 6 0,1 2-283,6-6 0,2-1 283,3-2 0,3-1 0,5-3 0,0 2 0,-13 10 0,1 1 0,-1 1 0,3 0 0,1 1 0,14-4 0,3 2-1093,-9 4 1,2-1 0,-1 2 881,-4 1 1,-1 1 0,3 0 210,5 1 0,4 1 0,0 1 0,-7 2 400,-6 1 1,1 0-401,6 2 0,11-2 0,3 1 0,-3 1 0,-10 1-1001,-2 1 0,-3 2 1001,-2-1 0,5 0 0,2 0 0,1 2 0,5 2 0,2 1 0,-1 0 0,-5 0 0,2 1 0,1-1 0,-3 0 0,5 0 0,3 1 0,-1 0 0,-8 1 0,1 1 0,0 0 0,-2 0 0,-5-1-30,12 1 1,-1 1 29,-11-2 0,4 0 0,3 2 0,-1-1 0,-1-1 0,7 1 0,-1 0 0,-1-1 0,-6-1 0,4 0 0,-1 0 0,-2 0 0,5 1 0,1-1 0,0-1 0,-3-2 0,2-2 0,-2 0 0,-6 0 0,1 1 0,2-1 0,-2 0 0,10 0 0,5-1 0,-1 1 0,-5-1 0,-9 0 0,-2 0 0,-3 0 0,1 0 0,5 0 0,2-1 0,-2 1 0,1-2 0,1-1 0,-3 0 0,-4 1 0,-2 0 0,2 0 0,6-2 0,10-2 0,4 0 0,-5-1 0,-11 2 0,-10 0 0,-2 0 0,9-1 0,5-1 0,-2-4 0,-3-3 0,0-3 0,-5 1 0,-6 5 0,1-2 0,11-9 0,10-6 0,-1 0 0,-11 6 0,4-6 0,-6 5 0,5-4 0,-9 6 0,-5 5 1021,22 5-1021,-19 13 0,2 11 0,-1 4 0,-1 1 0,0-2 0,7 0 0,8 4 0,-8-4 0,1-2 660,3 2 1,6-1-661,3-5 0,-1-2 0,-22-3 0,2 1 0,9-1 0,8 1 0,0 0 0,-7-2 1638,-7-1 0,2-1-1609,9 0 0,10 0 0,1-1 0,-9 1-152,-7-2 0,1 0 123,5 0 0,9-2 0,4 0 0,-4 0 0,-9 0 0,-5 0 0,0-1 0,1 0 0,10-1 0,5-1 0,1 0 0,-6 0 0,-9 1 0,1-1 0,-1 0 0,0-1 0,9-1 0,5-1 0,-1 0 0,-4 1 0,-10 1 0,-3 0 0,1 1 0,6-2 0,10-1 0,4 0 0,-5 1 0,-9 2 0,-10 1 0,0 2-656,8-1 1,9-1-1,3 0 1,-3 1 0,-10 1 638,-6 1 0,-3 0 17,11 0 0,5-1 0,0 2-691,-5 2 1,0 1 0,-6 0 690,-6 0 0,0-1 0,8 1 0,4 1 0,1-1 0,0 2 0,1 1 0,-6-1 0,-8-1 0,2 1-22,6 1 1,9 2 0,4 1 0,-4-1 0,-9-1 21,-7-1 0,0 1 0,5 2 0,9 1 0,3 2 0,-4-1 0,-8-2 0,-9-1 0,-1-1 24,9 3 1,4 1-1,-2 0-24,7 3 0,-5-1 0,4 1 0,-4-1 0,3 2 0,-8-1 0,1 2 0,-4-2 0,14 7 0,-5-3 0,9 6 0,0 0 0,-9-4 0,-15-7 0,0 1 0,14 6 0,9 6 0,-1 0 0,-9-5 0,-13-7 0,-3 0-25,9 4 1,3 1 0,-3 0 24,9 8 0,-8-3 0,2 2 0,4 3 0,1 1 0,-6-4 0,0 1 633,-4-4 1,1 2 0,-2-2-634,-3-1 0,-1-2 0,4 4 0,-1-2 3173,6 7-3173,-15-15 593,-8-5-593,11 8 67,-12-10-67,3 2 0,-3-3 0,-3-7 0,-3-2 0,-3-6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8T19:58:08.679"/>
    </inkml:context>
    <inkml:brush xml:id="br0">
      <inkml:brushProperty name="width" value="0.09071" units="cm"/>
      <inkml:brushProperty name="height" value="0.09071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4801 1178 5734,'-9'-8'0,"-22"-4"0,11 5 0,-14 0 0,20 8 0,-1 0 0,1 1 0,-14 4 0,10-1 0,-10 5 0,12-3 0,-7 8 0,-8 11 0,5-4 0,-5 13 0,19-18 0,2 11 0,2 1 0,5-4 0,-1 0 0,4 1 0,20 7 0,-6-15 0,13 13 0,5-14 0,2-3 0,-1 1-876,10 1 0,-1-1 876,-14-7 0,10 4 0,1 1 0,-8-2 0,-1-1 0,-1 2 0,8 13 0,-13 5 0,6 1 0,-21-2 0,-13-9 0,-1-4 0,-24 14 0,-7 0 0,7-8 0,-6 5 0,-3-2 0,6-14 0,4-3 0,-3 0 876,3 0 0,0-2-876,3-3 0,-10-7 0,9 1 0,-2-6 0,21 0 0,1-2 0,5-3 0,2-2 0,2-1 0</inkml:trace>
  <inkml:trace contextRef="#ctx0" brushRef="#br0" timeOffset="393">5626 1303 5734,'12'3'0,"20"-4"0,8-6 0,-3-3 0,1 0 0,5-3 0,-9 0 0,-2-1 0,-14 6 0,11-6 0</inkml:trace>
  <inkml:trace contextRef="#ctx0" brushRef="#br0" timeOffset="566">5757 1437 5734,'-16'21'0,"13"-2"0,39-25 0,11-10 0,-9 8 0,9-7 0,-4-2 0,-27 6 0</inkml:trace>
  <inkml:trace contextRef="#ctx0" brushRef="#br0" timeOffset="1246">7257 844 5734,'14'-4'0,"-21"2"0,-1 2 0,-20 2 0,7 1 0,-10 3 0,-2 1 0,3-1 0,-4 2 0,2 0 0,9-2 0,2-1 0,1 0 0,8-2 0,2 1 0,-4 7 0,6-2 0,-3 7 0,5 15 0,3 11 0,0-4 0,-1 11 0,1-11 0,0 6 0,0 1 0,1 3 0,0 0 0,0-6-1223,1-12 1,0 0 1222,-2 14 0,1 5 0,0-11 0,0-11-164,1 1 1,0-1 163,0-1 0,-1 2 0,3-1 0,7-10 0,-1-1 0,9-8 0,-2-9 0,15-5 0,3-2 0,2-1 775,7-3 0,0 0-775,-7 1 0,7-5 0,1-1 0,-7 1 0,8-7 0,-3-2 0,-20 8 0,14-14 0</inkml:trace>
  <inkml:trace contextRef="#ctx0" brushRef="#br0" timeOffset="2062">7615 978 5734,'37'-14'0,"-2"2"0,-15 4 0,9-2 0,1 0 0,-1 0-654,-1 1 1,-1 0 653,-13 4 416,14-5-416,-25 8 0,-40 11 0,4 1-461,-1 1 1,1-1 460,11-3-738,-23 8 738,23-7 0,-16 5 544,25-8-544,-4 1 0,3-1 0,-7 6 1109,11 1-1109,-7 29 0,10-18 897,0 18-897,7-14 0,2-1 0,0-3 0,-1 3 0,6-2 0,17-11 0,3-5 0,-3 1 0,4-1 0,3-2 0,-5-5 0,-2-2 0,2 0 0,0 1 0,-1 0 0,-8 2 0,26 18 0,3 4 0,-14-6-649,13 8 0,-6 0 649,-30-13-672,-7 30 672,-5-20 0,-9 22 0,-4-26 0,-14 5 0,-3-1 0,3-2 0,-1 1 0,-2-4 0,2-13 0,2-5 0,-13-6 0,6 2 0,2-4 0,5-7 0,11-1 0</inkml:trace>
  <inkml:trace contextRef="#ctx0" brushRef="#br0" timeOffset="2724">8440 1356 5734,'0'35'0,"0"4"0,3 7 0,0-12-475,2 15 475,-1-26 0,1 4 0,-1 0 0,0 0-410,4 21 410,-7-35 214,0 0-214,-27-15 0,14 2 0,-24-16 230,10-3-230,8 4 441,-8-4-441,17 11 0,3-4 0,21 2 0,-1-2 0,19 0 0,3 1 0,-2-1 0,-1 1 0,1 0 0,-7 2 0,-2 0 0,6-1 0,-6 2 0,0-2 0,14-7 0,-13 5 0,10-9 0,-26 11 0,0-2 0</inkml:trace>
  <inkml:trace contextRef="#ctx0" brushRef="#br0" timeOffset="2982">8951 1228 5734,'7'46'0,"-4"-22"0,0 3 0,0 0 0,-2-5 0,2 10 0,-1 2 0,1-5 0,3 3 0,2-8 0,-2-25 0,7-9 0,-6-9 0</inkml:trace>
  <inkml:trace contextRef="#ctx0" brushRef="#br0" timeOffset="3645">9463 819 5734,'-4'-3'0,"3"0"0,24-11 0,-6 6 0,26-3 0,3 1 0,-13 4 0,0 5 0,6 3 0,-9 2 0,-12 7 0,15 15 0,-34-11 0,-12 14 0,-2 1 0,2-4 0,-3 3 0,-1-1 0,-2 0 0,9-13 0,-6 10 0,23-15 0,4-4 0,12 1 0,3 1 0,12 4 0,-14-5 0,2 3 0,8 8 0,-2 1 0,-4-2-113,0 0 1,-3 0 112,-13-4 0,-7 27 0,-8-18 0,-12 20 0,-19-18 0,5-6 0,-4-2 0,-1-1 0,0-1-440,8-3 0,2-2 440,2-3 0,-19 1 0,14-9 0,-9 0 0,20-12 0,9 2 0,2-6 0,4 3 0</inkml:trace>
  <inkml:trace contextRef="#ctx0" brushRef="#br0" timeOffset="4017">10205 1225 5734,'12'4'0,"12"-2"0,3-2 0,2 0 0,7-1 0,2-1 0,-12 0 0,-1 0 0,18-2 0,-1 0 0,-32-4 0,-4-3 0,-4-6 0</inkml:trace>
  <inkml:trace contextRef="#ctx0" brushRef="#br0" timeOffset="4578">10678 621 5734,'28'-15'0,"-5"2"0,15 3 0,-4 1 0,0 1 0,5-2 0,-7 1 0,-5 3 0,-13 7 0,5 15 0,-6-3-244,4 12 244,-11-6 0,8 27 0,-3-6 0,2 7 0,-1-4-1362,-1-3 0,0 0 1362,0 3 0,2 3 0,0-4 0,4 3 0,0-3 0,1-3 0,-1 3 0,-6-2 0,-3 3 0,-1-4 0,3-4 0,-7-4-341,-15 0 1,-7-5 340,-6-9 0,-9 3 0,-2 1 0,3-2 0,3-3 0,1 0 0,1-1-53,-13 5 53,9-10 0,-7-2 0,25-15 0,3-4 0</inkml:trace>
  <inkml:trace contextRef="#ctx0" brushRef="#br0" timeOffset="9417">1484 796 5734,'-17'-3'0,"-8"26"0,9-2 0,-5 20 0,14-7 0,4 1 0,2-8 0,2 1-969,-2 10 1,2 0 968,10 7 0,1-16 69,5-5 0,5-3-69,11 1 0,-9-6 0,1-3 0,10-15 0,-4-20 0,3-10 0,-4 2 0,-8 10 0,-1-1 0,5-12 0,3-8 0,-1 0 0,-10 6-690,-12 8 0,-4 2 690,8-16 0,-10 4 0,-32 12 0,-7 8 0,3 3 0,-4 2 0,0 3 646,11 10-646,1 0 0,-15 8 0,17-3 0,-10 6 282,18 2-282,2 9 0,5-4 0,4 5 0,7-10 0</inkml:trace>
  <inkml:trace contextRef="#ctx0" brushRef="#br0" timeOffset="10506">2040 878 5734,'-1'13'0,"0"16"0,2 2 0,1 0 0,-1 1 0,4 3 0,13-2 0,3-4 0,-2-3 0,1 3 0,4-7 0,19-28 0,-20-2 0,20-14 0,-25-13 0,-5-3 0,1 6 0,2-13 0,-1 2 0,-11 26 0,5-11 0,-3 36 0,-2 6 0,2 12 0,-1-1 0,1-1 0,2 0-468,6 19 468,-7-27 0,0-2 0,9 9 0,-3-16 0,5 4 0,-1-28 0,-5-3 0,0-16 0,0-13 0,-1 4 0,-3 5 0,-1 1-355,2-7 1,1-3 0,-3 4 354,-5 5 0,-1 7 0,-1-6 0,0 12 0,0 0 0,-1 0 417,0-11-417,-1 13 0,1 2 0,0 5 0,-3 15 0,2 6 0,-2 10 0,3 17 0,1 7 0,1 5 0,1-2 0,1 1-535,0-3 1,0 2 0,2-4 534,0 0 0,1-3 0,0-5 0,2 0-709,8 10 1,1-4 708,1 0 0,-1-4 0,2-3 0,2-18 0,22-17 0,-12-1-262,-8-3 0,-2-2 262,-1-8 0,-1-4 0,5-16 0,-8 6 0,-5 13 0,-2-5-168,-3-12 1,-3-7 0,0 5 167,0 9 0,0 0 0,-1-10 0,-1-5 0,0 9 1179,-4 2-1179,-1 4 0,1 2 0,-1-1 0,-25-2 0,18 41 0,-17 20 0,20 3 0,4 5 0,2 8 0,2-5 0,-1-11 0,2 1 0,4 10 0,3 8 0,1-2 0,1-9 0,10 3-65,0-2 1,2-5 64,5-20 0,0-12 0,2-3 0,6 0 0,-5-5 0,-2-3 0,5-12 0,-12 9 576,5-5-576,-18 14 3276,1 6-3231,-4 6-45,0 39 0,-4-18-452,7 1 1,2-1 451,-4-5 0,5 1 0,1 0 0,-9-2 0,4 13 0</inkml:trace>
  <inkml:trace contextRef="#ctx0" brushRef="#br0" timeOffset="13309">3149 1007 5734,'4'-9'0,"1"0"0,-2 0 0,0 1 0,-2 0 0,-1 32 0,4-1 0,-2 17 0,7-13 0,6-3 0,-4-9 0,8 6 0,-6-13 0,9 0 0,11-15 0,2-4 0,2 3-554,-2-6 0,-3-2 554,-17 0 0,-1 0 0,-3-1 0,1-17 0,-7 13 0,-2-21 0,-10 15 0,-1 1 0,-9-6 0,9 18 0,-10-9 0,-20 22 1108,20 1-1108,-17 11 0,31 1 0,13 8 0,2-8 0,12 3 0,14-16 0,-14-2-238,10-4 238,-19 3 0,18-9 0,-15 5 0,16-9 0,-22 10 0,0 5 0,-7 4 238,-3 33-238,-2-9 0,-2 16 0,7-10 0,8-10 0,1 0 0,1 2 0,16 8 0,-18-32 0,24-33 0,-19 14 0,1 0 0,-2-5 0,-9-10 0,-4 1 0,0 0-488,-1-1 0,-1 2 488,-5 11-168,-10-21 168,6 23 0,-11-14 0,-8 47 0,12-6 0,-9 16 0,21 6 0,3-16 0,1 13 959,5-21-959,22-11 0,-3-8 0,12-8 0,-15-4 0,1-7 0,-3 2 0,-2 4 0,-1 0 61,2-3 1,1-2 0,-1 2-62,1-6 0,-3 6 0,-3 4 0,9-16 0,-17 28 0,-3 12 0,-11 26 0,-1 2-684,0 0 0,0 0 684,-3 12 0,1 4 0,6-9 0,-1 6 0,2-5 0,0-9 0,0 1 0,-1 16 0,0 6 0,7-14 0,16-17 0,-7 15 0,12-44 0,-12-1 0,-1 0 0,16-15 0,-13 15 1368,15-10-1368,-18 20 0,18 15 0,-14-4 0,16 16 0,-20-13 0,6 8 0,-8-10 0,8 11 0,-9-12 0,3 9 0,-12-5 0,0-4 0,-7 16 0,6-14 0,-3 8 0,-2-17 0,-2-2 0</inkml:trace>
  <inkml:trace contextRef="#ctx0" brushRef="#br0" timeOffset="13460">2949 922 5734,'47'-17'0,"-5"3"0,0 0 0,5-2 0,-8 3 0,1 1 0</inkml:trace>
  <inkml:trace contextRef="#ctx0" brushRef="#br0" timeOffset="13895">1569 2090 5734,'29'-5'0,"0"0"0,2-4 0,9-5 0,5-2 0,2-2 0,1 0 0,-3 1 0,-5 2-820,2-1 1,-5 2 0,1-1 0,5-1 521,-6 1 0,2-1 0,3-1 0,2 0 0,2-1 0,1-1 0,1 1 0,0 0 298,-6 3 0,3-1 0,1 0 0,3-1 0,0 1 0,0-1 0,0 1 0,-2 0 0,-1 1 0,-3 1 0,-3 0 0,-4 2-15,9-3 0,-7 2 1,-3 1-1,2-1 1,7-2 14,-3 1 0,8-2 0,4-1 0,3-2 0,0 1 0,0 0 0,-5 1 0,-5 2 0,-8 3 0,-10 3 73,16-4-73,-22 2 0,0-1 0,-27 5 0</inkml:trace>
  <inkml:trace contextRef="#ctx0" brushRef="#br0" timeOffset="14299">4059 641 5734,'-1'8'0,"-2"-2"0,10 11 0</inkml:trace>
  <inkml:trace contextRef="#ctx0" brushRef="#br0" timeOffset="14475">4204 972 5734,'9'-8'0</inkml:trace>
  <inkml:trace contextRef="#ctx0" brushRef="#br0" timeOffset="16070">4322 906 5734,'-7'8'0,"2"-1"0,1 2 0,2-1 0,0 0 0,-4-12 0,-1 7 0,-2-9 0,-1 12 0,2 3 0,2-2 0,-2 2 0</inkml:trace>
  <inkml:trace contextRef="#ctx0" brushRef="#br0" timeOffset="59850">4329 3731 5734,'-5'0'0,"1"-5"0,-12 20 0,9-11 0,-10 13 0,-1 13 0,10-15 0,-13 29 0,17-9 0,0-4 0,7-5 0,2-1 0,2-4-454,8 12 454,-4-14 0,9 3 0,3 1 0,10 4 0,-4-10 0,5 0 0,-2-4 0,17-5 0,-16-2 0,1-7 0,-4-15 0,-4-5 0,-2 0-138,-1 0 1,-2-1 137,-9 4 0,-1-1 0,3-15 0,-5 12 0,0-11 0,-6 16 0,-4-1 0,-11-16 0,-4-2 0,3 8 0,-6 0 0,-6-4 0,3 8 0,0 12 0,-6-2 0,-4 3 0,4 9 0,0 2 0,-10-2 220,11 1 0,3 2-220,9 1 0,-1 1 0,-2 0 0</inkml:trace>
  <inkml:trace contextRef="#ctx0" brushRef="#br0" timeOffset="61965">5324 3871 5734,'-6'6'0,"4"23"0,4 6 0,-1-11 0,1 14 0,4 0 0,8-8 0,-3-8 0,5 3 0,24-37 0,-20 3-379,3-4 0,0-2 379,-7-4 0,5-11 0,-8 8 0,0 0 0,6-10-457,1-6 457,-15 26 0,4-5 0,-1 1 721,3 6-721,-4 7 0,-2 13 0,-2 1 494,7 29-494,2-7 0,1 11 0,6-5 0,14-66 0,-4-12 0,-14 1 0,-1-9 0,-3 3-125,-2 2 1,-3-1 124,-1-3 0,-1-4 0,-1 9 0,-1 0 0,-2-9 0,0 3 0,0 22 0,-2-25 0,1 50 0,0 1 0,-2 16 0,1 14 0,1-3 0,3 4 0,2 11 0,0 2 0,0-8 0,-1-6 0,2 0 0,4 13 0,5 11 0,0-2 0,-1-15 0,6-7 124,0 2 1,4-8-125,22-35 0,-21 1 0,-1 0 0,0-4 0,2-18 0,-9-4 0,-1-4 0,-3 10 0,-1 0-922,2-14 1,-4 0 921,-5-3 0,-3 2-373,-2 0 373,-1 14 0,0 0 0,-2-11 0,-1 6 0,0 2 0,2 5 0,-4-11 0,5 24 0,-2 3 0,-16 18 0,9 2 0,-13 18 0,14 6 0,2 9 0,1-4 0,2-12 0,1 1-145,-2 20 0,-1 9 0,6-8 145,5-14 0,3-3 251,-1 3 0,0-1-251,11 15 0,-5-29-227,10-7 0,3-3 227,-2-2 0,16-9 0,1-5 0,-16-5 439,18-10-439,-30 26 0,-9 16 0,0 3 0,-3 7 0,1 0 0,1-2 0,1 2 0,1-2 1161,1-6-1161,10 19 0,-8-25 1003,11 5-1003,-2-39 0,0-12 0,-4 7 0,-1-1 0,6-11 0,-3 1 0,-4-11 0,-13-2 0,0 27 0,-6-18 0,-22 41 0,17 0 0,-20 10 0,27-6 0,1 10 0,7-9 0,8 5 0,28-16 0,-16 2 0,10-6 0,-1-2 0,-14 3 0,17 6 0,-27 15 0,-1 8 0,-3 12 0,0 2 0,1-5 0,6 17 0,3-4 0,2-25 0,31-12 0,-25-31 0,-3-9 0,2 9 0,-3-1 0,-1-15 0,-6 4 0,-7 15 0,-3-10 0,-18 7 0,4 17 0,-9 20 0,0 7 0,9 2 0,0 11 0,5 0 0,13-19 0,11 6 0,2-21-820,4-22 1,5-17 0,0-5 0,-4 8 761,-2 6 1,0-2 57,0-5 0,3-9 0,1-3 0,-3 3 0,-5 10 0,-5 6 0,-2 3 0,6-20 0,-2 5 0,-7 22 0,-3 10 0,-13 37 0,1 1-454,2 4 0,-4 14 1,0 6-1,1-3 0,2-9 454,0-3 0,0 0 0,1 1 0,-3 8 0,1 1 0,0-4 0,4-11 2269,1-1-2269,6-15 0,22-22 0,-8-4-238,16-23 238,-22 21 0,-3 5 0,-2 3 0</inkml:trace>
  <inkml:trace contextRef="#ctx0" brushRef="#br0" timeOffset="62229">7046 3901 5734,'12'34'0,"-5"-13"0,-6 0 0,-13-16 0,-2-2 0,-6-3 0,9 6 0,29 39 0,-10-23 0,11 10 0,1-1 0,-8-16 0,7 8 0,-3-9 0,-3-8 0,3 0 0,-3-19 0,-7 3 0,1-9 0</inkml:trace>
  <inkml:trace contextRef="#ctx0" brushRef="#br0" timeOffset="63421">6822 3864 5734,'-13'7'0,"3"-3"0,8-11 0,6 1 0,11-12 0,17-6 0,11 11 0,-7 0-227,-1 15 227,-29 10 0,-6 13 0,-2 3 0,-3 3 0,0 0 0,-3 1 0,-7 3 0,4-10 0,-1 0 0,1 0 0,2-8 0,14 13 0,10 1 0,3-14 0,4-2 0,11 12 0,2-2 0,-12-10 0,-1-2 0,9 6 0,-17-12 227,-3-1-227,-1-18 0,-6 4 0,-6-16 0</inkml:trace>
  <inkml:trace contextRef="#ctx0" brushRef="#br0" timeOffset="63922">5367 3737 5734,'49'-5'0,"-1"-4"0,-15 1 0,5-2 0,-3 0 0,0-1 0,-2-1-1349,8-2 1,-4-1 1348,-2 0 22,-5-3 0,-13 7 1,6-6-1</inkml:trace>
  <inkml:trace contextRef="#ctx0" brushRef="#br0" timeOffset="64314">7403 3509 5734,'8'4'0,"0"0"0,3-1 0,1-1 0,20-2 0,3 0 0,-2 0 0,3 0 0,0-1 0,-4 0-133,-9 1 1,4-1 0,-11 1 0</inkml:trace>
  <inkml:trace contextRef="#ctx0" brushRef="#br0" timeOffset="64532">7657 3708 5734,'-6'6'0,"2"1"0,7-3 0,24-3 0,-5-2-625,17-4 625,-19 1 0,1-1 0,8-1 0,1-1 0,-3 0 0,6-1 0,-3 0 0,-14 1 0,5-2 0</inkml:trace>
  <inkml:trace contextRef="#ctx0" brushRef="#br0" timeOffset="65250">9238 3123 5734,'-40'7'0,"0"0"0,-1-1 0,1 1 0,-11 2 0,2-1 0,13-2 0,17-1 0,3-1 0,0 4 0,0 39 0,3 0-820,6-12 1,-1 8 0,0 2 0,1-6 331,0 3 1,0-2 487,0 3 0,0 3 0,2 1-470,3 1 1,1 0-1,0-5 470,1-12 0,-1 0-25,1 12 1,-1 5 0,1-10 24,0-7 0,2 0 0,0-1 0,0-1 62,5 20-62,-1-39 0,33-6 0,-17-5 0,15-10 0,1-4 0,-8-3 0,4-5 0,1-3 0,-3-4 0,-12 11 0,-1 1 0,6-7 0</inkml:trace>
  <inkml:trace contextRef="#ctx0" brushRef="#br0" timeOffset="65706">9585 3356 5734,'9'-32'0,"-23"-4"0,1 29 0,-24 0 0,-5 30 0,13-8 0,1 15 0,6 3 0,14-12-406,-5 27 406,20-36 0,10 4 0,-2-3 0,8 4 0,6-3 0,1-1 0,0 1-368,0-1 1,-2-1 367,-10-5 0,-3 0 0,10 8 0,-13-6 0,6 7 0,-16-6 0,-19 26 0,-1-11 0,-10 14 0,2-20 0,0-4 0,2-3-85,0-1 0,1-1 85,7-7 819,-10-3-819,8-2 0,-3-5 0,13-3 0</inkml:trace>
  <inkml:trace contextRef="#ctx0" brushRef="#br0" timeOffset="66066">9894 3551 5734,'13'-7'0,"-4"5"0,-8 15 0,-1 13 0,0 1 0,2 1 0,0 1 0,0-1 0,6 1 0,-2-9 0,16 16 0,-9-24 0,19 1 0,0-39 0,-2-10 0,5 4 0,-4-4 0,-2-4 0,-12 8 0,-4 4 0,0-1 0,2-2 0,-4 5 0,-10 21 0,0 0 0,-5 10 0,1 0 0</inkml:trace>
  <inkml:trace contextRef="#ctx0" brushRef="#br0" timeOffset="66579">10592 3349 5734,'8'33'0,"-1"-6"0,1 2 0,1 0 0,-2-4 0,7 14 0,0-1 0,-7-21 0,8 18 0,-9-23 0,-1-3 0,0 3 0,-3-4 0,-1-1 0,2-7 0,-1-3 0</inkml:trace>
  <inkml:trace contextRef="#ctx0" brushRef="#br0" timeOffset="68538">10279 3681 5734,'11'-9'0,"-2"9"0,2 16 0,-5 3 0,-2 12 0,-6 0 0,-1 0 0,-1 2 0,1 6-532,-1-8 1,1-3 531,1-13 255,-1 8-255,4-21 0,3-17 0,3-8 0,0-6 0,1-2 0,2-3 0,0 1 0,3-9 0,3 0 0,3 2 0,3-1 0,-2 5 0,-6 11 0,1 3 0,5-8 0,3 7 0,11 22 0,-19 4 808,19 9-808,-20 8 0,-3 3 0,1 0-328,1 1 1,-1-1 327,-4-6 0,0-1 0,10 22 0,-10-20 0,9 16 0,-7-13 0,-4-9 0,6 10 0,-4-15 0,14-11 0,-9 0 0,10-11 655,-13 5-655,-1-1 0,4-13 0,1-2 0,-1-1 0,2-9 0,-1-4 0,-4-4 0,-4 7 0,-1 0 0,-1-5 0,-2-2 0,-2 19 0,-4 30 0,-5 15 0,1 7 0,-5 19 0,3-1 0,-2 8 0,2-8 0,1-1-166,0 5 1,1-4 165,4-24 0,10-10 0,-2-9 0,10-18 0,1-10 0,1-3 0,-1 1-416,1-1 0,-2 2 416,-5 12-115,9-16 115,-8 16 0,8-12 0,2 32 0,-8-1 0,9 12 0,-13-3 0,1 2 0,4 11 0,1 1 0,1 2 822,-2-4-822,-5-10 0,16 12 0,-10-18 456,13 8-456,1-34 0,-4-8 0,1-1 0,8-6 0,-11 6 0,-3 2 0,-11 13 0,-13 35 0,5-16 0,-11 32 0,22 4 0,-1-22 0,14 17 0,16-38 0,5-9 0,-5 1 0,4-1 0,0-6 0,-16-7 0,-6-2 0,3-1 0,-5 2 0,-3 3 0,-14 14 0,-8 38 0,-5 18 0,1-4-143,3-6 0,-1 7 0,0-3 143,1 5 0,0-4-320,2-11 0,0-1 320,-1 10 0,-4-5 0,-18-11 0,6-16 0,-5-18 0,0-7 0,5-8 0,-9-15 0,22 17 0,3 5 401,0-4-401,3 6 0,23-26 0,-8 19 61,19-18-61,-11 26 0,4 0 0,1 0 0</inkml:trace>
  <inkml:trace contextRef="#ctx0" brushRef="#br0" timeOffset="68698">11935 3823 5734,'19'-9'0,"-5"5"0,-2 16 0,-9-1 0,-8 16 0,1 4 0,0-1 0,0-1 0,0 5 0,4-2 0,9-16 0,-1-6 0,7-9 0</inkml:trace>
  <inkml:trace contextRef="#ctx0" brushRef="#br0" timeOffset="69243">12338 3506 5734,'14'-31'0,"-6"10"0,-4 28 0,-5 8 0,-6 28 0,3 5 0,1 0 0,0 2 0,2-16 0,0 5 0,1-5 0,1-7 0,0-3 0,2 12 0,-1 2 0,-9-76 0,2-6 0,1 10 0,1-6 0,1-1-1093,3 2 1,0 0 0,2 1 1055,-1-11 1,2 1 36,1 14 0,2 0 0,2 1-145,12-10 1,3 3 144,-4 8 0,1 1 0,3-3 0,1 5-126,17 7 126,-25 19 0,10 3 0,-15 7 0,-2 3 3148,-1 3-3148,-5 35 0,-5-19 210,-1-1 1,-2 1-211,-17 16 0,5-14 0,-1-1 0,4-8 0,1-1 98,-3 3 0,2-3-98,2-2 0,7-7 0,1 16 0,6-14 0,11 10 0,3 1 0,-1-5-347,1 2 1,0-1 346,0-8 0,25 6 0,-18-9 0,20 2 0,-25-13 0,-1-2 0</inkml:trace>
  <inkml:trace contextRef="#ctx0" brushRef="#br0" timeOffset="70121">12995 3522 5734,'-11'-35'0,"2"11"0,-11 37 0,-1 15 0,-4 13 0,3-5 0,6-11 0,1 1-749,-2 5 1,-2 7 0,1 0-1,7-9 749,6 3 0,3 12 655,22-17-655,2-18 0,9 2 0,5-32 0,-13-6 0,0-4 0,-7 11 0,0-1-168,5-11 1,-3 2 167,-7 6 0,-2 3 2240,5-17-2240,-8 19 0,-1-3 0,-8 24 0,-5 12 0,7 14 0,2 3 0,0-6-51,0 7 0,1-3 51,3-15 0,5 9 0,0-13 0,4 3 0,4-25 0,0-10 0,0-4 0,7-7-121,-7 5 0,0 0 121,0-2 0,1-1 0,-4 5 0,-2 3 0,-8 14 522,0 0-522,-1 12 0,-3 2 0,-2 10 0,-1 1 0,0 9 0,2 1 0,1 0 128,1 3 0,4-1-128,19-3 0,-7-9 0,13-4 0,-4-19 0,1-14 0,0-3 0,8-3-654,-8 1 0,-3 0 654,-10 6 0,-2 3 0,-2 2 0,9-13 0,-11 28 0,5-12 0,-16 57 0,1-26 1308,8 19-1308,3-34 0,7-4 0,-4-3 0,7 13 0,5 17 0,0 1 0,2-7 0,-4 7 0,-6-11 0,-16-30 0</inkml:trace>
  <inkml:trace contextRef="#ctx0" brushRef="#br0" timeOffset="70285">13481 3296 5734,'-18'-18'0,"-1"-1"0,0-7 0,21 19 0,11 6 0</inkml:trace>
  <inkml:trace contextRef="#ctx0" brushRef="#br0" timeOffset="70504">14109 3457 5734,'12'13'0,"-8"11"0,-3 2 0,-2 4-1015,-2 0 1,1 0 1014,0-2 0,-1 12 0,0 9 0,1-9 0,0 5 298,1-29-298,0 3 0,3-19 0,0-3 0</inkml:trace>
  <inkml:trace contextRef="#ctx0" brushRef="#br0" timeOffset="71184">14523 3289 5734,'-10'10'0,"-9"12"0,2 0 0,-2 16 0,2 4 0,3-1-1600,3 6 0,4-1 1600,11-9-65,11 3 1,2-1 64,3-7 0,-1-4 0,1-4 0,-1-13 0,8-11 0,2-4 0,1-5 0,3-4 0,-2-9 166,-11-20 0,-7-6-166,-4 9 0,-3 0 0,4-9 0,-8 2 0,-19 9 0,-6 7 0,-1 9 0,-3 3 0,-1 3 0,3 11 0,-6 8 0,0 3 0,6 1 0,0 2 0,4 1 0,9 0 0</inkml:trace>
  <inkml:trace contextRef="#ctx0" brushRef="#br0" timeOffset="71565">14816 3436 5734,'12'-2'0,"-2"7"0,-3 1 0,-2 21 0,-3 6 0,1-5 0,1 12 0,1 2 0,11 6 0,-3-10 0,32-19 0,-27-26 0,6-5 0,-1-5 0,4-19 0,-5 6-648,1-3 648,-13 17 0,12-21 0,-6 14 0,6-10 0,-10 21 0,-4 8 0</inkml:trace>
  <inkml:trace contextRef="#ctx0" brushRef="#br0" timeOffset="72240">15244 3458 5734,'19'2'0,"27"-9"0,-22 3-629,18-6 629,-30 3 205,8-12-205,-8 9 105,-2-2-105,-11 14 0,-12 16 0,-2 6 0,4-4 0,-3 6 0,1 2 0,8 0 0,3 17 0,3-18 0,6 4 0,1-23 0,31-7 0,-19-3-197,25-9 197,-28-2 0,2-12 0,1-4 0,-3 0-455,0 0 0,-2 0 455,-10 8-534,-1-17 534,-3 17 0,-1-13 0,-3 24 0,-8-7 439,5 7-439,-2-6 900,12 10-900,4 2 621,9-3-621,-5 1 0,5-1 0,-7 3 0,-2 13 0,-1 3 0,-3 7 0,-1-3 0,5 15 0,-4-17 0,3 14 0,9-19 0,0-8 0,6 1 0,19-18 0,-22 9 0,17-7 0,-21 10 0,-2 0 0</inkml:trace>
  <inkml:trace contextRef="#ctx0" brushRef="#br0" timeOffset="72500">15873 3365 5734,'0'27'0,"0"1"0,2-5 0,10 9 0,7-6 0,11-27 0,2-6 0,15 12 0,-15-14 0,-5-1 0,-13 4 0,0 4 0,-3 2 0,2 2 0</inkml:trace>
  <inkml:trace contextRef="#ctx0" brushRef="#br0" timeOffset="73199">16163 3478 5734,'-2'-7'0,"-17"13"0,7-2 0,-14 12 0,14-7 0,1 0 0,-7 14 0,10-10 0,-3 12 0,31-16 0,-10-4 0,33-19 0,-31 5 0,15-13 0,-17 13 0,0 2 0,3 1 0,1 1 0,-1-1 0,0 0 0,3-13 0,-8 9 0,6-7 0,-8 10 0,3 7 0,6 14 0,-1 2 0,1 8 0,-7-10 0,-2-5 0,9 15 0,-6-13 0,16 3 0,-5-46 0,0-12 0,3 5 0,-9 1 0,1-12 0,-2-1 0,-3 12 0,-2-9-582,-2 10 1,2-4 0,-3 10 581,-3 15-547,-7 58 547,4-19 0,-1 24 0,2 8 0,8-15 0,2-2 0,-2-3 0,1-2 0,3 0 0,0-5 0,4-12 0</inkml:trace>
  <inkml:trace contextRef="#ctx0" brushRef="#br0" timeOffset="73369">16465 3205 5734,'12'-18'0,"4"6"0,11-7 0,4 9 0,1 2 0,1-1 0,-1 0 0,0 1 0</inkml:trace>
  <inkml:trace contextRef="#ctx0" brushRef="#br0" timeOffset="73809">16940 2867 5734,'-22'-20'0,"28"9"0,2 29 0,4 10 0,17-3-392,-20 6 1,-4 0 391,-2-7 0,4 18 0,0 3 0,1 2-1079,0 1 1,1-2 1078,0-11 0,0-5 0,0 1-203,2 5 203,-2-9 0,-1 0-427,3 5 427,-4-10 0,2 5 0,-1 5 0,-4-14 186,0 14-186,-6-18 0,-2 1 1637,-12 17-1637,-2-4 0,-6 7 0,-6-4 1013,1-7-1013,-8-1 0,-3 0 0,0 1 183,6-6 0,2-3-183,7-4 0,8-3 0,-5 1 0,9-3 0</inkml:trace>
  <inkml:trace contextRef="#ctx0" brushRef="#br1" timeOffset="81703">10974 7831 24575,'0'0'0</inkml:trace>
  <inkml:trace contextRef="#ctx0" brushRef="#br0" timeOffset="105612">4460 5441 5734,'3'1'0,"20"-4"0,8-3 0,3 0-534,2-1 0,2 0 534,-13 1 0,0 0 0,14-3 0,4-1 0,-5 0 0,4 0 0,3-1 0,3-1 0,-5 2 0,-14 3 0,-1 1 0,6-2 0,4-1 0,-10 2 0,-8 3 343,7-1-343,-53 16 0,-8 2 0,-5 2 0,6-2 0,-1 0 88,-3 1 0,1-1-88,-5 3 0,24-9 0,-16 6 549,19-7-549,-2 12 0,14 0 0,2 5 0,8 7 0,2 1 0,1 3-780,-1-1 1,0-1 779,1 3 0,-1-2 0,2 8 0,-1 0 0,0-2 0,-2-7 0,1 6 0,-2-9 0,-3-8 0,5 19-199,-10-22 199,-3-8 0,-5 8 0,-4-11 0,-18 8 0,-4 0 0,-1 1 0,0 0 0,-3 0 0,6-1 0,2-3 0,4 0 1523,-9 5-1523,51-23 235,11-3-235,15-7 0,3-2 0,-21 9 0,0 0-861,12-5 0,5-1 0,-4 1 861,-12 5 0,0 1 0,20-8 0,0 1-276,-20 6 1,-1 1 275,5-3 0,-1 2-287,4-3 287,-16 5 0,1 0 0,-6 1 575,-4-4 0,-2 5 0,-3-1 0</inkml:trace>
  <inkml:trace contextRef="#ctx0" brushRef="#br0" timeOffset="106284">5904 5383 5734,'6'-11'0,"-1"0"0,-1-11 0,-4 8 0,-4-6 0,-31 39 0,14-3 0,0 1 0,1 7 0,6 5 0,3 7 0,1-4 0,2-7 0,1 0-568,-2 8 1,-1 4 0,3-5 567,6 3 0,11 7 0,4 2 0,0-5 0,0 2 0,5-5-900,22-14 900,-18-11 0,23-4 0,-22-50 0,-9 21 0,-9-4 0,-6-2 0,-21 2 0,7 9 1522,-7-5-1522,46 4 0,-13 8 540,9 0 0,4 0-540,19-6 0,-12 5 0,9-4 0,-12 18 0,-14 2 0,5 26 0,-1 6 0,-8-4-636,1 4 0,0-1 636,-3-11 0,-1-2-750,18 16 750,-11-24-57,21 1 1,-18-30 0,6-8 0</inkml:trace>
  <inkml:trace contextRef="#ctx0" brushRef="#br0" timeOffset="106634">6989 5302 5734,'14'-4'0,"2"1"0,18-12 0,4-1 0,-2 1 0,1-1 0,9-3 0,-9 4 0,-1 5 0,-4 1 0,0 0 0</inkml:trace>
  <inkml:trace contextRef="#ctx0" brushRef="#br0" timeOffset="106829">7176 5512 5734,'-15'22'0,"12"-5"0,27-20 0,2-2 0,6-6 0,9-7 0,-5 3 0,-11 4 0,-1 0-711,10-4 1,4-2 0,-6 3 710,5-5 0,-2 1 0,-5 1 0,-3 1 0</inkml:trace>
  <inkml:trace contextRef="#ctx0" brushRef="#br0" timeOffset="107687">8544 5228 5734,'-4'33'0,"0"0"0,0 0 0,0 4 0,0 4 0,3-11 0,1-1 0,1-1 0,0 1-1000,0 0 1,0-1 999,2 15 619,-1-21-619,-2-1 326,-1-11-326,-1-6 0,-3-17 0,0-3 0,-1-4 0,-4-14 0,1 7 0,-4-19 0,4 18 0,1 0 0,-4-15 159,5 17 0,0 3-159,3 5 0,0-1 0,1 6 0,1-8 0,33-5 0,8-1 0,-8 3-532,-4 6 0,5-1 0,-5 3 532,-1 4-225,14-8 1,2 0 224,-7 3 0,4-2 0,-1 0 0,-14 8 0,-18 9 0,2 0 0</inkml:trace>
  <inkml:trace contextRef="#ctx0" brushRef="#br0" timeOffset="107864">8647 5202 5734,'-5'25'0,"2"-9"0,15-1 0,-1-12 0,32-1 0,-18-2 0,0-1 0,1 0 0,6-5 0,-2-1 0,-1 1 0,0 0 0,-1 1 0,-14 2 0</inkml:trace>
  <inkml:trace contextRef="#ctx0" brushRef="#br0" timeOffset="108080">8599 5564 5734,'9'44'0,"6"-11"0,9-29 0,15-13 0,13-9 0,-8 3 0,-20 7 0,0-1 0,19-7 0,6-3 0,-12 4 0,-19 1 0</inkml:trace>
  <inkml:trace contextRef="#ctx0" brushRef="#br0" timeOffset="108606">9717 4947 5734,'-25'27'0,"-1"0"0,3-2 0,1 4 0,6 14 0,2 9 0,3-6-1639,2-10 1,2 1 1140,0-2 0,-1 6 1,2-1-1,4-7 498,4-6 0,5-2 270,9 10 1,5 3 0,2-5-271,6-7 0,1-2 0,-4 3 0,1 2 0,-1-10 0,3-16 0,0-1 0</inkml:trace>
  <inkml:trace contextRef="#ctx0" brushRef="#br0" timeOffset="109043">10268 5158 5734,'-4'-26'0,"-15"-1"0,4 16 0,-11 0 0,10 13 0,-8 11 0,0 2 0,0 1-701,0 1 0,2 1 701,11-3 445,3 23-445,14-9 0,2 11 0,25-11 0,6-4 0,-7-4-488,5 1 1,-2-2 487,-16-9-684,20 16 684,-23-13 582,15 18-582,-43-10 0,-6-1 0,2 0 0,-16-4 0,-10 1 0,6-6 0,-1-6-85,-7 0 1,3-3 84,15-7 0,7-1 0,-5-3 0</inkml:trace>
  <inkml:trace contextRef="#ctx0" brushRef="#br0" timeOffset="109338">10555 4804 5734,'17'16'0,"8"4"0,8 5 0,-2-2-829,-4-4 1,0 2 828,1 0 0,4 2 0,-1 3 0,-4 0 0,-2 7 0,-5 3 0,-1-4 0,4-1 0,-5 2 0,-10 3 0,-3 6 0,-4 0 0,-6-7 0,-10-6 0,-4-3 0,2 3 0,-1 2 0,-2-5 0,-16 0 0,1-7 0,-2-2 0,10-4 0,1-3 0,3-7 0,0-1 0</inkml:trace>
  <inkml:trace contextRef="#ctx0" brushRef="#br0" timeOffset="109766">11812 4900 5734,'1'7'0,"17"-2"0,6-4 0,3-2 0,15-1-1183,-11-1 1,-3 0 1182,1-2 0,0 0 0,2 0 0,-1-1 0,0 0 0,-2 2 0,-3-1 0,-13 3 0</inkml:trace>
  <inkml:trace contextRef="#ctx0" brushRef="#br0" timeOffset="110444">13491 4640 5734,'-35'9'0,"13"0"0,-11 0 0,-9 1 0,6 0 0,-8 5 0,14-5 0,7 3 0,15 6 0,7-2 0,16 10 0,-1-14 0,-8 29 0,-10-24 0,-12 18 0,-6 6 0,-2-4 0,-1 0 0,3 0 0,1-1-550,0-2 1,5-4 549,13-10 0,19-9 0,-2-5-1010,26-4 1,19-2 0,-8-2 1009,-22 1 0,1-1 0,13-1 0,12 0 0,-2-1 0,-10 0 0,-16-1 0,-2 0 0,16-3 0,-3-2 0,-11-1 0,-8-6 0,-17 6 0</inkml:trace>
  <inkml:trace contextRef="#ctx0" brushRef="#br0" timeOffset="111114">14586 4577 5734,'-6'29'0,"1"0"0,-2 4 0,5-1 0,0 7 0,1 0 0,2 10 0,0 1-419,0-7 1,-1 3 0,2-6 418,2-3 0,0-6 0,-1-4 298,-3-11-298,-3-15 0,3-2 0,-3-9 0</inkml:trace>
  <inkml:trace contextRef="#ctx0" brushRef="#br0" timeOffset="111507">15048 4651 5734,'6'-18'0,"-7"3"0,-28 20 0,11-1 0,-14 11 0,12 8 0,10-10 0,-6 10 0,13-12 0,0-1 0,9 14 0,-1-11 0,6 10 0,-1-12 0,1-2 0,30 18 0,-20-14 0,20 12 0,-22-14 0,0 1 0,-4-2 0,0 2 0,-21 6 0,3-7 0,-12 7 0,3-11 0,-2-1 0,-31 4 0,21-5 0,-23 2 0,27-7 0,0 0 0</inkml:trace>
  <inkml:trace contextRef="#ctx0" brushRef="#br0" timeOffset="111728">15269 4895 5734,'15'41'0,"-4"-15"0,-4 18 0,1 0 0,0-1 0,0-3 0,-2-17 0</inkml:trace>
  <inkml:trace contextRef="#ctx0" brushRef="#br0" timeOffset="112044">15347 4796 5734,'-5'-7'0,"0"0"0</inkml:trace>
  <inkml:trace contextRef="#ctx0" brushRef="#br0" timeOffset="112445">15437 4502 5734,'-6'25'0,"0"0"0,-1 0 0,5 14 0,2 4 0,0-15 0,1 0 0,0 5 0,0 3 0,-1-1-1639,2 11 1,-1-2 1130,0 0 1,0-3 507,1 9 1180,-1-30-1180,0 19 0,1-20 676,-1 10-676,0-30 0,1-6 0,0-2 609,2 0 0,0 0 0,1 1 0</inkml:trace>
  <inkml:trace contextRef="#ctx0" brushRef="#br0" timeOffset="112746">14474 5443 5734,'39'0'0,"0"-1"0,0 0 0,0 0 0,8 0 0,-1 0 0,-4-1 0,-6-3 0,-1-1 0,1 0 0,1-1 0,-1 1 0,0-1 0,-1 1 0,9-4 0,0 1 0</inkml:trace>
  <inkml:trace contextRef="#ctx0" brushRef="#br0" timeOffset="113262">15009 5866 5734,'-23'-20'0,"1"0"0,-7-8 0,-2 21 0,8 17 0,9-2 0,-7 6 0,12-4 0,3 23 0,4-15 0,4 17 0,4-21 0,21 18 0,-10-13 0,15 14 0,-2-9 0,3 4 0,-4-2 0,-5-4 0,-17-12 0,-12 18 0,0-14 0,-17 19 0,-21-13 0,16-6 0,-17 1 0,17-11 0,-9-12 0,10 2 0,0-10 0</inkml:trace>
  <inkml:trace contextRef="#ctx0" brushRef="#br0" timeOffset="113548">14558 5864 5734,'-10'47'0,"-1"-2"0,7-6 0,2-1 0,0 3 0,-1-2 0,4 3 0,7-5 0,2-4 0,2-5 0,3-4 0,1-8 0,-2-27 0,7-15 0</inkml:trace>
  <inkml:trace contextRef="#ctx0" brushRef="#br0" timeOffset="113776">15166 5694 5734,'25'34'0,"-5"0"0,-16-8 0,1 9 0,1 9 0,0-6 0,-2-11 0,0 0-1093,2 12 1,1 5 0,-2-9 1062,2-5-114,-1-3 0,0 0 144,1-1 759,5 17-759,-2-42 0,-3-5 0,6-6 0</inkml:trace>
  <inkml:trace contextRef="#ctx0" brushRef="#br0" timeOffset="115881">15898 4863 5734,'-3'26'0,"0"1"0,0 15 0,1 0 0,1-13 0,-1-1 0,1 6 0,2-1 0,2 5 0,-2-20 0,-5-12 0,-3-33 0,-3-17 0,3 3 0,1 0 0,0-4-129,2 16 0,0 3 129,2 9 0,0 6 0,1-5 0,0 5 0,17-18 0,-6 18 0,30-15 0,-20 16 0,24-8 0,-16 7 0,0 1 0,13-6-460,-14 6 1,-2 1 459,-6 2 127,3-2-127,-7 3 0,1-1 0,-7 2 0</inkml:trace>
  <inkml:trace contextRef="#ctx0" brushRef="#br0" timeOffset="116041">15968 4828 5734,'-8'10'0,"7"-2"0,15-4 0,18-2 0,-8-1 0,7-1 0,0 0 0,-4-1 0,21 1 0,-29 0 0</inkml:trace>
  <inkml:trace contextRef="#ctx0" brushRef="#br0" timeOffset="116232">15940 5161 5734,'0'15'0,"36"-2"0,-12-14 0,3-3 0,3 3 0,1-2-463,-2-1 1,-2-1 0,7-3 0,0 0-1</inkml:trace>
  <inkml:trace contextRef="#ctx0" brushRef="#br0" timeOffset="118369">16476 5134 5734,'30'-17'0,"9"1"0,-25 15 0,11 23 0,-19-5 0,-5 13 0,-2 5 0,-9 13 0,5-23 0,0 0 0,-5 22 0,7-33 0,12-15 0,-3-5 0,11-18 0,-7 10 0,14-19 0,-6 10 0,6-7 0,3 27 0,-17 6 0,24 25 0,-23-14 0,8 10 0,-12-15 0,13 3 0,-7-9 0,11 0 0,-9-11 0,1-4 0,2-4 0,2-8 0,1-4 0,5-12-578,-4 7 1,-1-2 577,-9 13 0,-2-2 0,7-16 0,2-8 0,-3 5-1145,-4 11 0,0 1 1145,3-9 0,2-5 0,-4 9 0,-4 8-447,-2 3 0,0 1 447,0 1 0,1-10 0,-17 60 750,1-4-750,5 17 0,1 12 0,1-6 0,2-18 0,1 0 182,0 12 1,1 6 0,2-9-183,5-1 0,7 1 0,1-1 0,-1-5 0,-1 2 0,3-9 1090,14-34-1090,-15 0 0,14-16 0,-22 5 0,-3-8 0,-1 0 0,-1 1-389,0 0 1,-2 2 388,-4 12 1767,-10-7-1767,2 12 1,-10-1-1,3 28 0,7-6 0,4 14 960,21-8-960,-2-6 0,11 1 0,7-24 0,-9 2 0,6-5 0,-19 23 0,-9-1 0,-5 16 0,-1-7 0,-2 11 0,2 4 0,3 3 0,5 3 0,5-3 0,4-15 0,21-4 0,7-36 0,-14 7 0,14-15 0,-20 11 0,-25 37 0,3-1 0,-10 5 0,-1 3 0,3 2 0,4-2 0,2-2 0,28-1 0,-7-28 0,19-10 0,-8-18 0,-3-2 0,-3 5 0,3-4 0,-4-1 0,-17 2 0,-11 18 0,-3-8 0,-14 31 0,-2 8 0,5-3 0,-1 3 0,1 0 0,14-5 0,16 16 0,-1-15 0,26 7 0,-5-22 0,2-5 0,13-2-187,-13 0 1,0-2 186,6-12 0,-10 3 0,-1-2 0,-4 5 0,-1-1 0,6-5 0,-4 4 0,-10 12 0,-6 8 0,-19 35 0,-11 13 0,3-3-691,6-13 0,-2 4 0,3-4 691,-5 14 0,2-3-282,2-3 282,6-17 0,-1 1 0,-1 5 0,0-1 0,-3 10 0,3-19 0,16-47 0,4-14-622,-1 9 0,3-8 0,0-1 0,-1 6 622,-2 5 0,0 0 0,5-13 0,1-5 0,-1 5 207,2 8 0,-3 6-207,1 0 102,0 1 0,-1 5-102,-1 13 0,9 6 0,-3 4 0,9 18 0,-16-6 2794,-1 11-2794,-13-4 1804,1-6-1804,-4 6 0,3-11 0,0 1 0,0 4 0,1-3 0,16 0 0,-3-7 0,12-3 0,-8-4 0,19-9 0,-15 4 0,18-11 0,-14 1 0,-35 42 0,11-10 0,-14 8 0,-2 3 0,7 1 0,3-2 0,3-3 0,-1 13 0,31-26 0,-13-5 0,31-17 0,-27 4 0,7-4 0,-14 22 0,-4 16 0,-8 18 0,-3 13 0,0-7-1377,3-13 0,-1-1 1377,-2 14 0,-1 5 0,1-8 0,-4 4-623,4-21 623,-2 11-29,3-24 29,1-3 0,-9-10 0,6-4 2514,-7-14-2514,14-27 0,0 16 848,7-20-848,6 19 0,-2 6 0,7-3 0,2-1 0,-2 1 0,-1 5 0,-1-1 0</inkml:trace>
  <inkml:trace contextRef="#ctx0" brushRef="#br0" timeOffset="118551">17292 5034 5734,'14'-35'0,"15"15"0,14 0 0,-3 3 0,2-2 0,2 3 0,-4 3 0,0 0 0,-1 0 0,1 0 0</inkml:trace>
  <inkml:trace contextRef="#ctx0" brushRef="#br0" timeOffset="119177">19090 4938 5734,'-43'25'0,"-1"0"0,17 7 0,-1 9 0,1 5 0,4-1 0,4-9-1639,4 1 1,4 0 1047,-5 8 1,-2 9 0,3-2 0,9-12 590,23 0-48,19-6 0,4-3 48,-1-3 0,3-4 0,-1-6 0,-11-17 0</inkml:trace>
  <inkml:trace contextRef="#ctx0" brushRef="#br0" timeOffset="119661">19401 5151 5734,'-9'-19'0,"-23"4"0,10 15 0,-13 1 0,9 7 0,4 7 0,2 13 0,7-6 0,13 13 0,12-14 0,14 16 0,-5-13 0,9 6 0,0-2 0,-10-9 0,9 8 0,-4-1 0,-21-15 0,6 9 0,-43-4 0,14-9 0,-20 6 0,-3-6 0,19-3 0,-7-2 0,1-2 0,13-3 0,-14-3 0</inkml:trace>
  <inkml:trace contextRef="#ctx0" brushRef="#br0" timeOffset="119916">19548 5403 5734,'17'3'0,"-4"2"0,-10 11 0,1 14 0,-1-3 0,4 15 0,-1-17 0,1 0 0,1 6 0,5 11 0,-8-31 0,2-12 0,0-3 0</inkml:trace>
  <inkml:trace contextRef="#ctx0" brushRef="#br0" timeOffset="120075">19674 5281 5734,'-6'-14'0,"2"4"0,0-2 0,3 4 0,4-1 0,2-2 0,2 0 0</inkml:trace>
  <inkml:trace contextRef="#ctx0" brushRef="#br0" timeOffset="120335">19807 4893 5734,'31'7'0,"4"15"0,1 9 0,-9 1 0,-3 6-485,-8-3 0,-1 7 1,-2 1-1,-4-2 485,-6 4 0,-5-2 0,-5 3 0,-5 0 0,-4 3 0,-4-2 0,1-5 0,0-8 0,0-5 0,-2 0 0,-1 1 0,-2-1 0,3-7 0,-9 0 0</inkml:trace>
  <inkml:trace contextRef="#ctx0" brushRef="#br0" timeOffset="122987">7245 7904 5734,'32'14'0,"-6"-7"0,19 2 0,-15-10 0,3-2 0,-1-1 0,1 0 0,-1-1 0,6-1 0,-7 2 0,-5 0 0,2 0 0,-1 0 0,-11 5 0</inkml:trace>
  <inkml:trace contextRef="#ctx0" brushRef="#br0" timeOffset="123161">7473 8157 5734,'2'7'0,"2"-4"0,15-3 0,5-5 0,18-5 0,-12 2 0,14-4 0,-24 5 0,14-5 0,-15 3 0,6-4 0</inkml:trace>
  <inkml:trace contextRef="#ctx0" brushRef="#br0" timeOffset="128153">9200 5857 5734,'-3'12'0</inkml:trace>
  <inkml:trace contextRef="#ctx0" brushRef="#br0" timeOffset="159218">8401 7603 5734,'5'1'0,"7"-3"0,19-4 0,4-2 0,3-1 0,-7 2 0,3-1 0,0 0 0,3-1 0,-4 1 0,-7 1 0,0 1 0,12-3 0,-5 1 0,-14 4 0,-9 4 0,-24 5 0,-18 6 0,-3-1 0,-1 0 0,2-1-118,0 0 1,0 0 117,2-1 0,-11 3 0,12-4 0,-3 1 0,18-5 0,3 0 0,-3 1 0,4 0 0,2-2 235,-1 1-235,0 0 0,0 6 0,4-2 0,1 6 0,3-5 0,-1 26 0,3-16 0,-2 19 0,4-9 0,-1-3 0,4 20 0,-3-22 0,20 7 0,-1-25 0,9 0 0,-3-9 0,1-2 0,8 0-455,-9 1 0,-2 0 455,7-1 0,-10 3 0,15-1 0,-6 3 0,4-1 0,8 12 0,-25-5 0,13 9 0,-20-3 0,-7 15 0,-2-8 0,-13 15 0,-1-19 0,-19 7 0,-4 0 0,6-5 0,-11 4 0,1-3 0,19-11 0,-11 3 0,5-4 910,7-3-910,-9-1 0,11-2 0,4-3 0,1 0 0</inkml:trace>
  <inkml:trace contextRef="#ctx0" brushRef="#br0" timeOffset="159790">7887 8385 5734,'46'-7'0,"-21"3"0,2 0 0,0 0 0,1 1-1294,18-4 1294,-26 3 0,-3 1 412,0 0-412,-2 0 213,-1 0-213,-1 1 0,9-2 0,-9 1 167,18-6 0,-16 4 0,8-4 1</inkml:trace>
  <inkml:trace contextRef="#ctx0" brushRef="#br0" timeOffset="160153">8550 8515 5734,'0'6'0,"31"-7"0,-8 0 0,6-3 0,2-1 0,-4 0 0,1-1 0,2 0 0,-4 1 0,-1 0-766,2-1 1,-1 1 765,21-5 0,-21 4 0,-1 1 0,4-2 0,14-3 360,-10 3-360,-11 1 0,10 0 0,-16 4 0,-3 1 0</inkml:trace>
  <inkml:trace contextRef="#ctx0" brushRef="#br0" timeOffset="160750">9214 8719 5734,'-26'-14'0,"0"1"0,-8-5 0,-2 21 0,19 5 0,-2 13 0,2 2 0,2-1 0,-1 5 0,8 3 0,26 4 0,9-3 0,-3 8 0,4-8 0,6 6 0,-5-8 0,-5-4 0,-5 19 0,-9 2 0,-21-19 0,-9 6 0,-6 1 0,-7-11 0,-1-5 0,11-4 0,1 0 0,-8 3 0,3-3 0,15-9 0,3-12 0,8 1 0,6-12 0,24-14 0,5-2 0,0-2-758,-10 11 1,3-3 0,-4 4 757,7-9 0,0-2 0,-1-1 0,-10 7 0,2-5 0,-2 4 0,-5 8 0,-1 0 0,13-19 0,-5-1 0,-18 2 0,-8 22 0,-27-16 0,2 34 0,-3 4 0,7-4 0,0 2 653,-7 3 0,3 1-653,4 1-179,2 0 0,-1 0 179,1 0 0,-8-1 0,33-10 0</inkml:trace>
  <inkml:trace contextRef="#ctx0" brushRef="#br0" timeOffset="162149">9674 8394 5734,'6'-3'0,"4"-9"0,7-17 0,-2-4 0,0-9 0,-1 2-1639,-1 5 1,-1-1 843,3-9 1,1-4-1,-3 4 795,-3 6 0,-2 4 661,0 2 1,-1-2-662,0-8 0,0-5 0,-2 5-305,0 11 1,-1 1 304,0-7 0,1-3 0,-3 8 0,-2 6-462,-17-18 462,6 26 2367,-13-11-2367,11 33 0,-7 32 0,3 10 0,1-3 0,12-8 0,0 10 0,1 5 0,1-2 0,3-10-587,2-1 1,4-2 586,-3 1 0,1 6 0,2-1 0,3-5 0,14 9 0,2-8 0,-2-2 0,3 0 0,3-10 908,10-41-908,-11 5 0,9-17 663,-25 13-663,15-25 0,-15 23 28,10-17-28,-22 42 1583,-2 0-1583,-3 15 1033,-3 9-1033,4-4 0,2 3 0,5 5 0,2 0 0,-3-4 0,2-2 0,6-2 0,6-6 0,21-19 0,-10-2 0,3-23 0,-3-13 0,-15-4 0,-5-4 0,7 4 0,-3 0-868,-9-9 0,-6 6 868,-6 14 0,-5-5-612,-10 12 612,5 9 0,-9 1 0,-7 16 0,14 1-169,-10 7 169,18-1 0,1 26 0,10-18 1577,4 18-1577,41-16 0,3-15 0,-13-1 0,3-4 0,10-15 0,-2-6 0,1 0 361,-13 3 0,-1-1-361,0-8 0,-17 14 0,-6 1 0,-24 25 0,-10 9 0,5 6 0,-2 9 0,3-5 0,-2 8 0,7-2 0,-1 7 0,10-11 0,12-14 0,13 14 0,-3-34 0,4-4 0,3-15 0,4-9 0,-3 3 0,10-13 72,-11 11 1,3-3 0,-4-1-73,-4-9 0,-5 4 0,0 2 0,-2-1 0,-3 12 0,-13 42 0,-3 11 0,-1 5-1111,-1 6 0,1 2 1111,4-17 0,1 2 0,-1 10 0,-1 9 0,0 2 0,1-7 0,-1 3 0,0 0 0,2-7 0,-1 6 0,-1 1 0,1-2 0,1-8 0,1-2 0,-1-1 0,-1 13 0,-1 5 0,1-6 0,2-17 0,0-2 0,-3 23 0,-2-8 0,1-26 0,-42-15 0,22-2-365,-2-4 1,0-2 364,6-4 0,1-1-205,2 0 205,2-2 0,4 0 0,15-14 0,7-3 0,5 1-259,6 6 1,8-7-1,3 1 1,-4 5 258,0 6 0,1 2 0,8-7 0,4-3 0,-1 2-193,-9 6 0,-1 2 0,-2 0 0,3-2 0,0-1 0,10-7 0,1-1 0</inkml:trace>
  <inkml:trace contextRef="#ctx0" brushRef="#br0" timeOffset="162822">11186 7674 5734,'9'-6'0,"37"-11"0,-19 8 0,11-3 0,11-4 0,-8 3 0,-1 1-276,7-4 0,-4 2 276,-22 6 180,-6-1-180,-10 1 92,-10 1-92,-14 5 0,-23 5 0,4 3 0,-7 4 0,5-2-972,6-2 0,0 0 972,-4 2 0,-3 1 0,4 1-596,7 3 1,6 0 595,3-2 0,-4 2 0,4 1 0,14-5 0,-2 16 0,4-9 0,-2 12 0,7-15 1893,0 0-1893,13 20 0,-2-13 0,14-1 0,10 3 0,-5-4 0,7-1-70,-5-4 0,5 0 0,-7-3 70,-5-3-476,5-1 0,-1 1 476,-5 0 0,19 6 0,-27-2 0,2 10 0,-4-2 0,0 14 0,-10-14 0,-9 10 0,-4 2 0,-5-3 0,3-1 0,-8 0 0,-16-8 0,-9-4 0,4-3 0,13-2 0,-1-1 296,-12 4 0,-6 1 1,7-4-297,-5-6 0,5-1 0,3-1 0,8-2 1063,12-1-1063,3-2 0,-3-4 0,10 0 0,-1-4 0</inkml:trace>
  <inkml:trace contextRef="#ctx0" brushRef="#br0" timeOffset="163978">11864 7748 5734,'11'-4'0,"1"1"0,-12 26 0,-6 1 0,-4 2 0,-4 3-766,-6 9 0,-2 0 766,1 0 0,-1-1-843,0 3 0,0-2 843,4-9 0,0 0-292,-1 2 1,-2 3 0,1-3 291,4-5 0,-1 1 0,-6 10 0,-3 3 0,5-7 0,3-4 0,-5 7 0,13-23 0,8-16 0,-2 6 0,9-17 0</inkml:trace>
  <inkml:trace contextRef="#ctx0" brushRef="#br0" timeOffset="164482">11992 8146 5734,'15'-28'0,"-3"6"0,-14 14 0,-1 5 0,-6 3 0,-4 9 0,3-1 0,-3 4 0,4-1 0,-1 8 0,3-3 0,-2 23 0,13 4 0,3 2 0,-6-19 0,1 0 0,6 21 0,-1 1 0,-7-19 0,-4-3 0,-7 3 0,-5 0 0,0 2 0,-3-2-405,0-10 1,-1-5 404,-10-1 0,-5-27 0,45-33 0,-25 13 0,28 6 0,7 2 0,7-1 0,-1-1 0,0-2 0,-5 7 0,-1 0 0,8-10 0,-2 1 0,0-7 0,-10 12 0,-4 2 0,-8 6 0,-18-8 0,5 8 0,-20-6 0,14 19 0,-28 0 0,24 7 0,-25 8 0,33-1 0,-7 5 0</inkml:trace>
  <inkml:trace contextRef="#ctx0" brushRef="#br0" timeOffset="165234">10706 9054 5734,'21'-23'0,"3"5"0,0 4 0,-5 6 0,25-7 0,-27 21 0,-6-1 0,-14 25 0,-7 6 0,0-8 0,-5 9 0,-2 1 0,-4 6 0,9-12 0,17-6 0,6-20 0,18-17 0,-11 4 0,20-10 0,4-1 0,-1 0-199,-7 4 1,4-4 0,-6 3 0,6-4 0,-12 6 0,-1 0 0</inkml:trace>
  <inkml:trace contextRef="#ctx0" brushRef="#br0" timeOffset="165929">12748 8184 5734,'21'4'0,"-3"-1"0,11-1 0,1-2 0,-2 1-649,1-1 1,-2 1 648,-8-1 413,22-1-413,-18 1 213,23-2-213,-28 2 0,3-1 0,-8-2 0,-1-1 0</inkml:trace>
  <inkml:trace contextRef="#ctx0" brushRef="#br0" timeOffset="169817">13563 7695 5734,'-1'-9'0,"1"-1"0,3 1 0,7-6 0,19-7 0,1 1 0,7 0 0,3 5 0,-21 11 0,10-3 0,1 17 0,-19-1 0,11 10 0,-24-5 0,-2 2 0,-16 19 0,6-12 0,-9 13 0,7-13 0,-7 8 0,8-10 0,-3 4 0,13-17 0,8-4 0,30 1 0,8-2 0,-8 1 0,2 1 0,7 2 0,-10 1 0,-12 1 0,17 9 0,-46 15 0,-9-11 0,-11 13 0,-4-20 0,0-3 0,4-2 0,2-1 0,1-1 0,7-3 0,-6-1 0,2-2 0,0-1 0,8-1 0</inkml:trace>
  <inkml:trace contextRef="#ctx0" brushRef="#br0" timeOffset="170234">13302 8416 5734,'26'2'0,"0"1"0,4-1 0,3-2 0,0-1 0,3-3 0,-2 2 0,-2-1 0,3 0-656,2-1 1,9-2-1,2 0 1,-3 0 0,-9 1-537,-7 1 0,-1-1 1192,17-2 0,5-1 0,-13 2 1409,-20 3-1409,13-4 0,-18 4 0,8-2 0</inkml:trace>
  <inkml:trace contextRef="#ctx0" brushRef="#br0" timeOffset="170820">13940 8762 5734,'-13'-18'0,"0"3"0,-2 8 0,-11 0 0,-15 7 0,7 1 0,-6 7 0,13 7 0,9-2 0,8 19 0,5 5 0,5-5 0,3 2 0,4 5 0,7-8 0,5 0 0,-3-3 0,6 14-562,-6-13 0,2 3 0,-4-5 562,-5-4-805,2 23 805,-9-21 0,-4 3 0,-7-1 0,-11-11 0,-2-3 0,-9 12 0,6-13 0,1-3 0,8-7 1528,7-18-1528,22-8-810,12-8 0,10-7 1,-3 3 809,-7 9 0,2-1 0,2-5 0,6-7 0,-2 1 0,-8 8-234,-2-5 234,1 0 0,-7-1 0,-31 0 0,5 13 0,-22-6 0,3 22 0,-19 1 0,14 3 0,-10 2 0,28 0 0,-2 1 0</inkml:trace>
  <inkml:trace contextRef="#ctx0" brushRef="#br0" timeOffset="172287">14469 8442 5734,'26'-29'0,"-1"1"0,-6 3 0,0-4 0,-1-3 0,2-7 0,0-4 0,-1 0 0,-3 4-265,0-6 1,-3 2 0,-2-3 264,-1 5 0,0-5 0,0-2 0,-2 4 0,-2 6-1115,-2-9 0,-3 5 1115,-3-1 0,-3 7 0,-3 15 660,-10 11-660,3 4 0,-6 15 0,3 19 0,8 3 0,0 9 0,1-3 0,-1 7 0,2 0-109,0-3 0,0 3 1,3-3 108,3 1 0,5 0 0,5-3 0,5 2 0,-2-3 0,-3-5 0,1-1 205,3 3 1,3 1 0,-2-12-206,4-14-235,8-6 235,-4-5 0,17-11 0,-14-5 0,-1-2 0,11-6 249,-13 6 1,-3 0-250,-6 5 1302,9-13-1302,-25 37 0,8-6 0,-21 31 0,10 4 0,2 0 0,3-7 144,-1 1 0,5-1-144,33-9 0,-17-15 0,23 0 0,-18-31 0,-4-11 0,-7-3 0,-2-3-886,8 0 0,-3 0 886,-10 2 0,-5 4 0,-10-1 0,2 13 0,-12-7 0,-25 25 0,14 11 0,-10 21 0,37 5 0,11-3 1990,24 2-1990,5-13 0,3 0-699,-2-10 699,-17-9-169,7-6 0,1-2 169,6-3 0,-8 2 0,0-1 0,12-9 0,-23 11 0,-4-3 0,-46 27 0,-8 7 91,17-8 1,1 2-92,4 3 0,2 2 0,3 4 0,3 1 0,3-3 0,1 0 0,-1 1 0,7 0 0,17-4 0,5-4 0,0-5 0,25 7 0,-11-30 0,-1-7 0,2-1 0,-2-10 0,5-9 0,-8 6 0,-4-3 172,-2-2 1,-1-1-173,-5 7 0,-21 60 0,0 11 0,-4-5 0,-3 10 0,-2 3 0,2-6-533,2-6 0,0-4 1,0 4 532,-1 3 0,0 4 0,-1 0 0,1-4 0,0-2 0,0-2 0,1-4 0,0 4 0,0-2 0,-4 10 0,1-7 0,3-20 425,-2-3-425,-29 0 0,16-8-480,-22-2 480,25-6 0,-3-6 0,-1 0 0,2-1 0,-19-11 0,34 11 0,14-21 0,2 13-30,14-17 30,11 10 0,-4 6 0,5-3 0,-2 1 0,-3 2 0,2-1-5,10-6 0,5-4 0,-7 6 0,-1-2 0,-10 7 0,0 0 0</inkml:trace>
  <inkml:trace contextRef="#ctx0" brushRef="#br0" timeOffset="173268">15744 7765 5734,'9'-9'0,"27"-7"0,-15 9 0,23-4 0,-28 10 0,6 15 0,-12-4 0,0 12 0,-19 3 0,-3-1 0,2 0 0,-2 1 0,1-1 0,0-4 0,-2 1 0,4-3 0,-1-1 0,5-8 0,2 4 0,14 5 0,-2-4 0,14 2 0,-8-9 0,10 6 0,2 0 0,-1 1 0,-1-1 0,1 0 0,-2 5 0,-7-2 0,2 4 0,-11-4 0,-7-4 0,-13 14 0,-1-9 0,-12 2 0,-8 3 0,4-4 0,-6 2-680,-8 4 1,4-4 679,20-14 0,-11 2 0,6-6 0,-8-2 0,16-5 0,4-4 0,6 1 0</inkml:trace>
  <inkml:trace contextRef="#ctx0" brushRef="#br0" timeOffset="173668">16442 8240 5734,'9'7'0,"-6"0"0,-16 19 0,-7 4 0,0 0 0,-1-1 0,-2 4 0,2 8 0,2-2 0,0 0-207,1 0 0,1-2 207,6-11 102,1-2-102,-2 6 0,13-24 0,0 0 0,12-19 0</inkml:trace>
  <inkml:trace contextRef="#ctx0" brushRef="#br0" timeOffset="174151">16627 8461 5734,'12'-26'0,"0"0"0,-11-13 0,-20 52 0,12 13 0,4 4 0,-4 10-710,14-7 1,3-3 709,0-9 0,3 5 0,0 0 0,-1 0 167,2 0 1,-5 2-168,-23 13 0,6-17 0,-8-3 0,-2-3 0,0-11 0,-6 3 0,2-4 0,-2-2 0,3-3 1084,5-5-1084,41-29 0,-7 17 0,2-1 0,4-5 0,1 1-498,-2 4 0,-1 2 498,2-5 0,-1 1 0,-1-5 0,-1 0 0,2-3 0,-4 5 0,-3-3 0,-11-1 0,-8 1 0,-24-6 0,6-14 0,-13 35 0,-2 8 0,8 3 0,2 1 0,1 1 0,4 2 0,-2 2 0</inkml:trace>
  <inkml:trace contextRef="#ctx0" brushRef="#br0" timeOffset="174788">15425 9077 5734,'47'-14'0,"-18"7"0,-2 2 0,7 8 0,-3 1 0,-25 18 0,-9-7 0,-6 10 0,0 2 0,-1-4 0,-8 22 0,12-31 0,-5 14 0,5-12 0,0 9 0,34-21 0,-12-3 0,14-6 0,3-2 0,-9-1-773,21-8 773,-21 6 0,0-2 0,0-1 0,5-3 0,-6 2 0,0 0 0</inkml:trace>
  <inkml:trace contextRef="#ctx0" brushRef="#br0" timeOffset="175654">7208 10239 5734,'13'-9'0,"21"-9"0,11-1 0,-23 9 0,3 0 0,6-1 0,5 0 0,-7 2 0,4 0 0,3-1 0,0 1 0</inkml:trace>
  <inkml:trace contextRef="#ctx0" brushRef="#br0" timeOffset="175837">7386 10370 5734,'-15'21'0,"43"-9"0,10-17 0,-4-1 0,-1-1-415,7-6 0,-9 1 0,-10 2 0</inkml:trace>
  <inkml:trace contextRef="#ctx0" brushRef="#br0" timeOffset="-211940.73">8568 9790 5734,'7'11'0,"-3"-4"0,16 5 0,2 0 0,3-1 0,11 6-284,-7-4 1,0-1 283,-4-2 0,-1-2 0,21 7 0,-5-4 0,3-1 0,-10-2 0,0-2 0,2 1 0,0-1 0,-5-4 0,-3-1 139,8 0-139,0-3 0,2 1 0,1-2-238,-3 0 1,0-1 237,11-2-1031,-8 0 0,7-2 0,-5 1 1031,-8 2 0,0-1 0,2 0 0,3 0 0,3-3-405,1-1 1,4-2 0,-1 0 0,-5 2 404,-1-1 0,2 0-25,-2 0 1,7-1 0,3-2 0,-2 1 0,-8 2 24,8-3 0,-4 1 0,-12 3 0,1 0 0,3 0 0,4-1 0,6-2 0,2 0 0,-2 1 0,-7 2 0,4-2 0,2 0 0,-4 3 0,8-2 0,5-1 0,-1 1 0,-5 1 0,-10 2 0,-3 2 0,-2 2 0,9-3 0,4 0 0,0 3 0,-6 6 0,-1 2 0,-3 1 0,-1 1 0,0 0 0,4-1 0,3 2 0,-5 0 742,10 8-742,-12 3 0,5 5 0,-6-3 0,9 5 0,-5-1 0,4 5 0,-8-4 0,-9-2 1469,4 4-1469,-7-7 2113,-11-12-2113,13-6 1410,-11-4-1410,9-10 0,-10 1 0,8-8 0,0 0 0,0-1 0,9-8 0,-9 8 0,3-1 0,13-4 0,0 2 0,4-1 0,-10 7 0,3-1 0,2 3 0,4 5 0,2 4 0,-3 0-1299,0-1 1,0 1 1298,3 1 0,3 0 0,-6 3 0,13 5 0,-17 1 0,8 3 0,2 0 0,-6 0 0,8 0 0,1 2-633,-6-2 0,5 2 0,0 1 0,-6-2 633,1 2 0,-1 0 0,1-1 0,6 3 0,1-1 0,-4 0-188,-3-2 0,-2 0 1,4 0 187,-2 1 0,2 0 0,3 0 0,2 0 0,2-3-6,-4-3 0,3-1 0,2-2 0,0 0 0,0 0 0,-4-1 0,-4 1 6,2 2 0,-5-1 0,0 0 0,4-1 0,4-1 0,5 0 0,3-1 0,-2-1 0,-7 0 0,-10-1 0,-9-1 0,-3-2 0,20-4 0,4-2 0,1-2 0,0-1 0,-16 5 0,0 1 0,0-1 0,10-5 0,-3 1 0,-9 1 0,1 0 0,2-1 0,3-3 0,1 1 0,5-3 0,1-1 0,-1 1 0,-4 2 0,-2 0 0,0 1 0,7-4 0,0-1 0,0 1 0,-5 2 0,-4 1 0,6-2 0,-5 2 833,-23 11-833,12-6 2645,-13 6-2645,7-4 0,4-14 0,-10 11 311,12-16-311,-12 15 0,3-1 0,1-2 0</inkml:trace>
  <inkml:trace contextRef="#ctx0" brushRef="#br0" timeOffset="-210803.73">17421 8273 5734,'2'2'0,"29"-3"0,-10-1 0,27-2 0,3-1 0,-19 3 0,1-1 0,7-1 0,-9 1 0,-8 1 0,25-2 0,-33 2 0,4 0 0,3 0 0,-5 0 0,-2-3 0,-7-3 0,-4-3 0</inkml:trace>
  <inkml:trace contextRef="#ctx0" brushRef="#br0" timeOffset="-208423.73">18996 7808 5734,'17'2'0,"-1"-1"0,-2 0 0,-8 3 0,-7-1 0,-13 4 0,-9 0 0,-8 3 0,-9 4 0,5-2 0,7-2 0,1-1-718,-11 4 0,-4 2 0,6-2 718,-4 4 0,-1 0 0,0 1 0,1 0 0,4-3 0,2 1 0,-1 0 0,16-7 0,-1 9 0,48-7 0,9-1 0,3-3 0,3-1 0,-6-1 0,-2 0 0,-1 0 0,-3 1 2154,12 2-2154,-53 30 0,-2-18 0,-3 2 0,-5 2 0,-15 6 0,-2-2 0,1 1 0,2-2 0,0 1 0,-3 1 0,19-14 0,-6 2 0,8 1 0,32-4 0,-17 4 0,38-10 0,2-7 0,-6 0 0,3-1-154,1 0 1,3 0 153,-5 0 0,3 0 0,-1-1 0,4 0 0,-1 0 0,-2-1 0,-1 2 0,-2-1 0,16-5 0,-9-2 0,-27 2-70,12-13 70,-21 7 0,-1-4 0,-2 2 0</inkml:trace>
  <inkml:trace contextRef="#ctx0" brushRef="#br0" timeOffset="-207272.73">19556 7853 5734,'11'-3'0,"0"9"0,-6 1 0,-3 19 0,-5 13 0,1-3 0,-1 12 0,2-7 0,0 13 0,1 1 0,0-11-1595,1-13 0,1-1 1595,0 9 0,1 5 0,-1-8 0,1 4 187,0-11 1,0 0-188,0 14 0,2 5 0,-3-22 0,-1-7 0,1-5 0,-2-9 0,8-32 0,-4 5 0,7-18 0</inkml:trace>
  <inkml:trace contextRef="#ctx0" brushRef="#br0" timeOffset="-206735.73">20258 8083 5734,'1'-18'0,"-1"6"0,-9 1 0,-37 13 0,24 0-403,-5 2 1,1 2 402,8 1 0,1 1 0,-22 17 0,20-11 0,-14 12 0,26-16-141,8 23 141,3-16 0,18 16 0,8 3 0,-12-19 0,1 0 0,8 7 0,0 0 0,-3-2 0,-17-12 0,-8 13 0,0-8 589,-8 7-589,0-13 0,-27 7 0,16-9 20,-21 5-20,26-11 0,-7-1 0,-12-4 0,10 0 0,-4-2 0,16 1 0,5-1 0,-1-3 0</inkml:trace>
  <inkml:trace contextRef="#ctx0" brushRef="#br0" timeOffset="-206519.73">20255 8399 5734,'8'5'0,"-2"0"0,6 33 0,-5-15-1498,6 24 1498,-7-24 0,0 2 0,1 8 0,-1-8 0,0 3 0,0 0 0,-1-7 118,4 18 0,-9-41 1,1-4-1</inkml:trace>
  <inkml:trace contextRef="#ctx0" brushRef="#br0" timeOffset="-206307.73">20418 8329 5734,'-4'-19'0,"2"7"0,-3-4 0,3 7 0</inkml:trace>
  <inkml:trace contextRef="#ctx0" brushRef="#br0" timeOffset="-206066.73">20687 7940 5734,'-1'33'0,"0"-2"0,1 3 0,-1 3 0,1-6 0,0 1-157,0 7 1,0 6-1,0-1 157,0-1 0,0-1 0,0-2-1238,0 4 1,0-2 1237,1 3 0,-1-6 0,1-19 646,-1-3-646,0 4 0,-2-4 0,-6-5 0,-4-6 0</inkml:trace>
  <inkml:trace contextRef="#ctx0" brushRef="#br0" timeOffset="-205812.73">19522 8948 5734,'15'4'0,"15"-1"0,5-1 0,-7-2 0,2-1-297,10 1 0,5 0 297,-5-3 0,3-1 0,-1 0 0,0 0 0,0-1 0,0 0-394,-2 1 1,0-1-1,-2 1 1,-1-1-1,-2 0 1,-7 1-1,-2-2 1</inkml:trace>
  <inkml:trace contextRef="#ctx0" brushRef="#br0" timeOffset="-205247.73">20097 9310 5734,'2'-22'0,"-9"9"0,-10-3 0,-10 21 0,-2 10 0,-4 22 0,9-19 0,4 2 0,16 25 0,19-22 0,5-2 0,2 7 0,-2-6 0,2-2 0,3 0 0,11 8 0,2 2 0,-6-5 0,-14-7 0,-29 5 0,2-11-249,-15 11 249,6-14 0,-2-2 0,-27 4 0,21-6-510,-19 1 510,27-6 0,1-3 0,-6-8 0,-1-2 0,1-3 0,1-1 0,0 1 0</inkml:trace>
  <inkml:trace contextRef="#ctx0" brushRef="#br0" timeOffset="-204971.73">19676 9278 5734,'-6'7'0,"1"9"0,3 15 0,3 10 0,0-4 0,0-12 0,-1 2 0,2 19 0,1 7 0,0-11-1917,1-11 1917,4 17 596,-1-9-596,2-25 78,7-2 0,-3-26 1,2-13-1</inkml:trace>
  <inkml:trace contextRef="#ctx0" brushRef="#br0" timeOffset="-204688.73">20242 9285 5734,'29'2'0,"-9"-1"0,-6 22 0,-9-3 0,4 19 0,0 5 0,-2-14 0,0 1 0,4 15 0,-1 3 0,1-3 0,-1-1 0,-2-9 0,0 0 0,2 7 0,0-1 0,-3-14 0,-2-6 0,-1-7 0,-4-18 0,-3-11 0,1 0 0</inkml:trace>
  <inkml:trace contextRef="#ctx0" brushRef="#br0" timeOffset="-203726.73">20987 8518 5734,'0'10'0,"-2"9"0,-2 6 0,0 2 0,-3 11-1526,1 1 1,0-1 1525,2-3 0,-2 12 0,5-14 0,1-1 0,-1 2 0,0-4 0,2-2 900,-1-10-900,0 3 491,2-7-491,0-4 0,3-27 0,0-27 0,-1 1 265,-3 16 1,0 2-266,0-3 0,0 2-211,0-1 1,0-1 210,0 1 0,0 0 0,1 0 0,4 0 0,-1 7 0,8-7 0,-3 18 0,31-12 0,-20 12 0,22-6 0,-10 9 0,-1 1 0,3-1 215,4 0 1,-6 1-1,-23 6 1,-4 2-1</inkml:trace>
  <inkml:trace contextRef="#ctx0" brushRef="#br0" timeOffset="-203553.73">21035 8629 5734,'18'8'0,"0"-1"0,-2-2 0,1 0 0,1 0 0,20 3 0,-14-4 0,14 2 0,-19-3 0,0 0 0,-3 0 0,-1 0 0,-2 0 0</inkml:trace>
  <inkml:trace contextRef="#ctx0" brushRef="#br0" timeOffset="-203372.73">20990 8940 5734,'-18'17'0,"19"12"0,6-16 0,14 8 0,-2-14 0,27-3 0,-16-2-195,16-5 1,-29-3 0,0-1 0</inkml:trace>
  <inkml:trace contextRef="#ctx0" brushRef="#br0" timeOffset="-202040.73">21322 8944 5734,'33'-10'0,"-1"-1"0,2 9 0,-2 3 0,2 3 0,-5 17 0,-35 17 0,-1-7-928,-3 12 928,2-17 0,3-9 223,0-2-223,-2 12 0,9-18 0,0 4 0,8-20 0,14-21 0,-13 16 705,19-21-705,-18 30 0,7 0 0,-11 12 0,0 5 0,7 21 0,-7-19 0,10 19 0,2-30 0,-6-2 0,10-7 0,-10-6 0,1-3 0,7-16 0,1-5 0,3-6-1097,-2 0 1,-1 0 1096,-2-6 0,-5 10 0,2-7 0,-2 6 0,-5 11 0,0 0 0,3-7 0,2-3 0,-4 5 0,-1 2 0,-12 19 0,-2 2 0,-15 33 0,1 18 0,1 4 0,7-21 0,1 0-584,-5 22 1,4-3 583,9-13 0,9 5 0,1 1 0,0-3 0,1-2 0,2-3 1875,2-15-1875,17-14 0,-11-1 0,13-21 0,-18-11 0,-5 9 0,2-5 0,-10 20 0,-4 5 0,-3 9 1485,-2 4-1485,-3 33 0,7-23 0,2 9 0,4-2 0,4-12 0,7 8 0,15-35 0,-7 0 0,6-6 0,-16 15 0,-10 31 0,-2-8 0,-3 18 0,2-11 0,1 0 0,1-2 0,0 2 0,3-4 0,5-15 0,0-6 0,15-22 0,-11 5 0,11-16 0,-10 0 0,-5 7 0,-1 0 0,2-8-254,-1-8 254,-13 32 0,-24 7 0,13 3 0,-21 11 0,16 9 0,7-4 0,6 5 254,32-17-254,4-9 0,7-3 0,-6 4 0,-28 33 0,-12 21 0,0-2 0,3-11 0,0-1 0,-1 3-820,-2 2 1,-1 5 0,0-2 0,0-4 761,-5 11 1,1-11 57,4-4 0,4-18 0,-1 4 0,4-17 0,-1-3 0,3-16 0,4-17 0,-1 11 0,2-10 0,0 13 0,1-1 3276,1 0-3160,8-14-116,-4 10-468,7-12 468,-6 12 0,0 0 0,-1 0 0</inkml:trace>
  <inkml:trace contextRef="#ctx0" brushRef="#br0" timeOffset="-201896.73">21849 8979 5734,'34'-6'0,"7"0"0,1 2 0,-3 1 0,1 0 0,-1-1 0,-6 2 0</inkml:trace>
  <inkml:trace contextRef="#ctx0" brushRef="#br0" timeOffset="-201605.73">22897 8892 5734,'-20'32'0,"-1"0"0,1 0 0,5-9 0,0 1-1093,-6 13 1,-1 7 0,3-7 515,9-12 0,1-1 577,-2 10 0,-1 5 0,1-3 0,2-7 0,1 0 0,-2 10 0,-1 5 0,4-8 400,5 2-400,3 3 206,7-24 1,7-15 0,3-3 0</inkml:trace>
  <inkml:trace contextRef="#ctx0" brushRef="#br0" timeOffset="-201222.73">23049 9184 5734,'-3'-14'0,"-3"8"0,-3 1 0,-2 9 0,-2 5 0,-11 19 0,9-10 0,-6 12 0,17-11 0,8 18 0,-2-12 0,10 15 0,3-12 0,-6-9 0,6 6 0,-11-17 0,-6 10 0,0-9 0,-8 6 0,-16-10 0,-3-3 0,4 1 0,-4 0 0,-3-1 0,-9-8 0,21 2 0,-16-4 0,29 3 0</inkml:trace>
  <inkml:trace contextRef="#ctx0" brushRef="#br0" timeOffset="-200868.73">23155 9399 5734,'-2'14'0,"-2"26"0,1-15 0,-1 17 0,0 0 0,3-14 0,-2 6 0,0-1 0,2-18 0,-1 7 0,3-23 0,0-3 0</inkml:trace>
  <inkml:trace contextRef="#ctx0" brushRef="#br0" timeOffset="-200696.73">23221 9379 5734,'-3'-14'0,"1"2"0,3 2 0,0 1 0</inkml:trace>
  <inkml:trace contextRef="#ctx0" brushRef="#br0" timeOffset="-200421.73">23440 8912 5734,'6'21'0,"0"0"0,4 9 0,1 4 0,1 7-208,1-4 0,-2 5 208,-4-10 0,-2 1 0,-4 2 0,-8 1 0,-5 3 0,-1 0 0,2-2-1093,5 3 1,2 0 0,-4-1 958,-11 7 1,-5 1 0,0-12 133,-7-5-7,-4-7 1,0-1 0,-4 0 0,7-5-1,0-1 1</inkml:trace>
  <inkml:trace contextRef="#ctx0" brushRef="#br0" timeOffset="17624.27">19281 10491 5734,'-29'-19'0,"13"10"0,-16-5 0,-7 0 0,1 6 0,0 1 0,9 1 0,0-1 0,-18 0 0,4 1 0,19 2 0,-23-1 0,29 2 0,-2 1 0,6 1 0,4 5 0,1 1 0,4 4 0,-11 29 0,-3 6 0,2 0-656,5-9 1,-4 11-1,-2 4 1,2-2 0,3-10 597,2-3 1,0-1 57,1 1 0,-2 8 0,-1 2 0,2-3 0,2-10-916,0 13 916,1-10 0,2 0 0,-1 6 0,4-23 0,9 18 0,0-26 0,10 1 0,-4-8 0,35-2 0,-22 0 0,13-1 0,3-1 0,-5-2 981,-7 1 0,0-1-981,0-2 0,2-10 0,-1-3 0,-6 0 0,1-3 0,-1 1 0</inkml:trace>
  <inkml:trace contextRef="#ctx0" brushRef="#br0" timeOffset="24087.27">19051 10811 5734,'-11'3'0,"4"-4"0,10-27 0,20-1 0,-1-6 0,19 13-871,-19 17 871,6 1 0,-6 3 211,0 1-211,6 4 0,1 3 0,-3-1 0,5 15 0,-5 4 0,-22-6 0,-4 8 0,-3-1 0,-12-6 0,-6 3 0,-2 0 0,-11 7 0,13-12 0,-1 1 0,-6 3 0,3-3 0,4-4 0,-15 14 0,26-21 660,-1 2-660,7 1 0,27-5 0,10-3 0,-5 1 0,9-2 0,0-3 0,3-4 0,-15 3 0,9-4 0,0 0 0,-8 0-91,19-4 1,-32 5 0,-3 1 0</inkml:trace>
  <inkml:trace contextRef="#ctx0" brushRef="#br0" timeOffset="24401.27">19788 11017 5734,'-12'38'0,"1"-4"0,-1 9 0,4-14 0,-4 16 0,1-2 0,7-26 0,-5 15 0,6-22 0,2-11 0,2-3 0,3-11 0</inkml:trace>
  <inkml:trace contextRef="#ctx0" brushRef="#br0" timeOffset="24649.27">20138 10775 5734,'2'38'0,"0"0"0,0-5 0,0 0 0,1 8 0,0-2 0,0-4 0,0 13 0,3-5 0,1-32 0,3 9 0</inkml:trace>
  <inkml:trace contextRef="#ctx0" brushRef="#br0" timeOffset="25051.27">20311 10723 5734,'34'-18'0,"-3"2"0,-15 13 0,0 0 0,19-1 0,-13 1 0,12 0 0,-16 3 0,-7 3 0,-3 7 0,-8 25 0,-2-1 0,-4 12-879,3-12 879,-1-8 0,3 9 0,1 2 0,0 1 0,0-4 0,2 3 0,6 0 0,1-4 0,-1-2 0,1 5 0,-1-2 0,-5-19 0,-17 10 0,-6 0 0,5-7 0,-11 4 0,0-3 0,10-13 0,-5 1 0,7-5 0,1-1 0,-8-6 0,9-1 0,-5-6 0</inkml:trace>
  <inkml:trace contextRef="#ctx0" brushRef="#br0" timeOffset="25657.27">21913 10717 5734,'-36'-13'0,"0"-1"0,0 1 0,-9-6 0,6 6 0,10 9 0,16 6 0,-14 8 0,18-2 0,-8 12 0,9-8 0,-11 17 0,-3 5 0,1 1 0,-1-2 0,-1 6 0,7-6 0,0 2 0,3-3-1378,2-7 0,0 0 1378,-3 7 0,0 4 0,3-7 0,2 1 610,2-2-610,4-3 0,0 0 0,1 3 0,1 17 0,10-19 0,-1-11 0,17 4 0,5-3 0,-6-7 0,4 1 0,1-3 0,0-9 0,3-5 0,-1-1 0,-2-3 0</inkml:trace>
  <inkml:trace contextRef="#ctx0" brushRef="#br0" timeOffset="26061.27">21853 10974 5734,'32'-11'0,"0"-1"0,10-3 0,-4 11 0,-2 4 0,-14 2 0,20 3 0,-42 25 0,-5-12-1109,-9 20 1109,-3-17 0,1 0 356,-9 7-356,3 1 0,0-3 183,-4 7-183,7-8 0,3-1 0,20-4 570,9-19-570,26-7 0,-14-4 0,6-3 0</inkml:trace>
  <inkml:trace contextRef="#ctx0" brushRef="#br0" timeOffset="26211.27">22358 11256 5734,'-8'44'0,"1"-6"0</inkml:trace>
  <inkml:trace contextRef="#ctx0" brushRef="#br0" timeOffset="26529.27">22649 11204 5734,'-2'25'0,"0"0"0,2 24 0,38-18 0,-19-14 0,5-7 0,1-7 0,3-40 0,-8 11 0,-6-1 0,-4-1 0,-6-4 0,0 2 0,-5 4 0,-2 11 0,-19-8 0,9 13 0,-20-5 0,13 15 0</inkml:trace>
  <inkml:trace contextRef="#ctx0" brushRef="#br0" timeOffset="26948.27">22921 10938 5734,'18'-5'0,"8"3"0,1 1 0,-2 2 0,5 2 0,-3 3 0,-14 1 0,-1 13 0,-18 29 0,2-17 0,-2 0 0,-1 4 0,2-1 0,1 0 0,1-7 0,1 0 0,-1 6 0,2 0 0,4-6 0,2-2 0,1-1 0,1 0 0,0 0 0,-1 1 0,-3 4 0,-3-3 0,-4-4-262,-11 4 262,-1-16 0,-15 3 0,-5 0 0,11-4 0,1-1-282,-15 5 0,1 0 1,-3-1-1,15-5 1</inkml:trace>
  <inkml:trace contextRef="#ctx0" brushRef="#br0" timeOffset="27738.27">20327 11805 5734,'-31'-13'0,"1"-1"0,4 4 0,1 0 0,-4-1 0,2 2 0,-5 1 0,1 15 0,11 9 0,-6 4-820,5 12 1,-3 13 0,0 2 0,4-8 761,7-13 1,-1 1 57,-5 12 0,-5 10 0,2-2 0,8-14 0,11-9 0,4 24 0,4-22 0,9-2 0,6-3 0,6-16 0,3-3 0,-4 4 0,0-2 0,4-8 0,-2-3 0,21-8 0,-18 6 0,16-7 0</inkml:trace>
  <inkml:trace contextRef="#ctx0" brushRef="#br0" timeOffset="28036.27">20501 11915 5734,'2'2'0,"-7"31"0,2-10 0,-5 22 0,6-17 0,-1 14 0,1-7 0,2 2 0,4-24 0,7-11 0,4-5 0</inkml:trace>
  <inkml:trace contextRef="#ctx0" brushRef="#br0" timeOffset="28217.27">20920 12104 5734,'-10'34'0,"4"-16"0,-6 18-565,7-20 565,0 0 185,-1 7-185,0 6 0,2-5 94,0 0-94,4-8 0,3-6 0,2 3 0</inkml:trace>
  <inkml:trace contextRef="#ctx0" brushRef="#br0" timeOffset="28589.27">21143 12134 5734,'28'-35'0,"0"14"0,2 4 0,0 5 0,0 11 0,-2 4 0,-15 7 0,-6 27 0,-13-21 0,-7 12 0,3-13 0,-15 25 0,13-20 0,-13 21 0,16-18 0,5-6 0,22 5 0,-4-17 0,18-2 0,-18-7 0,21-10 0,-12 3 0,15-8 0</inkml:trace>
  <inkml:trace contextRef="#ctx0" brushRef="#br0" timeOffset="28951.27">21688 11879 5734,'-3'-8'0,"-1"-5"0,4 4 0,13-1 0,0 7 0,21 7 0,2 3 0,-13-1 0,8 1 0,-5 4 0,-21 3 0,-2 1 0,-3 4 0,-9 23 0,-1 3 0,3-5 0,0-7 0,0 5 0,1-1 0,3 13 0,1-5 0,0-18 0,1-1 0,0 18 0,-1-3 0,-4-3 0,1-18 0,-7 12 0,-17-21 0,-4-6 0,-5 0-977,-3-1 0,-1-3 977,-4-9 0,1-4 0,0-1 0,17 4 0,0 0 0,-15-6 0,1 0 0</inkml:trace>
  <inkml:trace contextRef="#ctx0" brushRef="#br0" timeOffset="30533.27">18203 9158 5734,'3'48'0,"8"-9"0,6 7 0,-1-4 0,1 1 0,4 1 0,1-11 0,6 4 0,2 1 0,-1-3 0,-3-6-1639,3-2 1,1-5 1264,2 2 1,3-1 0,0-4 373,0-8 0,-1-5 260,5 0 1,2-2-261,-7 0 0,1 0 0,-2-2 0,5 0 0,-3-2 0,14-2 0,-26 1 0,-3 1 804,7-1-804,2 0 0,-1 1 0,-2 3 0,-13 0 2321,0 7-2321,0 15 0,-3-6 751,3 11-751,15 10 0,-12-19 0,1-1 0,-1-1 0,0-7 0,22 11 0,-19-12 0,19 10 0,-15-18 0,-5-1 0,6-4 0,2-5 0,-8 3-351,13-1 351,-10 4 0,18 8 0,3 3 0,3 2 0,-3 0 0,6 4 0,-4 4 0,2 4 0,-5-3 0,-9-5 0,0-1-847,11 7 1,6 3-1,-9-5 847,5-3 0,-13-11 0,9 0 0,4-2 0,-1 0 0,-6 0 0,-2-1 0,-4 0 0,7-2 0,0-2 0,9 0 0,5-2 0,3 0 0,0-1 0,-2 1 0,-5-1 0,-7 0-674,6-2 0,-8-1 1,6-1 673,-3 1 0,8-2 0,3 0 0,-1-1 0,-5 1 0,-9 2 0,3-1 0,-2 1 0,-3 0 0,8 1 0,2-1 0,-3 0 0,-7 2 0,2 0 0,0 0 0,0 0 0,9 0 0,2 0 0,-3 0 0,-11 1 0,-7 1 0,-3-1 0,20 1 0,-4-2 0,-21-7 0,-17 4 0,-1-3 0</inkml:trace>
  <inkml:trace contextRef="#ctx0" brushRef="#br0" timeOffset="31149.27">19998 10255 5734,'2'40'0,"0"0"0,-1-11 0,0-1 0,7 21 0,-2-23 0,1 8 0,2 6 0,2 7 0,-4-15 0,0-6 0,-15-37 0,4 6 0,-10-19 0,6 10 0,-1 1 0</inkml:trace>
  <inkml:trace contextRef="#ctx0" brushRef="#br0" timeOffset="31456.27">19818 10414 5734,'24'22'0,"1"-1"0,-4-2 0,0-1 0,8 11 0,10-9 0,1-3 0,-2-2 0,-1-2 0,5-6 0,-10-14 0,1-7 0,-3 0 0,1-1 0,1-2 0,3 0 0,4-3 0,-7 2 0,8-11 0,-17 8 0,-13 10 0,-6 2 0,0-3 0</inkml:trace>
  <inkml:trace contextRef="#ctx0" brushRef="#br0" timeOffset="36575.26">8489 10463 5734,'-11'17'0,"-2"7"0,-1 5 0,5 0 0,1 0 0,1 5-965,2-7 1,1 0 964,4 2 599,7 10-599,3-15 0,1-1 0,9 14-413,11-4 413,-10-24 0,10-12 0,2-5 0,5-5 0,-3 0 0,0-5 0,-12-2 0,-4-4 0,4-14 0,-3-3 0,-2 2 0,-1-1 0,-3 0 0,-4 0 0,-7 7 0,-5 3 0,-14-13 0,-9 16 0,-5 4 0,10 6 0,-5 4-548,-10 9 1,-9 4-1,-2 3 1,9 0 547,8 1 0,1 1 0,-12 1 0,-5 3 0,7 4-452,12 7 0,6 0 452,1 0 0,0 1 0,4-1 0,13-8 0</inkml:trace>
  <inkml:trace contextRef="#ctx0" brushRef="#br0" timeOffset="37037.26">9268 10645 5734,'11'3'0,"1"-1"0,0-1 0,2 0 0,-17 13 0,-1-2 0,-12 8 0,4-3 0,6 13 0,4-13 0,18 3 0,-5-22 0,8-7 0,-13-16 0,-5 12 0,0-12 0,-5 17 0,-16-7 0,6 8 0,-14-9 0,26 11 0,2-2 0</inkml:trace>
  <inkml:trace contextRef="#ctx0" brushRef="#br0" timeOffset="38650.26">9816 10573 5734,'-15'23'0,"-5"13"0,7 4 0,2 2 0,4-16 0,0 1-1269,-2 17 1,3-2 1268,10-13 383,2-5 1,6-1-384,14-3 0,4-4 0,-10 3 0,2-6 0,17-17 0,8-11 0,-7-1 0,-18 2 0,-1-3 137,7-3 0,3-3 0,-5-2-137,-6-17 0,-7 2 0,0-2 0,1 4 0,-11 0 0,-30 8 0,-7 6 0,6 2 0,-8 9 0,-9 1 0,8 7 0,8 9 0,-3 3 0,3 1 0,19-1 0</inkml:trace>
  <inkml:trace contextRef="#ctx0" brushRef="#br0" timeOffset="39451.26">10678 10474 5734,'25'-2'0,"0"-1"0,8-1 0,3-2 0,-5 1 0,1-1 0,6 0 0,-3-1 0,-9-1 0,-13 1 0,-2-4 0,-32 6 0,-9 4 0,-2-3-112,-1 4 1,0 2 111,-4 4 0,-11 8 0,13-5 0,-3 3 0,22-7 0,4-1 0,-13 8 0,14-4 0,-11 19 0,16-2 0,3 2 0,-3 7 0,4-6 0,5 1 0,12-7 0,4-3 0,4 8 111,-2-7 1,4-1-112,3-5 0,3-1 0,12 6 0,2 0 0,-10-4 0,-2 0 0,6 0 0,-6 2 0,-8 21 0,-15-19 0,0 4 0,-6 3 0,-30 7 0,-9-3 0,6 1-759,-8 0 0,0-6 759,12-19 0,0-2-743,-18-1 743,17-2 0,-14-2-87,20-1 1,1-2 0,0 0 0</inkml:trace>
  <inkml:trace contextRef="#ctx0" brushRef="#br0" timeOffset="42421.27">3481 11837 5734,'18'-2'0,"10"-3"0,-5 0 0,4-1 0,0-1 0,1 0 0,15-4-690,-25 6 690,-2 1 224,-1 0-224,-2 2 115,-1-1-115,7-1 0,-6 5 0,-4 21 0,-6-7 0,-10 27 0,5-21 0,2 6 0,0 2 0,1 5-466,1-6 0,0 1 466,2 6 0,2 3 0,0-2 0,2 7 0,0-5 0,-4-11 0,1-1 0,3 11 0,0 4 0,-2-8 0,1-1-156,-1 3 156,-1-7 0,-1-2 0,-4-13 0,-11 15 0,5-14 0,-8 12 0,5-11 0,3-5 0,26 3 0,0-12 0,18-2 0,0-15 0,-1-3 0,-3 1 0,4-2 0,-2-1 0,-11 3 0</inkml:trace>
  <inkml:trace contextRef="#ctx0" brushRef="#br0" timeOffset="42922.27">4624 11844 5734,'-29'-20'0,"-17"30"0,-1 12 0,12 4-820,12 3 1,-2 11 0,2 2 0,8-8-373,9-9 0,6 1 1336,8 9 0,5 8 0,3-1 0,0-12-144,14-5 0,5 6 0,-4-12 965,-22-42-965,-9 11 0,-5-15 0,-12 12 0,-14-1 3031,8 1-3031,21-5 0,11 11 0,24-8 0,-6 1 0,-1 1 0,-2 0 0,3-1 0,-2 1 0,-15 9 1089,5-3-1089,-6 4 0,2-1 0,-2 6 0,-2 3 0,3 11 0,1 5 0,4 11 0,2 6 0,-2-12 0,0-1 0,4 3 0,6 3 0</inkml:trace>
  <inkml:trace contextRef="#ctx0" brushRef="#br0" timeOffset="43105.27">5201 11799 5734,'-15'0'0,"3"3"0,-8 21 0,0 7 0,4 0 0,5 8 0,2 11 0,4-7 0,8 3-451,2 2 1,4-4 450,17-17 0,-3-10 0,8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8T20:07:08.556"/>
    </inkml:context>
    <inkml:brush xml:id="br0">
      <inkml:brushProperty name="width" value="0.09071" units="cm"/>
      <inkml:brushProperty name="height" value="0.09071" units="cm"/>
      <inkml:brushProperty name="color" value="#0000FF"/>
    </inkml:brush>
  </inkml:definitions>
  <inkml:trace contextRef="#ctx0" brushRef="#br0">5972 4203 5734,'11'-6'0,"-1"1"0,10-2 0,22-5 0,-14 4-815,17-4 815,-27 7 0,1 0 197,17-3-197,-3 1 0,5-1 0,0 1 0,-14 3 0,2 0 0,1-1 0,1 1-558,-1-1 0,-1 1 558,15-1 0,-17 2 348,12-2-348,-6 2 0,9-2 0,-12 2 0,13-1 0,2 0 0,-3 1 0,2-1 0,6-1 0,2 1 0,0 1 0,-16 1 0,0-1 387,0 1 0,3-1 1,-1 1-388,10-2 0,-5 1 0,2-1-897,4 0 1,0 0 896,-8 0 0,-3 1 0,6-1 0,-4 1 0,12-1 0,-3 0 0,3 0-470,-2 1 0,-3 2 470,-13-1 0,0 1 0,17-1 0,-1 0 0,-2 0 0,-14 1-42,-1 0 42,12-1 0,-8 0 0,1 1 0,-5-1 0,1 1 0,7-1 0,1 1 0,10 0 0,-3 1 0,3 1 0,-17-1 0,4 0 0,-4 0 0,-6 1 0,-1 0 0,12-1 0,-1 1 317,-9-1 0,-2 0-317,23 2 187,-22-2 0,-2 1-187,11 0 0,-9 0 0,-1-1 48,3 2-48,13-1 0,1 1 0,-3 0 0,3 0 0,8-1 0,-8 1 0,-5-1-503,3 1 1,-2-1 502,-15-1 498,4 2 1,1-1-499,13 1 0,-13 0 0,1 0 0,14 1 0,-2 0 0,-7 0-157,3 0 0,-2-1 157,-13 0-136,26 1 136,-11 0 0,12 1 0,-9 0 0,-2 0 0,-4 0 85,1-1 1,-1 1-86,-13-2 0,6 1 0,1-1 0,0 1 0,-3-1 0,2 1 29,0-1 0,-3 0-29,0 1 971,25 1-971,-34-4 39,-6-3 0,-1-2 0,-4-3 0</inkml:trace>
  <inkml:trace contextRef="#ctx0" brushRef="#br0" timeOffset="2248">6403 4909 5734,'12'2'0,"1"1"0,3-2 0,15 2 0,-11-1 0,24 2 0,-17-2 0,15 0 0,-9 0 0,0-1 0,6 1-485,-9-1 1,-2-1 484,-6 1 0,19-1 0,-14 0 0,14 1-480,-19-1 480,0 0-228,0 0 228,1 0 0,-1 0 0,1 0 0,7 0 0,1 0 0,1-1 447,-3 1 0,3 0-447,4-3 0,-3 1 0,4-1 0,-3 0 0,7-1 0,-4 1 0,-10 0 0,-2 1-426,11-2 1,0 1 425,8-2 0,-13 3-760,11-2 760,-11 2-574,8-1 574,-14 2 0,-2-1 0,26-1 0,-21 1 1156,19 0-1156,-20 0 0,-6 1 1062,6 0-1062,20 1 0,2-1 0,-13 1 375,11 0 0,0-1-375,-17 1 0,-8-1 0,11 1 0,3 0 0,-13-1 0,18 1 0,-23-1 0,7 0 0,-10 0 0,8 0 0,-6 1 0,-1-6 0,-17 0 0,-4-2 0,-7 1 0</inkml:trace>
  <inkml:trace contextRef="#ctx0" brushRef="#br0" timeOffset="3356">6500 5844 5734,'18'6'0,"2"-1"0,5-4 0,1 1 0,3-1 0,-4 1 0,2-1 0,6 0 0,-2-1 0,5 1 0,-4-1 0,9 0 0,2 0 0,-9 0 0,-8 0 0,0 0-856,11 0 1,6 0 0,-7 0 855,3-1 0,2 0 0,-10-1 0,6 0 0,-4 0 0,-2 0 0,-1 0 0,4 0 0,2-1 0,-1 1 0,0-2 0,1 0-720,4-1 1,3-1 0,-2 0 719,4 1 0,1-1 0,0-1 0,3 0 0,1 0-337,-1 1 0,1-1 1,-4 2 336,1-2 0,0 1 0,-4 1 0,2 0 0,0 0 0,-4 1 0,-2 0 0,-4 0 0,-7 2 0,-1 0 0,8-2 0,3 1 0,-3-1 0,-8 2 0,-4 0 67,9 0-67,-1-1 0,3 0 0,3 1 0,0 1 0,12-2 1132,-12 1 1,-2 1-1133,-2 0 3276,-6 0-3164,12 1-98,-20 0-14,5 0 0,-11-1 0,-5-4 0,-6 0 0,-5-4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8T20:12:48.35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17790 5760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8T20:13:46.993"/>
    </inkml:context>
    <inkml:brush xml:id="br0">
      <inkml:brushProperty name="width" value="0.09071" units="cm"/>
      <inkml:brushProperty name="height" value="0.09071" units="cm"/>
      <inkml:brushProperty name="color" value="#0000FF"/>
    </inkml:brush>
  </inkml:definitions>
  <inkml:trace contextRef="#ctx0" brushRef="#br0">17372 9928 5734,'6'-5'0,"0"-1"0,3 1 0,0 1 0,11-4 0,-9 3 0,24-8 0,-19 7 0,13-3 0,-13 4 0,13-3 0,-11 4 0,25-7 0,-23 7 0,27-5 0,-16 3 0,11 0 0,-13 1 0,19-1 0,-24 4 0,1-1 0,0 2 0,-1 0 0,7 1 0,-9 2 0,0-1 0,9 2 0,-8-1 0,7 2 0,-4-1 0,1 0 0,-1 1 0,12 2 0,-20-3 0,31 6 0,-28-5 0,17 2 0,-13-1 0,-4-1 0,1 1 0,4 0 0,-6 0 0,3 0 0,21 7 0,-27-7 0,8 1 0,0 1 0,-7-2 0,5 1 0,4 2 0,-9-2 0,6 2 0,-1 0 0,-6-2 0,14 5 0,-17-6 0,7 2 0,5 2 0,-11-4 0,13 5 0,-16-5 0,11 4 0,-9-3 0,7 2 0,-8-2 0,-3-1 0,7 5 0,19 11 0,-13-6 0,12 7 0,-9-3 0,-13-8 0,17 13 0,-18-14 0,3 4 0,5 9 0,-10-12 0,5 10 0,0 1 0,-8-9 0,10 16 0,-6-2 0,-5-13 0,6 19 0,-7-19 0,-1 3 0,-1 11 0,-2-12 0,-1 11 0,0 1 0,-1-9 0,-2 20 0,-1-8 0,2-14 0,-10 31 0,5-28 0,-5 12 0,-4 1 0,8-20 0,-9 17 0,3-13 0,4-5 0,-3 4 0,-19 9 0,13-10 0,-18 10 0,-4 1 0,17-14 0,1 0 0,-8 5 0,1-1 0,-4-1 0,12-5 0,-3-1 0,0 1 0,-3-1 0,-8 4 0,0 0 0,10-5 0,1 0 0,-1-1 0,2-2 0,2 0 0,-5 1 0,-2 0 0,-3-1 0,-11 3 0,0-2 0,20-4 0,-13 2 0,8-2 0,-19 0 0,-2-2 0,1 0 0,10-2 0,1-2 0,8 1 0,-4-1 0,-7-2 0,7 1 0,2 0 0,-1 0 0,-1-1 0,-3-1 0,6 0 0,-1 1 0,-14-4-478,15 3 0,3 1 478,10 2 0,-16-4 0,13 3 0,-12-3 0,-1 0 0,10 2 0,-2-1 0,-2-1 0,-4-4 0,3 2 0,-2-3 0,8 2 0,-9-5 0,11 6 0,-7-6 0,2 0 0,10 6 0,-10-8 0,2-1 0,12 9 0,-10-10 956,9 4-956,6 7 0,-12-25 0,13 21 0,-5-13 0,4 5 0,2 8 0,-2-11 0,4-2 0,1-11 0,0 6 0,2-3 0,0 15 0,1-4 0,1 3 0,6-19 0,-4 21 0,7-22 0,-7 23 0,2-4 0,0 4 0,-3 6 0,5-7 0,1-2 0,-1 4 0,12-18 0,-13 20 0,10-13 0,-11 17 0,2-3 0,0 1 0,-2 3 0,2-2 0,3-2 0,-3 3 0,6-7 0,-7 9 0,6-6 0,-1 2 0,0-1 0,4-4 0,-7 7 0,2-2 0,-3 3 0,-3 2 0,5-4 0,-2 1 0,1 1 0,-2 1 0,-2 2 0,0 1 0,1-1 0,-1 0 0,1 1 0,-1-1 0,0 1 0,0-1 0,-2 0 0,0-1 0</inkml:trace>
  <inkml:trace contextRef="#ctx0" brushRef="#br0" timeOffset="32383">6251 4903 5734,'0'5'0,"4"-1"0,7-1 0,2-2 0,0 1 0,0-2 0,2 1 0,-1-1 0,1 0 0,0-1 0,0 1 0,0-2 0,23-1 0,-16 0 0,22-2 0,-26 3 0,30-4 0,-18 3 0,-5 0 0,1 0 0,15-2 0,-13 1 0,21-2 0,-27 3 0,20-2 0,-23 2 0,7 0 0,-9 1 0,2-1 0,15-2 0,-13 3 0,22-3 0,-26 3 0,18-1 0,-19 1 0,6-1 0,-8 2 0,9-1 0,-9 0 0,9 0 0,-2 0 0,-2 0 0,7 0 0,-7 0 0,12 0 0,-12 1 0,16-1 0,-17 1 0,5 0 0,6 0 0,-6-1 0,6 1 0,-9 1 0,27-2 0,-24 2 0,25-2 0,-20 3 0,-2-1 0,3 0 0,2 1 0,-1-1 0,-6 0 0,15 1 0,-17-1 0,11 1 0,-17-1 0,0 1 0,3-1 0,7 1 0,-4-1 0,6 0 0,1 1 0,0-1 0,3 1 0,-1-1 0,-3 1 0,2-1 0,17 0 0,-26 0 0,21 0 0,7 0 0,-25 1 0,24-1 0,0 1 0,-23 0 0,1-1 0,-1 1 0,3-1 0,-9 1 0,5-1 0,-10 0 0,9 1 0,-6 0 0,17-1 0,-14 1 0,9 0 0,1 0 0,-6-1 0,2 1 0,-1 0 0,1 0 0,6 0 0,1-1 0,-4 0 0,14 1 0,-7-1 0,4 1 0,-2 0 0,0 0 0,-12-1 0,-9 1 0,6-1 0,3 1 0,-7-1 0,7 0 0,-1 0 0,-9 0 0,23 0 0,-21 1 0,18-1 0,-18 1 0,13-1 0,-2 0 0,10-1 0,-8 1 0,-1 0 0,-3 0 0,-9 1 0,13-1 0,-13 0 0,20-1 0,-18 1 0,8-2 0,4 1 0,2 0 0,3 0 0,-11 1 0,0 0 0,14-1 0,1 0 0,2 0 0,-21 1 0,4 0 0,1-1 0,2 1 0,4-1 0,0 0 0,-5 1 0,0 0 0,1 0 0,-5-1 0,11 1 0,-14-1 0,8 0 0,-8 1 0,4-1 0,0 1 0,-9 0 0,23 0 0,-20-1 0,24 1 0,-25-1 0,19 1 0,-20-1 0,7 1 0,-7 0 0,6 0 0,-6 1 0,5-1 0,-9 1 0,-2-3 0,-6-3 0,-3-2 0,-6-3 0</inkml:trace>
  <inkml:trace contextRef="#ctx0" brushRef="#br0" timeOffset="46704">15144 609 5734,'-9'3'0,"1"1"0,7-4 0,-2 6 0,8-3 0,-3 12 0,4 9 0,-1-6 0,3 12 0,-5-19 0,3 7 0,-3-3 0,3 12 0,-1-8 0,3 26 0,-5-27 0,2 14 0,-2-7 0,1 0 0,-1-1 0,2 22 0,1-1 0,-3-18 0,1 0 0,-1 3 0,0-2 0,0-2 0,0 1 0,0 1 0,0-1 0,0 0 0,0 11 0,1 2 0,0 3-666,0-2 1,0-4 665,-3-14-204,2 8 0,-1 1 204,1 11 0,0-13 0,-1 5-939,2 9 1,1 5-1,-1-7 939,1 2 0,-1-4 0,0 6 0,0-11 0,-2-18 0,-1-5 849,2 5-849,-2-2 0,-7-46 0,3 17 0,-2-14 0,1 0 0</inkml:trace>
  <inkml:trace contextRef="#ctx0" brushRef="#br0" timeOffset="48967">15028 644 5734,'12'-3'0,"0"0"0,10 2 0,9-1 0,9-2 0,2 0 0,7-1-1058,-4 1 0,-3 0 1058,-15 0 0,12 0 0,3-1 0,0-1 0,-6 2 0,7-1 0,-3 0 0,-2 0 0,-1 1 0,0-1 0,3 0 0,1 1 0,3-1 0,-7 1 0,11-1-592,-7 0 0,12 0 0,1-1 0,-11 2 592,-11 1 0,-1 0 0,15-2 0,6 0 0,-5 0-40,-12 2 0,0 0 40,1-1 0,5 1 0,2-1 0,-4 1 0,0 0 0,-3 0 0,3 0-96,-2 0 1,3 0-1,-1 0 1,-3 0 95,13 0 0,-6 0 0,1 0 0,-5 1 0,3-1 0,2 0 0,-1 1 0,-15 0 0,0 1 109,14-2 0,-3 1-109,-13 1 0,3-1 0,0 0 0,3 0 0,-4 1 0,0-1 2731,5 0-2731,6-1 0,1 1 0,-15 0 0,1 1 58,12-2 1,4 0-59,-1-1 0,3 0 0,-5 1-768,-10 0 0,0 1 768,13-2 0,5-1 0,-9 2 0,0-1 0,-5 1 0,6 0 0,-4 0 0,-9 1 0,-1 0 0,8-1 0,4 0 0,-5 1 351,9-2-351,-12 2 0,9-1 0,-5 0 0,0 0 0,-1 1 0,13-1 0,-1 1 0,-20 1 0,24 0 0,-34 4 0,9 14 0,-14-5 0,5 12 0,-7-9 0,8 19 0,2 3 0,-2 0-218,-2-5 0,4 8 0,-1 1 0,-2-7 218,-4-10 0,-1-1 0,2 8 0,3 3 0,-1 0-628,5 14 1,0-5 627,-9-19 0,0 0-60,9 20 1,1 3 59,-6-17 0,1 2-141,2 3 0,1 4 0,0-2 141,0 2 0,1 1 0,-2-2 0,4 5 0,-2-1 0,-2-8 0,-4-7 0,-1-2 0,6 15 0,2 2 439,0-1 1,-2-4-440,-3-6 0,1 1 0,-2-4 130,-8-16-130,-2-5 2732,-1 2-2732,-3 0 1993,-27 6-1993,-2-2 0,-14 2 0,5-6 0,5-2 0,-13 1 0,-7 1 0,-3 1 0,5-2 0,9-1-143,8-1 0,4-1 1,-7 2 142,4-2 0,-9 2 0,-5 1 0,-5 0 0,-1 0 0,0 1 0,2-1 0,4-1 0,7-1 0,8-1-1625,-15 3 0,4-2 1625,5 0 0,-7 1 0,-3 0 0,5-1 0,9-1-267,7 0 0,2-1 267,-13 3 0,0-1 0,9-1 0,0 0 0,-1 1 0,-3-1 0,-1 1 0,-3 2 0,-2-1 0,3 0 0,-5 1 0,1-1 0,8 0 0,-1 0 0,0 0 0,-2-1 0,1 1 0,3-1 0,6 0 0,-1-1 0,-14 3 0,-6 2 0,1-1 0,11-2 0,2 0 0,1 0 0,-9 1 0,2 0 0,-5 1 0,1 0 0,7-2 0,2 0 0,-10 2 131,10-2 1,-2 0-132,-2 1 0,3-1 0,1 0 1558,-2 1 1,-4 0-1559,0 1 0,2-1 0,-7 1 416,9-1 0,-1 0-416,4-1 0,3 0 0,-1-1 0,1 1 0,-2 0 0,2-1 0,2 1 0,-1 0 0,0-1 0,1 1 0,-1 0 0,3-1 0,0 0 0,-8 1-638,-14 4 638,32-7 0,-21 5 0,17-4-123,-8 2 1,0 0 122,9-2 0,-11 3 0,-2 0 0,-2 2 0,-13 3 0,17-4 622,14-5-622,-2 2 261,5-4-261,-4 1 0,9-5 0,-5-11 0,-3-27 0,3 7-230,4 7 1,0 1 229,0-4 0,0-2 0,-2-6 0,1 4 0,-4-15 0,5 18 0,-2-5 0,2 3 0,-1 0 0,1 4 0,-1-2 0,2 2 0,-1 2 0,2 4 0,-3-7 0,3 7 0,-1-4 0,0-7 0,4 17 114,-3-16 1,6 21 0,1 1 0</inkml:trace>
  <inkml:trace contextRef="#ctx0" brushRef="#br0" timeOffset="50046">15153 974 5734,'6'-8'0,"3"1"0,12-2 0,4 2 0,1 0 0,5-2 0,2 0 0,0 0-1234,-4 2 1234,12-2 0,-12 2 0,6 0-697,5-2 0,9 0 1,1-1-1,-5 2 697,-9 0 0,-3 1 0,4 0 0,0 0 0,5-1 0,1 0 0,-1 0 0,-4 1-571,5-1 0,-2 1 0,-3 0 571,3 0 0,0 0 0,-2 0 0,2 0 0,-6 1 0,11-1 0,-4 1 0,8-2 0,-5 2 0,-12 1 0,1 0 0,0 0 0,6 0 0,1-1 0,-2 1 0,3 0 0,-1 0 0,-4 1 0,3-1 0,-1 1 0,0-1 0,2 1 0,-5 0 0,5 0 0,-12 1 0,-1 0 0,16-1 0,-10 1 0,8-2 0,1 0 0,-7 1 0,-6 1 0,2-1 0,9-1 0,11-1 0,5 0 0,-5-1 0,-12 3 0,-11 0 0,-1 1 0,10-2 0,9 0 0,-2-1 0,-11 2 0,-5 1 0,-4 0 0,1 0 0,12-2 0,-13 1 614,12-1-614,-4 1 0,-1 0 0,0 0 1268,9-1 1,6 0-1269,-2 0 0,-1 1 0,-15 1 0,1 1 735,15-3 0,-5 2-735,-17 1 0,1 0 0,2 0 0,6-1 0,2 1 0,7-1 0,-6 1 0,5-1 0,4 0 0,0 0 0,-4 0 0,-12 1 0,11-1 0,-8-1 0,-9 1 0,-2-3 0,-27 5 0,-11-1 0</inkml:trace>
  <inkml:trace contextRef="#ctx0" brushRef="#br0" timeOffset="50864">15721 1142 5384,'45'-7'0,"0"-1"0,1 0 0,-1 1 0,0-1 0,0 1 0,0-1 0,0 0 0,0 1 0,1-1 0,-1 0 0,1 0 0,0 1 0,-2-1 0,-1 1 0,0 0 0,-2 0 0,1 0 0,-2 0-547,8-1 1,0-1 0,-1 1 0,-3 1 0,-3 0 0,-6 1-508,10-2 1,-4 1 1053,-6 1 0,3 0 0,2 0 0,1 0 0,5-1 0,3-1 0,0 2 0,-3-1 0,0 1 0,-3 0 0,6-1 0,-7 2 0,5-1 0,2-1 0,0 1 0,-3 0 0,-8 1 0,11 0 0,-3 0 0,-8 1 0,3-1 0,-1 1 0,-7 1 0,17-2 0,-13 1 0,6 0 0,-6 0 0,12-1 142,-4 1 0,-3 0-142,-11 0 0,-11 2 1786,9-1-1786,-13 0 0,-13 5 0,-10 0 0</inkml:trace>
  <inkml:trace contextRef="#ctx0" brushRef="#br0" timeOffset="51528">15302 1707 5303,'45'-10'0,"0"1"0,0 0 0,1-1 0,-1 1 0,0-1 0,0 1 0,1-1 0,-1 1 0,1-1 0,1 1 0,1-1 0,-1 0 0,-2 1 0,-3 0 0,-3 1 0,-5 2-599,3-2 1,-6 3 0,8-2 598,-5 1 0,8-1 0,4-1 0,3 0 0,2 0 0,-1 0 0,-1 0 0,-4 0 0,-6 2-318,10-2 1,-9 1-1,3 0 1,8-1 317,-14 2 0,5-1 0,5 0 0,4-1 0,2-1 0,1 1 0,1-1 0,-1 0 0,-2 1 0,-2 0 0,-4 1 0,-6 0 0,-5 2-435,8-2 1,-8 2 0,-2 0-1,5-1 435,0 0 0,4 0 0,3-1 0,0 0 0,0 0 0,-1 0 0,-4 1 0,13-3 0,-3 1 0,-3 1 0,-6 0-250,4 0 0,-1 0 250,-4 0 0,4 0 0,2 0 0,-4 0 0,4-1 0,-3 0 0,-4 1 0,-8 2 0,0 0 0,6-2 0,5-1 0,0 1 0,2-1 0,0 1 0,-6 0 0,-11 2 0,1 0 0,19-3 0,8-2 0,-17 1 0,-23 2 0,12-5 0</inkml:trace>
  <inkml:trace contextRef="#ctx0" brushRef="#br0" timeOffset="52153">15213 2133 5417,'45'-9'0,"0"0"0,0 0 0,0 0 0,0 0 0,-1 0 0,1 0 0,-3 0 0,2 0 0,3 0 0,1-1 0,2 0 0,-1-1 0,1 1 0,-1 0 0,-3 0 0,-1 1 0,-4 0 0,-3 2-656,12-4 1,-7 2-1,-3 0 1,3 1 0,5-3 441,-8 3 0,6-2 0,3 0 0,1-1 1,2 0-1,-1 1 0,-2-1 0,-3 2 1,-5 0-1,-6 2 332,12-3 1,-10 2-1,8-1-118,-9 2 0,6-1 0,5-2 0,1 1 0,0-1 0,-1 1 0,-4 0 0,-4 2-90,2-1 1,-5 1 0,-1 0 0,5-1 89,2 0 0,4-1 0,2 0 0,2-1 0,0 1 0,1-1 0,-8 3 0,2-1 0,1 0 0,1 0 0,-1 1 0,-2 0 0,-4 0 0,-4 1 0,13-2 0,-8 1 0,7-1 0,-8 1 0,8-1 0,3 0 0,1-1 0,-3 1 0,-5 1 0,-8 1 0,8-1 0,-10 1 0,13-1 0,-2-1 0,2 0 0,-15 2 0,-2 0 0,-3 1 0,0-1 0,2-1 0,-5 1 1547,-9 0-1547,-3-11 0,-12 9 0,-7-7 0</inkml:trace>
  <inkml:trace contextRef="#ctx0" brushRef="#br0" timeOffset="53008">15502 644 5734,'20'25'0,"-5"2"0,1 6 0,-1-2 0,-1-4 0,-1 2-820,2 4 1,2 6 0,-1 1 0,-2-8-266,-2-4 1,-1-3 1084,6 14 0,2 6-72,-5-10 0,2 4 0,0-1 0,-3-4 72,1 0 0,0 1 0,1 4 0,2 7 0,1 1 0,-2-4 0,-3-2 0,-1-3 0,0-1 0,3 10 0,0 0 0,-2-4 0,0 2 0,-2-8 0,1 6 0,2 5 0,-5-14 0,0-1 0,1 0 0,0 3 0,-1-3 0,-3-17 1066,-1 3-1066,-1-4 2760,-1-3-2760,2 7 1635,1 3-1635,-2-5 273,3 4-273,-3-11 0,-1-11 0,1-9 0,-1-8 0,-1-5 0</inkml:trace>
  <inkml:trace contextRef="#ctx0" brushRef="#br0" timeOffset="53559">16520 492 5734,'8'35'0,"1"0"0,3 10 0,-6-13 0,1 4-1093,2 11 1,2 6 0,-1-6-100,-3-12 0,1 1 1192,0 4 0,2 6 0,1 2 0,-1-2-19,-2-8 1,1 0 0,0-1 0,-1-3 18,3 12 0,0 4 0,-2-14 0,1 8 0,1 2 0,0 0 0,-1-4 0,-1-8 0,-1 2 0,0-2 0,1 5 0,3 8 0,-1-2 0,-3-10 0,2 5 0,-2-5 0,2 6 0,-1-6 0,2 12 0,0-2 0,0 0 0,-3-15 0,-1-3 0,0 0 0,2 6 0,-1-5 0,-5-23 1776,2 7-1776,-6-33 0,-1-9 0,0-3 0,1-5 0,1 8 0</inkml:trace>
  <inkml:trace contextRef="#ctx0" brushRef="#br0" timeOffset="54005">17342 581 5734,'6'48'0,"0"0"0,-1-13 0,0 3 0,0 1 0,0 1 0,1 4 0,0 2 0,1 0 0,-1-2-838,1 4 0,-1-2 0,0 3 838,1-8 0,-1 4 0,1 0 0,0-2 0,-1-4 0,1 0 0,-1-4 0,-1 0 0,1-2 0,0-1 0,-1 2 0,3 12 0,0 3 0,-1-8 0,2 7 380,-3-9 0,2 3-380,0 4 0,0-5 0,-1 0 204,0-2 0,1-2-204,-2-12 0,-3-20 0,2 1 0,-6-39 0,1 4 0,-1-14 0</inkml:trace>
  <inkml:trace contextRef="#ctx0" brushRef="#br0" timeOffset="54607">18005 427 5734,'4'43'0,"0"-1"0,-1 0 0,0-11 0,-1 1 0,2 6 0,1 7 0,-1 0 0,0-8 0,-1-12 0,0 0 0,2 16 0,2 11 0,-1 0 0,0-9-1639,-2-9 1,1 0 1547,1 14 1,0 8 0,0-12 90,-1-6-52,-1 1 52,1-1 0,-1 0 0,1-1-181,-1 3 0,1 1 181,-1-11 0,1-1 0,-1 10 0,2 2 0,1 6 0,0-5 0,-2-7 0,1-2 0,-1 1 0,2 7 0,-4-23 2358,3 19-2358,-4-24 0,-2-11 0,1 1 0</inkml:trace>
  <inkml:trace contextRef="#ctx0" brushRef="#br0" timeOffset="58938">18804 1268 5734,'40'-3'0,"-8"1"0,16-5 0,-3 1 0,-2-1 0,-7 2 0,-2 0 0,7-2 0,-8 2 0,0 0-1433,16-3 1433,-27 4 0,15-3 0,0 0 0,-4 1 0,6-2 0,-1 1 0,-17 3 0,15-1 0,4-1 0,2 0 0,-4 1 0,7 0 0,-8 0 0,1 0 227,-8 2 0,1-1-227,19-2 0,-25 2 236,22-2-236,-21 3 0,0-1 0,11-1 0,-10 1 0,-1 0 0,1 0 0,1-1 0,-9 2 0,16-2 0,2-1 0,-10 1 371,3 1 1,0-1-372,-6 0 0,-4 2 0,21-5 0,4 0 0,-10 2 0,2-1 0,7-1 0,-8 2 0,-5 0 0,4 0 0,-2 1 0,-13 0 0,6 1 0,-13 1 0,-2 1 0,-10-2 0,-36-8 0,12 6 0,-10-1 0,-8 0 0,7 2 0,-1 0 0,-8-1 0,1 0 0,5 2 0,7 0 0,-2 1 0,14 1 0,4 1 0,7 3 0,17 1 0,4 2 0,21 0 0,4-1 0,-8-1 0,2 0 0,2 0 0,-5 0 0,-3 0 0,0-1 0,7 1 0,-2 1 0,-17-2 0,10 4 0,-10 17 0,-7-11 0,0 13 0,-2 3 0,-3 0 0,-1 5 0,0 1 0,-1 1 0,-1 13 0,-1-19 0,1-9 0,-1 1 0,1-11 0,-1 0 0,1 0 0,-2-20 0,0 6 0,-2-15 0</inkml:trace>
  <inkml:trace contextRef="#ctx0" brushRef="#br0" timeOffset="60969">15273 1250 5734,'16'-3'0,"17"-3"0,3-1 0,-4 1-820,3-2 1,11-2 0,1 0 0,-9 2-373,-11 2 0,-1 0 1192,12-3 0,5-1 0,-4 1 20,-2 0 0,-5 1-20,0-1 508,-2 1 1,0 1-509,4-2 0,-14 4 0,11-4 698,-17 6 0,-3 0 0,0 0 0</inkml:trace>
  <inkml:trace contextRef="#ctx0" brushRef="#br0" timeOffset="63223">13304 414 5734,'13'28'0,"3"9"0,1 2 0,-3-6 0,0 1 0,3 7 0,-4-8 0,-3-7 0,0 1 0,0-2 0,-6-15 0,0 0 0</inkml:trace>
  <inkml:trace contextRef="#ctx0" brushRef="#br0" timeOffset="63576">13634 420 5734,'-7'30'0,"12"10"0,4 0 0,-1-16 0,3 10 0,3-6 0,5-28 0,17-23 0,-14 8 0,8-20 0,-26 1 0,-8-4 0,-2 12 0,-1-1 0,2-11 0,-2 2 0,-9 14 0,-1 6 0,3 8 0,-33 16 0,33 1 0,-19 16 0,27-6 0,1-3 0,1 5 0</inkml:trace>
  <inkml:trace contextRef="#ctx0" brushRef="#br0" timeOffset="63908">13909 262 5734,'-3'31'0,"3"3"0,2 1 0,1-5 0,0 0 0,2 0 0,8-5 0,-2-7 0,26 1 0,-17-15 0,15-5 0,-10-23 0,-3-5 0,-2 1 0,6-10 0,-9-5 0,-24 15 0,-5 3 0,3-13 0,-18 20 0,-3 8 0,8 16 0,-17 7 0,23-3 0</inkml:trace>
  <inkml:trace contextRef="#ctx0" brushRef="#br0" timeOffset="66152">14375 470 5734,'26'3'0,"19"-10"0,-11-8 0,5-3 0,-20-2 0,-4-1 0,-5-5 0,1-17 0,-16 14 0,-6 5 0,-1 7 0,-9 4 0,-18 12 0,13-1-77,-12 8 1,24 0 0,2-1 0</inkml:trace>
  <inkml:trace contextRef="#ctx0" brushRef="#br0" timeOffset="67257">14392 287 5734,'-14'8'0,"-7"4"0,11-6 0,-6 6 0,8-7 0,1 1 0,-10 11 0,2-1 0,-3 3 0,2 2 0,10-11 0,-4 5 0,4-2 0,0 1 0,-4 11 0,5-9 0,-3 11 0,6-15 0,-1 7 0,3-6 0,1 1 0,1-3 0,2 4 0,4 3 0,-1-4 0,3 4 0,-5-9 0,2 0 0,-1-1 0,2 1 0,0-3 0,1 2 0</inkml:trace>
  <inkml:trace contextRef="#ctx0" brushRef="#br0" timeOffset="69129">14369 519 5734,'2'13'0,"-2"3"0,1-2 0,-6 6 0,0-9 0,-7 7 0,2-7 0,-3 5 0,4-7 0,-1 0 0,3-2 0,-1-3 0,-2-3 0,-1-1 0,0-3 0,-4-8 0,0-14 0,3 4 0,7-14 0,14 9 0,-2 4 0,8-6 0,-2 7 0,-1 2 0,0 1 0,5-8 0,-8 14 0,7-12 0</inkml:trace>
  <inkml:trace contextRef="#ctx0" brushRef="#br0" timeOffset="79406">21122 705 5734,'5'16'0,"-1"-2"0,1 18 0,-1 3 0,1-2 0,-1 0 0,1 2 0,-1-4 0,0-4 0,0 0 0,-1-1 0,1-1 0,-1-7 0,0 4 0,-2-17 0,-3-16 0,-4-31 0,0-9 0,-2 3 0,3 10 0,-1-4 0,0 9 0,2 13 0,-3-16 0,4 21 0,-2-6 0,2 5 0,-1-3 0,2 10 0,0 2 0,1-1 0,1 0 0,3 0 0,10-5 0,-4 5 0,8-5 0,14 0 0,2 13 0,2 0 0,13-5-586,-12 8 0,-5 2 586,-13 2 0,9 6 0,-1 2 0,0 2 0,8 4 0,-7-3 0,-1 3 0,2 13 0,-8-9 0,3 9 0,-13-11 0,-1 12 0,-2-9-201,-2 7 201,-6-20 0,-1 0 0,-19 23 0,9-18 1145,-15 16-1145,2-14 0,7-8 0,-10 6 0,-5-5 0,-3-3 0,2 1 0,-2-3 0,-9 2 0,9-3 0,5-3 0,0 1 0,2-2 0,6-2 57,12-4 0,-3-3 0,15-4 0</inkml:trace>
  <inkml:trace contextRef="#ctx0" brushRef="#br0" timeOffset="79944">21850 918 5734,'3'40'0,"0"-4"0,-2-1 0,0-1 0,0 0 0,1 1 0,-1 3 0,1-4 0,0-5 0,0 3 0,1 11 0,0-1 0,-1-19 0,1 17 0,-5-46 0,1 0 0,-2-15 0</inkml:trace>
  <inkml:trace contextRef="#ctx0" brushRef="#br0" timeOffset="81641">22316 611 5734,'7'23'0,"-2"-9"0,2 22 0,-3-17 0,2 15 0,1 2 0,-1-7 0,0 5 0,0 1 0,0-3 0,-2-9 0,-1 3 0,-5-24 0,0-2 0</inkml:trace>
  <inkml:trace contextRef="#ctx0" brushRef="#br0" timeOffset="82041">22559 780 5734,'8'33'0,"0"1"0,3 15 0,2-31 0,2-26 0,-2-2 0,-1-10 0,0-3 0,-3 0 0,7-17 0,-8-4 0,-5 23 0,-1-23 0,-6 33 0,-2-1 0,-41 14 0,27 1 0,-9 3 0,1 3 0,15 1 0,-4 4 0</inkml:trace>
  <inkml:trace contextRef="#ctx0" brushRef="#br0" timeOffset="82359">22790 703 5734,'-7'30'0,"3"-6"0,-3 17 0,1 4 0,4-7-839,2-7 1,2-3 838,4-10 66,14 6-66,-5-11 0,10 2 0,-1-21 0,1-5 0,-1 0 0,9-24 0,-4-4 0,-20 12 0,-18-18 0,-9 3 0,-4 25 0,-21-2 0,-2 4 0,20 14 0,-23 1 0</inkml:trace>
  <inkml:trace contextRef="#ctx0" brushRef="#br0" timeOffset="83056">23410 707 5734,'-28'-9'0,"9"3"0,-10 11 0,15 1 0,-20 21 0,21-12 0,-11 13 0,23 11 0,3-19 0,8 26 0,-2-32 0,17 23 0,-14-22 0,10 12 0,-10-11 0,-5-6 0,-10 12 0,-11-12 0,-23 4 0,11-8 0,-11-5 0,23-5 0,-3-4 0</inkml:trace>
  <inkml:trace contextRef="#ctx0" brushRef="#br0" timeOffset="85333">23171 1073 5734,'24'-10'0,"-2"0"0,-1-14 0,-7 6-1189,8-13 1189,-10 10 0,-2 0 380,-1 0-380,1-7 0,-4 8 196,1-5-196,-4 4 0,-5-5 0,-8 7 613,-3 1-613,-6 18 0,4 3 0,2 3 0,6 3 0,24-5 0,-6 1 0,18-7 0,-13-1 0,27-11 0,-21 6 0,18-7 0,-13 4 0,-11 5 0,9 5 0,-20 11 0,-2 6 0,-10 29 0,4-26 0,-3 22 0,6-28 0,5 1 0,3-5 0,25-9 0,-10-5 0,11-6 0,-18 5 0,-6 19 0,-3 1 0,-3 11 0,-5 13 0,2-15 0,-1 9 0,8-8 0,22-29 0,-13 9 0,19-31 0,-27 10 0,7-25 0,-20 0 0,6 6 0,-15 7 0,0 25 0,-2 4 0,-3 1 0,-2 11 0,9-2 0,5 10 0,10-12 0,27-6 0,-15-4 0,15-9 0,-10-1 0,-5 3 0,2 24 0,-11-2 0,-6 16 0,-1 1 0,11-5 0,0 1 0,8-26 0,16-33 0,-21 19 0,7-7 0,-1 3 0,-13 15 0,7 27 0,-13-7 0,2 13 0,5-2 0,5-20 0,6 10 0,20-40 0,-21 10 0,15-13 0,-19 9 0,2-20 0,-4 12 0,-1-12 0,-8 9 0,-1 6 0,-5 2 0,-8 31 0,1 3 0,-2 13 0,15 1 0,6-16 0,20 7 0,-6-21 0,9-3 0,-9 0 0,-5 2 0,0 23 0,-5 6 0,-12 9 0,6-5 0,-4-1 0,-28 5 0,11-23 0,-8 2 0,10-8 0</inkml:trace>
  <inkml:trace contextRef="#ctx0" brushRef="#br0" timeOffset="87866">22503 1549 5734,'11'-2'0,"1"-1"0,20-19 0,-14 9-1099,17-17 1099,-22 13 353,2-10-353,-1-20 0,-4 16 0,-4-15 181,-13 28-181,-3 3 0,4 5 0,7 8 565,15 3-565,0-2 0,9-3 0,7-4 0,-9 3 0,14-5 0,-23 6 0,5 1 0,-8 3 0,-2 6 0,-2 6 0,2 15 0,-4-9 0,1 8 0,-2-16 0,4 11 0,-1-9 0,5 5 0,-1-13 0,10-3 0,2-3 0,8-2 0,-8 1 0,-2 1 0,-6 1 0,-1 0 0,-20 13 0,3-6 0,-16 11 0,10-8 0,-11 25 0,12-18 0,-9 18 0,45-19 0,-13-14 0,28-3 0,-28-9 0,1-2 0,2-5 0,-11 15 0,4 1 0,-15 33 0,1-3 0,16 13 0,-3-29 0,14-1 0,7-32 0,-3-4 0,-5 4 0,0 0 0,8-14 0,-8 9 0,-15 19 0,-16 26 0,1-3 0,-6 10 0,7-9 0,7-8 0,6 0 0,4-10 0,4-6 0,-6 3 0,7-2 0,-3 5 0,17 5 0,-15 1 0,20 9 0,-21-9 0,18-2 0,-3-20 0,-6 4 0,6-17 0,-22 20 0,5-6 0,-8 10 0,3-5 0,-31 41 0,10-9 0,-10 18 0,-1 5 0,7-2 0,11-11 0,4-4 0,9-14 0,37-37 0,-23 1 0,0 0 0,0-4 0,-5-4 0,-3 0-609,4-8 609,-4 9 0,-1-1 0,-2 1 0,-1 3 0,0 0 0,5-18 0,-13 36 0,0 8 0,-3 5 0,-2 14 0,2 8 0,1 1 0,-1 6-351,1-4 1,1-3 350,2-8 564,8 18-564,10-23 0,-3 12 0,7-29 0,-12 1 0,-13 21 746,0-4-746,-15 28 0,10-22 0,2 5 0,12-21 0,17-11 0,-10 1 0,10-6 0,-12 4 0,-2 2 0,3 4 0,-9 12 0,-2 3 0,-2 5 0,8-1 0,3-7 0,6 0 0,1-7 0,-4-1 0,1 0 0,-3 0 0,1-2 0,0 0 0</inkml:trace>
  <inkml:trace contextRef="#ctx0" brushRef="#br0" timeOffset="89173">24228 1509 5734,'-7'2'0,"0"0"0,-3 10 0,-2 9 0,-1 4 0,1-2 0,-3 21 0,4-1 0,7-17 0,1 0 0,4-2 0,8-13 0,18-14 0,-5-1 0,12-15 0,-14-5 0,-2-3 0,7-10 0,-6 6 0,2-5 0,-2 4-895,-6 9 1,0 0 894,6-12 0,-1 1 0,-1 2 0,-3 6 0,-2 2 0,1-1 0,3-9 0,-3 2 0,-16 29 0,-9 19 1789,-2 7-1789,-2 22 0,1 4 0,3-9 0,2-8 0,-1 6 0,7-6 0,14-1 0,13-14 0,-3-2 0,13-27 0,-20 3 0,4-3 0,4-4 0,-10 8 0,10-5 0,-6 21 0,-4-3 0,3 11 0,-9-6 0,7 14 0,-5-11 0,8 10 0,-7-18 0,27-9 0,-18 1 0,19-8 0,-20 5 0,-3 5 0,-3 6 0,-9 30 0,-3-14 0,-1 15 0,3-18 0,1 6 0,4-9 0,1-2 0,16-44 0,-11 12 0,5-26 0,-3-3 0,-7 20 0,2-8 0,-2 2 0,-5 24 0,-2 3 0,-1 8 0,8 27 0,3-5 0,4 7 0,-5-13 0,-8-9 0,-4 6 0,1-3 0,0 4 0,6 1 0,1-4 0,16 2 0,-6-14 0,22-15 0,-22 2 0,8-9 0,-14 11 0,6-7 0,-4 11 0,2-1 0,-6 35 0,-4-13 0,2 18 0,-5-13 0,-6-10 0,-4 3 0</inkml:trace>
  <inkml:trace contextRef="#ctx0" brushRef="#br0" timeOffset="112144">2430 615 5734,'-7'5'0,"3"6"0,3-2 0,3 5 0,1 1 0,2 23 0,2 5 0,-1 4 0,0-1 0,-1-2 0,-1-11 0,0 8 0,1 11 0,0-7 0,-3-15 0,0-2-792,2 19 0,0-2 792,-1-1-944,-1-6 944,-1-10-32,1 16 0,-1 5 32,0-14 0,0-1 0,0 9 0,0 0 0,0-15 0,-1-2 0,1 14 0,-1-15 0,1 15 0,0 1 0,0-13 0,1 12 0,-1-1 0,0-23 1399,1 15-1399,-2-22 1107,1 0-1107,1-1 86,8-5-86,34-12 0,-16 2 0,1-1 0,4-1 0,8-1 0,-2 1 0,9-3-820,-12 3 1,11-1 0,-1-1 0,-9 3 761,-11 2 1,-1 1 57,15-4 0,7-1 0,-5 2-645,-9 3 0,-4 0 645,-3 1 0,-1 1 0,3-1 0,0 1 0,7-2 0,-2 1 0,6 0-263,-7 0 0,9-1 0,1-1 0,-8 2 263,-8 1 0,-1 0 0,15-2 0,7 0 0,-8 0 1052,8 1-1052,-3 0 0,1 0 0,0 0 0,-2 1 0,-5 0 0,-20 1 1290,20-1-1290,-20 0 0,0-1 0,-6-3 0,-11-20 0,-1 12 3276,-3-17-3218,-2 6 0,-1 1-58,1-1 0,-2-4 0,-2-7 0,1 6 0,-1-1 0,0 2 0,-1-5 0,-5-13 0,1 2 0,2 6 0,2 8 0,-3-9 0,0 0 0,4 10 0,-1-2 0,-2-2 0,1-1 0,-5-10 0,8 23-459,-8-23 459,11 31 0,-11-31 0,9 24 0,-9-22 0,5 8 0,-2-4 0,1 0 0,-1-1 0,9 29 0,-1-7 0,-4-10 0,5 15 0,-5-16 0,3 12 459,3 5-459,-3-5 0,4 10 0,-1 0 0,1 1 0,1 3 0,0 0 0</inkml:trace>
  <inkml:trace contextRef="#ctx0" brushRef="#br0" timeOffset="113261">2610 1127 5734,'-5'11'0,"2"5"0,4 28 0,1-17 0,3 15 0,4-16 0,0-7 0,19 4 0,-12-16 0,11-6 0,-6-23 0,-8 7 0,9-18 0,-10-9 0,-5 15 0,-13-2 0,-4 3 0,-2 14 0,-16-11 0,16 20 0,-15 2 0,12 2 0,-8 2 0,17 3 0</inkml:trace>
  <inkml:trace contextRef="#ctx0" brushRef="#br0" timeOffset="113683">3300 921 5734,'-33'5'0,"11"-1"0,0 10 0,10 4 0,4-3 0,2 34 0,11-22 0,12-1 0,3-3 0,4-9 0,21-5 0,-17-26 0,-2-6 0,-3 1 0,3-1 0,-5-4 0,-20-8 0,-7 3 0,1 6 0,-19-3 0,-5 6 0,8 25 0,-26 7 0</inkml:trace>
  <inkml:trace contextRef="#ctx0" brushRef="#br0" timeOffset="114127">3045 1383 5734,'-15'39'0,"1"1"0,3 12 0,6-7 0,8-22-460,8 21 460,-3-33 0,18-7 0,-10-4 0,12-6 0,-6-28 0,-10 14 0,-3-18 0,-2-1 0,-7 13 75,0 0 1,-3 1-76,-10 8 76,-1 9-76,-17 7 0,14 7 0,-6 9 0</inkml:trace>
  <inkml:trace contextRef="#ctx0" brushRef="#br0" timeOffset="114700">2862 785 5734,'-25'18'0,"5"3"0,16 6 0,8 2 0,15 1 0,-2 16 0,16-45 0,-7-29 0,-8 7 0,3-13 0,-13 3 0,-3 2 0,-1 5 0,-4-8 0,-5 7 0,-5 24 0,-11 0 0</inkml:trace>
  <inkml:trace contextRef="#ctx0" brushRef="#br0" timeOffset="115281">3702 1185 5734,'-12'30'0,"0"1"0,1-7 0,4 0 0,11 4 0,4-3 0,-1-6 0,12 23 0,9-44 0,-17-1 0,16-15 0,-28-16 0,1 10 0,-9-21 0,-5 17 0,2 3 0,-4 3 0,8 15 0,-1 2 0</inkml:trace>
  <inkml:trace contextRef="#ctx0" brushRef="#br0" timeOffset="115742">3394 635 5734,'-6'14'0,"-1"9"0,29 16 0,-12-16 0,22 7 0,-14-31 0,-3-3 0,3-2 0,9-36 0,-16 21 0,1-2 0,-3-3 0,-12-23 0,-1 28 0,-5-21 0,-4 39 0,1 4 0,-3 2 0</inkml:trace>
  <inkml:trace contextRef="#ctx0" brushRef="#br0" timeOffset="121749">3197 764 5734,'3'-13'0,"-1"3"0,5-12 0,-4 10 0,8-17 0,-6 15 0,7-14 0,6-4 0,-4 5 0,3-2 0,9-6 0,-15 22 0,9-11 0,0 1 0,-9 11 0,12-12 0,4 2 0,-13 11 0,15-8 0,2 0 0,-11 9 0,24-12 0,-19 13 0,-2 1 0,-2 1 0,3 0 0,1 0 0,15 1 0,-9 4 0,14-1 0,2 5 0,-1 1 0,-7 0-820,-4 1 1,10 2 0,1 0 0,-10-1 704,11 4 115,-15-3 0,4 1 0,0 2-720,3 4 0,0 3 0,-4-2 720,-10-5 0,1 2-37,6 3 1,9 5-1,2 2 1,-2-2 0,-10-3 36,-7-3 0,-1 0 0,18 9 0,6 5 0,-8-4 0,3 3 0,-17-11 0,0 0 0,7 6 0,-3-2 0,-7-4 0,12 6 0,-15-9 0,19 12 0,-22-14 0,15 9 0,-22-13 1261,8 5-1261,-8-6 2856,5 2-2856,-8-8 1617,-3-10-1617,-6-11 0,-3 1 0,-5-8 0,-13-10 0,9 15 0,-1 1 0,1 2 0,6 9 0,-6-7 0,5 7 0,5 9 0,16 15 0,-1 1 0,14 11 0,-13-14 0,8 6 0,2 1 0,11 7 0,-10-6 0,0-2 0,1 2 0,-7-4 0,-7-4 0,3 5 0,-25 6 0,-7 1 0,4-2-424,-6 3 0,-1-1 424,5-9-170,-16 11 170,16-10 0,-12 8 0,4 4 0,14-14 0,-9 12 0</inkml:trace>
  <inkml:trace contextRef="#ctx0" brushRef="#br0" timeOffset="122108">5398 953 5734,'10'24'0,"0"1"0,1-4 0,4 20 0,5 3 0,8-17 0,2-4 0,-10 0 0,1-2-746,16-2 1,-1-8 745,-11-16 80,0-4 1,1-4-81,3-11 0,6-6 0,-19 5 0,-26-17 0,2 21 0,-16-18 0,-3 30 0,-1 4 0,1 0 557,-1 1 1,0 2-558,4 7 0,6 0 0,-5 2 0</inkml:trace>
  <inkml:trace contextRef="#ctx0" brushRef="#br0" timeOffset="125310">899 2616 5734,'12'33'0,"-1"-5"-820,1 8 1,3 13 0,1 2 0,-3-9-373,-2-7 0,0 3 1247,-1-3 1,2 9 0,2 6-1,0 5 1,1 0 0,-2-3-1,0-5 1,-3-8-56,0 4 0,-2-8 0,1 4 0,2 6 0,2 7 0,0 2 0,-1-5 0,-2-10 0,-3-4 0,-1-10 979,-3-11-979,5 18 0,-5-20 0,2 8 2973,-2-12-2973,0 0 1264,2-2-1264,33-19 0,-19 8 0,17-11 0,4-2 0,-15 7 0,-1 0-1001,16-6 1,-1 0 1000,-11 5 0,-3 2 0,1-1 0,-3 2-551,6-3 551,1 1 0,-2 0 0,2 1 0,-4 0 0,0 0 0,5-1 0,1 0 0,6-3 0,-3 2 0,3-1 0,1-1 0,0 2 0,-8 1 0,-1 2 0,0-1 0,5-2 0,0 0 0,-5 2 0,-12 3 1867,3 0-1867,1-2 685,-7 2-685,-4-1 0,-7 0 0,-4-8 0,0 3 0,-6-29 0,3 24 0,-10-26 0,-4-5 0,7 23 0,-1 0-240,-5-14 0,-1-1 240,5 14 0,0 3 0,0 0 0,-5-9 0,-1-1 0,2 4 0,1 3 0,-1-3 0,-1 2 0,0 2 0,0-3 0,0 2 0,-1 0 0,2 1 0,-10-11 0,8 9 0,-4-3 0,11 15 0,-5-9 0,4 7 0,-3-4 0,8 12 0,-8-13 0,7 11 0,-6-9 480,9 14-480,-2-4 0,1 4 0,-1-4 0,0 1 0,0 0 0,-1 0 0,1 1 0,2 3 0,-1 0 0,-1 0 0,-3-1 0,-1 0 0</inkml:trace>
  <inkml:trace contextRef="#ctx0" brushRef="#br0" timeOffset="127656">1219 2895 5734,'15'22'0,"-1"-1"0,8 5 0,9 2 0,-2-25 0,-15-6 0,8-6 0,-12-1 0,2-8 0,-5 2 0,1-24 0,-6 21 0,-6-19 0,-19 17 0,7 7 0,-13 0 0,-4 17 0,13-1 0,-14 4 0,19-2 0</inkml:trace>
  <inkml:trace contextRef="#ctx0" brushRef="#br0" timeOffset="128136">1770 2480 5734,'0'37'0,"0"0"0,2-10 0,0-2 0,2 1 0,3-1 0,11-1 0,1-6 0,-2-4 0,12-9 0,-2-8 0,-14-9 0,1-12 0,-7-3 0,-24 5 0,-5 3 0,2-14-337,-2 16 0,-1 8 337,10 11 0,0 2 0,0 1 0</inkml:trace>
  <inkml:trace contextRef="#ctx0" brushRef="#br0" timeOffset="128566">1403 3338 5734,'22'0'0,"-6"-43"0,-17 19 0,-3-2 0,5-3 0,-5 1 0,-11 5 0,-3 8 0,2 20 0,-10-2 0,16 12 0,6-6 0</inkml:trace>
  <inkml:trace contextRef="#ctx0" brushRef="#br0" timeOffset="128892">1642 3046 5734,'7'-7'0,"0"17"0,-1 1 0,8 22 0,11-20 0,-8 0 0,6-14 0,-16-14 0,-3 2 0,0-13 0,-9-10 0,1 12 0,-10-7 0,1 27 0,-2 2 0,0 5 0</inkml:trace>
  <inkml:trace contextRef="#ctx0" brushRef="#br0" timeOffset="129263">1404 3515 5734,'7'37'0,"0"-1"0,0 1 0,4-2 0,2 0 0,2-10 0,13-7 0,7-4 0,-14-27 0,-10 1 0,-3-12 0,-1-1 0,-4 4 0,-1-24 0,-24 26 0,5 10 0,-14-3 0,11 18 0,6 2 0,1 3 0</inkml:trace>
  <inkml:trace contextRef="#ctx0" brushRef="#br0" timeOffset="129602">1953 3258 5734,'11'-5'0,"-2"15"0,4 24 0,-3 2 0,3 1 0,-1-18 0,3-6 0,-2-5 0,21-10 0,-18-5 0,11-9 0,-13-12 0,-6 10 0,-4-11 0,-4 1 0,-2 9 0,-7-20 0,-20 29 0,8 7 0,-16 0 0</inkml:trace>
  <inkml:trace contextRef="#ctx0" brushRef="#br0" timeOffset="131652">4757 2643 5734,'-9'29'0,"2"-1"0,6 0 0,3 2 0,1 1 0,-1-1 0,3 0 0,10-4 0,2-4 0,-1-3 0,16-13 0,-1-10 0,-14-11 0,3-5 0,-4-3 0,-20-5 0,-6 1 0,0 2 0,-11-4 0,-3 4 0,1 16 0,-23-1 0,24 9 0,-6 2 0,-12 7 0,18-2 0,-14 5 0</inkml:trace>
  <inkml:trace contextRef="#ctx0" brushRef="#br0" timeOffset="133677">1563 2679 5734,'-6'-8'0,"0"0"0,-1-5 0,2 3 0,-2-4 0,2 2 0,-3-7 0,2 5 0,0-3 0,4 5 0,7-20 0,-1 15 0,10-21 0,11 2 0,-8 13 0,9-10 0,2 4 0,-12 15 0,14-14 0,-9 13 0,7-1 0,3 2 0,8-1 0,-4 2 0,-9 2 0,4 1-469,3 2 1,11-1 0,6 1 0,4-1 0,-2 1 0,-5 2 0,-9 1 410,11 0 1,-1 1-164,-11 0 1,8 0-1,3-1 1,-1 1 0,-4 1-1,-8 2 221,3 2 0,-6 2 0,-7-2 0,2 2-255,16 2 0,11 1 0,1 2 1,-8-2 254,-8 0 0,2 1 0,-3-1 0,7 3 0,5 0 0,1 2 0,-3-1 0,-5 2 0,-1 1 0,-5 0 0,-1 2 0,3 0 0,4 2 0,2 1 0,2 0 0,-2 1 0,-4-2 0,7 4 0,-4 0 0,-3-1 0,-8-1 0,-2-1 0,-4-1 0,12 10 36,-14-11-36,4 4 0,0-1 0,-11-7 2250,17 11-2250,-21-16 319,-4-1-319,6 0 3129,-11-9-3129,-8-23 0,-2 9 0,-6-15 0,-11-9 0,11 20 0,-12-21 0,-3 0 0,14 24 0,-3-5 0,0 1 0,6 10 0,5 5 0,39 31 0,-13-8 0,2 1 0,0 0 0,4 3 0,-12-9 0,9 7 0,-1 1 0,-12-10 0,8 11 0,-44 19 0,2-15 0,-2 1 0,2 0 0,-1 0-194,-4-1 0,3-4 194,7-5 0,1 0 0,-17 16 0,17-16 0,-12 11 0,12-14 0,7-4 0,-5 4 0,8-7 0,0 1 0</inkml:trace>
  <inkml:trace contextRef="#ctx0" brushRef="#br0" timeOffset="135732">354 5061 5734,'19'25'0,"-7"-9"0,4 17 0,-5-4 0,1 6 0,-1-4 0,-2-6 0,0 0 0,3 8 0,1 5 0,-1-1 0,-2-4 0,-1 1 0,0-5 0,-3-4 0,1-1 0,5 19 0,-1 0 0,1 0 0,-6-19 0,5 12 0,-8-24 0,0-1 0,1 3 0,-1-2 0,2 5 0,-2-5 0,2 1 0,-1-5 0,6-4 0,16-5 0,4-5 0,7-4 0,-3 1 0,-1 1 0,0 0 0,3-2 0,2 0 0,4-2 0,1 1 0,4-2 0,-2 1 0,-5 2-708,-3 0 0,0 0 708,5 0 0,6-3 0,0 0 0,-9 3 0,-8 3 0,-6 0 0,17-3-18,-16 3 1,-1 0 17,-6 2 0,18-6 0,-21 6 0,8-5 0,-20-1 1410,-1 0-1410,-6-35 0,0 19 20,0 1 1,-1 0-21,-4-12 0,0 9 0,2 5 0,-1-3 0,-9-14 0,0 0 0,5 14 0,1 1-328,-8-16 1,1 3 327,3 11 0,-1 1 0,2 4 0,0-1 0,-4-5 0,-7-14 0,8 17 0,3 4 0,-1 0 0,-3-7 0,-6-7 0,4 7 0,10 16 0,-10-17 0,16 25 0,0-2 0</inkml:trace>
  <inkml:trace contextRef="#ctx0" brushRef="#br0" timeOffset="136317">536 5132 5734,'9'19'0,"24"4"0,-14-14 0,11-8 0,1-4 0,-12-5 0,18-11 0,-23 2 0,-5 3 0,0-19 0,-7 14 0,-2-9 0,-8 3 0,2 11 0,-33-9 0,23 20 0,-20 1 0,18 17 0,9-5 0,-6 7 0</inkml:trace>
  <inkml:trace contextRef="#ctx0" brushRef="#br0" timeOffset="136810">942 4747 5734,'0'27'0,"9"0"0,2-2 0,0-7 0,3 3 0,2-2 0,0-14 0,1-2 0,-3-4 0,7-19 0,-12 8 0,6-14 0,-26-13 0,4 20 0,-11-17 0,-14 29 0,15 5 0,-17 3 0,17 8 0,5 0 0,-4 2 0</inkml:trace>
  <inkml:trace contextRef="#ctx0" brushRef="#br0" timeOffset="137331">883 5343 5734,'7'50'0,"4"-18"0,2-4 0,-1-13 0,12 12 0,6-27 0,-17-3 0,13-7 0,-27-32 0,-1 23-339,-4-25 339,-1 34 84,-11-7-84,4 9 0,-12-2 0,13 9 0,-2 4 0</inkml:trace>
  <inkml:trace contextRef="#ctx0" brushRef="#br0" timeOffset="137685">1218 5138 5734,'17'43'0,"5"-2"0,-10-32 0,6 1 0,4-25 0,-10 4 0,3-14 0,-18-20 0,0 24 0,-5-21 0,-3 32 0,-3 6 0,-1 0 0,0 6 0</inkml:trace>
  <inkml:trace contextRef="#ctx0" brushRef="#br0" timeOffset="138109">984 5769 5734,'16'-24'0,"-3"2"0,-22-3 0,-8 0 0,-11 3 0,11-2 0,-2 4 0,-12 19 0,21 7 0,-2 3 0</inkml:trace>
  <inkml:trace contextRef="#ctx0" brushRef="#br0" timeOffset="138481">1231 5474 5734,'7'0'0,"-3"1"0,3 7 0,9 16 0,-7-12 0,9 11 0,3-15 0,-12-6 0,10-2 0,-9-17 0,-4-13 0,-1-6 0,-5 4 0,-11 7 0,-2 18 0,-14 3 0,3 9 0,2 3 0,7 0 0,6-1 0</inkml:trace>
  <inkml:trace contextRef="#ctx0" brushRef="#br0" timeOffset="139229">2687 4835 5734,'11'42'0,"-2"-7"0,14-14 0,-10-12 0,22-6 0,-25-10 0,4-12 0,-16-13 0,0 16 0,-3-15 0,-5 13 0,0 10 0,-10-1 0,6 15 0,-1 5 0</inkml:trace>
  <inkml:trace contextRef="#ctx0" brushRef="#br0" timeOffset="139603">2974 4736 5734,'-4'36'0,"3"-16"0,2 25 0,16-8 0,-6-15 0,12 7 0,3-41 0,-10 4 0,6-14 0,-17-3 0,-4-1 0,0 2-221,-1-2 1,-1 1 220,-5 13 0,-25-5 0,14 9 0,-18-1 0,21 10 0,-4 4 0,5 0 0,-5 3 0</inkml:trace>
  <inkml:trace contextRef="#ctx0" brushRef="#br0" timeOffset="141785">815 5051 5734,'-15'-28'0,"5"11"0,-4-12 0,6 8 0,1-3 0,0-2 0,0-8 0,0-9 0,11 6 0,3 7 0,2-2 0,4-13 0,-4 15 0,3-1 0,0 7 0,2 1 0,6-6 0,1 0 0,-4 3 0,2 0-753,8-5 1,0 5 752,-3 7-217,5 2 1,7-3 0,0 2 216,3 2 0,1 1 0,-6 0 0,2 0 0,0 1 0,-1 4 0,1 3 0,-4 1 0,14-1 0,-11 2 0,2 1 0,2 3 0,-1 1 0,-13 0 0,1 0 0,7 1 0,5 0 0,-4 0 0,-8 0 0,2 2 0,7 0 0,8 1 0,4 2 0,-3-1 0,-6-1-652,3 2 0,0-1 652,5 2 0,10 1 0,-2 0 0,-13-1 1169,5 4-1169,-6 0 0,9 4 0,-8-2 319,-15-5 0,0 0-319,10 5 0,8 2 0,0 0 0,-11-3 0,3 1 0,10 4 0,-4-1 0,-23-9 0,10 4 0,-17-7 1651,2-7-1651,-9-1 0,0-7 0,-30-30 0,14 23 0,-8-9 0,0 1 0,9 14 0,-6-9 0,10 13 0,-1 1 0,8 5 0,35 29 0,-17-13 0,14 10 0,1 0 0,-10-7 0,15 11 0,-24-13 0,-7-2 0,-10-1 0,-3 1 0,-14 10 0,-3 1 0,2 0 0,-8 6 0,0-2 0,12-12 0,-15 13 0,14-15 0,0 2 0,5-4 0,5-6 0,-2-1 0,0 0 0</inkml:trace>
  <inkml:trace contextRef="#ctx0" brushRef="#br0" timeOffset="143364">897 6723 5734,'17'44'0,"0"0"0,-1 0 0,1 0 0,1-1 0,-1 0-150,-3-4 0,0 5 0,1 1 0,-1 0 150,0-3 0,-1 1 0,-1-2 0,-1-5 98,0 0 0,0 1-98,0 0 0,3 8 0,0 1 0,0-3 0,-5-11 99,3 5-99,2 7 0,-1-6 0,-9-25 0,5 15 0,-6-18 305,4 7-305,-3-10 0,5-4 0,0-2 0,12-8 0,7-4 0,6-1 0,4-1 0,-1 0-718,6-2 1,1 0 717,2 0 0,4-1 0,-6 3 0,-9 3 0,-3 2-90,1-1 1,0 1 89,4-2 0,1 1 0,-5 0 0,0 1 0,0-1 0,-1 1 0,-6 1 0,-1 1 0,6-2 0,-18 4 0,6 0 0,-9 1 1406,2-1-1406,-4-2 208,-4-6-208,-2-1 0,-9-22 0,-3-5 0,0-1-439,-1-1 1,-1-2 438,2 13 0,-1 0 0,-1-1 0,-2-2 0,1 2 0,-1-3 0,0 1 0,0 1 0,-1-2 0,0 4 0,-2-3 0,1 4 0,-6-13 0,9 18 0,0 0 0,-5-8 0,3 6 0,-2-6 0,0 4 0,11 18 877,-4-5-877,6 9 0,0-1 0,-2-3 0,-1-1 0,0 1 0,0 0 0,3 4 0,-1 0 0,-2-4 0,2 3 0,-1-3 0,3 3 0,-2-4 0,4 2 0,-1-3 0</inkml:trace>
  <inkml:trace contextRef="#ctx0" brushRef="#br0" timeOffset="144001">1108 6967 5734,'7'15'0,"17"29"0,-11-24-586,1 1 1,1-1 585,-1-6 157,22 12-157,-19-14 243,22 6-243,-26-37 0,-2-7 0,1 7-249,-3-9 1,-4 1 248,-9 12 0,-12-11 0,5 12 477,-28-11-477,20 19 0,-14-2 0,14 10 0,5 0 41,-5 3 1,8 1 0,-2 2 0</inkml:trace>
  <inkml:trace contextRef="#ctx0" brushRef="#br0" timeOffset="144464">1554 6672 5734,'6'39'0,"3"-1"0,11-15 0,-5-6 0,7 0 0,-5-14 0,10-15 0,-9 4 0,6-20 0,-23-8 0,-1 9 0,-5-8 0,-15 8 0,5 16 0,-14-4 0,10 18 0</inkml:trace>
  <inkml:trace contextRef="#ctx0" brushRef="#br0" timeOffset="144849">1449 7090 5734,'-9'30'0,"0"-1"0,0 4 0,7 11 0,7-32 0,1-1 0,2-1 0,11 0 0,20-21 0,-14 6 0,8-19 0,-30 3 0,-11-21 0,3 15 0,-9-11 0,-9 24 0,7 9 0,-12 0 0,15 8 0,1 5 0,7 0 0,0 5 0</inkml:trace>
  <inkml:trace contextRef="#ctx0" brushRef="#br0" timeOffset="145168">1737 6957 5734,'2'34'0,"0"-7"0,10-1 0,2-2 0,-2-5 0,19 19 0,-17-34 0,10-17 0,1-5 0,-7 4 0,5-6 0,-4-1 0,-17 5 0,-1 1 0,-23-23 0,11 23 0,-11 1 0,-1 4 0,6 14 0,-11 6 0,15 0 0</inkml:trace>
  <inkml:trace contextRef="#ctx0" brushRef="#br0" timeOffset="145591">1434 7474 5734,'-17'34'0,"3"-4"0,12-18 0,8 29 0,-1-23 0,6 20 0,6-27 0,-1-5 0,7-1 0,1-29 0,-13 9 0,-1-16 0,-16 10 0,-2-1 0,-13-13 0,6 15 0,-15 14 0,21 9 0,-4 19 0,13-9 0</inkml:trace>
  <inkml:trace contextRef="#ctx0" brushRef="#br0" timeOffset="145911">1766 7322 5734,'3'2'0,"-1"7"0,5 32 0,4-6 0,6-11 0,3-2 0,5-4 0,10-12 0,-2-41 0,-20 17 0,12-24 0,-38-2 0,5 25 0,-14-19 0,9 33 0,-27 3 0,18 4 0,-20 2 0</inkml:trace>
  <inkml:trace contextRef="#ctx0" brushRef="#br0" timeOffset="146578">2695 6524 5734,'6'26'0,"0"0"0,2 2 0,7 17 0,-6-32 0,20 12 0,-13-14 0,24 4 0,-25-34 0,-3-6 0,7 4 0,-9-10 0,-6-2 0,-12 7 0,-1 1 0,-2 7 0,2 9 0,-8 4 0,1 3 0,-2 4 0,2 13 0,9-6 0,-4 7 0</inkml:trace>
  <inkml:trace contextRef="#ctx0" brushRef="#br0" timeOffset="146917">3018 6441 5734,'5'-5'0,"-2"6"0,-1 2 0,-1 21 0,0-8 0,2 11 0,9-2 0,3-1 0,-2-2 0,3 1 0,0-2 0,-3-14 0,22-11 0,-18 0 0,15-10 0,-22-5 0,-4 4 0,-7-15 0,-6-2 0,-17 0 0,12 5 0,0 2 0,-17 10 0,13 13 0,-11 11 0,10-2 0,-4 8 0</inkml:trace>
  <inkml:trace contextRef="#ctx0" brushRef="#br0" timeOffset="147246">3314 6294 5734,'6'-1'0,"1"38"0,-2-17 0,10 24 0,2 0 0,-4-21 0,14 1 0,1-8 0,-13-20 0,14-12 0,-24-13 0,-9 0 0,-2-1 0,1-8 0,-3 9 0,-1 5 0,2 16 0,0 0 0,0 2 0,-2 0 0,-3 4 0,-2 2 0,-1 3 0</inkml:trace>
  <inkml:trace contextRef="#ctx0" brushRef="#br0" timeOffset="160196">16823 4273 5734,'18'-19'0,"-4"5"0,16-15 0,3-3 0,-6 7 0,6-6 0,8-6 0,-9 7 0,-6 7 0,5-5 0,-2 1 0,-15 15 0,-6 4 0,5-5 0,-6 6 0,-1 1 0,3-2 0,-1 0 0</inkml:trace>
  <inkml:trace contextRef="#ctx0" brushRef="#br0" timeOffset="160698">17964 4255 5734,'8'5'0,"14"-1"0,2-4 0,6-1 0,6-8 0,1-1 0,6-4 0,-8 4 0,0-2 0,12-5 0,-18 4 0,0 0 0,13-5 0,-16 5 0,-1 1 0,4-2 0,-10 4 0,9-4 0</inkml:trace>
  <inkml:trace contextRef="#ctx0" brushRef="#br0" timeOffset="161054">18824 4125 5734,'7'23'0,"0"-8"0,20-8 0,6-4 0,2-4 0,1-1 0,5-2 0,-7-3 0,2-1 0,-4 0 0,16-3 0,-1 0 0,-4 1 0,-20 3 0,-6 3 0,16-7 0,-18 6 0,10-3 0,-12 4 0,3 1 0,5 1 0</inkml:trace>
  <inkml:trace contextRef="#ctx0" brushRef="#br0" timeOffset="194305">18236 11572 5734,'-9'-4'0,"5"-2"0,17-20 0,-1 10 0,12-14 0,16 8 0,3 3 0,-6 3 0,4-3 0,3 3 0,-12 14 0,-4 4 0,-2 0 0,6 16 0,-6 4 0,-21-2 0,-11 24 0,-7 1 0,-1-18 0,-3 3 0,1-1 0,4-13 0,-2 7 0,3-6 0,-1 2 0,8-10 0,23 7 0,-8-5 0,20 5 0,4 3 0,0 1 0,-4-2 0,1 6 0,5 7 0,-9-5 0,-12-1 0,-1 9 0,-8 0 0,-40 1 0,10-14 0,-2-2 0,-1-3 0,-4-2 0,-4-5 0,-5-2 0,4-1-601,2-2 1,0-1 600,-13 2 0,0-2-201,2-5 0,7-3 201,10-3 0,0 2 0,5-2 0,21-4 0</inkml:trace>
  <inkml:trace contextRef="#ctx0" brushRef="#br0" timeOffset="195154">16393 11837 5734,'-5'-11'0,"3"1"0,17-9 0,5-1 0,-1 3 0,18-5 0,2 2 0,-14 14 0,3 3 0,-2 3 0,-9 6 0,14 29 0,-21 0 0,4 12 0,-19-11 0,-7 5 0,1-6 0,-2 10 0,0-7 0,-3 6 0,2-6 0,2-13 0,2-4 0,-10 22 0,6-10 0,16-27 0,15 0 0,7-8 0,3-3 0,16 0-699,-11-1 0,-1-1 699,2 0-371,12-4 0,3 0 371,-1-1 0,-5 2 0,-1 0 0,-5-2 0,-23 5-12,14-12 1,-22 9-1,1-5 1</inkml:trace>
  <inkml:trace contextRef="#ctx0" brushRef="#br0" timeOffset="196434">19217 11301 5734,'1'3'0,"-1"4"0,-5 5 0,3 23 0,4-19 0,5 15 0,16-20 0,5-6 0,3 2-236,8-1 0,9-4 236,-7-6 0,4-2 0,0-2 0,-3 2-1079,-4 1 1,-3 0-1,3-1 1079,9-1 0,5-2 0,0 1 0,-8 0-118,-3 1 0,1-2 118,-2 1 0,7-2 0,2-1 0,-1 1 0,-7 1-597,-3 1 0,-6 1 1,5-1 596,1 0 0,5-1 0,2-1 0,-1 0 0,-6 2 0,4-2 0,-3 1 0,-6 2 0,-5 0 0,-1 1 0,20-5 0,0 0 459,-21 4 0,-3 2-459,10-3 204,14-3-204,-25 5 2788,-9 3-2788,-3 0 456,-2-2 0,-3 3 0,-3-1 0</inkml:trace>
  <inkml:trace contextRef="#ctx0" brushRef="#br0" timeOffset="197883">19743 10181 5734,'46'-11'0,"-1"-1"0,-2 1 0,-2 1 0,7 1 0,-7 1 0,10-1 0,2 0 0,-9 1-1639,-2 0 1,0 0 1042,0 1 0,7-2 0,0 0 0,-5 1 596,5-2 0,-7 2 1388,1-1-1388,2-1 0,-1 1 0,-1-2 0,-10 3 862,2-1-862,-25-11 0,-6 7 0,-3-15 0,-15-1 0,-3 0 0,3 4 0,-2-4 0,-1 1 0,-3 0 3276,9 13-3169,-8-10-79,12 15-28,3 3 0,51 3 0,-16 3 0,15 4 0,0 0 0,-9 2 0,-11-4 0,-2 6 0,-10 25 0,-6 6 0,4-6 0,-11 5 0,-3 9 0,-2-8 0,-7-3 0,1-4 0,-1 5 0,2-7 0,-1-3 0,2 0 0,0-3 0,3-9 0,3-15 0,5-4 0,4-14 0,5-5 0</inkml:trace>
  <inkml:trace contextRef="#ctx0" brushRef="#br0" timeOffset="198431">21975 9669 5734,'4'-8'0,"0"-6"0,-13 5 0,3 0 0,-14 9 0,5 6 0,-3 4 0,-15 17 0,6-1 0,5 9 0,-4 9 0,4-3-1392,8-11 0,2 1 1392,-6 7 0,0 4 0,6 2 0,11-1 0,8 1 0,-1-5 0,-2-8 0,1-1 0,1 8 0,3 4 0,2-8-917,20 2 917,-4-13 0,13 0 0,-8-16 0,7-15 0,9-8 0,-4-4 0,-14 3 0,-4-2 0,3 0-465,4 1 1,3-1 0,-1 0 0,-6 0 464,2-13 0,-9-1 0,-11 9 0,-3 1 0,3-14 0,-18-11 0,-6-1 0,-4 5 874,0 3 1,-9 0-875,-6 18 0,-6 5 0,5 2 0,9 4 0,0 0 300,-11-3 1,-5-2-1,1 8-300,-4 15 0,5 5 0,-9-2 0,16 4 0,-4 5 0,8-2 0,10 1 0,-13 17 0,25-22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8T20:17:39.602"/>
    </inkml:context>
    <inkml:brush xml:id="br0">
      <inkml:brushProperty name="width" value="0.09071" units="cm"/>
      <inkml:brushProperty name="height" value="0.09071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4542 7870 5734,'-7'5'0,"4"13"0,5 3 0,1 6 0,4 11 0,-3-17-763,3 14 763,-3-16 0,0 2 248,5 23-248,-3-12 0,0 1 0,0-5 0,-1 0-475,2 5 1,-2-3 474,0-2 0,1 5 0,0 8 0,0-4 0,-3-11 0,1 2-727,3 15 0,1 12 1,0-1-1,-2-10 727,-2-15 0,0-2 0,2 15 0,1 5 0,0-3-76,0-3 1,0-3 75,-1-2 0,0-1 0,1 4 0,0-2-501,1 4 501,-3-13 0,3 18 0,0 3 0,0-3-178,-2-9 0,3 9 0,-1 0 1,-2-9 177,2 10 0,-1-13 0,0 9 0,1-1 0,-1-9 0,0 10 0,2 5 0,1 2 0,-4-18 0,-1-2 0,0-4 0,0 0 5,-1 1 0,2 4-5,2 18 0,0 0 0,0 0 745,-3-19 1,0 4 0,1 1-746,0 5 0,1 2 0,-2-6 0,-1-11 0,1 2-35,1 16 1,1 12 0,1-1 0,-3-11 34,-1-17 0,-2-1 0,3 13 0,0 6 0,-1-4-577,0-2 1,-1-4 576,0-9 0,0-1 0,0 12 0,1 0 0,-1-10 0,0-2 0,1 8-173,1 9 173,-4-31 2621,2-23-2621,-3-1 0,1-22 0,-3 2 0,0-3 0</inkml:trace>
  <inkml:trace contextRef="#ctx0" brushRef="#br0" timeOffset="2345">4474 7778 5734,'-1'8'0,"3"-1"0,6-2 0,17-2 0,-7-2 0,17 0 0,-6-3 0,0 1 0,10-2 0,3 1 0,11-1 0,-6 0 0,-8 1 0,-1 0-882,4 0 1,3 0 0,-4 0 881,-9 0 0,-2 1 0,10-1 0,2 0 0,-7 0 0,1 0 0,-2 1 0,9-2 0,-1 1-627,9-1 0,-7 1 627,-14 0 0,1 0-38,-2 0 38,14-1 0,-11 2 0,4-2 0,-3 1 0,-3 0 0,3 0 0,6-1 0,9 0 0,3-1 0,-2 0 0,-10 1 0,-3 1 0,-1-1 435,5 0 1,8-1-1,1-1 1,-3 1-436,3 0 0,-2 0 0,0 0-889,-1-1 1,0 1 0,0 0 888,-7 0 0,2 0 0,-2 1 0,-2 0 0,-1-1 0,-3 1 0,-1 0-170,7 0 1,-2-1 169,-9 2 0,1-1-7,7 0 0,5-1 1,2 1 6,1 0 0,4 0 0,-1-1 0,-2 1-172,-3 1 0,-2-1 0,2 0 172,0 1 0,3-1 0,-1 0 0,-7 1 0,-4 1 0,-2 0 0,3-1 0,2 1 0,-1-1 0,3 1 0,0-1 153,10 0 0,3 0-153,-8 0 0,3 0 0,-5 0-153,-10 1 0,1 0 153,8-1 0,4 0 0,1 1 0,1 0 0,0 0 0,-6 0 0,-8 1 0,0-1 0,16 0 0,7 0 0,-9 0 0,-2 0 0,-9 1 0,5-1 0,-4 0 249,-10 1 0,1-1-249,6 1 0,4-1 0,1 1-97,5 0 1,0 0 0,-3 0 96,-1 0 0,-1 0 0,0 0 0,3 0 0,0 1-70,-3-1 0,-1 0 1,-4 0 69,-5 0 0,0 0 0,19 1 0,8-1 0,-8 0 0,-20 0 0,-1 0 0,12 0 0,6 0 0,-7 0 0,4 0 0,-1 0 0,-4 0 0,1 0 0,0 0 0,-1 0 0,7 0 0,-2 0 0,-7 0 0,13 0 0,0 0 0,2 1 0,-14 0 0,5 0 0,-3-1 0,-4 1 0,1 0 0,1 0 0,3 0 0,1 0 0,5 0 0,2 0 0,-5 0 0,-8-1 0,1 0 0,5 0 0,7 1 0,1-1 0,-10 0 0,-9-1 0,1 1 0,9-2 0,11 0 0,5-1 0,-3 1 0,-9 0 0,0 0 0,1-1 0,0 1 0,10-1 0,2-1 0,-4 1 0,-10 0 0,-9 0 0,0 1 0,11-2 0,9-1 0,1 1 0,-8 0 33,-7 0 1,0 1-34,8-2 0,6 0 0,-9 1 0,3 0 0,-4 0 0,-10 1 0,5 0 0,-4 0 0,16-1 0,-1 0 0,-5 0 849,-19 2-849,22-1 0,-19 1 1343,-1 1 0,-1 0-1343,-6 0 278,5 6-278,-14 3 1854,-1 27-1854,-7 9 0,0 1-246,-2-3 246,0-20 0,0 1 0,0 0 0,1 7 0,0 9 0,0-4 0,0-4 0,0 0 0,-1 3 0,1 4 0,0 2 0,0 4 0,1 0 0,-1-4 0,0-13 0,-1 1 0,2 8 0,-1 6 0,1-2 0,0-2 0,0 0 0,0-5 0,0-5 0,0 1 0,0 10 0,1 5 0,0-1 0,-1-7 0,0 0 0,-1-3-134,1 1 1,0 3 133,0-1 0,0 6 0,0-1 0,-1-7 119,1-8 1,-1 0-120,1 14 0,1 10 0,0 0 0,-1-9 0,0-10 0,0 0 0,1 8 0,0 6 0,-1 0 0,1-4 0,0 0 0,-1-5 0,0-7 0,-1-1 0,1 8 0,1 4 0,-1-1 0,0 8 0,0 0 0,0-12 0,0 0 0,1 1-757,-2 0 0,1 0 0,0-1 757,1 14 0,0-8 0,-1-9-862,2 11 1,1 1 861,-1 1-161,1-2 1,-1-1 160,2 2 0,-1 1 0,2 2 0,-1 1 0,-2-21 0,0 0 0,1 12 0,0-2 0,0-2 0,1 3 0,1 1 0,0 6-69,0-2 1,0-4 68,-2-19 1823,0 3-1823,-3-22 2118,-2-5-2118,-4-7 0,-1-2 0,-3 2 0</inkml:trace>
  <inkml:trace contextRef="#ctx0" brushRef="#br0" timeOffset="4854">5038 11068 5734,'10'37'0,"-2"-11"0,2 3 0,-5-13 0,2 7 0,0 1 0,-1-5 0,0 5 0,1 1 0,0 2 0,1 7 0,-1 0 0,-2-9 0,3 15 0,-4-8 0,-1-15 0,2 15 0,-3-17 0,1-2 0,-2 2 0,1-5 0,-1-2 0,2 0 0,14-5 0,11-6 0,1-1 0,6-4 0,0-1 0,-4 1 0,-3 1 0,4-1 0,16-3 0,-2 1 0,0 0 0,1 0 0,4-1 0,-1 1 0,-4 2-1067,-21 3 0,0 0 1067,7-1 0,4 0 0,-6 0 0,8-1 0,1 0 0,-1 1 0,8-1 0,-6 0 0,-10 2 0,1 0 0,7 0 0,9-3 0,3 0 0,-2 1 0,-10 1-1125,-3 1 1,-2 0 1124,13-2 0,5-1 0,-8 2 0,6-2-451,-9 2 1,6-1 0,-4 0 450,-8 1 0,0 1 0,8-2 0,5 0 0,-7 0 0,8-1 0,-1 0 0,-12 2 0,7 0 0,2-1 0,-6 1 0,-1 0 0,3 0 0,-1 0 0,10-1 0,6 0 0,-1-1 0,-5 1 0,-9 2 0,-1 0 0,0 0 0,-2 0 0,9 0 0,4-1 0,1 0 0,-6 0 0,-9 2 0,-2 0 0,0 1 0,3-1 0,9-1 0,3 0 0,-3 0 0,-9 1 269,-4 1 0,-2 0-269,14-1 0,6-1 0,-8 1 875,2 0-875,-10 1 0,5 0 0,-4 0 0,-9 0 0,-1 1 728,21-2 1,-2 0-729,-5 1 0,-5 1 0,7-1 0,-4 0 0,-8 1 0,0 0 0,8 0 0,3-1 0,-3 0 22,-6 1 1,0 0-23,1 0 0,4 0 0,-1 0 0,12-1 0,1 1 0,-15-1 0,1 1 0,1 0 0,11 0 0,1 0 0,-6 0-526,-11 1 1,-1 0 525,8-1 0,4 1 0,-6-1 0,4 1-396,-5 0 1,5 0-1,-3 0 396,-8 0 0,0 0 320,11 1 1,6-1 0,-2 0-321,-8 1 0,0 0 0,-3 0 0,2 0 0,0 0-464,15 0 0,-3 1 464,-13-1 0,11 0 0,1 1 0,0-1 0,0 0 0,4 1 0,-6-1 0,-5 0 0,10 1 0,-11-1 0,2 0 0,-1 0 0,-4 0 0,1-1 0,0 1 0,2 0 290,-8 0 1,-4 0-291,7 1 574,-4-1 1,1 0-575,10 1 0,3-1 0,-9 0 0,1 0 0,9 0 0,-11 0 0,-2 0 84,-2-1-84,8 0 0,1 1 0,-1-1 246,-5 1 1,-1 0-247,-5-1 0,0 2 0,8-1 0,0 0 0,1 0 0,2 0 0,2 1 0,-11-2 0,-2 1 0,14 0 0,-10-1 0,1 1 268,2-1 0,-1 1-268,10-2 0,-12 2 0,2 0 0,3 0 0,-3 0 0,0 0 0,4 1 0,3-1 0,-10 1 0,-1 0 0,10-1 0,-12 1 0,4-1 0,19 2 0,-3 0 0,-8-1 0,13 1 0,-2 0 207,-25-2-207,6 0 0,-8 1 0,23-1 0,-25 0 769,20 0-769,-25 0 0,20-1 0,-16 0 895,25-2-895,-17 0 0,-1 0 0,3-1 0,-14 3 0,-3-4 309,-10 2-309,-9-2 0,-17 0 0,9 1 0,-10-2 0</inkml:trace>
  <inkml:trace contextRef="#ctx0" brushRef="#br0" timeOffset="7035">4652 8616 5734,'39'1'0,"-1"0"0,-9 0 0,2-2 0,7 0 0,6-2 0,-6 1-1639,-7 0 1,-1 0 1258,4-1 1,5 0 0,-1 1 379,11-3 0,-1 1 453,-7 0 0,4-1-453,-1 1 0,7-1 0,0-1 0,-6 2-197,3-1 0,-2 0 197,-7 1 0,5-1 0,-1 0 0,-8 1 0,-9 2 0,0-1 0,9-1 0,9-1 0,0 0 0,-7 1 0,-1 0 0,0 0 0,0 0 0,5-1 0,1 1 0,-4 0-106,9-1 0,2 1 106,-9 0 0,5 0 0,1 0 0,-4 1-232,-1-1 1,-4 1 0,3 0 231,8-1 0,1 0 0,1 0 0,-11 1 0,1 0 0,0 0 0,-3 0-309,-2 1 1,-1 0 0,2-1 308,4 1 0,2-1 0,0 0 0,-2 0 0,-2 1 0,-2 0 0,-3 0 0,0 1 0,-1 0 0,9-1 0,0 0 0,-11 1 0,-2 0 0,-1 0 0,3 0 0,11 0 0,5-1 0,-3 0 117,-6 1 1,0-1-118,6 1 0,3-1 0,-6 0 0,-12 1 0,0-1 0,6 1 0,6-2 0,2 1 0,-2 0-79,5 0 1,-2-1 0,2 1 78,-5 0 0,2 0 0,1-1 0,1 1 0,0 0 0,2 0 0,1 0 0,-3 0 0,-8 0 0,4 1 0,-1-1 0,-3 1 0,4-1 0,3 0 0,-2 1 0,1-1 0,1 0 0,-2 0 0,-5 0 0,3 0 0,0 0 0,-2 1 0,5-1 0,1 0 0,-2 0 0,6 0 0,-1-1 0,-5 2 0,-7-1 0,-1 1 0,10-1 0,5-1 0,-8 1 0,3 1 0,5-1 0,1-1 0,-22 2 0,1 0 0,6 0 0,4 0 0,-1 0 0,7 0 0,-3 0 0,-2 0 0,-2 0 0,5 1 0,-4-1 0,8 0 0,-3 0 0,-11 1 0,5-1 0,-4 1 0,-4-1 0,0 1 0,11-1 0,6 1 0,-9-1 0,-3 1 0,-7 0 0,1 1 0,0-1 0,7 0 0,0 1 0,5-1 636,-5 0 0,-1 0-636,-3 0 0,0 0 1686,-1 0-1686,5-1 0,1 1 0,4 0 260,-6 0 0,3 0-260,12 0 0,-2 0 0,-1 0-256,2 0 0,-2 0 256,-19 0 565,15 0 0,9 1-565,-13-1 0,2 0 0,-1 0 0,-3 0 0,1 0 0,0-1 0,12 1 0,3 0 0,-11 0 0,0 0 0,-7-1 0,4 1 0,-5 0 0,6-1-382,-10 1 1,-1 0 381,-8 0 735,20-1 1,5 0-736,-15 0 0,1 0 0,15 0 0,-1 0 0,-2 0 0,-25 1 0,19-1 0,-12 1 0,15-2 0,-3 2 0,5-2 0,-3 1 907,-2 0-907,-32-4 0,-18-3 0,-13-2 0,-14-1 0</inkml:trace>
  <inkml:trace contextRef="#ctx0" brushRef="#br0" timeOffset="8472">5502 7855 5734,'7'35'0,"-1"0"0,-1-10 0,-1 0 0,3 12 0,1 4 0,-1-6 0,0 2 0,0-1 0,-1-2 0,0-2 0,0 2-737,1 3 1,0 0-1,0 1 737,0-3 0,0 1 0,-1-2 0,1 4 0,-1 1 0,3 9 0,1 1 0,-3-11 0,1 4-735,0 0 1,2 6 0,0-1 0,-2-7 734,-1-7 0,0-1 0,2 12 0,2 8 0,-1-2 193,-1-8 0,0 0 1,-1-2-194,-1-4 0,0-1 0,1 2-292,0 4 0,1 4 0,0 0 1,-1-6 291,2 8 0,-2-5 0,-1-8 0,0 0 0,3 12 0,0-1 0,-1-2 172,1 0 0,0 3-172,1 0 0,-1-5 0,1 0 0,-1-1 0,2 8 0,-1-5 0,0-3 0,-1-3-172,0 3 0,0-1 172,-1-6 0,-1-4 0,-2-6 1881,3 9-1881,4 15 0,-3-9 490,-3-9 1,1-2-491,-2-1 0,3 6 0,-1-1 0,-1-2 0,0-4 0,0 0 0,0 3 0,5 19 0,-3-12 0,2 10 0,-6-26 1576,6 25-1576,-1-3 0,3 6 0,-5-14 0,-2-8 0,1 0 0,-1 1 0,1 4 0,2 3 0,-3-8 0,0-1 0,4 12 0,1 9 0,-2-19 0,-5-10 259,-3-34 0,-6-11 0,0-4 0,0 0 1</inkml:trace>
  <inkml:trace contextRef="#ctx0" brushRef="#br0" timeOffset="9296">6331 7840 5734,'6'14'0,"0"9"0,6 16 0,2 5 0,-4-11 0,1 4-820,0 2 1,3 6 0,0 1 0,-3-5-373,3 7 0,-1-1 1192,-1-4 0,1 4 0,-2-6-37,-2-3 1,-1-4 36,1 1 0,1 6 22,-1-4 1,1 7 0,2 4 0,0 2-1,0-1-22,-1-4 0,1 2 0,-1 1 0,1 0 0,0 0 0,0-1-19,-1-2 0,-1-1 0,1 1 0,0-1 0,-1 0 1,1 0 18,0 0 0,0 1 0,1 0 0,-1-1 0,-1-3 0,0-3 0,3 10 0,-2-5 0,1-1 0,-1-2 0,-1 0 0,1 0 0,1 2 0,-1 1 0,2 2 0,-1-1 0,2 3 0,-1-1 0,-2-6 0,0-4 0,-1 0 0,0-3 0,1 5 0,0 1 0,0-4 0,0 0 0,-1-1 0,-1-6 0,5 15 0,-2-5 0,3 7 0,-3-6 0,-4-11 0,0-3 0,2 6 0,-1-1 494,-1-4 0,-2-2-494,4 6 0,7-8 0,-7-12 0,1-24 0,-9-15 0</inkml:trace>
  <inkml:trace contextRef="#ctx0" brushRef="#br0" timeOffset="10164">7616 7782 5734,'-7'45'0,"0"0"0,5-9 0,2 2 0,1 2 0,-1-3 0,-1 1 0,1-1 0,0 2-1093,3 10 1,1 2 0,0-5 17,0-10 1,0 1 1074,1 3 0,0 6 0,1 1 0,-1-5-103,-1-6 0,-1-2 1,1 2 102,1 6 0,0 5 0,1-1 0,-2-8 0,-1-1 0,0-5 0,0-3 0,1 5 0,-1 1 0,2 7 0,-1 4 0,1 1 0,0-2 0,0 0 0,1 1 0,-1-1 0,0 1 0,1 1 0,-1 1 0,1 1 0,-1 1 0,0-2 0,1-1 0,0 3 0,0-1 0,0-3 0,-2-6 0,1-2 0,-1-1 0,1 3 0,-1 4 0,1-3 0,0-1 0,0 4 0,0 1 0,1 8 0,0-1 0,-2-10 0,0-13 0,-1 0 0,2 9 0,-1 5 0,1-5 0,-2-10 0,0 0 0,1 6 0,0 4 0,0-2 0,0-1 0,0 0 0,0-1 0,0 2 0,0-7 0,0 2 0,0 1 0,1 1 0,0 4 371,2 4 0,0 3-371,0-8 0,-1-2 0,-1-6 0,0-1 1033,1 5 1,-1-5-1034,-1-11 664,0 2-664,0-17 0,-4-25 0,0-20 0,-2 11 0,0-1 0</inkml:trace>
  <inkml:trace contextRef="#ctx0" brushRef="#br0" timeOffset="10895">8429 7615 5734,'3'47'0,"0"0"0,0 1 0,0-1 0,0-7 0,-1-2 0,1 1-820,0 0 1,1 1 0,0 1 0,0-2 691,1 1 0,0-2 1,0-1-910,1 12 0,1 0 1037,-2-9 0,1 1 0,0 4 0,1-1 0,0 4 0,1 1 0,1 1 0,-1-6 0,0 2 0,1 1 0,-1-1 0,1-1 0,-2-3 0,0-1 0,0 1 0,0-2 0,0 0 0,2 7 0,1 0 0,-1-2 0,-1 1 0,-1-3 0,0 2 0,0-3 0,-1-5 0,0 4 0,0-1 0,-1-3 0,2 6 0,-1 1 0,0-2 0,-1-3 0,-1 1 0,0-3 0,0-3 0,0 1 0,0 1 0,0 0 0,1 5 0,0 1 0,0-2 0,0 0 0,0-2 0,0 2 0,1 1 0,1 3 0,0 0 0,-1-2 15,1 5 1,-1-2 0,1 0-16,0 2 0,1-1 0,-2-8 0,2 1-47,-3-14 47,2 4 1939,3-13-1939,-6-14 49,4-14-49,-7-38 0,-1 8 0,0 13 0,0 0 0</inkml:trace>
  <inkml:trace contextRef="#ctx0" brushRef="#br0" timeOffset="11295">9264 8332 5734,'16'0'0,"-2"-1"0,-1 0 0,-1-2 0,1-1 0</inkml:trace>
  <inkml:trace contextRef="#ctx0" brushRef="#br0" timeOffset="11454">9701 8321 5734,'23'0'0,"16"-3"0,-17-1 0,10-2 0,-16 2 0</inkml:trace>
  <inkml:trace contextRef="#ctx0" brushRef="#br0" timeOffset="11615">10320 8254 5734,'29'-2'0,"-3"-1"0,-6 0 0,-4 1 0,6-3 0,-5 1 0</inkml:trace>
  <inkml:trace contextRef="#ctx0" brushRef="#br0" timeOffset="11781">11057 8178 5734,'48'-7'0,"-6"0"0,-27 5 0,1 0 0</inkml:trace>
  <inkml:trace contextRef="#ctx0" brushRef="#br0" timeOffset="11946">11650 8137 5734,'22'-2'0,"-3"0"0,-7 0 0,-8-3 0,-3 0 0</inkml:trace>
  <inkml:trace contextRef="#ctx0" brushRef="#br0" timeOffset="14608">4929 8056 5734,'2'27'0,"-1"-1"0,-2 7 0,0 1 0,-1-1-1099,0 4 1,0-1 1098,1-14 674,-3 21-674,2-10 0,-1 8 358,-1-28-358,3-13 0,1-27 0,1-10 0,2 2-627,0-4 0,0 2 627,1 6 0,1 1 0,1 0 0,0 1 0,0-3 0,0 2 0,0 2 1003,-1 11-1003,2-15 0,-2 25 0,17 49 0,-13-13-134,2 7 1,-1 2 133,0-2 0,-3-10 0,0-1 0,3 12 0,2 5 0,-9-28 1372,-7 8-1372,-5-11 0,-4 6 0,-2-14 0</inkml:trace>
  <inkml:trace contextRef="#ctx0" brushRef="#br0" timeOffset="14765">4940 8368 5734,'-10'-3'0,"6"-2"0,6 0 0,5-2 0,2 2 0,8-6 0,6-2 0,2-1-610,3-1 610,-6 3 0,0 1 0,2 0 0,-1 1 0</inkml:trace>
  <inkml:trace contextRef="#ctx0" brushRef="#br0" timeOffset="14937">5382 8126 5734,'5'39'0,"1"-5"0,4 4 0,-5-19 0,6 18 0,-7-23 0,-1-8 0,-1 2 0</inkml:trace>
  <inkml:trace contextRef="#ctx0" brushRef="#br0" timeOffset="15397">5713 8016 5734,'4'12'0,"0"1"0,-1-1 0,1 2 0,1 13 0,1 1 0,0-2 0,1 13 0,1-3 0,-4-16 0,2 1 0,-3-33 0,-1-8 0,0-25 0,-1 12 0,1-1 0,0-15-222,0 16 1,0 4 221,-1 9 0,2-26 0,0 25 0,8-4 0,-5 29 0,6 13 0,-2 6 0,2 5 0,-1 2 0,4 6 88,2 8 1,-5-3-1,-16-25 1,2 16 0</inkml:trace>
  <inkml:trace contextRef="#ctx0" brushRef="#br0" timeOffset="15521">5776 8133 5734,'-8'-4'0,"6"0"0,11-5 0,1 3 0,12-5 0,-3 3 0,1-2 0,0 1 0</inkml:trace>
  <inkml:trace contextRef="#ctx0" brushRef="#br0" timeOffset="15865">6117 8102 5734,'3'-8'0,"7"-1"0,5 8 0,-1 0 0,0 9 0,-1 24 0,-6-17 0,6 25 0,-6-15 0,-3-7 0,3 6 0,-4-16 0,3 0 0,2-7 0,1-2 0,26-25 0,-20 14 0,7-6 0,-2 1 0,-9 5 0,6-7 0</inkml:trace>
  <inkml:trace contextRef="#ctx0" brushRef="#br0" timeOffset="16333">6665 7999 5734,'-2'23'0,"-2"22"0,2-14 0,0-5 0,1 2 0,1 0 0,0-1 0,1 5 0,3 7 0,6-75 0,1-20 0,0 16 0,-4 6 0,1-6 0,-1 3 0,0 1 0,-2 6 0,1-1 0,-1 1 0,0 3 0,-3 16 0,2-3 0,0 12 0,1 0 0,0 13 0,1 12 0,-1 4 0,2 1-498,0 0 0,0 1 498,-1-4 0,3 7 0,4 15 0,-5-17 0,-7-1 0,-11-28 0</inkml:trace>
  <inkml:trace contextRef="#ctx0" brushRef="#br0" timeOffset="16473">6654 8106 5734,'10'-14'0,"-4"6"0,14-6 0,-7 7 0,27-12 0,-20 8 0,21-9 0</inkml:trace>
  <inkml:trace contextRef="#ctx0" brushRef="#br0" timeOffset="16930">6934 7952 5734,'26'-17'0,"-1"4"0,-9 40 0,-7-15 0,-2 19 0,-12-9 0,1-10 0,1 10 0,5-13 0,8 1 0,2-2 0,5 0 0,-1-1 0,-4-1 0,16 14 0,-17-11 0,12 16 0,-27 0 0,-10 3 0,-2-1 0,-13-11 0,-2-3 0,7-5 0,-8-1 0,2-2 0,14-7 0,-8-2 0</inkml:trace>
  <inkml:trace contextRef="#ctx0" brushRef="#br0" timeOffset="17100">7527 8062 5734,'10'-2'0,"1"-1"0,0 0 0,-1-1 0,0-1 0</inkml:trace>
  <inkml:trace contextRef="#ctx0" brushRef="#br0" timeOffset="17282">8130 7926 5734,'26'-8'0,"-2"1"0,-9 1 0,-2 1 0,3-3 0</inkml:trace>
  <inkml:trace contextRef="#ctx0" brushRef="#br0" timeOffset="17436">8973 7703 5734,'20'-5'0,"3"-1"0,-4 1 0,0-1 0,-3 3 0,-3 0 0</inkml:trace>
  <inkml:trace contextRef="#ctx0" brushRef="#br0" timeOffset="17595">10347 7599 5734,'32'-3'0,"1"-1"0,-15 3 0,3 0 0,-8 1 0</inkml:trace>
  <inkml:trace contextRef="#ctx0" brushRef="#br0" timeOffset="18981">4042 9237 5734,'3'10'0,"1"2"0,7 27 0,3 6 0,-3-8 0,0-1 0,2 8 0,-2-9 0,-3-8 0,5 16 0,-8-24 0,-1-6 0,2 8 0,-12-23 0,-3-22 0,0-16 0,1 4 0,-7-10-211,5 8 1,0-7-1,4 9 211,8 6 0,1 7 0,5-15 0,-1 20 0,4-6 0,-2 15 0,4 1 0,13 8 0,-8 0 0,15 31 0,-26-15 632,4 21-632,-28-4 0,6-13 0,-12 14 0,-2-8 0,-5 5 0,5-5 0,5 3 0,27-16 0,0-1 0,16 0 0,4-2 0,-5-1 0,1 0 0,1 1 0,11 3 0,-15-6 0,13 5 0,-20-9 0</inkml:trace>
  <inkml:trace contextRef="#ctx0" brushRef="#br0" timeOffset="19142">4480 9401 5734,'13'18'0,"-3"-1"0,3 24 0,-1-4 0,0-1 0,0-2 0,0-1 0,0 0 0</inkml:trace>
  <inkml:trace contextRef="#ctx0" brushRef="#br0" timeOffset="19700">4388 10147 5734,'1'22'0,"3"10"0,1 3 0,2 3 0,1 7 0,0-2 0,-3-13 0,2 7 0,-13-43 0,3 1 0,-7-18 0,0-16 0,11-5 0,2-2 0,-4 16 0,2 1-128,4-16 1,4 5 127,5 11 0,4 0 0,-3 4 0,1 4 0,7 27 0,-15 0 0,8 19 0,-22 12 0,2-13 0,-3 9 0,4-22 255,1-1-255,-1 1 0,2 0 0,1 3 0,2-2 0,13 16 0,6-7 0,1 1 0,-2-10 0,-5-9 0,1 0 0</inkml:trace>
  <inkml:trace contextRef="#ctx0" brushRef="#br0" timeOffset="20016">4699 10213 5734,'14'-26'0,"11"-5"0,-12 22 0,19 2 0,-18 13 0,5 6 0,-4 20 0,-9-16 0,7 15 0,-7-16 0,-1-4 0,16 13 0,-10-17 0,21 2 0,-23-10 0,5-3 0</inkml:trace>
  <inkml:trace contextRef="#ctx0" brushRef="#br0" timeOffset="20535">4600 10573 5734,'-2'25'0,"0"1"0,0 4 0,3 1 0,2 0 0,2-2 0,1 12 0,-2-13 0,-1-4 0,-2-14 0,-8-7 0,-3-10 0,-6-15 0,-2-6 0,6 4 0,2-1 0,-5-17 0,3 0 0,5-2-632,10 2 632,1 27 0,1 1 0,15-10 0,-5 12 0,12-5 0,0 28 0,-15-4 0,3 23 0,-16-18 0,-4 9 0,1-13 0,0 0 632,-2 6-632,2-5 0,-1 10 0,8-5 0,0-1 0,22 14 0,-10-16 0,12 9 0,-14-14 0,-2-4 0,1 0 0</inkml:trace>
  <inkml:trace contextRef="#ctx0" brushRef="#br0" timeOffset="20876">4814 10696 5734,'1'-11'0,"1"1"0,1-1 0,5-1 0,-3 4 0,4 4 0,-5 5 0,0 6 0,1 1 0,4 5 0,-2-4 0,2 4 0,-5-6 0,2 0 0,2 6 0,-1-3 0,2 3 0,-2 0 0,-4-3 0,-3 5 0,-6-2 0,-12 5 0,4-7 0,-7 2 0,8-8 0</inkml:trace>
  <inkml:trace contextRef="#ctx0" brushRef="#br0" timeOffset="21049">4661 11146 5734,'-4'12'0,"1"0"0,4-3 0</inkml:trace>
  <inkml:trace contextRef="#ctx0" brushRef="#br0" timeOffset="29999">12979 8904 5734,'3'3'0,"2"-1"0,21-14 0,6-6 0,-2 2 0,4-1 0,5-4 0,-2 3 0,3-2 0,-5 2-1514,-8 5 1,0-1 1513,9-4 0,5-3 0,-8 5 0,-5 1 0,8-7 0,2-1 0,0-2 321,-2 3 0,2-4-321,-2 1 0,1-2 0,-6 6 0,1-1 0,0 0-695,-3 2 0,0 0 0,0 0 695,14-9 0,-4 2 0,0 4-632,-6 2 0,1 1 632,-12 6 0,0 1 364,10-7 1,-3 3-365,-9 4 0,17-9 0,3-1 0,-3 1 6,0 0 0,5-2-6,-8 6 0,0-1 0,-4 3 0,-8 4 0,0-1 205,13-6 1,5-3 0,-8 4-206,-5 3 0,11-9 0,1 1 0,-7 3 0,-1 1 0,3-2 0,1-1 0,-2 2 0,0 0 561,0-1 1,7-4 0,-1 1-562,1-4 0,-2 2 0,-2 2 0,-1 1 227,2-4 1,-6 6-228,-19 11 0,18-10 0,-16 10 1746,8-6-1746,-13 9 0,-2 2 0,0 0 490,-1 0-490,-24 8 0,9-1 0,-33 10 0,10-1 0,-1 0 0,-14 5-322,10-4 1,1 0 321,10-3 0,3 0 0,-14 4-517,12-4 1,1-1 516,-8 4-228,-1 0 0,-1 1 228,-5 1 0,8-3 0,3 0 0,9-4 0,-13 5 544,17-6-544,15-7 0,28-7 0,-7 1 0,6-2-542,12-2 0,11-3 0,0 1 0,-8 1 542,-9 3 0,-1 1 0,8-3 0,8-2 0,-2 0 0,-14 4 364,-9 3-364,12-4 0,3 0 0,3 1 0,-8 5 0,-11 16 3276,-12 9-3160,0 3-116,-6 7 0,-2 0 0,-1-8-234,0 5 0,-1-3 234,-1-11 0,-8 20 0,3-13 0,-7 16 0,-7 3 0,5-13 0,-9 17 0</inkml:trace>
  <inkml:trace contextRef="#ctx0" brushRef="#br0" timeOffset="31199">13005 8904 5734,'16'0'0,"14"-3"0,12-1 0,-4 1 0,-10 0 0,3 0-469,4 0 1,9-1 0,8-1 0,2 0 0,-1 0 0,-5 1 0,-8 0-327,1 0 1,-7 1-1,6 0 795,-5 0 0,6-1 0,3 1 0,2-1 0,1 0 0,-3 0 0,-2 1-15,5 0 1,-2 0-1,0 0 1,-1 0-1,0 0 15,-1 0 0,-1 1 0,1-1 0,0 0 0,0 0 0,3 0 0,0 0 0,0 0 0,0-1 0,-1 1 0,0 0 0,0 0 0,0 0 0,-4-1 0,-5 2 0,7-2 0,-2 1 0,3 0 0,4-1 0,-5 1 0,-7 0 0,-1 0 0,11-1 0,-1 0 0,-12 1 0,-1 0 0,9-1 0,-5 0 0,-13 2 343,20-3-343,-20 3 2050,11-2-2050,-18 2 2101,-2 0-2101,-1 1 1240,-2-2-1240,-6-6 0,-39-24 0,14 12-426,-5 2 0,1 2 426,7 7-41,-6-2 0,0-1 41,-2 0 0,0-1 0,1 1 0,10 5 0,14 2 0,6 5 0,31 7 0,8 2 0,-9-1-261,6 1 1,-1 0 260,-16-2-427,-1 0 0,1 0 427,1 0-314,17 6 314,-29-7 0,4 9 0,-8 2 1184,0 5-1184,-15 7 0,-1-8 0,-10 13 0,-2 0 0,1-1 516,1-3 1,-2 2-517,4-7 0,1-3 0,-6 9 406,-6 11-406,9-18 0,8-12 0,-14 8 0,9-11 0,-10 2 0</inkml:trace>
  <inkml:trace contextRef="#ctx0" brushRef="#br0" timeOffset="32538">13020 9007 5734,'13'10'0,"18"11"0,14 8 0,-6-4-1639,-14-10 1,0 0 1207,5 3 0,5 4 0,1 0 0,-5-4 431,1-1 0,-3-4-105,-5-1 0,1 0 105,5 2 0,5 2 74,6 2 0,5 1 1,0 1-75,-12-6 0,0-1 0,1 1 0,3 2 0,2 0 0,3 2 0,3 2 0,0-1 0,0 0 0,-3-1 0,-2-1 0,-2 0 0,0-1 0,1 1 0,2 2 0,0 0 0,3 1 0,1 2 0,1 1 0,-1-1 0,-1 1 0,-2-2 0,-3 0 0,-2-1 0,-1 0 0,-1 0 0,0 0 0,1 0-150,7 5 1,1-1 0,-1 1 0,-2-1 0,-2-1 149,0 0 0,-3 1 0,-2-3 0,-4-1 0,0 1 0,0 1 0,3 1 0,6 5 0,0 1 0,-4-4 0,-5-3 0,-3-2 0,2 1 0,4 3 0,4 3 0,-2-1 0,-5-4 0,-5-4 0,0 0 0,4 1 0,4 2 0,-5-3 0,9 6 0,5 2 0,-5-3 0,-28-17 0,-1 0 0,9 4 2152,-11-17-2152,2-5 0,-11-14 0,-8-11 0,-1 1 0,0-2 0,-3-1-89,-2-5 1,-3-5 0,2 8 88,3 10 0,0 4 0,-3 0 0,2 5 863,4 7-863,-12-16 0,13 16 0,-13-17 0,52 57 0,-17-18 0,8 12 0,3 3 0,7 7 0,-5-5 0,1 3 0,1 0 0,1 2 815,-6-6 1,-1-1-816,1 2-493,4 7 0,1 2 493,-3-3 0,2-2 0,-6 4 0,-22-5 0,-5-2 0,-6 6 0,1-3 0,-7 3 0,-11-3 0,-8 0 0,5-4 0,10-6 0,0 0 0,-8 5 0,-4 3 0,4-3 0,3-4 0,5-5 0,1 1 1203,-20 12-1203,17-34 0,13 1 0,-13-9 0</inkml:trace>
  <inkml:trace contextRef="#ctx0" brushRef="#br0" timeOffset="34336">12806 8959 5734,'16'24'0,"2"2"0,2 1 0,6 7 0,-7-9 0,2 3 0,4 3 0,2 3 0,-3-4 0,-6-7 0,0 0 0,6 7 0,3 5 0,1 0 0,1 1 0,0 0 0,-4-3-808,-5-8 0,1 1 808,1 1 0,4 6 0,0-1 0,-6-6-904,9 10 904,-12-14 0,2 2 0,4 8 0,-1 0 0,-8-12 0,0 2 0,8 11 0,0 0 0,0 4 0,1 1-853,-4-3 1,5 7 0,-3-4 852,-5-10 0,1 3 0,1 1 0,5 8 0,2 5 0,1 0 0,-3-4 0,-4-8-329,2 3 1,-1-2 328,0 2 0,4 5 0,1 2 0,-1-2 0,-2-2 0,1-1 0,0 0 0,-1-1 0,3 5 0,0-1 0,1 2 0,-1-2 0,1 3 0,0-1 0,-2-4 0,-2-4 0,-1-2 0,-3-3 0,1-2 0,-1 0 0,0 0 0,1 1 0,0-1 0,0 3 0,1-2 0,4 8 0,-1-3 0,-4-4 0,10 10 0,-11-12 296,8 8-296,-11-14 2378,-4-6-2378,5 7 1867,-10-15-1867,1 1 1193,-2-3-1193,0 0 0,-11-8 0,0 1 0,-11-8 0,-6-4 0,4 2 0,-12-8 0,-1 0 0,2 0-496,1 2 1,3 0 495,8 5 0,-23-13 0,19 11 0,-19-11 0,28 18 0,21 22 0,0-6 0,26 19 0,8 4 0,-1-7 495,-7-3 1,2 1-496,-7-9 0,-3-2 0,-1-1 0,17 7 0,-15-8 0,4 1 0,-4-1 0,0-1 0,-7-10 0,-7-1 0,6-6 0,-5-21 0,-1-5 0,0 4 0,0-4 0,1-3 0,-4 8 0,-1 3 0,0-1 0,1-1 0,-2 0 0,-1 8 0,2-15 0,-2 3 0,0 2 0,-1 0 0,-3 14 0,4-28 0,-2 21 0,1-17 0</inkml:trace>
  <inkml:trace contextRef="#ctx0" brushRef="#br0" timeOffset="37685">16097 6690 5734,'2'13'0,"0"3"0,1 25 0,-1 6 0,-1-22 0,-1 3-536,0 6 0,-1 11 0,-1 5 0,1 3 0,-1-2 0,1-6 536,0 2 0,0-4 0,-1 0 0,1 3-284,-1 1 0,0 3 1,-1 1-1,1-2 0,0-3 284,2-4 0,-1-1 0,1-4 0,0-6 912,1 18-912,0-3 0,1-3 0,-1-8 0,0-2 0,0-3 0,0-13 0,-1 9 1351,0-23-1351,-2-28 0,2-15 0,-2-4 129,1-6 1,1 0-130,1 6 0,-1 0 0,1 12 0,-1-4 0,1 4 0,-1 4 0,1-1-673,-1-9 0,-1-9 0,0 0 0,0 9 673,0 11 0,0 1 0,-1-11 0,0-6 0,0 8 0,-2-1 0,1 4 0,0 1 0,0-3 0,0 7 0,1 1 0,0 7 1413,1-5-1413,-1-4 3276,1 11-3160,0-8-116,2 3 0,0 8 0,1-10 0,2-14 0,-2 16 0,1-7 0,-1 2 0,-1 12 0,2-15 0,-3 19 0,2-6 0,-1 4 0,1-2 0,-1 4 0,0 0 0,1 2 0,-1 0 0,2 1 0,1 1 0,15 1 0,-6 3 0,13 0 0,6 1 0,2 1 0,15 0 0,-12 0 0,4 0 0,5 1 0,-3 1 0,0 0-455,4 0 1,2 1 454,-21-1 0,1 0 0,6 0 0,4 1 0,-3 0 0,-3-1 0,2 1-773,9 0 0,8 1 0,0 0 1,-9 0 772,-11-1 0,0 0 0,3 0 0,6 1 0,1 0 0,-3 0-846,12 1 0,-5 0 846,-11 0 0,0-1-21,14 1 0,-3 1 21,-5-1 0,-6-2 0,13 1 0,8 1 0,1-1 0,-4 0 0,-10 0 0,-6-1 0,-5 0 0,5 1 0,5-1 0,9 1 0,5 1 0,-2-1 0,-4-1 0,-9 1 0,6-1 0,-8-1 0,-12 0 0,1 0 0,4 1 0,4-1 0,1 0 115,7 1 0,2 0 1,1-1-116,-10 0 0,2 0 0,-1 0 0,0 0-116,9 0 1,-1 1 0,-2-1 115,8 0 0,-8 0 1484,-12-1-1484,-12 0 900,14 0-900,-18 0 21,5 1-21,-3-1 2566,-2 1-2566,1 10 763,-8-3-763,1 9 0,-1 20 0,-4-5 0,-1 1 0,1-6 0,-1 1 0,2 18 0,-1-3-1103,-2-13 1103,3 20 0,1-12 0,-1 0 0,1 2 0,0 2 0,2 5 0,1 2 0,0-4 0,-4-17 0,0 0 0,4 18 0,0 0 0,0-7 0,-1-4 0,0 1-446,0 0 0,-1-4 446,-2-13 0,-2-1-354,5 14 354,-5-14 952,5 14-952,-5-15 0,-1-4 0,1 6 957,-7-7-957,-4-1 440,-3-3-440,-33-2 0,21-3 0,-3 0 0,-5 1 0,-2-2 0,-4-1 0,2 0 0,-4 1 0,-2-1 0,-2 0 0,-7 0 0,1 0 0,7-1-490,4 0 1,2 0 489,-2 0 0,-3 0 0,1-1 0,-1 1 0,-1-2 0,3 1 0,-7 0 0,0 1 0,5-1 0,-2-1 0,1 1 0,1 1 0,2-1 0,2 1 0,2 0 0,0 0 0,-2 0 0,-2 0 0,1 0 0,-5 1 0,-1 0-767,6 0 0,-5 1 0,0 0 1,4-1 766,-7 0 0,-1 1 0,8-1 0,-6 1 0,-1-1 0,4 1 0,7-1-570,8 0 1,1 0 569,-24 0 0,0 0-174,5-1 174,1 0 0,16 0 0,0 1 0,3-2 0,-3 2 0,-11-1 0,-6 2 0,4-1 0,11-1 0,-1 1 0,-6 1 0,-9 0 0,1 0 0,8 0 0,8-1 0,2 1 258,-14 0 0,-2 1-258,-6 0 0,5-1 0,2 0 1134,1 0 1,0 0-1135,-5 0 0,13 1 0,-4 0 0,2-1 0,4 1 0,0-1 863,-17 2 0,-1 1-863,14-1 0,4 0 0,-2 0 0,-5 1 0,1 0 0,11-2 334,-9 3-334,12-3 0,4 0 0,2-1 514,2 0-514,0-1 0,3-10 0,4 0 0,6-9 0</inkml:trace>
  <inkml:trace contextRef="#ctx0" brushRef="#br0" timeOffset="38845">16522 6771 5734,'-8'39'0,"-1"2"0,0 0 0,0 2-1210,1-4 1,0-4 1209,4-13-192,-5 24 192,4-25 582,-1 17-582,11-40 0,8-20 0,2-4 0,-2-2 0,3-6 0,-2 3 0,5-9 0,-1 3 0,4-6 0,-5 9 0,-2 5-260,0 1 1,-1 3 259,-8 15 1109,12-4-1109,-9 11 791,10-1-791,-3 25 0,-6-6-224,6 12 224,-8-10 632,3 9-632,2 8 0,-4-10 0,0 0 0,2 10 0,-11-7 0,-9-22 0</inkml:trace>
  <inkml:trace contextRef="#ctx0" brushRef="#br0" timeOffset="39002">16546 6906 5734,'14'3'0,"4"-2"0,8 0 0,12-1 0,-11-1 0,22 0 0,-25 0 0,12-1 0</inkml:trace>
  <inkml:trace contextRef="#ctx0" brushRef="#br0" timeOffset="39233">16881 6879 5734,'7'24'0,"0"-2"0,0 25 0,-3-23 0,4 24 0,-5-24 0,0-8 0,1 9 0,-1-3 0,-1-5 0,-1 1 0,-4-18 0,-1-2 0</inkml:trace>
  <inkml:trace contextRef="#ctx0" brushRef="#br0" timeOffset="39895">17428 6754 5734,'0'37'0,"-1"-4"0,-2-4 0,-1-1 0,0 10 0,0-8 0,1 0 0,-3 10 0,4-11 0,-2-1 0,2-6 0,4-28 0,1 1 0,7-26 0,2-6 0,0 4 0,2-5 0,3-7 0,-2 8 0,-2 7 0,2-8 0,1 6 0,-7 29 0,0-1 0,13 35 0,-13-14 0,13 27 0,-11-18 0,-1-1 0,0 1 0,0 0 0,5 11 0,-16-38 0,0-1 0</inkml:trace>
  <inkml:trace contextRef="#ctx0" brushRef="#br0" timeOffset="40085">17485 6921 5734,'35'2'0,"-15"-2"0,16-2 0,-21-3 0</inkml:trace>
  <inkml:trace contextRef="#ctx0" brushRef="#br0" timeOffset="40852">17743 6887 5734,'23'7'0,"-5"-2"0,22 3 0,-20-4 0,20 4 0,-27-3 0,1 12 0,-8-6 0,0 11 0,-5-1 0,0 13 0,-1 11 0,-1-7 0,0-10 0,0-2 0,0-6 0,0 13 0,0-10 0,4-28 0,-1 12 0,4-28 0</inkml:trace>
  <inkml:trace contextRef="#ctx0" brushRef="#br0" timeOffset="41862">18516 6861 5734,'-2'21'0,"-3"5"0,-2 0 0,-2 5-736,1-4 0,1-2 736,1-6 466,-3 13-466,-3 4 242,2-4-242,1-3 0,15-49 0,6-15 0,5-4 0,1-2 0,-3-2 0,1 1 382,1 1 0,0 6-382,-4 9 0,0 14 0,3 2 0,0 31 0,-8 1 0,0 10 0,-1 0 0,-2-1 0,0-1 0,1 4 0,-1-2 0,-2-9 0,-3-11 0,-2-3 0</inkml:trace>
  <inkml:trace contextRef="#ctx0" brushRef="#br0" timeOffset="42034">18471 6971 5734,'30'5'0,"-4"-4"0,15 0 0,-12-4 0,-3 1 0,-8-1 0</inkml:trace>
  <inkml:trace contextRef="#ctx0" brushRef="#br0" timeOffset="42302">18882 6895 5734,'1'15'0,"-2"2"0,-5 13 0,1-3 0,0 11 0,2 5 0,1-1 0,2-7 0,5-6 0,0-13 0,11-2 0,-9-15 0,4-12 0,-10-15 0,-15 10 0,3-9 0,-12 17 0</inkml:trace>
  <inkml:trace contextRef="#ctx0" brushRef="#br0" timeOffset="43085">16966 7258 3705,'48'-2'0,"0"1"0,-2 0 0,4-1 0,-10 0 0,5 0 0,1 0 0,0 0-820,1 0 1,0 0 0,1-1 0,0 1 712,0 0 0,2-1 0,-2 1 0,-1 0 107,-5 0 0,-1 0 0,-1 1 0,-1-1 0,5 0 0,-2 1 0,-3 0 0,3-1 0,0 1 0,-4 0 0,1 0 0,-3-1 0,-2 1 0,-1 0 0,-2 0 0,3 0 0,2 0 0,6-1 0,0 0 0,-5 0 0,1 1 0,0-1 0,7 0 0,4 0 0,-5-1 0,-6 1 0,-7 0 0,1 0 0,-3 0 0,-2 0 0,-14 1 210,3-1 1,-10-3 0,-1 0 0</inkml:trace>
  <inkml:trace contextRef="#ctx0" brushRef="#br0" timeOffset="43799">16116 7328 5734,'43'-2'0,"6"-1"0,-15 2 0,9-2 0,1 1 0,-1 0-247,3-1 1,-1 1 0,7-2 246,-10 1 0,5 0 0,4-1 0,2 0 0,-2 0 0,-3 0 0,-7 1-1093,10-1 1,-7 1 0,2-1 960,3 0 0,6-1 0,-5 0 1,-15 1 131,-10 1 196,17-4 0,-21 3 0,13-4 0</inkml:trace>
  <inkml:trace contextRef="#ctx0" brushRef="#br0" timeOffset="45080">15655 7290 5734,'9'38'0,"-3"5"0,-1-1 0,-2-12 0,1 18 0,0-3 0,-3-25 0,0 6 0,-8-62 0,1 11-448,2-1 1,1 1 447,1 5 216,1-1-216,4-4 0,0-1 0,2 1 0,7-23 0,1 29 0,10 2 0,4 2 0,4-2 0,-5 4 0,-1 4 0,4 17 0,-17-3 0,6 7 0,-34 27 0,9-23 339,-12 12 1,-1-1-340,8-14 0,-11 9 0,17-15 0,6 15 0,23 17 0,-7-6 0,3-10 0,0-5 0,-7-12 0,1-2 0,-7-22 0,-3 5 0,-1-9 0,-2 11 0,1 1 0,28-13 0,3 9 0,-6 2 0,1 2 0,7 2 0,-10 6 0,-14 6 0,-4 2 0,-5 21 0,-3 4 0,2-6 0,-2 10 0,0-2 0,1-16 0,0 17 0,0-17 0,0 8 0,-4-21 0,-1-1 0</inkml:trace>
  <inkml:trace contextRef="#ctx0" brushRef="#br0" timeOffset="45754">15720 7647 5734,'-3'30'0,"1"-1"0,-1-1 0,2 1 0,-1 9 0,1-7 0,-1-23 0,5-1 0,-1-45 0,8 7 0,1 2 0,0 7 0,12-18 0,-5 22 0,18 5 0,-12 3 0,9 7 0,-23 10 0,-3-1 0,1 2 0,-6 12 0,-3-9 0,-5 12 0,-8-11 0,3-3 0,-4 2 0,8-6 0,2 6 0,6 3 0,8 15 0,-2-12 0,12 12 0,-9-24 0,6 1 0,-4-11 0</inkml:trace>
  <inkml:trace contextRef="#ctx0" brushRef="#br0" timeOffset="45961">15978 7775 5734,'15'-25'0,"1"6"0,-12 19 0,3 6 0,1 20 0,-2 4 0,1-5-439,1 6 1,-1-2 438,-2-14 0,-2-1 212,2 2-212,1 2 0,-3-11 0,-3-4 0,-3-14 0</inkml:trace>
  <inkml:trace contextRef="#ctx0" brushRef="#br0" timeOffset="46668">15521 7976 5734,'1'15'0,"1"22"0,-1-17 0,1 12 0,0 0 0,-2-11 0,2 5 0,-1-2 0,-1-11 0,-3-12 0,2-14 0,11-12 0,9-10 0,-3 6 0,3-7 0,7-5 0,4 5 0,8 17 0,-18 11 0,20-2 0,-33 30 0,-1-7 0,-10 11 0,-1-15 0,2 0 0,-3 4 0,2-4 0,0 3 0,2-3 0,2 1 0,3 14 0,0-11 0,5 21 0,-5-23 0,4 9 0,-4-12 0</inkml:trace>
  <inkml:trace contextRef="#ctx0" brushRef="#br0" timeOffset="46834">15809 8108 5734,'7'-15'0,"0"10"0,-5 15 0,0 7 0,-3 14 0,1-13 0,1 3 0,1-11 0</inkml:trace>
  <inkml:trace contextRef="#ctx0" brushRef="#br0" timeOffset="47123">15894 8189 5734,'8'31'0,"5"7"0,-5-20 0,12 0 0,3-33 0,-6 3 0,1-13 0,-13 8 0,-2-4 0,0 1 0,-4 0 0,-2 9 0,-6 4 0,-9 11 0,4 1 0,-4 6 0</inkml:trace>
  <inkml:trace contextRef="#ctx0" brushRef="#br0" timeOffset="47401">16044 8165 5734,'6'14'0,"-1"-5"0,11 26 0,-8-22 0,29 14 0,-19-28 0,11-1 0,-12-18 0,-11 6 0,-2-11 0,-3-1 0,-2 7 0,-2-21 0,0 30 0,1 2 0,0-2 0,-1 0 0</inkml:trace>
  <inkml:trace contextRef="#ctx0" brushRef="#br0" timeOffset="47616">16743 7611 5734,'-6'6'0</inkml:trace>
  <inkml:trace contextRef="#ctx0" brushRef="#br0" timeOffset="47778">16950 7608 5734,'10'3'0,"-3"1"0,-4 5 0</inkml:trace>
  <inkml:trace contextRef="#ctx0" brushRef="#br0" timeOffset="47954">17330 7686 5734,'23'1'0,"0"-1"0,-5 1 0</inkml:trace>
  <inkml:trace contextRef="#ctx0" brushRef="#br0" timeOffset="48125">18247 7620 5734,'30'-5'0,"-3"1"0,-13 1 0,0 1 0,4 0 0</inkml:trace>
  <inkml:trace contextRef="#ctx0" brushRef="#br0" timeOffset="51671">16452 8860 5734,'-3'43'0,"0"1"0,1 0 0,-1 0 0,1-6 0,2 0 0,-1-1 0,0 1-1093,-2 11 1,0 0 0,2-4 259,1 2 0,1-5 730,1-4 1,-1-5 102,1-1 486,-1 3 0,0-6-486,-1-21 0,-2-45 0,1-5-92,-1 8 0,1-3 92,-1-5 0,0-1 0,-1-2 0,-1 1 0,2 3 0,-1 2 1147,0 0 0,0 2-1147,0 4 0,1 2 0,-1-13 0,1-1 0,1 1 0,1 7 1001,1-11-1001,-1 30-176,2-7 176,-1 7 0,5-29 0,-3 29 282,2-18-282,-3 26 0,-1 0 0,0 0 763,1 0-763,-1 1 196,0-1-196,0 1 0,1 1 0,0 0 0,3 1 0,4 2 0,15 2 0,3 0 0,5 0 0,-2 1 0,6 0 0,2 0 0,6 0 0,1 0 0,-6 1 0,0-1 0,0 1-151,1 0 0,6-1 0,1 1 1,-1-1 150,-5 2 0,0 0 0,-1 1 0,-5-1 0,5 0 0,3 0 0,-3 1 0,9-1 0,6 1 0,-1 0 0,-4 0 0,-9-1-1596,5 1 0,-2 1 1596,1-1 0,6 0 0,0 0 0,-10 0 0,-10 0 0,-4 0-71,1 0 1,3 1 70,4 0 0,8 1 0,0 0 0,-6-1 0,4 1 0,0 0-79,-5 0 0,4 0 0,1 0 0,-1 1 79,-1 0 0,1 0 0,-1 0 0,-3 0 0,-1 0 0,-3-1 0,7 1 0,-2 0 0,7 1 0,4-1 0,2 1 0,-1 0 0,-4 0 0,-7-1-494,4 0 0,-7-1 0,4 1 494,-1-1 0,3 1 0,1 0 0,-1 0 0,-3-1 0,6 1 0,-3-1 0,-6 0 294,-7-1 1,-2 0-295,9 1 0,3 0 0,-5 0-328,10 0 328,-17-1 126,5 0 0,3 1-126,-7-1 0,-1 1 0,1-1 0,-1 0 0,20 3 2486,-22-1-2486,-8 3 1867,4 8-1867,-4 15 0,-4-7 868,3 15-868,-7-10 0,0 0 0,3 8 0,-2-2 0,0 2 0,0 2 0,-1-1 0,2 11 0,-3-12 0,2 2 0,1 7 0,2 2 0,1 0 0,0 1 0,-4-14 0,0 0 0,0-2-585,3 12 1,-1-9 584,-6-19 0,6 19 0,-6-19 0,3 11 0,-5-16 0,-2-1 0,1 0 1169,-6-1-1169,-24 4 0,10-7-363,-19 3 363,18-6 0,-2-2 0,-15 0 0,-3 0 0,-5 0 0,12-1 0,-4 1 0,-2-1 0,-8-1 0,-2 0 0,2 0 0,12 1 0,3-1 0,-5 0 0,-11 0 0,-6 0 0,1-1 0,9 1-471,8 0 1,2-1 470,-3 1 0,-3-1 0,1 0 0,-11-1 0,3 0 0,11 0 0,0 1-755,-14-2 1,3 0 754,6 0 0,0 1 0,5 0 0,-8-1 0,5 1 0,11 1 0,-1 0 0,-12-1 0,-6-1 0,6 1 0,6 1 0,4 0 0,3 0 0,1 0 0,-5 1 0,1-1-73,-1 0 73,-15 1 0,9-1 0,1 0 0,9 1 0,1 0-222,-9 0 0,4-1 222,5 0 0,-7 0 0,-1 0 0,-2-1 0,-2 0 0,-9-1 0,8 1 0,-4-1-247,0 1 1,1-1 246,7 1 0,-13 0 0,3-1 0,-2 0 0,17 2 0,1 0 0,-15-2 0,3 1 0,11 1 1304,1-1-1304,-5 1 0,-2-1 0,-4 0 0,-7 0 0,-3 0 0,11 1 0,2 0-563,4 1 0,1-1 563,-2 1 0,4-1 0,7 2-144,-5-1 0,-2 0 144,1 0 600,-7 1 0,-2-1-600,12 2 0,1 0 0,-1 0 0,0 0 0,-1 0 0,1 1 0,-13 0 0,14 0 1368,-8 0-1368,17 0 1365,-3-1-1365,7-1 0,3-3 0,3-37 0,4 18-493,1-26 493,0 30 0,0-9 0,1-1 0,-1 5 0,0-3 0,0 2 0,1 14 0,0 0 0,0-13 0,2 10 0,-1-10 0</inkml:trace>
  <inkml:trace contextRef="#ctx0" brushRef="#br0" timeOffset="55271">17119 8650 5734,'-11'44'0,"1"1"0,0 0 0,2-11 0,1-1 0,-6 16 0,1-4 0,4-20 0,4-10 0,-2 6 0,2-10 0,2-2 0,-1-9 0,7-20 0,5-14 0,1-5 0,2 4 0,1 1-724,-2 8 724,3-7 0,-1 5 0,-3 9-110,2-4 110,-5 9 0,6-9 0,-3 8 0,6 13 0,-8 16 0,1 15 0,-5-3 0,0 2 0,3 8-52,-3-11 0,-1-1 52,3 3 0,-3-11 109,3 18-109,-19-27 0,7 14 0,-18-31 0</inkml:trace>
  <inkml:trace contextRef="#ctx0" brushRef="#br0" timeOffset="55437">17073 8909 5734,'1'-7'0,"3"2"0,41 1 0,-15 3 0,8-1 0,-20 1 0</inkml:trace>
  <inkml:trace contextRef="#ctx0" brushRef="#br0" timeOffset="56109">17351 8817 5734,'48'3'0,"2"-1"0,-10-2 0,-10 0 0,11 0 0,-18-1 0,-42-4 0,19 4 0,-42-3 0,27 5 0,-23 3 0,15-1 0,-25 5 0,30-4 0,-10 8 0,13 2 0,2 1 0,4 2 0,22 10 0,0-10 0,9 9 0,19-4 0,-23-12 0,19 9 0,-8-5 0,-8-3 0,6 4 0,-22 2 0,-12-8 0,-7 5 0,-25-1 0,21-7 0,-17 4 0,4-19 0,18 3 0,-13-11 0</inkml:trace>
  <inkml:trace contextRef="#ctx0" brushRef="#br0" timeOffset="56399">17754 8826 5734,'3'30'0,"-1"-3"0,-2-8 0,1 9 0,-1-6 0,1 8 0,0-11 0,0-1 0,7-9 0,1-8 0</inkml:trace>
  <inkml:trace contextRef="#ctx0" brushRef="#br0" timeOffset="56917">18226 8624 5734,'2'17'0,"-3"5"0,0-8 0,-5 12 0,1 0 0,-1-1-1070,-5 23 1070,7-31 344,-3 18-344,3-17 0,-2 12 176,2-17-176,2-2 0,-1 1 0,11-36 0,4-3 0,-4 4 0,2-2 275,7-10 0,1 0-275,-6 13 0,0 0 0,5-9 0,0 4 0,-2 7 0,-7 15 0,5 53 0,-5-11 0,3 7 0,0 0 0,-3-4-723,5 8 723,-9-31 0,0-3 0,2 7 0,-9-14 0,1 4 0</inkml:trace>
  <inkml:trace contextRef="#ctx0" brushRef="#br0" timeOffset="57067">18235 8843 5734,'-7'-6'0,"8"2"0,6 1 0,7 1 0,14 0 0,-7-1 0,2-1 0,-9 1 0</inkml:trace>
  <inkml:trace contextRef="#ctx0" brushRef="#br0" timeOffset="57769">18529 8863 5734,'-12'11'0,"-12"16"0,9-10 0,-7 12 0,16-18 0,-4 10 0,6-6 0,1 5 0,9-12 0,7-5 0,3-3 0,0-4 0,8-3 0,-11 3 0,13-1 0,-17 8 0,6 13 0,-10 5 0,0 4 0,-3-3 0,-1 2 0,0 21 0,0-16-211,1 9 211,1-29 0,5-2 0,6-7 0,7-2 0</inkml:trace>
  <inkml:trace contextRef="#ctx0" brushRef="#br0" timeOffset="57968">18960 9116 5734,'-5'37'0,"-1"-1"0,1 0 0,0 1 0,0 0 0,2-10 0,2-11 0,2-2 0,4-16 0</inkml:trace>
  <inkml:trace contextRef="#ctx0" brushRef="#br0" timeOffset="59078">19221 8956 5734,'11'-3'0,"0"-1"0</inkml:trace>
  <inkml:trace contextRef="#ctx0" brushRef="#br0" timeOffset="59256">19650 8949 5734,'16'-1'0,"-1"1"0,0-1 0,1-1 0,1 0 0</inkml:trace>
  <inkml:trace contextRef="#ctx0" brushRef="#br0" timeOffset="59404">20165 8931 5734,'43'-9'0,"-15"2"0,-4 0 0,-7 1 0,18-6 0,-19 7 0,5 0 0</inkml:trace>
  <inkml:trace contextRef="#ctx0" brushRef="#br0" timeOffset="59655">21326 8950 5734,'15'-2'0,"4"0"0,-2-1 0,10 1 0,-14 3 0,0 2 0,-14-3 0,-7 1 0</inkml:trace>
  <inkml:trace contextRef="#ctx0" brushRef="#br0" timeOffset="60759">17574 9203 3375,'39'2'0,"0"1"0,0-1 0,1 0 0,2 0 0,1 1 0,0-1 0,0 1 0,-1 0 0,2-1 0,4 1-469,-3 0 1,4 0 0,3 0 0,2 1 0,-2-1 0,-2 0 0,-6-1 443,4 1 1,-6 0-1,0-1 1,3 1 24,4 0 0,5 1 0,0-1 0,-6 0 0,-11-1 138,9 0-138,-8 0 0,-4-1 0,-1-1 0,-1 0 0,-4 0 0,-3-1 0,-15-3 0,-1-1 0</inkml:trace>
  <inkml:trace contextRef="#ctx0" brushRef="#br0" timeOffset="61335">16572 9302 3926,'49'0'0,"0"-1"0,0 0 0,0 0 0,0 1 0,0-1 0,0 0 0,0 0 0,0 1 0,0-1 0,1 0 0,-1 0 0,0 1 0,0-1 0,0 0 0,0 0 0,0 0 0,1 1 0,0-1 0,1 0 0,0 0 0,-1 0 0,-1 0 0,0 0 0,-2 1 0,-1-1 0,-3 0 0,-1 1 0,-2-1 0,-4 1-219,19 0 0,-8 0 0,-3 0 0,0 1 0,6-1 219,-9 1 0,3-1 0,1 1 0,2 0 0,1 0 0,-1 0 0,-1 0 0,-2 0 0,-2 0-424,5 0 0,-3 0 1,-1-1-1,-1 1 1,2 0-1,1 0 424,2 0 0,3 0 0,2 0 0,-1 1 0,-3-1 0,-4 1 0,-8-1 0,12 1 0,-11-1 310,4 0-310,-6 1 0,-3-2 63,-15 0 1,-11-4-1,-2-1 1</inkml:trace>
  <inkml:trace contextRef="#ctx0" brushRef="#br0" timeOffset="61903">16688 9367 4743,'46'3'0,"-1"-1"0,1 0 0,-1 0 0,1 0 0,-1 1 0,1-1 0,-2 0 0,-1 0 0,-1 0 0,-1 0 0,0 0 0,-1 1-656,4-1 1,-1 0-1,-1 0 1,-1 1 0,-3-1 166,3 0 0,-3 1 1,6 0 488,-6 0 0,6 1 0,4 0 0,1 0 0,-1 0 0,-2 0 0,-7-1 0,13 2 0,-6-1 0,5 1 0,-10-2 0,4 2 0,2-1 0,-1 1 0,-2-1 0,-7-1 0,0 1 0,-5-1 0,6 1 0,1-1 0,9 1 0,4 0 0,2 0 0,-1 0 0,-4 0 0,-6-1 0,5 1 0,-6 0 0,7 0 0,-9-1 0,8 0 0,5 1 0,1 0 0,0-1 0,-5 1 0,-7-2 0,-9 0 153,-2 0 0,-4-1-153,6 1 0,3-1 0,-4 0 531,16-5 1,-24 0 0,16-3 0</inkml:trace>
  <inkml:trace contextRef="#ctx0" brushRef="#br0" timeOffset="62755">16000 9166 5734,'10'-1'0,"-3"4"0,3 4 0</inkml:trace>
  <inkml:trace contextRef="#ctx0" brushRef="#br0" timeOffset="62920">16058 9282 5734,'-1'8'0,"1"1"0,0 2 0,0-1 0</inkml:trace>
  <inkml:trace contextRef="#ctx0" brushRef="#br0" timeOffset="63039">16052 9492 5734,'0'11'0</inkml:trace>
  <inkml:trace contextRef="#ctx0" brushRef="#br0" timeOffset="63228">16071 9585 5734,'-10'-4'0</inkml:trace>
  <inkml:trace contextRef="#ctx0" brushRef="#br0" timeOffset="64772">16816 10146 5734,'-3'40'0,"-1"-1"0,1 0 0,0 0 0,-2 8 0,1-2 0,0 1 0,1-7 0,0 1 0,1 0 0,-1-2-1093,2 5 1,-1-1 0,1 2 496,-1-5 0,0 1 0,0 0 0,1-3 596,1 14 0,1-7 704,1-15 1,0-6-705,2-10 0,1-44 0,-3 8 0,0-5 0,0-13 0,0-11 0,-1-1 0,1 10 10,-1 8 1,1 1-11,-1-3 0,1-5 0,0-1 0,0 5 0,1-11 0,-1 6 0,-1 14 0,0 0 0,1-11 0,0 3 0,-1 7 0,0 9 0,0-6 0,-1 11 2977,1-19-2977,0 16 0,1-16 0,5 20 1254,7 5-1254,3 4 0,6 6 0,9 0 0,4 1 0,12-1-1077,-11 1 1,7-1 0,-5 0 1076,-4 0 0,0 0 0,-2 0 0,4 0 0,0 0-775,6-1 1,2 1 0,-2-1 774,-6 1 0,-1 0 0,1-1-61,8 1 0,1 0 1,-3-1 60,-1 1 0,-1 0 0,-8 0 0,1 1 0,3-1 0,3 1 0,2 0 0,1 0 0,-2 1 0,-1-1 0,-1 0 0,1 0 0,-3 1 0,2-1 0,0 1 0,-2 0 0,2 1 0,-2 0 0,-3 0 0,0 0 0,0 0 0,14 1 0,2 2 0,-15-1 0,0 1 0,-5-1 0,17 4 412,-13-2 1,6 2-1,-8 0-412,-3 6 0,2 11 0,-1 4 0,-5 2 0,-3 4 0,-1 0 0,-3 0 0,-1-4 0,2 6 0,-1-4 0,-4-7 0,0 1 0,2 2 0,1 3 0,1 2 0,2 4 0,1 3 0,-1-1 0,-2-5-619,1 0 1,0 1 618,0 0 0,2 6 0,0-2 0,-4-8 0,5 7 112,3-1 0,-1 0-112,0-1 440,2 2 0,-1-3-440,-5-7 0,-3-4 393,-2 0-393,-11-17 2814,-15 14-2814,-5-12 0,-12 4 1423,3-11-1423,-15-3 0,-4-3 0,18 1 0,-2 0-284,-3 0 1,-5-1 0,-5-1 283,0 0 0,-7-2 0,-4-1 0,-1 0 0,1-1 0,4 2-622,3 0 0,2 0 0,1 1 0,-2-1 0,-2 0 622,1 0 0,-3 0 0,-2-1 0,-1 0 0,2 1 0,2 0 0,5 0-296,-6-1 1,3 1 0,4 1 0,2-1 295,2 1 0,3 0 0,-3 0-111,0-1 0,-2 1 0,-2-1 0,0 0 111,-4-1 0,0 1 0,-1-1 0,-1 1 0,4 0 0,-1 0 0,-1 0 0,2 1 0,3 0 0,-8-2 0,4 1 0,0 1 0,-1 0 0,0 1 0,9 1 0,0 0 0,6 1 0,3-1 0,6 2 421,-24-3-421,25 2 2514,-22-2-2514,27 2 1757,-8-12-1757,14 6 893,-1-10-893,3-5 0,2-9 0,1-6 0,2 5 0,0 5 0,0 1 0,-1 5 0,-2-22 0</inkml:trace>
  <inkml:trace contextRef="#ctx0" brushRef="#br0" timeOffset="66567">4649 7777 5734,'44'-14'0,"1"-1"0,-1 1 0,0-1 0,0 1 0,0 0 0,0-1 0,3 0 0,-6 1 0,7-2-410,-9 4 0,6-2 1,4-1-1,2-1 1,0 1-1,-1 0 0,-5 1 1,-6 2-187,1 1 0,-7 1 0,0 1 0,6-2 596,2 0 0,6 0 0,4-2 0,1 0 0,-1 1 0,-2 0 0,-6 2-19,4-2 1,-5 1 0,0 1 0,5-1 18,-6 1 0,5-1 0,3-1 0,-1 1 0,-2 0 0,-6 2 0,-7 2 36,2 1 1,-4 1-37,6 1 0,3 1 0,-5 0 0,-8 1 0,0 1-37,19-2 1,-3 4 36,-14 10 2164,-9 1-2164,1 14 0,-2 6 0,-3 2 0,-6-3 0,2 10 0,0 6 0,0-2 0,-2-8 1331,1 6 1,1 3-1332,-3-14 0,3 8 0,2 5 0,1 4 0,0 1 0,1-1 0,-2-2 0,0-5 0,-3-8-725,3 9 0,-1-9 0,1 6 725,2 2 0,2 7 0,2 4 0,-1-2 0,-1-5 0,-4-11 0,-2-7 0,0-4 0,3 8 0,3 2 0,-3-4 0,5 11 0,-3-9 0,-1-2 192,-2 0-192,-3-8 0,-15 3 0,-4-1 0,-8-2-163,-1-5 1,-9 0 162,-12-3 0,-10-3 0,-5 0 0,0 1-206,10-2 1,-1 1-1,-1 0 1,-2 0-1,-2 1 206,5-1 0,-2 0 0,-3 1 0,-1 1 0,0-1 0,1 0 0,2 0 0,3-1-128,-1 0 0,3-1 0,1 0 0,0 0 0,2-1 0,-1 1 128,-4 2 0,0-1 0,1 1 0,1-1 0,2 0 0,-3-1 0,1 1 0,2-1 0,3-1 0,2 0 0,3-1 0,-2 1 0,-1 0 0,-2 0 0,-1 0 0,1 0-241,-10 2 0,-1 1 0,7-2 241,9-3 0,0 1 0,-5 0 0,-7 3 0,1-1 0,10-2 0,0 0 0,-10 2 0,2 0 0,24-6 1085,-14 3-1085,9-10 0,3-6 0,-6-6 0,0-21 0,12 7 0,-2-8 0,-2-7 0,0-1 0,1 1 0,1 8 0,-1-4 0,2 5 0,-3-5 0,3 1 0,-3-5 0,-1-4 0,0 0 0,2 4 0,2 5 0,-1-3 0,2 5 0,1 4 441,0-2 1,-1-1-442,-1-3 0,-1-5 0,0 1 0,1 3 0,1 1 0,1 2 0,-2-2 0,1 0 0,2 5 0,-1-2 0,4 10 142,6 11-142,7-16 0,20 4 0,11-2 0,-4 3 0,-9 3 0,1 0-172,10-4 0,5-3 1,-5 6 171,6 2 0,-13 7 0,7-3 0,-13 8 0</inkml:trace>
  <inkml:trace contextRef="#ctx0" brushRef="#br0" timeOffset="67957">8737 7437 5734,'8'46'0,"-1"0"0,1 0 0,-2 1 0,0 0-820,-1-9 1,-1 5 0,-1-1 0,0-3 24,-1-5 1,-2-2-1,1 2 795,0 3 0,0 4 0,-1-1 0,1-1 89,-1 1 0,0-1 0,1 6-89,-1-7 0,1 4 0,-1 5 0,1 2 0,0 1 0,0 1 0,0-2 0,2-3 0,0 1 0,0-1 0,1-2 0,1 1 0,-1 0 0,0-1 0,0 2-49,-1 1 0,-1 1 1,0 0-1,0 0 1,0 0-1,1-2 1,1-2 48,2 10 0,1 1 0,1-3 0,-1-7 0,-1-10 0,3 8 0,0-4 0,0-4 1434,-2-20-1434,-6-27 0,-2-21 0,-2-15 0,-2-9 0,0-4 0,-1 1 0,2 6 0,0 12-429,2-5 1,0 8 0,-1-9 428,-1 9 0,0-9 0,0-4 0,-2-4 0,1 0 0,0 1 0,1 4 0,0 7 0,2 9 0,1-12 0,0 9 960,1 7 0,-1-2-960,1-8 0,-1-6 0,0 4 0,-1 0 0,1-1 0,0 4 0,0-4 0,-1-1 0,1 6-663,0-1 1,-1 3 662,1-14 0,0 4 0,0 12 0,1 11 0,1-14 0,0 19 0,8-27 0,-3 27 2601,8-16-2601,17 17 0,4 2 0,8-2-68,-3 1 1,10-2 67,-14 10 0,8-1 0,3 0 0,0 1 0,-1 1 0,-7 0-418,4 0 0,-5 0 0,6 0 418,-4 0 0,6-1 0,2-1 0,3 1 0,-1-1 0,-2 2 0,-1 1 0,2 0 0,-1 1 0,-1 0 0,-4 1 0,-4 0-562,2 0 0,-6 1 0,5-1 562,5-1 0,6-1 0,3-1 0,-4 3 0,-8 2-135,7 5 0,-9 4 135,1 1 0,-8 11 0,5 8 0,-8 2 0,-14 1 0,-3 6 0,-1-1 0,3 8 0,1 6 0,-1 0 0,0-2 0,-3-6 0,0 2 0,-1-5 0,1 7 0,-1-5 0,2 6 0,2 5 0,0 2 0,0 0 0,0-3 0,-2-5 0,-2-7 0,2 1 0,-3-7 0,2 4 0,0 2 0,2 3 0,0 3 0,0-1 0,1-3 0,1 1 0,2 0 0,-2-3 0,-1-5 0,-1 1 0,0 0 0,1 0 0,3 7 0,-1-2 0,-2-6 0,-3-6 0,-2-4 0,6 13 0,-2 6 0,-15-27 0,-28 5 0,-11-2 0,-6-2 0,11-4 0,-5 0 0,1-2 0,-1-3 0,1-2 0,-9 1 0,-1 0 0,16-1 0,-1-1 0,-2 0 0,-1 0 0,-1 0 0,-3 1 0,-3-1 0,3 1 0,-3-1 0,-3 1 0,1 0 0,0 0 0,4 0 0,-8 0 0,4 0 0,-1 0 0,-2 0 0,5 0 0,-4 1 0,-1-1 0,0 1 0,5-1 0,5 0 0,0 0 0,6 0 0,-1 0 0,-10 2 0,-1-1 0,4 1 0,4-2 0,2 1 0,2-1 0,3 1 0,-3 0 0,-10 1 0,13-2 0,-3 1 0,16-3 0,-2 1 1954,0-1-1954,-3-5 3199,11-1-3199,1-6 0,3-10 0,3 6 0,-3-8 0</inkml:trace>
  <inkml:trace contextRef="#ctx0" brushRef="#br0" timeOffset="69255">5467 9751 5734,'31'25'0,"-1"-1"0,-8 12 0,-2 9 0,-3 4 0,-2-2 0,-6-5 0,-4 0 0,0 2 0,1 5-265,0-9 0,1 5 0,0 3 0,0 2 0,1 0 0,-1 0 0,0 0 1,0-4 264,0 2 0,0-1 0,-1-1 0,1 0 0,-1-1 0,0-1 0,0-1-499,0 1 1,0 0 0,0-1-1,0-2 1,-1-1 0,1-2 498,1 6 0,1-1 0,-1-5 0,-1-9 0,-1 0 679,1 1-679,-2-7 0,-2-11 0,-7-32 0,-7-28 0,-1-11 0,0 5 0,3 11 0,0 1 0,0-1 0,0-3-261,-1 1 0,-1-4 0,1-1 0,0 2 1,0 3 260,2 4 0,0 1 0,0 3 0,1 4 0,-1-7 0,0 4 347,2 7 1,1 0-348,-3-7 0,0-3 129,-2-7 0,1-2-129,2 8 0,0-3 0,0 3-477,-1-8 1,0 1 476,-1-2 0,3 3 998,2-3-998,2 26 1400,-1-21-1400,7 29 0,7-2 0,8 1 0,3 1 0,16-7 216,-8 7 1,2 2-217,-9 5 0,4 0 0,6 0 0,11-1 0,5 0 0,1-1 0,-1 1 0,-8 1 0,3-1 0,-5 1 0,8 0 0,-10 1 0,6 0 0,6-1 0,3 0 0,1 0 0,1-1 0,-1 1 0,-4 1 0,-5 1 0,-7 0-580,15 0 1,-10 1 0,5 0 579,-6 0 0,5-1 0,2 1 0,0-1 0,-4 1 0,-6 1 0,1 1 0,-6 1 0,-1 1 0,4-2 0,2 1 0,3 2 0,7 0 0,0 1 0,-8 0 0,-5-1 0,0 2 0,8 3 0,10 3 0,-2 0 0,-12 1 673,3 8-673,-3-3 0,2 9 0,-11 8 0,-1 10 0,-1 1 0,-3-6 0,1 0 0,1 1 0,-6-6 0,4 4 0,1 3 0,-1-1 0,-1-4 0,4 8 0,-1-3 0,-2-2-487,1 0 0,1 0 487,-4-7 0,3 4 0,0-1 0,-4-6 0,-1-1 0,2-2 0,9 9 0,5 4 0,-5-6 0,-12-10 0,0-2 0,19 18 0,-4-4 0,-19-17 0,7 14 0,-21 0 0,3 3 0,-22-13 0,-6-3 0,-12 3 77,10-7 1,-7 1-78,0-3 0,-9 2 0,-2 0 0,0 0 0,7-2 0,1-1 0,5 0 0,-5 0 0,-4 2 0,-6 1 0,-1 0 0,0 0 0,6-2 0,1-1 0,3-1 0,-6 2-119,8 0 1,-6 1-1,-4 2 1,-2 0 0,-1 1-1,2-1 1,3-1 0,4-1 118,-9 2 0,5-1 0,1 0 0,-6 1 0,5 0 0,-6 1 0,-3 2 0,0-1 0,2 0 0,4-1 0,9-2 0,-2 2 0,8-3 0,1 1 0,-3 0 0,-1 1 0,-2-1 0,-4 3 0,-1-1 0,8-2 0,8-3 0,2-1 0,-10 4 0,-3 0 0,10-3 0,13-5 0,-6-1 844,7-5-844,-1-7 662,10-3 0,5-7 1,2 3-1</inkml:trace>
  <inkml:trace contextRef="#ctx0" brushRef="#br0" timeOffset="70567">9898 9501 5734,'2'10'0,"-6"35"0,1-12 0,0 8-656,3-5 1,0 8-1,0 2 1,1 0 0,0-6-140,-2 2 1,1-4-1,1 6 795,3-2 0,0 8 0,2 2 0,0 0 0,0-6 0,-1-10-37,1-2 1,0-3 36,2 12 0,2 4 0,-2-11 784,-3-14-784,4 18 0,-8-35 0,3 10 2620,-12-44-2620,0-7 0,-1-3 0,-2-13 0,-1-3 0,2 7-354,2 13 0,1 4 0,0-4 354,-2-3 0,0-6 0,-1-2 0,1 0 0,-1 3 0,-1-2 0,0 1 0,0 3 0,2 4-892,-1-2 1,1 1 891,-4-9 0,0-4 0,3 12 0,3 14 0,2-2 0,0-1 0,1 0 0,0-20 0,27 21 0,6 4 0,1 1-187,-2 4 1,7-1 0,-4 4 186,-8 8 0,4 3 0,8-2 0,10 0 0,4 0 0,-1 0 0,-6 1 0,-5 0 0,-4 2 0,4-1 0,2 0 0,4-1 0,2 1 0,3-1 0,1 0 0,-3 0 0,3-1 0,3-1 0,0 1 0,-1-1 0,-4 1 0,-5 1 26,-2 0 0,-5 1 0,0 0 0,7-1-26,-5 0 0,7 0 0,4-1 0,3-1 0,2 1 0,-1-1 0,-2 1 0,-4 0 0,-6 1 0,-7 1 0,15-2 0,-4 0 0,-3 2 0,7-2 0,2 1 0,-5 1 0,-11 1 871,2 3-871,-2-1 0,-2 3 0,-18 5 2716,-1 3-2716,3 14 0,1 11 0,0-2 0,-4-6 0,2 4-152,-1 3 1,4 8 0,2 5 0,0 2 0,0-2-1,-3-4 152,1 0 0,-3-3 0,1 0 0,2 5 0,-1-4 0,1 4 0,2 2 0,0 2 0,0-2 0,-1-3 0,-3-4 0,2 2 0,-2-5 0,0-1 0,0 2 0,8 8 0,3 3 0,-6-3 0,-16-8 0,-33-4 0,-9-5 0,23 2 0,-4-3-228,-18-14 1,-12-6 0,1-3 227,6-1 0,1-1 0,-6 0 0,5 1 0,-6 0 0,-2 1 0,-2 0 0,0 0 0,2-1 0,2 1 0,1-1 0,-1 1 0,0-1 0,0 1 0,0 0-301,4-1 1,-1 1 0,-1-1 0,0 1 0,1 0 0,2-1 0,3 0 300,-14 2 0,3-1 0,3 1 0,5-2 456,-5 2 0,-1 0-456,10 0 0,-7 2 0,-2-1 0,0 1 0,5-1 0,-8 2 0,4-1 0,-3 1-180,1-1 1,-3 1 0,2 0 0,7-1 179,-1 1 0,10-4 1100,5-7-1100,10-2 0,-4-6 718,17-2 0,0-3 0,-1-2 1</inkml:trace>
  <inkml:trace contextRef="#ctx0" brushRef="#br0" timeOffset="72223">6982 8680 5577,'6'43'0,"0"1"0,-1-1 0,1 1 0,0-1 0,-1 1 0,1-1 0,0 4 0,0 0 0,0 0 0,0-3 0,0-3 0,-1-5-352,3 10 0,0-1 352,0-7 0,2 6 0,0 2 0,0-2 0,-1-6-1102,2 10 0,-1-2 1102,0-2 0,2 6 0,-1-3 0,-2-13 667,-2-5-667,0 6 0,-7-29-516,-5-22 1,-7-24-1,-2-13 1,-1-1 0,3 10 515,1 8 0,2 5 0,-2-7 0,1 1 0,-2-7 0,-2-4 0,0-2 0,1 2 0,0 5 0,3 7-3,-4-9 0,1 2 3,1 4 0,-2-6 0,0 1 0,2 7-159,0 0 1,1 2 158,0 0 0,-1-2 0,1 2-218,-2-7 0,3 4 218,0 1 0,0 2 0,2 3 0,4 7 0,12-17 0,1 14 819,14 1 1,11 1-820,-2 13 0,4 4 0,0 0-261,-2-2 0,0 0 0,5 1 261,2 2 0,5 0 0,4 0 0,-2 1 0,-2 1-149,0 0 1,-3 2 0,0 0 0,2-1 148,-3 1 0,2-1 0,0 1 0,0 0 0,-2 0-66,1 0 0,-3 1 0,1 0 1,7-1 65,-7 0 0,6 0 0,3-1 0,2 0 0,0 0 0,-2 0 0,-2 1 0,-5-1 0,0 1 0,-4 1 0,-2-1 0,1 0 0,5 0 0,0 0 0,3-1 0,4 0 0,1 0 0,0 0 0,-1 0 0,-2 0 0,-3 1 0,5-1 0,-4 0 0,-1 0 0,1 1 0,5-1 0,-9 2 0,2 0 0,3-1 0,1 1 0,0 0 0,1 0 0,-2 0 0,-1-1 0,-3 1 0,8 0 0,-3-1 0,-1 0 0,-1 1 0,2-1 0,1 1 0,-3 0 0,3 0 0,2 0 0,-1 0 0,0 0 0,-2 0 0,-3 1 0,-5 0 0,6 0 0,-5 1 0,-3-1 0,-3 1 0,14-1 0,-3 0 0,-4 1 0,2-1 0,-3 1 0,8-1 0,-5 0 0,-1 1 0,-1-1 0,-4 1 0,-20 1 5,17 3-5,-21 2 0,10 5 2217,-17 2-2217,1 4 0,0 4 0,3 22 0,1 5 0,-6-21 0,2 3-151,3 7 0,2 11 1,3 6-1,1 1 1,-1-4-1,-3-8 151,-1-5 0,-1-5 0,1 5 0,2 2 0,2 7 0,1 3 0,1-1 0,-2-5 0,-2-8 299,0-1 1,2-3-300,2 3 0,4 6 0,-1-1 0,-2-6-329,-1-3 0,0 0 329,8 10 0,3 6 0,-5-9 15,5 2-15,2 0 0,-1-1 0,-7-9 1431,5-1 1,-12-1-1432,-42-11 0,-25-3 0,-7-3 0,11 1-995,9 4 1,-2 0 994,3-5 0,-10 0 0,-5 1 0,-1-1 0,4-1 0,9-2 0,4-1 0,6-1 0,-7 1 0,-4 0 0,-7 2 0,-5 0 0,-1 0 0,3 0 0,6-1-390,6-1 0,4-2 0,0 1 0,-5 1 390,2-1 0,-5 1 0,-3 1 0,-1-1 0,1 0 0,4 0 0,3-1-196,-10 1 0,6-2 0,-9 2 196,14-2 0,-5 0 0,-6 1 0,-2 0 0,-3 1 0,0-1 0,1 0 0,3 0 0,3 0 0,5-1 0,-5 1 0,6-1 0,2 0 0,-2 0 0,-5 1 0,3-1 0,-4 1 0,-2 0 0,-3 0 0,0 0 0,0 0 0,1 0 0,2 0 0,3 0 0,-7 1 0,0 1 0,2-1 0,3 1 0,3-1 0,5-1 0,-2 0 0,6-1 0,-5 1 0,-1 1 0,-8 1 0,-3 0 0,1 0 0,9-2 0,12 0 977,1-2-977,-16 4 0,1 1 0,23-4 561,-5 1 1,0-1-562,0 2 3273,9-3-3273,-8 2 361,14-4-361,-13-17 0,-3-4 0,1 3-664,-3-6 1,0-1 663,5 7 0,-9-6 0,0 1 0,1 1-482,6 3 482,10 8 0,-8-7 0,9 7 0,-6-6 0,4 3 0,7 2 0,-4-3 0,-6-17 0,11 15 1255,-10-16-1255,11 15 0,0-6 0,0-1 0,-1 0 554,-6-23-554,11 31 0,1 2 0,-2-10 0,8 4 0,1 1 0,5 1 0</inkml:trace>
  <inkml:trace contextRef="#ctx0" brushRef="#br0" timeOffset="73752">6452 7321 5734,'22'-15'0,"0"-1"0,14-6 0,9-6 0,2-1 0,-6 5-1639,1-1 1,1 1 1161,-9 4 0,5-3 1,2 0-1,-2 0 0,-6 5 1003,6-3 0,1 1-526,-3 3 0,5-2 0,4-2 0,-1 1 0,-6 3 0,4-2 0,-3 1 0,2 0 0,-7 2 0,4-1 0,1 0 0,-3 1 0,-5 2 0,12-4 0,-11 5 227,-13 5 0,11-1 0,-22 10 0</inkml:trace>
  <inkml:trace contextRef="#ctx0" brushRef="#br0" timeOffset="75436">9370 7423 5734,'-11'-33'0,"1"-7"0,-4-8 0,3 4-1639,2 14 1,1 0 1099,-3-13 0,-2-7 0,1 4 539,2 8 0,0 2 527,-1-3 0,0-4-527,0 3 0,-2-5 0,1-1 0,0 4-669,-1-6 0,0 0 669,0 3 0,0-4 0,3 8 0,3 12 0,1 2-278,-2-9 0,1-1 278,2 10 0,-1 0 338,0-5 1,2 3-339,0 6 144,2 2-144,-2-24 0,5 3 0,1-1 0,-2 13 0,0 0 716,3-12 1,1 5-717,0 16 0,-1 1 0,8-28 0,-5 23 0,2-7 0,-1 2 0,-2 12 1585,3-10-1585,2-1 0,-4 13 793,13-27-793,-6 20 0,4-9 0,0-1 0,0 3 0,-2 0 0,-1 2-291,-6 11 291,2-4 1067,6-12-1067,3-5 0,1-2 0,-8 16 0,0-1-328,10-20 1,-2 4 327,-9 18 0,0-1 0,1-1 0,-2 3 0,7-13 0,-3 5 0,-4 9 0,4-8 305,-2 4-305,0 1 0,-2 2 0,1 1 0,-8 14 0,4-9 676,-1 6-676,1-6 0,-3 8 0,-1 0 0,1-1 0,-1 0 0,1-7 0,-1 3 0,0-5 0,0-4 0,-1 8 0,0-12 0,-1 14 0,0-2 0,-1 5 0,-8 16 0,0-3 0,-8 15 0,-9 1 0,-11 5 0,-3 1 0,3-1 0,2 1 0,1-2 0,-2 2-730,-1 0 1,-4 2 0,1-2 0,6-2 729,-7 5 0,13-8 0,19-15 0,29-25 0,0 1 0,-2 2 0,2-2 0,8-3 0,-1 1 0,5-2-533,-2 3 0,0 2 533,-3 2 0,4 3 0,1 1 0,-6 4 0,22-3 0,-34 12 0,13 17 0,-12-6 2107,11 15-2107,-18-9 0,1 3 0,4 17 0,0 2 0,1-1 0,2 6 0,1 1 0,-6-22 0,0-3 0,11 21 0,-8-17 0,0-2 0,-2-3 0,4 5 0,-9-11 356,-6-1 0,-3 1 1,-6-3-1</inkml:trace>
  <inkml:trace contextRef="#ctx0" brushRef="#br0" timeOffset="76774">7614 6717 5734,'17'-15'0,"1"1"0,0-2 0,4-2 0,1-3 0,4-3 0,5-8 0,5-5 0,-3 3-1047,-2 2 0,0-1 1047,-6 5 0,1-2 0,0-1 0,-4 6-665,-3 1 1,-2 2 664,7-8 0,2-2 0,-2 2 0,1-3 0,-2 4 0,-4 4 0,0-1 0,4-3 0,1-3 0,-3 4 0,8-8 0,-2-1 0,-1 3 0,2-4 0,0-1 0,-12 17 0,-1 0-533,13-15 1,-2 1 532,-6 8 0,5-9 0,0-1 0,1 0 0,-1 1 0,-2 1 0,-9 14 0,2-4 0,1-1 0,-1 3 338,0-1 0,-2 3-338,-7 11 1705,0 0-1705,6-7 0,-6 7 0,8-10 0,-10 12 1506,15-18-1506,-12 15 0,10-12 601,-11 16-601,17-18 0,-13 14 0,22-22 0,-24 24 0,6-6 0,-10 9 0,1 0 0,15-14 0,-5 7 0,8-9 0,-10 12 0,4-5 0,-7 6 0,6-4 0,-22 13 0,-2 2 0,-15 8 0,-22 12 0,-3 2 0,23-11 0,0-1-633,-9 6 0,-5 1 1,7-2 632,-4 2 0,-9 5-1129,1 0 1129,6-3 0,6-4 0,19-9 0,-2 2 0,23-9 1641,-5 1-1641,24-9 0,-2-3 0,2 0 0,3-2 18,3-1 1,-2 1-19,-9 3-135,3 1 0,-1 0 135,-6 5 0,20 1 0,-20 32 0,-5-6-641,2 18 641,-10-15 0,4 16 0,0 6 0,-4-8 0,0 2 0,0-7 0,0 1 0,-1-1 0,-2 1 0,-1 1 0</inkml:trace>
  <inkml:trace contextRef="#ctx0" brushRef="#br0" timeOffset="80761">19538 7245 5734,'0'6'0,"30"-2"0,12-2 0,0 2 0,-12-3 0,4 1 0,4-1 0,1 1 0,3 0 0,1 0 0,-4-1 0,-1 1 0,-3 0 0,2-1 0,2 1 0,3 0 0,0 1 0,-5-2 0,10 2 0,-9-2 0,-10 0 0,12-1 0,-26-9 0,-13-7 0,-23-22 0,0 7 0,-6-3 0,7 9 0,0 2 0,3 3 0,0 1 0,22 20 0,1-1 0,28 15 0,2-2 0,1 1 0,9 3 0,-10-4 0,-3 0 0,-10 1 0,-10-4 0,5 8 0,-13-6 0,-8 22 0,-4 6 0,2-15 0,-1 1 0,-2 15 0,-1-2 0,-2-4 0,6-16 0,2-6 0,6-5 0,5-9 0</inkml:trace>
  <inkml:trace contextRef="#ctx0" brushRef="#br0" timeOffset="81872">20910 7030 5734,'-1'11'0,"-4"28"0,0-15 0,-1 7 0,0 8 0,0-6 0,0 5 0,0 3 0,-2 8 0,2-9 0,1-8 0,0 1 0,0-1 0,2-12 0,0-17 0,0-44 0,2 8 0,0-1 0,0-3 0,-1-7 0,0 4 0,1 1 0,-2 0 0,1 1 0,0-6 0,0 18 0,0-14 0,5 11 0,-1 17 0,4-10 0,0 16 0,3 0 0,36 0 0,-21 5 0,1-1 0,2 3 0,6 8 0,-2 3 0,3 2 0,-2-2 0,2 5 0,-1 14 0,-5 2 0,-1-2 0,2 1 0,-4 5 0,-21 1 0,-6-1 0,-1 1-766,-2 2 0,-4-3 766,-12-9 0,-2-7 0,-7 3 0,4-3 0,6-4 0,-1-1 0,-19 14 0,0-1 0,17-15 0,0-4 0,-3-6 0,0-2 0,-17 9 0,5-19 0,32-2 0,3-8 0,4 2 0,3-5 0</inkml:trace>
  <inkml:trace contextRef="#ctx0" brushRef="#br0" timeOffset="82096">21218 7152 5734,'24'-11'0,"15"-1"0,9 8 0,1 1 0,-21 0 0,-1 0-573,25 0 0,-5 0 573,-25 2 0,22-3 0,-21 1 0,16-3 0,-28 2 0,-2 1 0</inkml:trace>
  <inkml:trace contextRef="#ctx0" brushRef="#br0" timeOffset="82274">21613 7122 5734,'-14'35'0,"0"0"0,2 6 0,-1 4 0,3-7 0,1 8-1639,0 2 1,0-1 1391,2-10 247,0 3 0,-1 3 0,0 2 0,0 3 0,1-6 0,-1 0 0</inkml:trace>
  <inkml:trace contextRef="#ctx0" brushRef="#br0" timeOffset="82688">20394 8654 5734,'-3'12'0,"33"10"0,-7-10 0,5 0 0,5-3 0,8-6 0,0-3 0,-12 0 0,1-2 0,4-2 0,2-2 0,-7 0 0,3-8 0,2-6 0</inkml:trace>
  <inkml:trace contextRef="#ctx0" brushRef="#br0" timeOffset="82988">20819 8549 5734,'-1'-9'0,"4"3"0,40 27 0,-21-11-995,8 8 1,0 1 994,-12-5 616,10 6-616,-4 5 0,-7-6 325,0 6-325,-14-3 0,-3-4 0,-3 7 0,-4 4 0,-3 1 0,-2 1 0,-1 8 91,2-9 1,1-4-92,3-11 0,-2 12 0,6-20 0,-2 9 0</inkml:trace>
  <inkml:trace contextRef="#ctx0" brushRef="#br0" timeOffset="83196">21232 8814 5734,'6'27'0,"-2"-13"0,0 28 0,-3-12 0,-1-2 0,1 2 0,-1-2 0,1 1 0,1 5 0,4-26 0,-1 9 0,2-29 0,-3-1 0</inkml:trace>
  <inkml:trace contextRef="#ctx0" brushRef="#br0" timeOffset="83486">21287 8852 5734,'3'-25'0,"-1"-1"0,12-1 0,3 6 0,1 16 0,21-2 0,-4 16 0,-1 5 0,-1 1-804,4 0 0,-2 2 804,-12 1 0,-2 1 0,0 7 0,-1 1 0,-1 2 0,-3-2 0,-2 0 377,-12 2-377,-18 10 0,-5 1 0,3 1 0,-2-12 0,-6 3 0,4-9 0,1-10 0,-2-3 0,-1-3 0,-2-17 0,0 1 0,7-9 0,13 5 0,0-1 0</inkml:trace>
  <inkml:trace contextRef="#ctx0" brushRef="#br0" timeOffset="83722">21899 8799 5734,'34'-3'0,"11"3"0,0 2 0,-14-1 0,15 2 0,-3 0 0,-26-2 0,13 2 0,-16-2 0,3 1 0</inkml:trace>
  <inkml:trace contextRef="#ctx0" brushRef="#br0" timeOffset="83893">22215 8834 5734,'-23'38'0,"0"-1"0,3-5 0,1 3-1093,2 6 1,1 5 0,2-5-100,4-14 0,0 2 1182,-5 12 1,-4 12 0,1-2 0,3-11 0,-3 3 0,1 0 0,0-1 0</inkml:trace>
  <inkml:trace contextRef="#ctx0" brushRef="#br0" timeOffset="84405">19763 10599 5734,'1'15'0,"4"-2"0,23-2 0,15-2 0,-5-1 0,-13-1 0,2-1 0,16 2 0,11 0 0,1 0 0,-12-3-1639,-17-4 1,-1 0 1599,9 0 1,4 0 0,-8-3 38,-10-5 0,-4-1 0,-2-1 0</inkml:trace>
  <inkml:trace contextRef="#ctx0" brushRef="#br0" timeOffset="84681">20259 10416 5734,'-7'-26'0,"8"11"0,26 28 0,7 12 0,-2-4 0,-4 0 0,4 3 0,-6-3 0,-7 0 0,1-2 0,-3 3 0,-18 11 0,-5-1 0,1-1 0,-1 2 0,-4 4 0,-11 4 0,-1-5 0,5-4 0,-4 6 0,2-4 0,11-20 0,11-11 0,3 0 0</inkml:trace>
  <inkml:trace contextRef="#ctx0" brushRef="#br0" timeOffset="84938">20827 10600 5734,'12'-3'0,"-4"6"0,-5 30 0,-5 8 0,0-6 0,1 5 0,-1 0 0,1 4 0,1-21 0,3 8 0,3-36 0,2-14 0,-2-2 0,0-3 0</inkml:trace>
  <inkml:trace contextRef="#ctx0" brushRef="#br0" timeOffset="85236">20884 10675 5734,'-3'-42'0,"0"-1"0,-1 0 0,-1 4 0,-1 1 0,12 11 0,24 16 0,6 8 0,-6 0 0,12 11 0,12 8 0,-11 0 0,-3 10 0,-13-2 0,6 9 0,-1 1 0,-8-6-3091,-1 11 3091,1 3 0,-4-2 0,-13-16 840,-6 17-840,-11-6 0,-5 5 0,-10-14 0,-13-5 0,5-11 0,-1 0 0,8-2 0,2-1-87,-9-1 1,4-1 86,6-3 0,-4-3 0,0-2 0,3-1 0,-3-2 0,4-4 0,15-8 0,1-2 0,6-2 0</inkml:trace>
  <inkml:trace contextRef="#ctx0" brushRef="#br0" timeOffset="85467">21556 10514 5734,'20'-9'0,"18"4"0,2 3 0,-4 2 0,3 0 0,4 1 0,4 0 0,-3 0 0,-6-1 0,5 0 0,-5-1 0,-26-2 0,0-1 0</inkml:trace>
  <inkml:trace contextRef="#ctx0" brushRef="#br0" timeOffset="85654">21959 10547 5734,'-19'28'0,"1"1"0,-6 9 0,11-13 0,1 3 0,3 6 0,1 4 0,0 0 0,-1 8 0,1 1-547,0-8 1,0 1-1,1-3 547,0 4 0,2-9 0,1-12 0,-3 3 0,0-9 0,-1-1 0</inkml:trace>
  <inkml:trace contextRef="#ctx0" brushRef="#br0" timeOffset="96850">21723 7496 5734,'36'7'0,"0"0"0,0 0 0,0-1 0,1 1 0,7 0 0,6 2 0,-3-2 0,-7-1 0,-2-1 0,-6-1 0,6 1 0,-5-1 0,1 1 0,9-2 0,-22-1 0,20 0 0,-27-1 0,-6-12 0,-4 5 0,-8-11 0,-13-13 0,7 13 0,-11-15 0,12 21 0,-19-20 0,11 14 0,-12-12 0,12 15 0,8 7 0,4 3 0,14 8 0,6 5 0,15 8 0,3 0 0,-7-2 0,3 0 0,1 1 0,10 12 0,-22-14 0,3 7 0,-5 5 0,-23 12 0,-6 0 0,9 8-555,-10-6 1,0-5 554,6-21-501,-13 22 501,11-20 0,-8 16 0,13-24 0,2-9 0,2 0 0,3-9 0</inkml:trace>
  <inkml:trace contextRef="#ctx0" brushRef="#br0" timeOffset="97293">22905 7348 5734,'5'17'0,"-1"2"0,-4 11 0,-1 9 0,0-2 0,0-1 0,1 1 0,-1 2 0,0 4 0,1 1 0,0 1 0,-1 1 0,1-7-1639,0-11 1,1-1 1506,-1 4 1,-1 5 0,1-3-41,-1 2 0,0-5 172,-1-1 412,1 0 1,-2-2-413,-10-7 0,5-9 0,-8 6 0</inkml:trace>
  <inkml:trace contextRef="#ctx0" brushRef="#br0" timeOffset="98084">22219 8976 5734,'7'12'0,"5"-2"0,11 2 0,2-5 0,5-1 0,13 0 0,1-2 0,-11 1 0,1-1 0,19-2 0,-7-3 0,-22-4 0,18-8 0,-27 4 0,13-32 0,-18 21-326,5-20 326,-12 26 0,2-23 0,-3 18 0,1-22 0,-3 29 0,4 3 0,1 8 326,11 10-326,12 8 0,2 2 0,10 8 0,-10-9 0,0 3 0,-8 0 0,-6-2 0,-5-1 0,8 18 0,-29-12 0,-6-1 0,1 3 0,-9 8 0,-3 1 0,8-13 0,1-2 0,0 0 0,1-1 0,-12 10 0,10-16 0,9-10 0,-3-5 0,11-11 0</inkml:trace>
  <inkml:trace contextRef="#ctx0" brushRef="#br0" timeOffset="98645">23165 8857 5734,'8'18'0,"-2"-1"0,-10 13 0,-4 4 0,3-8 0,0 1 0,0 4 0,-2 3 0,0 1 0,0 2 0,-1 0 0,2-3-1639,-1-1 1,1 0 1468,-3 11 0,1-3 170,1-11-86,-2 1 0,0 0 0,-2 3 1,1-5-1,0 0 0</inkml:trace>
  <inkml:trace contextRef="#ctx0" brushRef="#br0" timeOffset="99396">22245 10586 5734,'35'8'0,"0"0"0,0 0 0,-3-1 0,-1 0 0,8 1 0,2-2 0,2-4 0,-4-3 0,0 0 0,-5-7 0,4-3 0,-8-1 0,-11-5 0,-1-2 0,0 0 0</inkml:trace>
  <inkml:trace contextRef="#ctx0" brushRef="#br0" timeOffset="99676">22799 10386 5734,'-1'-35'0,"1"5"0,-1 15 0,2 4 0,25 13 0,-10-1 0,20 12 0,-7 2 0,-1 1 0,-2-2-367,2 3 1,-3-1 366,-14-6 0,-2 2 0,-6 14 0,-3 3 0,-2-1 0,0 1 0,-4 4 0,-10-1 0,-2-3 0,-1 6-735,-3 2 0,0-3 735,5-9 0,0 0 0,1-3 0,8-13 0,-7 11 0</inkml:trace>
  <inkml:trace contextRef="#ctx0" brushRef="#br0" timeOffset="99945">23307 10384 5734,'20'-18'0,"-3"17"0,-13 7 0,0 16 0,-7 9 0,-2 9 0,0-5 0,1-8 0,1-1-921,-3 14 0,0 5 0,0-7 921,-3 4 0,2-10 0,-2 5 0,2-5 0,-4 16 0,0 1 0,0-1-202,4-11 202,0-9 0,1 9 0,5-27 0,-1 4 0</inkml:trace>
  <inkml:trace contextRef="#ctx0" brushRef="#br0" timeOffset="103167">16033 11995 5734,'-3'40'0,"-1"-1"0,0 1 0,0-2 0,-1-1 0,0 3-820,0 0 1,0 2 0,0 1 0,0-3 24,-1 3 1,0-3-1,1-3 795,1-2 0,1 3-19,1 4 1,1 9 0,1 0 0,0-8 18,-1-6 0,1-1 0,0 5 0,1 7 0,0-2 0,0-15 0,1-13 0,3-16 0,-4-31 0,-2-3 0,0-14 0,-2-6 0,1 1 0,0 8 153,0 4 1,0 5-1,0-8-153,-1 6 0,0-9 0,0-4 0,-1-2 0,1 0 0,-1 3 0,1 5 0,1 9 559,-2-11 1,1 4-560,0 1 0,-1-7 0,1 3 0,0 10 1713,1 1-1713,4-3 0,1 1 0,1-2 0,-2 5 0,6-2 0,24-4 0,6 5 0,-19 16 0,3 0-547,14-5 0,11-4 1,1 1-1,-5 6 547,0 5 0,1 4 177,-11-1 0,3 0 1,4 1-1,7 2-177,-11 4 0,6 2 0,5 0 0,2 1 0,3 1 0,1 1 0,-1 0 0,-1-1 0,-4 1 0,-3 0 0,-5-1-444,14 0 1,-9-1 0,0 2 0,9 0 443,-12-1 0,6 1 0,5 0 0,3 0 0,1 0 0,1 0 0,-1 1 0,-3 1 0,-4 0 0,-6 2 0,-7 0 0,13 8 0,-10 1 0,-2 1 0,-1-4 0,-1-1 0,-2 3 0,0 3 0,-1 1 0,-5 6-14,-6 9 0,-5 6 1,-1-3 13,3-2 0,-1 1 0,-3 1 0,-1 3 0,4 8 0,-3-10 0,2 7 0,3 4 0,0 3 0,1-1 0,-2-1 0,-1-5 0,-2-7 0,2 8 0,-2-7 0,3 7 0,-4-8 0,4 7 0,0 4 0,2 2 0,0 0 0,0-2 0,-2-5 0,-2-6 0,6 10 0,-1-8 0,-4-4 0,-3-8 0,-1 0 0,5 7 0,2 5 0,-8-5 0,-19 14 0,-2-23 0,-3-2 0,-2-1 1082,-12-9-1082,2-4 0,-5-1 0,-16-1 0,-8-2 0,3 0 506,2 1 1,-2 0-507,13-3 0,-7-1 0,-1 1 0,2-1 0,5 0 0,-6-1 0,-3 0 0,10 1 0,-9-1 0,-6 2 0,-3-1 0,-1 0 0,2 1 0,4-1 0,7 0-470,0 1 0,6-1 0,0 0 1,-6 1 469,-1-1 0,-5 0 0,-4 1 0,-1 0 0,0 0 0,4 0 0,5 0 0,-6 1 0,2 1 0,5 0 0,6 0 302,0-1 0,0 0-302,-7 0 0,-9 2 0,2-1 0,14-1 0,9 0 0,-16-1 0,0-1 0,22-2 0,-21-4 0,30-2 0</inkml:trace>
  <inkml:trace contextRef="#ctx0" brushRef="#br0" timeOffset="103685">18753 12377 5734,'42'9'0,"1"0"0,-1-1 0,0 1 0,0-1 0,0 1 0,1 0 0,0 0 0,-1 0 0,0-2 0,1 0 0,5-2 0,3-1 0,-1-2 0,-2 0 0,-6 0-1093,-4 1 1,-5-1 0,5 0 615,2 0 0,6 1 1,2-1-1,0 1 0,-3-2 477,1 0 0,0-1 0,-3 0 0,-6-1 644,0 1 1,0-2-645,4 0 0,8-1 0,-3-2 0,-14-1 0,-11-5 0,10-10 0</inkml:trace>
  <inkml:trace contextRef="#ctx0" brushRef="#br0" timeOffset="103967">20146 12177 5734,'-13'-36'0,"12"7"0,12 25 0,7 3 0,13 11 0,9 7 0,-6-1 0,1 3 0,-1-3 0,6 5 0,-13 5 0,-24 22 0,-11 2 0,7-22 0,-1 0 0,-1 5 0,-1 4 0,-1-2 0,-3 7 0,0-4 0,-1 8-617,2-9 0,0-3 617,3-10 0,2-5 0,9-14 0,2 1 0</inkml:trace>
  <inkml:trace contextRef="#ctx0" brushRef="#br0" timeOffset="104193">20798 12237 5734,'9'11'0,"-3"-3"0,2 15 0,0 23 0,-4-20 0,4 21 0,-3-20 0,1 8 0,-3-9 0,-4-18 0,-2-15 0,-6-18 0</inkml:trace>
  <inkml:trace contextRef="#ctx0" brushRef="#br0" timeOffset="104427">20807 12281 5734,'26'-30'0,"0"-1"0,0 1 0,0 0 0,7-8 0,1 3 0,0 18 0,0 32 0,1 19 0,-4-4 0,-5-11 0,-1 3 0,9 8 0,2 7 0,-10 2 0,-18-4 0,-7 1 0,-3-1 0,-3 9 0,-2 0 0,4-8 0,0 1 0,-10-5 0,-21-2 0,-11-7 0,5-6 0,1-3 0,1-13 0,-7-6 0,15-5 0,22-16 0,1-3 0,0 1 0</inkml:trace>
  <inkml:trace contextRef="#ctx0" brushRef="#br0" timeOffset="104800">21325 12207 5734,'25'-14'0,"0"0"0,5-3 0,4 5 0,9 1 0,-6 2 0,4 0 0,-9 1 0,6 0 0,-4 0 0,-4 0 0,-2 1 0,16-5 0,-12 6 0,-4 3 0,-11 4 0,2 9 0,-22 26 0,-7 6 0,3-2-873,-3 5 1,1 0 872,2-11-166,-1 8 1,0 3 165,3-14 0,0 0 0,-3 11 0,2 0 0,4-12 0,4-6 0,6-11 0,6 9 0</inkml:trace>
  <inkml:trace contextRef="#ctx0" brushRef="#br0" timeOffset="104985">22070 12389 5734,'31'-4'0,"-4"2"0,19 2 0,3 2 0,-1-1 0,0 0-988,2-1 1,-3-1 987,-10-3 0,-8-1 0,-1-1 0,7-2 0,-11 2 0,1-1 0</inkml:trace>
  <inkml:trace contextRef="#ctx0" brushRef="#br0" timeOffset="105335">22628 12082 5734,'5'5'0,"2"1"0,30 14 0,-15-6 0,0 1 0,18 12 0,-9 1 0,-42 11 0,1-13 0,1-2 0,-2 2 0,-6 7 0,-1 1 0,4-6 0,0 0 0,-7 12 0,1-2 0,0 1 0,14-18 0,10-20 0,6-4 0</inkml:trace>
  <inkml:trace contextRef="#ctx0" brushRef="#br0" timeOffset="105636">23092 12261 5734,'-5'6'0,"3"0"0,-5 16 0,5 13 0,2 3 0,-1-2-744,2 4 1,2-2 743,3-13 0,12-1 0,2-1 0,1-1 0,4 0 0,3-7 175,-1-23 0,-1-7-175,11-18 0,-13 14 0,-5-3 0,-15-14 0,-8 3 0,-2 8 0,-12-20 0,-17 23 0,17 12 0,-19-8 0</inkml:trace>
  <inkml:trace contextRef="#ctx0" brushRef="#br0" timeOffset="106680">23956 7419 5734,'36'25'0,"0"0"0,-3-4 0,-7 3 0,-15 20 0,-8 1 0,-2-19 0,-1 1-633,-2 7 0,-1 6 0,-3-2 633,-3-5 0,-3-2 0,0 4-780,2 3 1,0 4-1,0 1 1,0-1 779,-2 2 0,1-1 0,2 8 0,7-12 0,1 7 0,2 5 0,1 3 0,1 0 0,1 0 0,-1-3 0,1-5 0,-1-6-239,1 11 0,1-8 0,1 7 239,0-7 0,1 8 0,0 5 0,2-1 0,-1-3 0,0-7 0,-1-11 0,3-6 0,0-4 0,3 6 0,2 4 0,-1-4 0,5 14 36,0-5 1,-3-1-37,-13 5 0,-6-21 0,-15 11 0,-11 9 0,3-6 0,8-16 0,1 0 599,-11 10 0,-4 5 1,6-3-600,7-1 0,3-1 648,4-5 1,0 0-649,-3 7 0,2 7 0,9-5 0,3 8 0,1 4 0,2 2 0,2 0 0,-1-4 0,2 0 0,2-2 0,1 0 0,1 1 0,-1 3-318,-2-5 0,0 3 0,0 2 1,1 1-1,-1 0 0,1-2 1,1-2-1,0-3 318,3 2 0,1-4 0,1-1 0,0 0 0,0 5 0,-1-2 0,2 3 0,0 3 0,0 1 0,0-1 0,-1-1 0,-1-5 0,-2-4-118,3 8 0,-2-6 0,-1 7 118,-3-5 0,1 8 0,0 4 0,0 3 0,-1-1 0,-2-3 0,-2-7 0,-2-10-136,-7 4 0,-4-4 136,2 13 0,-2 5 0,-11-9 0,-9-21 0,-8-8 0,-2-2 0,6-2 0,2 3 0,-2-2 0,-4 1 0,-6 0 0,-2-2 0,6-6 0,-11-14 0,6-6 0,14 8 0,2-1 0,-11-9 0,8-4 0,23-4 0,3-1 0</inkml:trace>
  <inkml:trace contextRef="#ctx0" brushRef="#br0" timeOffset="107135">25033 9271 5734,'4'25'0,"-3"-6"0,-5 23-259,0-16 1,-1 5 258,1 2 0,0 6 0,1 1 0,-1-3-1639,-1 11 1,0 0 1474,1-10 0,0 4 1,1-2-1,0-6 164,2-6 0,-1-1-308,-1 10 0,0 3 1,1-4 307,0-8 0,0-1-61,-2 22 0,1-3 61,0-18 0,-1-10 0,0 2 31,-11-18 0,6-6 0,-9-8 0</inkml:trace>
  <inkml:trace contextRef="#ctx0" brushRef="#br0" timeOffset="112476">3863 8339 5734,'13'-32'0,"1"5"0,0-1 0,9-16 0,-11 19 0,6-4 0,5 1 0,9-7 0,4-2 0,1-1 0,-2 2 0,-6 7-878,-2 1 0,-5 4 1,6-4 877,-2 2 0,5-4 0,2-4 0,3-1 0,1-1 0,0 1 0,-2 2 0,-1 4 0,4-2 0,-1 3 0,-1 1 0,2 1 0,2-3-266,-5 4 0,1-1 0,2-1 0,1-1 0,0 1 0,0-1 0,1 1 0,-2 1 266,-1 0 0,0 1 0,0 1 0,1-1 0,-1 1 0,-1 0 0,0 0 0,0 1-163,7-6 1,1 1 0,-1 0 0,-2 2 0,-1 0 0,-2 4 162,0-1 0,-4 3 0,0 2 0,4-2 0,4-2 0,4 0 0,1-1 0,-2 2 0,-5 2 0,0 0 0,-4 2 0,4-2 0,1 0 0,4-2 0,3-2 0,-1 2 0,-4 1 0,0 2 0,-3 1 0,0 1 0,1-1 0,4-1 0,1-1 0,1 0 0,0 0 0,-10 4 0,1 0 0,-1 0 0,1 0 0,-1 0 0,3-1 0,-1 0 0,2 0 0,8-3 0,-14 7 0,4-3 0,5 0 0,2-2 0,3 0 0,1 0 0,-1-1 0,0 1 0,-1 1 0,-3 0 0,-4 2 0,-5 1 0,10-3 0,-6 3 0,-3 0 0,2 0 0,7-3 0,-10 3 0,4-1 0,3-1 0,3-2 0,1 1 0,1-1 0,1 0 0,0 0 0,-2 1 0,0 0 0,-3 2 0,-2 1 0,5-1 0,-1 1 0,0 1 0,-2 0 0,-1 2 0,-2-1 0,-2 2 0,-2-1 0,6-1 0,-6 1 0,1 1 0,9-3 0,-13 3 0,6-1 0,4-1 0,4 0 0,2-1 0,1-1 0,1 0 0,0 1 0,-2 0 0,-2 1 0,-4 0 0,-4 1 0,-5 2 0,13-3 0,-8 2 0,-2 0 0,6-1 0,-5 1 0,3 0 0,2-2 0,2 0 0,1 0 0,0 1 0,-1-1 0,-3 1 0,1 0 0,1 0 0,-2-1 0,0 1 0,-1 1 0,-3 0 0,-2 0 0,5 0 0,-5 1 0,0-1 0,4 0 0,3-1 0,3-1 0,3 0 0,1-1 0,-1 1 0,-2 1 0,-6 2 0,-2 0 0,0 0 0,0 1 0,1-1 0,2 1 0,0-1 0,2 1 0,0-1 0,1 1 0,0 0 0,0-1 0,-1 1 0,3-1 0,-1-1 0,-1 1 0,1 0 0,0 0 0,1 0 0,-3 1 0,0 0 0,1 0 0,0 0 0,0 0 0,0 0 0,-2 0 0,5 0 0,-1 0 0,0 0 0,-1 0 0,-2 1 0,-2 0 0,4-1 0,-3 0 0,-1 1 0,4-1 0,-6 1 0,1 0 0,2 0 0,1-1 0,2 1 0,0 0 0,-2 0 0,2 1 0,3-1 0,0 1 0,-1 0 0,-1 0 0,-3 1 0,-4-1 0,8 0 0,-7 1 0,1-1 0,6 0 0,-9 1 0,5 0 0,5-2 0,1 1 0,0 0 0,0 0 0,-5 0 0,-4 1 0,-7 0 0,6 1 0,-7 0 0,-1 0 0,7-1 0,0 0 0,-2 0 0,9 0 0,5-1 0,-13 2 0,8-1 0,3 0 0,1 0 0,-2 0 0,-7 0 0,9 0 0,-6 1 0,5-1 0,-9 0 0,5 1 0,3-1 0,-2 1 0,-4 0 0,-9 1 0,-1 0 0,-2 0 0,4 1 0,5-1 0,2 0 0,-5 1 0,7-1 0,-1 0 0,-6 1 0,4-1 0,-1 1 0,-2-1 0,12 0 0,-3 1 0,-11 0 0,3 0 0,3 0 0,9-1 0,0 1 0,-6 0 0,2 0 0,-2 0 0,-6 0 0,4 0 0,-1 0 0,-5 1 0,-2-1 0,0 0 0,8 1 0,9-1 0,0 1 0,-6-1 0,-11 1 0,-4-1 0,4 1 0,8 0 0,5-1 0,2 1 0,2 0 0,-6 0 0,3 0 0,2 1 0,-1 0 0,-3 0 0,-5-1 0,4 1 0,-6 0 0,8 0 0,-8-1 0,5 1 0,4 0 0,2 0 0,0 0 0,-1 0 0,-4 0 0,-2 1 0,0-1 0,-2 1 0,0 0 0,-2 0 0,0 0 0,10 0 0,-3 1 0,0-1 0,2 1 0,-3-1 0,0 0 0,2 0 0,1 1 0,3 1 0,-8 0 0,4 1 0,2 1 0,1 1 0,-1-1 0,-2 1 0,-4-1 0,-6-1 0,13 2 0,-9-1 0,8 1 0,-9-1 0,5 0 0,4 1 0,2 0 0,0 0 0,-1 2 0,-3-1 0,2 3 0,2 0 0,-2 2 0,-2-1 0,-3-1 0,-4-1 0,4 1 0,-6-1 0,6 1 0,-4-2 0,5 2 0,3 1 0,1 0 0,-1 1 0,-2 1 0,-2 1 0,-1 1 0,1 2 0,-3-1 0,-2-1 0,-4-2 0,4 1 0,-6-1 0,7 3 0,-7-3 0,6 3 0,5 3 0,2 1 0,1 0 0,-1 0 0,-3-1 0,-5-2 0,-6-3 0,5 3 0,-8-2 0,4 1 0,3 1 0,4 3 0,2 1 0,-1-1 0,-5-3 0,1 1 0,-4-2 0,0 1 156,3 0 0,-1 1 0,6 2-156,-8-3 0,4 2 0,3 2 0,0 1 0,1-1 0,-3 0 0,-4-3-117,2 1 0,-3-2 0,-1 0 0,4 3 117,1 1 0,5 1 0,1 3 0,0-1 0,-1 0 0,-5-1 0,3 2 0,-3-1 0,-3 0 0,0-1 0,2 1 0,-2-1 0,1 1 0,-1-1 0,2 2 0,-2-1 0,-4-3 0,-2-2 0,1 2 0,-2-1 0,5 6 0,2 1 0,-2-1 0,-3-3 0,-1-1 0,-3-2 0,3 2 0,0 2 0,5 3 0,1 1 0,-2-2 0,-6-3 0,2 1 0,-1 2 0,1 2 0,7 6 0,2 3 0,0 0 0,-5-5 0,-6-4 0,-2-4 0,-1 1 0,4 3 0,-1-1 0,3 3 0,2 2 0,-1-1 0,-2-2 0,-5-3 0,1 1 0,-4-4 0,2 4 0,1 4 0,3 6 0,1 1 0,-2-1 0,-3-4 0,-2-4 0,-3-3 0,4 6 0,-3-2 0,4 7 0,2 4 0,1 3 0,0-1 0,-1-1 0,-4-5 0,-3-7 0,-1 2 0,-4-6 0,2 5 0,3 5 0,3 6 0,1 3 0,-1-1 0,-2-2 0,-1 1 0,-1-1 0,-2-2 0,0-3 0,-1-1 0,-1-3 0,1 3 0,2 6 0,1 4 0,-1 0 0,-3-1 0,-1 3 0,-3-2 0,0-2 0,-2-11 0,0-2 0,0 4 0,-1 1 0,0 5 0,0 2 0,-1-3 0,0-6 0,-1 3 0,-1 2 0,-4-4 0,-2 9 0,-1 7 0,-1 3 0,-1 1 0,1-2 0,-1-5 0,1-8 0,-2 7 0,0-8 0,-1 6 0,2-5 0,0 5 0,0 5 0,-1 1 0,-2-1 0,-2-2 0,-3-5 0,-4-3 0,-4-2 0,-3-1 0,1-3 0,0-2 0,4-2 137,-1 4 1,2-3 0,-7 5-138,5-9 0,-4 5 0,-5 4 0,-2 2 0,-2 1 0,1 0 0,0-1 0,1-4 0,4-3 0,5-6-138,-10 8 0,6-7 1,-5 3 137,3-2 0,-4 5 0,-2 1 0,-1 1 0,0-2 0,0-4 0,-3-2 0,-2-2 0,0-1 0,2-3 0,4-1 0,-1 0 0,3-1 0,-3 1 0,-2 0 0,-5 4 0,-1 0 0,0-1 0,4-4 0,-4 0 0,3-4 0,-1 0 0,7-3 0,0 1 0,-2-1 0,-3 1 0,3-1 0,-4 1 0,-1 0 0,-1 0 0,1-1 0,4 0 0,-5 1 0,4-2 0,-2 1 0,-7 1 0,12-4 0,-4 1 0,-4 0 0,-3 1 0,-1-1 0,-2 1 0,1 0 0,0 0 0,2-1 0,3-1 0,3-1 0,-10 2 0,4-1 0,2-1 0,1-1 0,-3 1 0,-2 1 0,4 0 0,-2 0 0,-2 0 0,-1 1 0,-1 0 0,1 0 0,1-1 0,2-1 0,3-1 0,-4 1 0,4-2 0,1 0 0,0-1 0,0 0 0,-3 0 0,4 0 0,-2-1 0,-1 0 0,0 0 0,0 0 0,0-1 0,3 1 0,1-1 0,-7 2 0,4-1 0,1 0 0,-2 0 0,-3 0 0,3-1 0,-2 1 0,-2 0 0,0 0 0,-2-1 0,1 1 0,1-1 0,-1 0 0,-1 0 0,0-1 0,0 1 0,2-1 0,2 0 0,4 0 0,-4 0 0,6 0 0,-1 0 0,-5 1 0,3-1 0,-6 0 0,-3 0 0,0 0 0,1 1 0,5-1 0,6-1 0,-3 1 0,6-1 0,0 0 0,0 0 0,0 0 0,-6 0 0,3 0 0,-6 0 0,-4 0 0,-3 0 0,2 0 0,2 0 0,6-1 0,-3 1 0,5 0 0,1-1 0,-6 1 0,3-1 0,-6 1 0,-3 0 0,-1-1 0,2 1 0,4 0 0,7-1 0,-3 0 0,6 0 0,-6 0 0,1 0 0,-7-1 0,-2 0 0,-2 0 0,3 0 0,5 0 0,2 1 0,4-1 0,0 0 0,-5 0 0,0 0 0,-4 0 0,-3 0 0,0-1 0,2 1 0,5-1 0,0 0 0,4 0 0,0 0 0,-6-1 0,6 0 0,-4 0 0,-4-1 0,-1 0 0,-1-1 0,1 1 0,3 0 0,3 0 0,-5 1 0,5-1 0,0 1 0,0 0 0,-4-1 0,6 0 0,-1 0 0,-2 1 0,-2-2 0,1 1 0,-1 0 0,2 0 0,1-1 0,-3 0 0,1 0 0,-1 0 0,2-1 0,1 1 0,2 0 0,3 0 0,-4 0 0,5 1 0,0 0 0,-4-1 0,3 0 0,-3 0 0,-2 0 0,-2 0 0,-1-1 0,0 0 0,1 1 0,1-1 0,-2 0 0,-1 0 0,-1 0 0,2 0 0,1 1 0,3-1 0,4 1 0,-8 0 0,6 0 0,0 0 0,-6-1 0,7 1 0,-6-1 0,-3 0 0,-1 0 0,0 0 0,3 0 0,4 0 0,7 2 0,-4-1 0,7 1 0,-5-1 0,1 0 0,-6-1 0,-3-1 0,-2 1 0,0-1 0,3 1 0,5 0 0,-2 0 0,5 1 0,-1 0 0,-5-2 0,4 2 0,-5-2 0,-4 1 0,-2-2 0,1 1 0,2 0 0,5 1 0,5 1 0,-7-2 0,8 1 0,-8-1 0,8 2 0,-6-2 0,-3-1 0,-4 1 0,1-1 0,1 0 0,4 1 0,5 1 0,-4-1 0,6 1 0,1 0 0,-6 0 0,-2-2 0,-5 1 0,-2-2 0,-2 1 0,1-1 0,2 0 0,4 1 0,-2-1 0,1 0 0,1 1 0,3-1 0,3 2 0,-8-3 0,4 2 0,-4-1 0,8 1 0,-7-1 0,-1 0 0,1 0 0,3 0 0,7 1 0,-9-1 0,1-1 0,3 0 0,-7-2 0,-3 0 0,2 0 0,5 1 0,3 1 0,4 0 0,-4 0 0,-2-1 0,-6-1 0,-1-1 0,3 1 0,8 2 0,-3-2 0,5 2 0,0 0 0,-4-2 0,3-1 0,-7-2 0,-3-1 0,2 1 0,6 1 0,6 3 0,5 1 0,-7-3 0,0 0 0,-8-3 0,-4-2 0,-1-1 0,2 1 0,6 2 0,7 2 0,-5-2 0,4 1 0,0 0 0,-4-1 0,0-1 0,4 1 0,-6-2 0,0 0 0,3 0 0,-4-1 0,3 0 0,6 4 0,2 1 0,-1-1 0,-6-3 0,0-1 0,4 2 0,12 5 0,-2 0 0,-5-5 0,-6-3 0,-2-1 0,4 2 0,-10-6 0,0 0 0,11 6 0,-3-1 0,0-1 0,-1 0 0,-3-2 0,-1 0 0,1 1 0,6 2 0,0 1 0,1 1 0,2 1 0,-2-2 0,-3-1 0,1 0 0,-4-3 0,-2-2 0,2 2 0,5 2 0,-1-1 0,1 1 0,-2-2 0,-6-3 0,1 1 0,8 4 0,-6-7 0,3 2 0,-1-2 0,13 11 0,0 0 0,-12-10 0,0 0 0,9 7 0,-2 0 0,-5-6 0,-5-2 0,3 2 0,1 0 0,-1-1 0,1 1 0,-2-1 0,5 3 113,-4-3-113,1-1 0,-7-5 0,5 4 0,10 8 0,-1-1 0,-1-2 0,-7-5 0,-2-3 0,2 3 0,8 6 667,4 3 1,2 0-668,-4-2 0,-4-4 0,0-2 0,0 1 0,-3-5 0,0 1 0,2 1 0,-4-4 0,0 0 0,3 3 0,-1-2 0,3 1 0,-2-6 0,3 2 0,8 12 0,1 0 252,-8-11 1,-1-2-253,-1-3 0,3 2 0,-2-2 679,0 0 1,1 2-680,7 8-354,2 1 0,-3-5 0,2 3 354,1 2 0,-1-3-492,-1-2 1,-3-8 0,1 1-1,3 6 492,4 5 0,2 2 0,-2-3 0,0-4 0,1 0-95,1 0 0,1 0 1,2 2 94,-3-4 0,1 1 0,1 4 0,0-2 0,1 1 59,-5-15 1,2 4-60,5 16 0,-1 0 0,-4-14 0,-1-6 0,1 7 0,5 14 0,1 2 0,-3-10 0,-1 0 0</inkml:trace>
  <inkml:trace contextRef="#ctx0" brushRef="#br0" timeOffset="114123">19831 4843 5734,'10'-1'0,"3"27"0,-1 8 0,1-1 0,-2 6 0,1 5 0,-5-8 0,-1 2 0,0-5 0,-1-8 0,-1 1-735,3 12 0,0 4 1,-1-9 734,-1-5-192,0 2 0,0-1 192,-1-8 0,3 17 0,-7-39 0,1-3 0,-4-26 0,1-16 0,1-5 0,0 23 0,0 0-73,1-10 1,0-4 0,0 7 72,1 2 0,2-9-237,1 11 1,2 0 236,1-3-441,4-1 1,0 2 440,4 9-61,1 5 1,2 1 60,16-3 0,-4 7 0,1 3 0,9 0 0,-11 6 0,1 4 0,-1 5 0,-2 2 0,15 3 0,6 5 0,-39 22 0,-11-18 0,-19 27 0,3-29 0,-16 10 0,0 1 0,9-8 0,-7 12 0,7 2 0,21-8 0,3 21 0,10-13 0,3 0 0,0 4 698,-1-8 1,2 0-699,9 9 0,-12-20 1409,9 13-1409,-8-13 1270,-1-10-1270,8-1 0,-5-12 0,0-7 0</inkml:trace>
  <inkml:trace contextRef="#ctx0" brushRef="#br0" timeOffset="114545">20655 5010 5734,'3'31'0,"-1"0"0,0 7 0,-1-5 0,1 8-1470,0 9 0,0-3 1470,-1-21-203,1 23 203,-1-24 681,1 21-681,-3-37 0,0-4 0,-2-14 1434,1-10-1434,3-27 0,1-3 0,-1 5 244,0 9 1,1-5-1,0 7-244,0-1 0,0 3 0,0 2 0,0-1 0,1-10 0,-1 30 0,31-9 0,-9 11 0,2 2 0,-2-3 0,3 1 0,18 3 0,-3 1 0,-15 3 0,0-2 0,-2 1 0,-11 1 0</inkml:trace>
  <inkml:trace contextRef="#ctx0" brushRef="#br0" timeOffset="114741">20756 5089 5734,'14'37'0,"1"-7"0,20-29 0,-5-1 0,7 0 0,-3-1 0,3-1 0,1 0 0,-2 0 0,3 0 0,-6 0 0,11-6 0</inkml:trace>
  <inkml:trace contextRef="#ctx0" brushRef="#br0" timeOffset="157169">17402 796 5734,'-10'-3'0,"7"9"0,0-1 0,6 7 0,0 29 0,-1-22-391,2 24 391,0-29 0,9 20 0,-7-17 96,8 13-96,1-10 0,-5-12 0,20-1 0,2-30 0,-6 4-519,4-12 519,-20 16 279,3-6-279,3-9 0,-3 5 0,0-3 0,-5 7 0,-3 6 0,5-17 0,-6 19 0,4-12 0,-4 13 535,0 1-535,0-1 0,9 19 0,-4 2 0,5 15 0,0 3 0,1 4-629,-3-4 1,0 0 628,1 3 0,4 15 0,1 2 0,-9-24 0,-1 2 0,3 9 0,2 8 0,-1-1 0,-3-7 0,0 9 0,0 0 0,-4-2 0,-10-12-250,-9-6 0,-2-2 250,-2 8 0,-19 5 0,6-23 0,14-9 0,-9 2 0,22-31 0,5 13 0,5-18 0,2 17 0,8-11 0,-3 5 0,14-19 0,-9 11 0,1 0 0,-6 7 0,0 0 0,4-7 0,0-1 0</inkml:trace>
  <inkml:trace contextRef="#ctx0" brushRef="#br0" timeOffset="157884">15696 393 5734,'11'-9'0,"0"0"0,-2 2 0,8-6 0,-7 6 0,1 27 0,-16 22 0,1-11 0,-1 2-166,-1-5 0,0-1 166,0 0 0,1-2 0,-1 4 0,-1 8 0,1 1 0,1-8 0,-1 3 0,4-2 0,7-17 0,9 0 0,10-14 0,2-4 0,7 1 0,4-4 0,-1-1 0,-9 1-151,12-4 151,-21 5 0,6-5 0,-1-2 0,0-1 0,-5-1 0,-7 4 0</inkml:trace>
  <inkml:trace contextRef="#ctx0" brushRef="#br0" timeOffset="158426">16237 444 5734,'19'-19'0,"2"49"0,-10 7 0,-5-3 0,1 6 0,-2-5 0,2 8 0,-1 1 0,-1-6 0,-6-29 0,-10-47 0,3 5-820,6-2 1,1-11 0,2-1 0,1 10 761,1 11 1,2 0 57,0-10 0,1-5 0,5 4-780,18 0 0,1 7 780,-1 0-149,-1 10 0,6-1 1,-6 7 148,-4 12 0,21 4 0,-32 8 0,1 10 2398,-8 9-2398,-12 1 0,-7 7 0,2-5 0,3-6 0,-1-1 712,-5 4 0,-2 4 0,1-5-712,-2-5 0,2-5 0,1 1 627,-11 15-627,18-26 0,2 0 0,-3 4 0,2-3 0,-1 4 0,12 12 0,-1-12 0,8 13 0,20 8 0,-18-19 0,19 18 0,-17-20 0,0-7 0,6 1 0</inkml:trace>
  <inkml:trace contextRef="#ctx0" brushRef="#br0" timeOffset="158608">16885 399 5734,'10'-23'0,"-3"8"0,2-6 0,-8 36 0,2-10 0,-6 25 0</inkml:trace>
  <inkml:trace contextRef="#ctx0" brushRef="#br0" timeOffset="158778">17001 653 5734,'1'9'0,"2"-2"0,-1 5 0,-1-2 0,-1 3 0</inkml:trace>
  <inkml:trace contextRef="#ctx0" brushRef="#br0" timeOffset="159364">15577 1274 5734,'39'-6'0,"1"1"0,-1-1 0,1 1 0,3 2 0,7 0 0,3 0 0,1 1 0,-2 0 0,-5 1 0,-8 0-351,-4 0 1,-6 1 0,8 2 350,1 1 0,10 1 0,6 2 0,3 0 0,-1 0 0,-3 0 0,-6 1 0,-11-2-1639,8 5 1,-4 1 1552,3 0 1,6 2 0,0 0 0,-5-1 85,-7 0 0,-3-1 0,-5-1-31,-4-2 1,-1-1 0,22 8 0,-4-2 0,-19-6 0</inkml:trace>
  <inkml:trace contextRef="#ctx0" brushRef="#br0" timeOffset="159889">18351 876 5734,'48'-12'0,"-1"-1"0,-3 2 0,-12 3 0,5-2 0,-8 2 0,-7 2 0,4-1 0</inkml:trace>
  <inkml:trace contextRef="#ctx0" brushRef="#br0" timeOffset="160103">18569 956 5734,'2'9'0,"20"-3"0,-1-5 0,15-3 0,-17 0 0,23-4 0,-16 3 0,0-2 0,0 1 0,-1-1 0,24-5 0</inkml:trace>
  <inkml:trace contextRef="#ctx0" brushRef="#br0" timeOffset="161387">19535 607 5734,'-2'9'0,"0"3"0,-2 4 0,0 5 0,0 17 0,1 5 0,0 5 0,0-2 0,2 6 0,6-5 0,3 3 0,-1-6 0,-4-13 0,1-1 0,3 12 0,0 5 0,-1-8 0,-2-3 0,-3-17 0,-4 5 0,-12-54 0,-4-17 0,10 20 0,1-3-536,-1-5 1,0-7-1,0-1 1,3 7 535,3 1 0,3 2 0,1-13 0,1 5 0,5 4 0,7 6 0,6-7 0,-1 4 0,-3 7 0,3-1 0,8-10 0,5-5 0,-3 9 0,9 4 0,-16 13 0,0 4 0,-1 9 0,-4 14 0,-5 0 0,-2 10 0,-10-4 0,-9 10 0,-2 1 0,0-2 0,-1 2 0,0-2 0,4-12 2142,-9 16-2142,8-14 0,-8 17 0,17-21 0,36 17 0,-14-14 0,10 2 0,3 3 0,-9 4 0,-3 0 0,13 8 0,-15-9 0,-7 0 0,-24 2 0,0-8 0,-10 7 0,-10-8 0,-1-3 0,2 0 0,-10 0 0,-1-4 0,10-14 0,-1-2 0,13-6 0</inkml:trace>
  <inkml:trace contextRef="#ctx0" brushRef="#br0" timeOffset="161706">20177 906 5734,'9'45'0,"1"-12"0,0-2 0,-1-11 0,7 7 0,2-2 0,-1-15 0,7 6 0,4-52 0,-20 7 0,0 3 0,-2 0 0,-12 1 0,-23 5 0,9 15 0,-12-3 0,15 12 0,5 0 0,0 2 0,1-1 0,1 1 0</inkml:trace>
  <inkml:trace contextRef="#ctx0" brushRef="#br0" timeOffset="161968">20706 705 5734,'16'-11'0,"-5"9"0,7 28 0,-11-4 0,0 14 0,0 10 0,0-6 0,1 6-1043,-2-13 1,1 4 0,-2-6 1042,1-5 919,4 21-919,-7-25 125,-2 10 1,-8-31 0,-3-5 0</inkml:trace>
  <inkml:trace contextRef="#ctx0" brushRef="#br0" timeOffset="162148">20696 1064 5734,'-19'-14'0,"25"-9"0,5 14 0,17-7 0,13-4 0,-6 3 0,8-2-653,-11 4 1,4-1-1,-6 2 653,0 0 0,-2 1 0,0-1 0</inkml:trace>
  <inkml:trace contextRef="#ctx0" brushRef="#br0" timeOffset="163284">21359 718 5734,'-2'17'0,"-3"22"0,-2 4 0,1 1-820,2-8 1,-2 9 0,1 0 0,1-9-1565,0 11 2384,-1 3 0,2-5 1121,2-26-1121,0-2 899,-2 6-899,-3-16 0,-11-51 0,11 7 0,2-4 0,-4-1 0,3-3 0,10 6 0,3-5 0,3 2 0,-2 7 0,7-12 0,-2 10 0,2-5 0,1 6-341,1 11 1,-2 5 340,5-8 0,11-8 0,-16 34 0,-4 1 0,6 21 0,-13-8 0,2 11 2932,-7-3-2932,-1-7 1390,0 7-1390,0-9 0,0-2 0,2 1 0,1-1 0,12 10 0,-6-8 0,12 11 0,2 6 0,-8-11 0,9 16 0,-15-8 0,-3-7 0,-12 13 0,-15-18 0,-4-3 0,-4 8 0,-12-6 0,-1-4 0,16-6-88,-17 0 1,31-5 0,6-2 0</inkml:trace>
  <inkml:trace contextRef="#ctx0" brushRef="#br0" timeOffset="163486">21785 827 5734,'11'9'0,"-5"27"0,-7-13 0,-1 2 0,0 2 0,1 20 0,0-17 0,6 11 0,5-36 0,5-2 0</inkml:trace>
  <inkml:trace contextRef="#ctx0" brushRef="#br0" timeOffset="163801">21966 798 5734,'41'-18'0,"-12"9"0,2 3 0,17 8 0,-17 4 0,0 1 0,4 9 0,-24 14 0,-8 2 0,-8-8 0,-1 3 0,-4 0 0,-12-8 0,-2-4 0,-4 2 0,-17 1 0,33-21 0,10-12 0,6 3 0</inkml:trace>
  <inkml:trace contextRef="#ctx0" brushRef="#br0" timeOffset="164033">22474 661 5734,'-14'10'0,"6"1"0,-13 11 0,-4 5 0,11-5 0,2 1 0,-3 13 0,2-1 0,3 8 0,6 0 0,14-35 0,2-7 0,1-1 0</inkml:trace>
  <inkml:trace contextRef="#ctx0" brushRef="#br0" timeOffset="164236">22646 844 5734,'4'37'0,"0"-1"0,1 1 0,1 13 0,-1-8 0,-5-18 0,1 2 0,-1 1 0,1-1 0,0 19 0,0-42 0,1-3 0</inkml:trace>
  <inkml:trace contextRef="#ctx0" brushRef="#br0" timeOffset="164544">23207 668 5734,'-1'34'0,"0"-1"0,3 14 0,1 2 0,-1-3-1093,0-13 1,0 5 0,0-6 842,0-2 250,0-1-4,0-2 0,-1-2 1,-1 0-1,-1 15 0</inkml:trace>
  <inkml:trace contextRef="#ctx0" brushRef="#br0" timeOffset="164735">23031 1019 5734,'4'-15'0,"7"0"0,31 1 0,-10 4-366,-6 3 0,1 0 366,22-4 0,-21 6 0,2-1 0,0 0 0,-1 1 0,0 0 0,0 0 0</inkml:trace>
  <inkml:trace contextRef="#ctx0" brushRef="#br0" timeOffset="165440">23804 578 5734,'12'9'0,"-2"2"0,-7 3 0,-2 15 0,-2 9 0,0-2 0,0-10 0,0 2-1015,0 11 1,-1 5 0,0-5 1014,-1 9 0,0-1 0,0 0 0,0 0 0,0-7 0,0-1 663,-1 8-663,-5-53 0,1 2 0,2-16 0,3-11-651,4-7 0,3-8 0,1-1 0,0 7 651,1 3 0,0 1 0,-1 0 0,0-6 0,2 0 0,4 4-250,10 2 0,3 3 0,-2 4 250,-6 6 0,2 0 0,7-2 0,7-3 0,0 1 0,-6 8 0,4 6 0,2-1 0,-3 6 0,-19 12 0,4 23 0,-9-13 0,0 18 0,-9-18 733,-12 15-733,3-9 0,-6 8 2346,-3-2-2346,12-14 2572,-6 7-2572,11-10 83,6 1-83,1-2 0,5 1 0,1-2 0,17 14 0,-12-9 0,6 6 0,-2 1 0,-9-5 0,4 13 0,-30-5 0,4-7 0,-11 4 0,-2-8 0,-3-3 0,0 1 0,4-6 0,8-4 0,2-2 0,-4-3 0</inkml:trace>
  <inkml:trace contextRef="#ctx0" brushRef="#br0" timeOffset="165770">24133 870 5734,'28'-3'0,"0"1"0,8 0 0,2 4 0,-22 8 0,-5 15 0,-3-7 0,-3 19 0,-13 6 0,1-9 0,-3 7 0,5-14 0,7-15 0,14 1 0,-5-12 0,12-8 0,-12-1 0,0 0 0,1-3 0,1-1 0,0-3 0,2-1 0</inkml:trace>
  <inkml:trace contextRef="#ctx0" brushRef="#br0" timeOffset="166068">24610 718 5734,'36'-15'0,"-12"6"0,4 7 0,0 3 0,-6 5 0,0 6 0,-30 12 0,0-8-211,-10 10 211,6-12 0,-1 0 0,-7 6 0,-1 0 0,1-1-215,-1 1 0,2-2 215,9-9 0,-7 3 0,13-9 0,-4 0 0</inkml:trace>
  <inkml:trace contextRef="#ctx0" brushRef="#br0" timeOffset="166242">24861 681 5734,'-29'15'0,"4"-1"0,16-5 0,-2 8 0,2-4 0,-1 6 0,1 2 0,3-5 0,1 5 0,2-6 0</inkml:trace>
  <inkml:trace contextRef="#ctx0" brushRef="#br0" timeOffset="166547">24945 933 5734,'15'-16'0,"-3"2"0,0 40 0,-7-14 0,0 18 0,-1 3 0,-3-12 0,1 18 0,0-28 0,1-3 0,4-4 0,6-4 0,-1-3 0,20-8 0,-15 5 0,12-5 0</inkml:trace>
  <inkml:trace contextRef="#ctx0" brushRef="#br0" timeOffset="166925">23016 1745 5734,'-12'44'0,"0"1"0,0 0 0,-1-1 0,1 1 0,-1 2 0,0 1 0,0-7 0,2-13 0,-3-12 0</inkml:trace>
  <inkml:trace contextRef="#ctx0" brushRef="#br0" timeOffset="167077">22711 2004 5734,'24'-10'0,"0"0"0,9-4 0,1 7 0,-4 2 0,-7 1 0,11-2 0,2-1 0,-3-1 0,-2 1 0,1-1 0</inkml:trace>
  <inkml:trace contextRef="#ctx0" brushRef="#br0" timeOffset="167254">23465 1869 5734,'-6'1'0,"1"1"0</inkml:trace>
  <inkml:trace contextRef="#ctx0" brushRef="#br0" timeOffset="167436">23849 1914 5734,'22'-4'0,"-2"2"0,-7-1 0,-1 4 0,2 1 0,-1 1 0</inkml:trace>
  <inkml:trace contextRef="#ctx0" brushRef="#br0" timeOffset="167584">24488 1965 5734,'-2'-15'0,"6"3"0,8 9 0</inkml:trace>
  <inkml:trace contextRef="#ctx0" brushRef="#br0" timeOffset="167740">25058 2038 5734,'26'-11'0,"1"0"0,15-5 0,-29 8 0,-3 2 0</inkml:trace>
  <inkml:trace contextRef="#ctx0" brushRef="#br0" timeOffset="169205">21537 1462 5734,'16'-2'0,"-3"16"0,-8-3 0,-8 13 0,-5 8 0,-2 0 0,-3 3 0,1-1-612,-2 7 1,-1 1 611,-1 2 0,0 3 0,2-6 145,4-14 1,1 0-146,-5 17 0,-2 8 0,2-8 0,4-14 0,1 0-205,-1 4 0,-2 4 1,3-8 204,2-6-44,2-5 44,1-5 866,-2 6-866,2-10 0,-4-32 0,1-3 0,2-2 0,-1-3 0,0 1 0,0 2 0,-2-7 673,-1-4-673,2 8 51,2 15-51,-5-15 0,5 30 0,-1-1 0,0 47 0,5-14 0,-1-7 0,1 2 0,8 7 0,2-2 0,1-6 0,6 4 0,8-4 0,20-25 0,4-9 0,-20 8 0,0 0-768,23-10 0,-6-2 768,-18-1 0,-2 0 0,-2-1 0,5-5 0,-3-1 0,1-4 0,-6 4 0,-1 0 0,4-4 0,-1 2 0,-3-6 0</inkml:trace>
  <inkml:trace contextRef="#ctx0" brushRef="#br0" timeOffset="170938">23832 476 5734,'-4'7'0,"0"0"0,-15 14 0,6-7 0,-23 20 0,14-16 0,-4 1 0,-5 6 0,-4 3 0,2-1-181,-1 0 1,-2 2 180,8-5 0,-6 4 0,-1 2 0,3-2 0,5-4-1366,0 0 0,2-1 1366,-8 6 0,-3 5 0,-2 1 0,7-6 0,-2 2 0,0-1 0,4-1-790,2-4 1,2-1 0,-1 2 789,-5 4 0,-4 2 0,2 0 0,5-5 0,2-1 0,4-4-273,-11 12 273,0-1 0,10-10 0,-1 1 0,0 0 0,0 0 0,1-1 0,-1 1 0,-10 9 0,2-1 0,4-4 448,5-6 0,0 1-448,0-1 0,2-1 0,0 0 1069,0 0 1,1-1-1070,9-9 1196,-22 20-1196,16-15 0,-14 13 823,11-10-823,11-11 0,-16 14 0,18-14 0,-30 21 0,25-19 680,-19 14-680,7-7 0,12-8 0,-15 9 0,10-6 0,4-4 0,-2 2 0,7-6 0,1 0 0,5-22 0,9-11 0,5-14 0,3 11 0,0 1 0,0 1 0,6-10 0,-11 21 0,-4 16 0,0-1 0,-7 27 0,-3 24 0,2-13 0,0 13 0,4-21 0,10 12 0,-2-14 0,15 5 0,13-27 0,-10-2 0,10-4 0,-16-2 0,18-4 0,-14 4 0,3 4 0,-26 7 0</inkml:trace>
  <inkml:trace contextRef="#ctx0" brushRef="#br0" timeOffset="171578">20494 2498 5734,'-12'32'0,"-1"0"0,0 0 0,-3 6 0,3-1 0,5 3 0,3-2 0,2-5 0,2 5 0,1-3 0,3-13 0,2 9 0,-2-20 0,11-7 0,5-21 0,0 5 0,-2-12 0,-2 4 0,-5 16 0,5-4 0,3 39 0,-11-16 0,8 18 0,-7-20 0,2-2 0,37-21 0,-18-7 0,5-17 0,-4-5 0,-9 1 0,-8 7 0,-2 2 0,-4 0 0,-1-1 0,-1 7 0,-2 5 0</inkml:trace>
  <inkml:trace contextRef="#ctx0" brushRef="#br0" timeOffset="173038">20882 2640 5734,'11'8'0,"3"1"0,13 4 0,-8-4 0,7 1 0,-11-7 0,9-6 0,-8-1 0,7-10 0,-16-4 0,-1 1 0,-5-1 0,-29 20 0,14 1 0,-22 14 0,21 7 0,4 1 0,-1 2 0,1 4 0,4 1 0,13-2 0,15 9 0,-2-16-415,10-3 415,-9-17 0,15-15 0,2-6 0,-3 2 0,7-9 0,-4 0 0,-19 3 0,2-2 0,-8 8 0,11-16 0,-11 16 0,4 3 0,-13 19 0,-6 13 0,1-4 415,0 8-415,4 12 0,9 13 0,-1-13 0,16 0 0,-10-27 0,22 2 0,-17-8 0,12-2 0,-9-5 0,-1-5 0,1-3 0,8-5 0,-5-1 0,-2 0 0,-9 3 0,4-5 0,-19 20 0,-4 4 0,-23 30 0,7-9 0,2-2 0,1 3 0,-3 21 0,9-16 0,5 7 0,45-41 0,-20-1 0,5-4 0,0-4 0,6-21 0,-9 9 0,5 6 0,-23 34 0,-1 10 0,-8 14-1093,-1 1 1,-1 8 0,1-6 1034,1-11 1,1-1 57,-2 12 0,-1 5 0,0-5-601,-1-6 1,0-7 600,-3 1 0,4-3 0,-5-3 0,-37-19 0,25-3-165,-3-2 0,1-3 165,8-1 0,-16-4 0,17 4 2634,-15-4-2634,44-3 0,-5 3 0,27-7-501,-4 0 0,6-3 0,-4 0 501,-2 1 0,0-1 0,7-5 0,5-2 0,-6 0-115,-9 3 1,-1-4 114,0-2 0,3-7 0,0-1 0,-3 3 0,-4 5 0,-3 2 0,2-2 96,2-2 1,2-2-1,-1-1 1,-3 2-97,4-14 0,-5 6 0,-5 9-201,0 1 0,-3 4 201,-8 15 3073,-11 9-3073,-10 14 0,-7 6 0,1 14 0,-2 12 0,3-6 0,7-14 0,2 1 85,-3 5 0,-4 6 1,3 0-1,8-4-85,14 2 0,5-4 0,-1 18 0,22-25 0,6-9 0,-7-13 623,20-5-623,-36 6 0,15 13 0,-9-8 0,10-6 0,0-4 0,-2-7 0,-5 0 0,1-6 0,0-11 0,0-7 0,-3 3 0,-5 10 0,0-1 0,9-17 0,4-8 0,-5 7 0,-2-4 0,2 3 0,-13 32 0,-12 48 0,-1-10 0,-3 16 0,3-15 0,0-2 0,0-4 0,0 6 0,-1-6 0,-4-22 0,-1-1 0</inkml:trace>
  <inkml:trace contextRef="#ctx0" brushRef="#br0" timeOffset="173184">22352 2844 5734,'7'-10'0,"9"1"0,3 1 0,3 3 0</inkml:trace>
  <inkml:trace contextRef="#ctx0" brushRef="#br0" timeOffset="173391">21722 2551 5734,'-28'-6'0,"0"0"0,-18-5 0</inkml:trace>
  <inkml:trace contextRef="#ctx0" brushRef="#br0" timeOffset="178523">22394 622 5734,'-6'4'0,"0"-2"0,-3-3 0,7 1 0,7-6 0,12-22 0,4-7 0,5-7 0,-6 4 0,-2 3 0,-5 10 0,-1 2 0,-6 11 0,6-12 0,-8 17 0,4-8 0,-4 7 0,4-11 0,-4 11 0,-10 9 0,-21 21 0,1 2 0,7-6 0,0-1 0,-2 3 0,5-5 0,-1 1 0,8-8 0,-3 4 0,4-5 0,19-29 0,10-4 0,0 0 0,1-2 0,8-5-584,-1 4 584,-21 20 0,1 1 0,6-5 0,-5 5 0,10 12 0,-10 3 0,5 20 0,-8-11 0,3 5 0,5 10 0,-5-10 0,8 17 0,-9-22 0,8 20 0,-9-22 0,5 12 0,-11-22 0,0 0 0</inkml:trace>
  <inkml:trace contextRef="#ctx0" brushRef="#br0" timeOffset="180254">22822 228 5734,'-3'-7'0,"-17"9"0,9 0 0,-13 9 0,13-2 0,-7 8 0,5-2 0,-10 11 0,2 11 0,5-12 0,0 7 0,13-11 0,3-9 0,28 5 0,-13-14 0,32-8 0,-22-11 0,12-13 0,-15 9 0,-2-2 0,-12 15 0,1-2 0,-1 1 0,1 0 0,-2 2 0,-1 1 0,1 1 0,-2-3 0,-10 0 0,1 2 0,-8-1 0</inkml:trace>
  <inkml:trace contextRef="#ctx0" brushRef="#br0" timeOffset="180794">22944 199 5734,'-7'-3'0,"-17"16"0,5-4 0,-13 16 0,17 4 0,7-10 0,1 11 0,28 2 0,-10-14 0,16 14 0,-8-16 0,-5-4 0,21 18 0,-20-17 0,11 11 0,-20-17 0,1 6 0,-5 20 0,-1-13 0,-5 13 0,-1-23 0,-20 11 0,11-12 0,-15 6 0,9-17 0,-2-3 0,1 0 0,2-1 0,2-3 0,4 3 0,-12-13 0,16 9 0,-5-9 0</inkml:trace>
  <inkml:trace contextRef="#ctx0" brushRef="#br0" timeOffset="181291">23190 415 5734,'-14'-20'0,"-9"26"0,-1 8 0,6 4 0,-6 7 0,4 0 0,13 1 0,3-8 0,11 4 0,24-20 0,-7-1 0,13-4 0,-19 0 0,-5 3 0,-9 13 0,-11 11 0,-3 4 0,-2 5 0,0-4 0,0-2 0,5-2 0,3-8 0,-1 4 0,3-8 0,17 0 0,-5-9 0,14-15 0,1-6 0,-7-1-312,1-4 1,-1 1 311,-10 6 0,0 1-327,6-14 327,-6 13 0,3-10 0,-6 18 0,-1-1 0,1 0 0</inkml:trace>
  <inkml:trace contextRef="#ctx0" brushRef="#br0" timeOffset="181958">23430 529 5734,'11'-26'0,"0"1"0,7-17 0,-9 9 0,-2 1 0,1-1 0,-2 6 0,0-2 0,4-20 0,-10 75 0,-3-1 0,-1 9 0,-2 4-386,-1-1 1,-1-1 385,0-6 0,0 0 0,-2 6 0,-1 1 0,0-1 0,-1-1 0,-2 6 0,1-3 0,0-5 0,-19-5 0,13-39 0,-6 3 0,9-16 0,9 10 771,5-2-771,2 3 0,25-10 0,-10 13 0,16-11 0,-4 2 0,1-6 0,2-4 0,-3 3 0,-1-2-300,6-7 0,-1 0 300,-7-1 0,-4 2 0,2-9 0,-7 7 0,1-6 0,-3 6 0,2-6 0,1-8 0,-8 9 0,-11 34 0,-2 30 0,-1 13 0,-2-1-799,4 3 1,-1 13 0,1 0-1,0-11 799,1 9 0,0-12 0,1 6 0,-2-11 73,-3-12 1,2-9 0,-3 2-1</inkml:trace>
  <inkml:trace contextRef="#ctx0" brushRef="#br0" timeOffset="182127">23476 402 5734,'9'-4'0,"24"-1"0,-10 3 0,25-2 0,-29 1 0,15-4 0,-15 2 0,6-2 0</inkml:trace>
  <inkml:trace contextRef="#ctx0" brushRef="#br0" timeOffset="183326">24606 656 5734,'3'-10'0,"5"-13"0,6-15 0,-5 12 0,1 0 0,6-16 0,-4 8 0,-2 5 0,-6 14 0,5-12 0,-16 24 0,-26 24 0,11-6 0,-1 1 0,0 1 0,1 0-450,-13 13 450,24-21 0,-3 3 0,-1 1 0,8-8 0,3-3 0,12-12 0,23-23 0,-13 14 225,-1 1 0,1-1-225,7-6 0,-6 6 0,14-10 0,-4 22 0,-7 0 0,3 22 0,-16-4 0,11 24 0,-11-18 0,7 14 0,-6-9 0,-3-8 0,2 6 0</inkml:trace>
  <inkml:trace contextRef="#ctx0" brushRef="#br0" timeOffset="184008">24292 177 5734,'-12'42'0,"6"-20"0,-5 20 0,5-15 0,2-9 0,1-9 0,3-13 0,1-14 0,2-8 0,1-1 0,0 2-235,-1-3 0,1 3 235,-1 12 0,3-6 0,0 13 0,16 21 0,-10 0-258,8 19 258,-12-21 0,11 14 0,-9-12 0,10 10 458,-8-15-458,16-12 0,-11 1 0,10-11 0,-17-5 0,3-16 0,-4 10 270,1-8-270,-6 16 0,1-2 0,-7 9 0,-2 2 0</inkml:trace>
  <inkml:trace contextRef="#ctx0" brushRef="#br0" timeOffset="184256">24558 314 5734,'13'17'0,"17"-18"0,-19-4 0,11-15 0,-22 2 0,-5-1 0,-1 0 0,-3 4 0</inkml:trace>
  <inkml:trace contextRef="#ctx0" brushRef="#br0" timeOffset="185025">24963 338 5734,'10'-22'0,"-2"2"0,-4 3 0,-9 0 0,-7 9 0,-2 3 0,-3 12 0,5 12 0,6-7 0,0 10 0,9-13 0,3 0 0,11 2 0,-5-4 0,9 1 0,-5-7 0,7-4 0,-3-2 0,1-2 0,-10 3 0,-3 4 0,-6 7 0,-7 16 0,-6 4 0,-1 5 0,-5 5 0,0-1 0,2-5 0,-2-1 0,0 1 0,3-5 0,1-3 0,1-1 0,4-10 0,-4 5 0,3-14 0,-1-6 0,12-26 0,1 9 0,8-11 0</inkml:trace>
  <inkml:trace contextRef="#ctx0" brushRef="#br0" timeOffset="185762">25251 176 5734,'11'-17'0,"-1"3"0,-7 17 0,-2 0 0,-10 31 0,5-19 0,-4 14 0,5-17 0,0 3 0,0 2 0,0-2 0,-1 5 0,1-9 0,2 10 0,2-9 0,1 4 0,1-6 0,3 6 0,-3-5 0,3 5 0,-4-7 0,0 3 0,0-2 0,0 2 0,3-5 0,22-4 0,4-3 0,-14 1 0,14 0 0,-7-4 0</inkml:trace>
  <inkml:trace contextRef="#ctx0" brushRef="#br1" timeOffset="-183424.73">12572 10692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taken from this book: https://</a:t>
            </a:r>
            <a:r>
              <a:rPr lang="en-US" dirty="0" err="1"/>
              <a:t>www.cs.cmu.edu</a:t>
            </a:r>
            <a:r>
              <a:rPr lang="en-US" dirty="0"/>
              <a:t>/~tom/</a:t>
            </a:r>
            <a:r>
              <a:rPr lang="en-US" dirty="0" err="1"/>
              <a:t>mlbook.html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97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www.kdnuggets.com</a:t>
            </a:r>
            <a:r>
              <a:rPr lang="en-US" dirty="0"/>
              <a:t>/2020/01/decision-tree-algorithm-</a:t>
            </a:r>
            <a:r>
              <a:rPr lang="en-US" dirty="0" err="1"/>
              <a:t>explained.html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83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c3325048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c3325048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806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Google Shape;2555;gc6a01074ef_0_21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6" name="Google Shape;2556;gc6a01074ef_0_21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1" name="Google Shape;13111;gc6a01074ef_0_17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2" name="Google Shape;13112;gc6a01074ef_0_17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6710333" y="1328994"/>
            <a:ext cx="2375400" cy="23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6352643" y="607781"/>
            <a:ext cx="2270935" cy="2260334"/>
            <a:chOff x="6762468" y="1386456"/>
            <a:chExt cx="2270935" cy="2260334"/>
          </a:xfrm>
        </p:grpSpPr>
        <p:sp>
          <p:nvSpPr>
            <p:cNvPr id="54" name="Google Shape;54;p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 rot="8100000">
            <a:off x="402124" y="-935267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641525" y="2945026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11" name="Google Shape;111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2" name="Google Shape;112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7"/>
          <p:cNvSpPr/>
          <p:nvPr/>
        </p:nvSpPr>
        <p:spPr>
          <a:xfrm flipH="1">
            <a:off x="-817503" y="2575150"/>
            <a:ext cx="2540578" cy="37814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3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6" name="Google Shape;216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7" name="Google Shape;217;p13">
            <a:hlinkClick r:id="rId2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 r:id="rId2" action="ppaction://hlinksldjump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7" name="Google Shape;227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1"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47"/>
          <p:cNvSpPr/>
          <p:nvPr/>
        </p:nvSpPr>
        <p:spPr>
          <a:xfrm rot="5716307" flipH="1">
            <a:off x="3128709" y="-17350"/>
            <a:ext cx="3009510" cy="5911593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7"/>
          <p:cNvSpPr/>
          <p:nvPr/>
        </p:nvSpPr>
        <p:spPr>
          <a:xfrm rot="-1408952">
            <a:off x="7059833" y="-1532053"/>
            <a:ext cx="3561578" cy="4437854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47"/>
          <p:cNvSpPr/>
          <p:nvPr/>
        </p:nvSpPr>
        <p:spPr>
          <a:xfrm rot="10800000">
            <a:off x="797253" y="2885987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9" name="Google Shape;1149;p47"/>
          <p:cNvGrpSpPr/>
          <p:nvPr/>
        </p:nvGrpSpPr>
        <p:grpSpPr>
          <a:xfrm rot="10800000">
            <a:off x="162225" y="2264370"/>
            <a:ext cx="1696762" cy="1688828"/>
            <a:chOff x="2414491" y="671177"/>
            <a:chExt cx="1830972" cy="1822411"/>
          </a:xfrm>
        </p:grpSpPr>
        <p:sp>
          <p:nvSpPr>
            <p:cNvPr id="1150" name="Google Shape;1150;p4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4" name="Google Shape;1184;p47"/>
          <p:cNvSpPr/>
          <p:nvPr/>
        </p:nvSpPr>
        <p:spPr>
          <a:xfrm rot="8100000">
            <a:off x="371399" y="-1150417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47"/>
          <p:cNvSpPr txBox="1">
            <a:spLocks noGrp="1"/>
          </p:cNvSpPr>
          <p:nvPr>
            <p:ph type="title"/>
          </p:nvPr>
        </p:nvSpPr>
        <p:spPr>
          <a:xfrm>
            <a:off x="2572050" y="539888"/>
            <a:ext cx="3999900" cy="10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77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6" name="Google Shape;1186;p47"/>
          <p:cNvSpPr txBox="1">
            <a:spLocks noGrp="1"/>
          </p:cNvSpPr>
          <p:nvPr>
            <p:ph type="subTitle" idx="1"/>
          </p:nvPr>
        </p:nvSpPr>
        <p:spPr>
          <a:xfrm>
            <a:off x="2572050" y="1652263"/>
            <a:ext cx="39999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1187" name="Google Shape;1187;p47"/>
          <p:cNvSpPr txBox="1"/>
          <p:nvPr/>
        </p:nvSpPr>
        <p:spPr>
          <a:xfrm>
            <a:off x="2720550" y="3431613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including icons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infographics &amp; images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endParaRPr sz="12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9" r:id="rId4"/>
    <p:sldLayoutId id="214748369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5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14" name="Google Shape;1314;p5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4.sv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s://blog.echen.me/2011/10/24/winning-the-netflix-prize-a-summary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2210684" y="1155543"/>
            <a:ext cx="4722632" cy="16028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2"/>
                </a:solidFill>
              </a:rPr>
              <a:t>Week – IV </a:t>
            </a:r>
            <a:br>
              <a:rPr lang="en-US" sz="2800" dirty="0">
                <a:solidFill>
                  <a:schemeClr val="accent2"/>
                </a:solidFill>
              </a:rPr>
            </a:br>
            <a:r>
              <a:rPr lang="en-US" sz="2800" dirty="0">
                <a:solidFill>
                  <a:schemeClr val="accent2"/>
                </a:solidFill>
              </a:rPr>
              <a:t>Tree based ML Models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1201613" y="2696018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ML Bootcamp 2021</a:t>
            </a:r>
            <a:endParaRPr sz="20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99997F5-1AE6-6544-828D-379BD8F34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022" y="3430926"/>
            <a:ext cx="1551972" cy="1551972"/>
          </a:xfrm>
          <a:prstGeom prst="rect">
            <a:avLst/>
          </a:prstGeom>
        </p:spPr>
      </p:pic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BC86CBEA-8661-E04B-A0D5-504DF6FEB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938" y="3865830"/>
            <a:ext cx="3596359" cy="594598"/>
          </a:xfrm>
          <a:prstGeom prst="rect">
            <a:avLst/>
          </a:prstGeom>
        </p:spPr>
      </p:pic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25E41B46-4F17-B34E-8D95-543348C55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27" y="3965596"/>
            <a:ext cx="3211651" cy="4948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06D59F-064B-524B-B56F-FC94B5F55420}"/>
              </a:ext>
            </a:extLst>
          </p:cNvPr>
          <p:cNvSpPr txBox="1"/>
          <p:nvPr/>
        </p:nvSpPr>
        <p:spPr>
          <a:xfrm>
            <a:off x="72427" y="4760794"/>
            <a:ext cx="410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Slido</a:t>
            </a:r>
            <a:r>
              <a:rPr lang="en-US" dirty="0"/>
              <a:t>: </a:t>
            </a:r>
            <a:r>
              <a:rPr lang="en-CA" dirty="0"/>
              <a:t>#gdg_ml_bootcamp_w4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9D87B-D4F4-694B-B038-CCA994084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5C20DB5-A6EF-794C-BACC-79647AF6252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3225" y="1122324"/>
                <a:ext cx="7717500" cy="3778859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b="1" dirty="0" err="1">
                    <a:solidFill>
                      <a:schemeClr val="bg1">
                        <a:lumMod val="10000"/>
                      </a:schemeClr>
                    </a:solidFill>
                  </a:rPr>
                  <a:t>Bagging_for_classification</a:t>
                </a:r>
                <a:r>
                  <a:rPr lang="en-US" b="1" dirty="0">
                    <a:solidFill>
                      <a:schemeClr val="bg1">
                        <a:lumMod val="10000"/>
                      </a:schemeClr>
                    </a:solidFill>
                  </a:rPr>
                  <a:t>():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</a:rPr>
                  <a:t>Create Bootstraps samples from your given dataset: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lvl="1">
                  <a:buFont typeface="+mj-lt"/>
                  <a:buAutoNum type="arabicPeriod"/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</a:rPr>
                  <a:t>Train a set of Machine Learning algorithms(2 or more) on these different samples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</a:rPr>
                  <a:t>Combine the predictions of multiple algorithms by taking a majority vote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5C20DB5-A6EF-794C-BACC-79647AF625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3225" y="1122324"/>
                <a:ext cx="7717500" cy="377885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Shopping bag outline">
            <a:extLst>
              <a:ext uri="{FF2B5EF4-FFF2-40B4-BE49-F238E27FC236}">
                <a16:creationId xmlns:a16="http://schemas.microsoft.com/office/drawing/2014/main" id="{68676352-740B-A246-A178-00E09B6C0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9012" y="2446308"/>
            <a:ext cx="2705621" cy="27056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00F6B7-ACA6-0741-A250-0DCCAAE5A109}"/>
              </a:ext>
            </a:extLst>
          </p:cNvPr>
          <p:cNvGrpSpPr/>
          <p:nvPr/>
        </p:nvGrpSpPr>
        <p:grpSpPr>
          <a:xfrm>
            <a:off x="1784933" y="3620021"/>
            <a:ext cx="670168" cy="576197"/>
            <a:chOff x="4114775" y="3442309"/>
            <a:chExt cx="628946" cy="578867"/>
          </a:xfrm>
        </p:grpSpPr>
        <p:pic>
          <p:nvPicPr>
            <p:cNvPr id="7" name="Graphic 6" descr="Harvey Balls 100% outline">
              <a:extLst>
                <a:ext uri="{FF2B5EF4-FFF2-40B4-BE49-F238E27FC236}">
                  <a16:creationId xmlns:a16="http://schemas.microsoft.com/office/drawing/2014/main" id="{79DD4AB3-B436-734B-8B7A-9E23C2DB7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14775" y="3442309"/>
              <a:ext cx="578867" cy="57886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A34C99-1E19-1B4B-BCE2-5C3863CB720E}"/>
                </a:ext>
              </a:extLst>
            </p:cNvPr>
            <p:cNvSpPr txBox="1"/>
            <p:nvPr/>
          </p:nvSpPr>
          <p:spPr>
            <a:xfrm>
              <a:off x="4164854" y="3600937"/>
              <a:ext cx="5788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M_1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C437A3-BDF5-8C4C-B12B-764829917C87}"/>
              </a:ext>
            </a:extLst>
          </p:cNvPr>
          <p:cNvGrpSpPr/>
          <p:nvPr/>
        </p:nvGrpSpPr>
        <p:grpSpPr>
          <a:xfrm>
            <a:off x="2184124" y="3223405"/>
            <a:ext cx="670168" cy="576197"/>
            <a:chOff x="4114775" y="3442309"/>
            <a:chExt cx="628946" cy="578867"/>
          </a:xfrm>
        </p:grpSpPr>
        <p:pic>
          <p:nvPicPr>
            <p:cNvPr id="11" name="Graphic 10" descr="Harvey Balls 100% outline">
              <a:extLst>
                <a:ext uri="{FF2B5EF4-FFF2-40B4-BE49-F238E27FC236}">
                  <a16:creationId xmlns:a16="http://schemas.microsoft.com/office/drawing/2014/main" id="{C92997CE-0251-BB44-8752-CEA0AF68D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14775" y="3442309"/>
              <a:ext cx="578867" cy="57886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152022-E848-5848-8219-EB3BDC375DD2}"/>
                </a:ext>
              </a:extLst>
            </p:cNvPr>
            <p:cNvSpPr txBox="1"/>
            <p:nvPr/>
          </p:nvSpPr>
          <p:spPr>
            <a:xfrm>
              <a:off x="4164854" y="3600937"/>
              <a:ext cx="5788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M_2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D0D713-7910-9647-837A-82EED4E704C5}"/>
              </a:ext>
            </a:extLst>
          </p:cNvPr>
          <p:cNvGrpSpPr/>
          <p:nvPr/>
        </p:nvGrpSpPr>
        <p:grpSpPr>
          <a:xfrm>
            <a:off x="1730155" y="4307588"/>
            <a:ext cx="670168" cy="576197"/>
            <a:chOff x="4114775" y="3442309"/>
            <a:chExt cx="628946" cy="578867"/>
          </a:xfrm>
        </p:grpSpPr>
        <p:pic>
          <p:nvPicPr>
            <p:cNvPr id="14" name="Graphic 13" descr="Harvey Balls 100% outline">
              <a:extLst>
                <a:ext uri="{FF2B5EF4-FFF2-40B4-BE49-F238E27FC236}">
                  <a16:creationId xmlns:a16="http://schemas.microsoft.com/office/drawing/2014/main" id="{9BDB46CF-6410-6D43-85ED-2C63B85E2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14775" y="3442309"/>
              <a:ext cx="578867" cy="57886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CAE138-F815-5C48-9A67-78B0BC967625}"/>
                </a:ext>
              </a:extLst>
            </p:cNvPr>
            <p:cNvSpPr txBox="1"/>
            <p:nvPr/>
          </p:nvSpPr>
          <p:spPr>
            <a:xfrm>
              <a:off x="4164854" y="3600937"/>
              <a:ext cx="5788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M_3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F511DB-36BB-F648-9A1B-AF054AE2657E}"/>
              </a:ext>
            </a:extLst>
          </p:cNvPr>
          <p:cNvGrpSpPr/>
          <p:nvPr/>
        </p:nvGrpSpPr>
        <p:grpSpPr>
          <a:xfrm>
            <a:off x="2333098" y="3826158"/>
            <a:ext cx="670168" cy="576197"/>
            <a:chOff x="4114775" y="3442309"/>
            <a:chExt cx="628946" cy="578867"/>
          </a:xfrm>
        </p:grpSpPr>
        <p:pic>
          <p:nvPicPr>
            <p:cNvPr id="17" name="Graphic 16" descr="Harvey Balls 100% outline">
              <a:extLst>
                <a:ext uri="{FF2B5EF4-FFF2-40B4-BE49-F238E27FC236}">
                  <a16:creationId xmlns:a16="http://schemas.microsoft.com/office/drawing/2014/main" id="{901CEB0E-7DA7-B444-B022-6E858B742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14775" y="3442309"/>
              <a:ext cx="578867" cy="57886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58F2AC-58EF-9846-BD2C-468F49CC9F16}"/>
                </a:ext>
              </a:extLst>
            </p:cNvPr>
            <p:cNvSpPr txBox="1"/>
            <p:nvPr/>
          </p:nvSpPr>
          <p:spPr>
            <a:xfrm>
              <a:off x="4164854" y="3600937"/>
              <a:ext cx="5788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M_4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B563B4-F3D7-234D-98D0-9EF2D99E17E1}"/>
              </a:ext>
            </a:extLst>
          </p:cNvPr>
          <p:cNvGrpSpPr/>
          <p:nvPr/>
        </p:nvGrpSpPr>
        <p:grpSpPr>
          <a:xfrm>
            <a:off x="2254532" y="4391787"/>
            <a:ext cx="670168" cy="576197"/>
            <a:chOff x="4114775" y="3442309"/>
            <a:chExt cx="628946" cy="578867"/>
          </a:xfrm>
        </p:grpSpPr>
        <p:pic>
          <p:nvPicPr>
            <p:cNvPr id="20" name="Graphic 19" descr="Harvey Balls 100% outline">
              <a:extLst>
                <a:ext uri="{FF2B5EF4-FFF2-40B4-BE49-F238E27FC236}">
                  <a16:creationId xmlns:a16="http://schemas.microsoft.com/office/drawing/2014/main" id="{DEF13E5D-7E9C-AB41-B13B-F8AC0BFCB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14775" y="3442309"/>
              <a:ext cx="578867" cy="57886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074B41-344C-7749-A258-C818F1C02184}"/>
                </a:ext>
              </a:extLst>
            </p:cNvPr>
            <p:cNvSpPr txBox="1"/>
            <p:nvPr/>
          </p:nvSpPr>
          <p:spPr>
            <a:xfrm>
              <a:off x="4164854" y="3600937"/>
              <a:ext cx="5788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M_5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2485DE-DC93-7449-A79F-8EFF93FD26E5}"/>
              </a:ext>
            </a:extLst>
          </p:cNvPr>
          <p:cNvCxnSpPr/>
          <p:nvPr/>
        </p:nvCxnSpPr>
        <p:spPr>
          <a:xfrm>
            <a:off x="3682653" y="3799118"/>
            <a:ext cx="176617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A9CE59-054A-8F4B-8F81-EF7AEE69CC98}"/>
                  </a:ext>
                </a:extLst>
              </p:cNvPr>
              <p:cNvSpPr txBox="1"/>
              <p:nvPr/>
            </p:nvSpPr>
            <p:spPr>
              <a:xfrm>
                <a:off x="5631029" y="3556073"/>
                <a:ext cx="139903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"/>
                          <m:endChr m:val="}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1,1,0,0,0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A9CE59-054A-8F4B-8F81-EF7AEE69C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029" y="3556073"/>
                <a:ext cx="1399031" cy="369332"/>
              </a:xfrm>
              <a:prstGeom prst="rect">
                <a:avLst/>
              </a:prstGeom>
              <a:blipFill>
                <a:blip r:embed="rId7"/>
                <a:stretch>
                  <a:fillRect l="-8108" t="-161290" r="-28829" b="-238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49AEF24-27D5-424C-A373-E82BA4704419}"/>
                  </a:ext>
                </a:extLst>
              </p14:cNvPr>
              <p14:cNvContentPartPr/>
              <p14:nvPr/>
            </p14:nvContentPartPr>
            <p14:xfrm>
              <a:off x="127440" y="84960"/>
              <a:ext cx="8896680" cy="43228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49AEF24-27D5-424C-A373-E82BA470441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240" y="68760"/>
                <a:ext cx="8929080" cy="435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0175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E90B5-8EDF-7D4D-9E7E-4F4C295E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7A509-10CB-7746-BF0E-0AA1BCFF1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It is a combination of multiple decision trees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Each tree learns a from 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Random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set of datasets, each one generated based on a randomly selected features and rows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Final prediction is based on a combination of predictions from all the Decision Trees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4DDBBF-725A-BA4B-BCBD-EE3E84794F58}"/>
                  </a:ext>
                </a:extLst>
              </p14:cNvPr>
              <p14:cNvContentPartPr/>
              <p14:nvPr/>
            </p14:nvContentPartPr>
            <p14:xfrm>
              <a:off x="1390680" y="24840"/>
              <a:ext cx="7753320" cy="4789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4DDBBF-725A-BA4B-BCBD-EE3E84794F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4480" y="8640"/>
                <a:ext cx="7785720" cy="482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1542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1123-040B-8445-8040-D9E33329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78" y="325373"/>
            <a:ext cx="7717500" cy="541500"/>
          </a:xfrm>
        </p:spPr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E58D2-7150-6244-A9A4-23A5FE3D1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312" y="966877"/>
            <a:ext cx="7900423" cy="35805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Combine a bunch 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Weak Learners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to make a 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Strong Learner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>
                  <a:lumMod val="1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Boosting_framework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():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Train your classifier on the dataset and make predictions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Compute the weighted errors for datapoint based on correct/incorrect prediction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Iterate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2207B7-1AD7-1542-B412-04A5DE55D063}"/>
                  </a:ext>
                </a:extLst>
              </p14:cNvPr>
              <p14:cNvContentPartPr/>
              <p14:nvPr/>
            </p14:nvContentPartPr>
            <p14:xfrm>
              <a:off x="848880" y="168120"/>
              <a:ext cx="8218440" cy="4874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2207B7-1AD7-1542-B412-04A5DE55D0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2680" y="151920"/>
                <a:ext cx="8250840" cy="490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42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9D23-737D-E243-926A-ED9E7C0B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3BF12B-6B2F-DE42-8AE3-080712EC422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</a:rPr>
                  <a:t>Steps:</a:t>
                </a:r>
              </a:p>
              <a:p>
                <a:pPr marL="114300" indent="0">
                  <a:buNone/>
                </a:pPr>
                <a:endParaRPr lang="en-US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</a:rPr>
                  <a:t>Initialize a base learner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</a:rPr>
                  <a:t>maybe a random classifier</a:t>
                </a:r>
              </a:p>
              <a:p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</a:rPr>
                  <a:t>Start Iterations for k=1</a:t>
                </a:r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sym typeface="Wingdings" pitchFamily="2" charset="2"/>
                  </a:rPr>
                  <a:t>K</a:t>
                </a:r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</a:rPr>
                  <a:t>:</a:t>
                </a:r>
              </a:p>
              <a:p>
                <a:pPr lvl="1"/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</a:rPr>
                  <a:t>Compute the residuals </a:t>
                </a:r>
              </a:p>
              <a:p>
                <a:pPr lvl="1"/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</a:rPr>
                  <a:t>Train new learner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</a:rPr>
                  <a:t>hat is trained on predicting the residuals</a:t>
                </a:r>
              </a:p>
              <a:p>
                <a:pPr lvl="1"/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</a:rPr>
                  <a:t>Update the learner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</a:rPr>
                  <a:t> based on the new learner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lvl="1"/>
                <a:endParaRPr lang="en-US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endParaRPr lang="en-US" dirty="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3BF12B-6B2F-DE42-8AE3-080712EC42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98961C-67F4-B046-8C74-2B750042B774}"/>
                  </a:ext>
                </a:extLst>
              </p14:cNvPr>
              <p14:cNvContentPartPr/>
              <p14:nvPr/>
            </p14:nvContentPartPr>
            <p14:xfrm>
              <a:off x="372960" y="66600"/>
              <a:ext cx="8511120" cy="4980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98961C-67F4-B046-8C74-2B750042B7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760" y="50400"/>
                <a:ext cx="8543520" cy="501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3349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9D23-737D-E243-926A-ED9E7C0B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BF12B-6B2F-DE42-8AE3-080712EC4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eXtreme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Gradient Boosting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This algorithm is same as the Gradient boosting algorithm we have seen before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It has been engineered for better speed, accuracy and distributed computing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One of the most popular algorithms used on Kaggle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xgboost.readthedocs.io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en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/latest/</a:t>
            </a:r>
          </a:p>
        </p:txBody>
      </p:sp>
      <p:pic>
        <p:nvPicPr>
          <p:cNvPr id="1026" name="Picture 2" descr="RAPIDS + XGBoost | RAPIDS">
            <a:extLst>
              <a:ext uri="{FF2B5EF4-FFF2-40B4-BE49-F238E27FC236}">
                <a16:creationId xmlns:a16="http://schemas.microsoft.com/office/drawing/2014/main" id="{13EA679D-5243-8948-BEF6-09D5059B3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371" y="2426800"/>
            <a:ext cx="2807208" cy="210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623FF2-1FA2-9B48-B5E5-DC367C7FF81C}"/>
                  </a:ext>
                </a:extLst>
              </p14:cNvPr>
              <p14:cNvContentPartPr/>
              <p14:nvPr/>
            </p14:nvContentPartPr>
            <p14:xfrm>
              <a:off x="1403640" y="901800"/>
              <a:ext cx="6418440" cy="1803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623FF2-1FA2-9B48-B5E5-DC367C7FF8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7440" y="885600"/>
                <a:ext cx="6450840" cy="18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621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62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Lets start Practicing!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90" name="Google Shape;1390;p62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EF0701-A1C1-9E41-AC1F-57E986EA739F}"/>
              </a:ext>
            </a:extLst>
          </p:cNvPr>
          <p:cNvSpPr txBox="1"/>
          <p:nvPr/>
        </p:nvSpPr>
        <p:spPr>
          <a:xfrm>
            <a:off x="0" y="4881890"/>
            <a:ext cx="4104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Slido</a:t>
            </a:r>
            <a:r>
              <a:rPr lang="en-US" sz="1100" dirty="0"/>
              <a:t>: </a:t>
            </a:r>
            <a:r>
              <a:rPr lang="en-CA" sz="1100" dirty="0"/>
              <a:t>#gdg_ml_bootcamp_w3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26504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" name="Google Shape;2558;p123"/>
          <p:cNvSpPr txBox="1">
            <a:spLocks noGrp="1"/>
          </p:cNvSpPr>
          <p:nvPr>
            <p:ph type="title"/>
          </p:nvPr>
        </p:nvSpPr>
        <p:spPr>
          <a:xfrm>
            <a:off x="2572050" y="539888"/>
            <a:ext cx="3999900" cy="10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2559" name="Google Shape;2559;p123"/>
          <p:cNvSpPr txBox="1">
            <a:spLocks noGrp="1"/>
          </p:cNvSpPr>
          <p:nvPr>
            <p:ph type="subTitle" idx="1"/>
          </p:nvPr>
        </p:nvSpPr>
        <p:spPr>
          <a:xfrm>
            <a:off x="2572018" y="2313081"/>
            <a:ext cx="39999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BB0C1DD-3C75-5C42-89C2-AB9DDCD03597}"/>
                  </a:ext>
                </a:extLst>
              </p14:cNvPr>
              <p14:cNvContentPartPr/>
              <p14:nvPr/>
            </p14:nvContentPartPr>
            <p14:xfrm>
              <a:off x="287280" y="76320"/>
              <a:ext cx="8803440" cy="5031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BB0C1DD-3C75-5C42-89C2-AB9DDCD035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080" y="60120"/>
                <a:ext cx="8835840" cy="506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2206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14" name="Google Shape;13114;p14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56"/>
          <p:cNvSpPr txBox="1">
            <a:spLocks noGrp="1"/>
          </p:cNvSpPr>
          <p:nvPr>
            <p:ph type="subTitle" idx="1"/>
          </p:nvPr>
        </p:nvSpPr>
        <p:spPr>
          <a:xfrm>
            <a:off x="3739575" y="3384676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CA" dirty="0"/>
              <a:t>Random forest and its capabilities</a:t>
            </a:r>
          </a:p>
        </p:txBody>
      </p:sp>
      <p:sp>
        <p:nvSpPr>
          <p:cNvPr id="1333" name="Google Shape;1333;p56"/>
          <p:cNvSpPr txBox="1">
            <a:spLocks noGrp="1"/>
          </p:cNvSpPr>
          <p:nvPr>
            <p:ph type="subTitle" idx="2"/>
          </p:nvPr>
        </p:nvSpPr>
        <p:spPr>
          <a:xfrm>
            <a:off x="1171342" y="3327577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does it work internally?</a:t>
            </a:r>
            <a:endParaRPr dirty="0"/>
          </a:p>
        </p:txBody>
      </p:sp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335" name="Google Shape;1335;p56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122150" y="1407853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/>
              <a:t>Decision Trees</a:t>
            </a:r>
            <a:endParaRPr sz="1600" dirty="0"/>
          </a:p>
        </p:txBody>
      </p:sp>
      <p:sp>
        <p:nvSpPr>
          <p:cNvPr id="1336" name="Google Shape;1336;p56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6666020" y="1391559"/>
            <a:ext cx="2187282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/>
              <a:t>Advanced algorithms</a:t>
            </a:r>
            <a:endParaRPr sz="1600" dirty="0"/>
          </a:p>
        </p:txBody>
      </p:sp>
      <p:sp>
        <p:nvSpPr>
          <p:cNvPr id="1337" name="Google Shape;1337;p56">
            <a:hlinkClick r:id="rId3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1144690" y="2899555"/>
            <a:ext cx="1566730" cy="550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sz="1600" dirty="0"/>
              <a:t>Math behind DT</a:t>
            </a:r>
            <a:endParaRPr sz="1600" dirty="0"/>
          </a:p>
        </p:txBody>
      </p:sp>
      <p:sp>
        <p:nvSpPr>
          <p:cNvPr id="1338" name="Google Shape;1338;p56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731802" y="2942359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/>
              <a:t>Random forest</a:t>
            </a:r>
            <a:endParaRPr sz="1600" dirty="0"/>
          </a:p>
        </p:txBody>
      </p:sp>
      <p:sp>
        <p:nvSpPr>
          <p:cNvPr id="1339" name="Google Shape;1339;p56"/>
          <p:cNvSpPr txBox="1">
            <a:spLocks noGrp="1"/>
          </p:cNvSpPr>
          <p:nvPr>
            <p:ph type="subTitle" idx="7"/>
          </p:nvPr>
        </p:nvSpPr>
        <p:spPr>
          <a:xfrm>
            <a:off x="1127375" y="1825209"/>
            <a:ext cx="1923600" cy="567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they?</a:t>
            </a:r>
            <a:endParaRPr dirty="0"/>
          </a:p>
        </p:txBody>
      </p:sp>
      <p:sp>
        <p:nvSpPr>
          <p:cNvPr id="1340" name="Google Shape;1340;p56"/>
          <p:cNvSpPr txBox="1">
            <a:spLocks noGrp="1"/>
          </p:cNvSpPr>
          <p:nvPr>
            <p:ph type="subTitle" idx="8"/>
          </p:nvPr>
        </p:nvSpPr>
        <p:spPr>
          <a:xfrm>
            <a:off x="6570480" y="1993569"/>
            <a:ext cx="2440779" cy="1144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Gradient boosting techniques &amp; </a:t>
            </a:r>
            <a:r>
              <a:rPr lang="en-US" dirty="0" err="1"/>
              <a:t>XGBoost</a:t>
            </a:r>
            <a:endParaRPr dirty="0"/>
          </a:p>
        </p:txBody>
      </p:sp>
      <p:sp>
        <p:nvSpPr>
          <p:cNvPr id="1341" name="Google Shape;1341;p56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528450" y="1451053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342" name="Google Shape;1342;p56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3143175" y="2963959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343" name="Google Shape;1343;p56">
            <a:hlinkClick r:id="rId3" action="ppaction://hlinksldjump"/>
          </p:cNvPr>
          <p:cNvSpPr txBox="1">
            <a:spLocks noGrp="1"/>
          </p:cNvSpPr>
          <p:nvPr>
            <p:ph type="title" idx="14"/>
          </p:nvPr>
        </p:nvSpPr>
        <p:spPr>
          <a:xfrm>
            <a:off x="528450" y="2867553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344" name="Google Shape;1344;p56">
            <a:hlinkClick r:id="" action="ppaction://noaction"/>
          </p:cNvPr>
          <p:cNvSpPr txBox="1">
            <a:spLocks noGrp="1"/>
          </p:cNvSpPr>
          <p:nvPr>
            <p:ph type="title" idx="15"/>
          </p:nvPr>
        </p:nvSpPr>
        <p:spPr>
          <a:xfrm>
            <a:off x="6092584" y="1413159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346" name="Google Shape;1346;p56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723632" y="3033753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/>
              <a:t>Hands-on </a:t>
            </a:r>
            <a:endParaRPr sz="1600" dirty="0"/>
          </a:p>
        </p:txBody>
      </p:sp>
      <p:sp>
        <p:nvSpPr>
          <p:cNvPr id="1348" name="Google Shape;1348;p56"/>
          <p:cNvSpPr txBox="1">
            <a:spLocks noGrp="1"/>
          </p:cNvSpPr>
          <p:nvPr>
            <p:ph type="subTitle" idx="19"/>
          </p:nvPr>
        </p:nvSpPr>
        <p:spPr>
          <a:xfrm>
            <a:off x="6723632" y="3463058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Lets start practicing!</a:t>
            </a:r>
            <a:endParaRPr dirty="0"/>
          </a:p>
        </p:txBody>
      </p:sp>
      <p:sp>
        <p:nvSpPr>
          <p:cNvPr id="1349" name="Google Shape;1349;p56">
            <a:hlinkClick r:id="" action="ppaction://noaction"/>
          </p:cNvPr>
          <p:cNvSpPr txBox="1">
            <a:spLocks noGrp="1"/>
          </p:cNvSpPr>
          <p:nvPr>
            <p:ph type="title" idx="20"/>
          </p:nvPr>
        </p:nvSpPr>
        <p:spPr>
          <a:xfrm>
            <a:off x="6142779" y="2995694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8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0530056C-E8B1-D343-9C15-52B4490D58A2}"/>
              </a:ext>
            </a:extLst>
          </p:cNvPr>
          <p:cNvSpPr txBox="1">
            <a:spLocks/>
          </p:cNvSpPr>
          <p:nvPr/>
        </p:nvSpPr>
        <p:spPr>
          <a:xfrm>
            <a:off x="3593631" y="1407853"/>
            <a:ext cx="2916927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CA" sz="1600" dirty="0"/>
              <a:t>Ensemble learning</a:t>
            </a:r>
          </a:p>
        </p:txBody>
      </p:sp>
      <p:sp>
        <p:nvSpPr>
          <p:cNvPr id="19" name="Google Shape;1339;p56">
            <a:extLst>
              <a:ext uri="{FF2B5EF4-FFF2-40B4-BE49-F238E27FC236}">
                <a16:creationId xmlns:a16="http://schemas.microsoft.com/office/drawing/2014/main" id="{6EA05069-1A30-A04D-B7DC-61CD3A54559F}"/>
              </a:ext>
            </a:extLst>
          </p:cNvPr>
          <p:cNvSpPr txBox="1">
            <a:spLocks/>
          </p:cNvSpPr>
          <p:nvPr/>
        </p:nvSpPr>
        <p:spPr>
          <a:xfrm>
            <a:off x="3670207" y="1768420"/>
            <a:ext cx="2412896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rgbClr val="000000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/>
            <a:r>
              <a:rPr lang="en-CA" dirty="0"/>
              <a:t>The idea of voting to classify</a:t>
            </a:r>
          </a:p>
        </p:txBody>
      </p:sp>
      <p:sp>
        <p:nvSpPr>
          <p:cNvPr id="20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11ACF881-D5C3-864B-8AF7-580019BB8DB9}"/>
              </a:ext>
            </a:extLst>
          </p:cNvPr>
          <p:cNvSpPr txBox="1">
            <a:spLocks/>
          </p:cNvSpPr>
          <p:nvPr/>
        </p:nvSpPr>
        <p:spPr>
          <a:xfrm>
            <a:off x="3087290" y="1451053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2400" b="1" i="0" u="none" strike="noStrike" cap="none">
                <a:solidFill>
                  <a:schemeClr val="accent5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D1C252-BAB1-1646-9764-17DA27E23526}"/>
              </a:ext>
            </a:extLst>
          </p:cNvPr>
          <p:cNvSpPr txBox="1"/>
          <p:nvPr/>
        </p:nvSpPr>
        <p:spPr>
          <a:xfrm>
            <a:off x="1262616" y="4808842"/>
            <a:ext cx="410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Slido</a:t>
            </a:r>
            <a:r>
              <a:rPr lang="en-US" dirty="0"/>
              <a:t>: </a:t>
            </a:r>
            <a:r>
              <a:rPr lang="en-CA" dirty="0"/>
              <a:t>#gdg_ml_bootcamp_w4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58"/>
          <p:cNvSpPr txBox="1">
            <a:spLocks noGrp="1"/>
          </p:cNvSpPr>
          <p:nvPr>
            <p:ph type="title"/>
          </p:nvPr>
        </p:nvSpPr>
        <p:spPr>
          <a:xfrm>
            <a:off x="812919" y="153443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 Trees</a:t>
            </a:r>
            <a:endParaRPr dirty="0"/>
          </a:p>
        </p:txBody>
      </p:sp>
      <p:sp>
        <p:nvSpPr>
          <p:cNvPr id="1363" name="Google Shape;1363;p58"/>
          <p:cNvSpPr txBox="1">
            <a:spLocks noGrp="1"/>
          </p:cNvSpPr>
          <p:nvPr>
            <p:ph type="body" idx="1"/>
          </p:nvPr>
        </p:nvSpPr>
        <p:spPr>
          <a:xfrm>
            <a:off x="613581" y="361772"/>
            <a:ext cx="7717500" cy="4315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>
              <a:lnSpc>
                <a:spcPct val="100000"/>
              </a:lnSpc>
              <a:buClr>
                <a:srgbClr val="A0A299"/>
              </a:buClr>
              <a:buSzPts val="1600"/>
              <a:buNone/>
            </a:pPr>
            <a:endParaRPr lang="en-US" dirty="0">
              <a:solidFill>
                <a:srgbClr val="40474B"/>
              </a:solidFill>
            </a:endParaRPr>
          </a:p>
          <a:p>
            <a:pPr marL="412750" lvl="0" indent="-285750">
              <a:lnSpc>
                <a:spcPct val="100000"/>
              </a:lnSpc>
              <a:buClr>
                <a:srgbClr val="A0A299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74B"/>
                </a:solidFill>
              </a:rPr>
              <a:t>A machine learning algorithm where the learned function is in the form of a tree</a:t>
            </a:r>
          </a:p>
          <a:p>
            <a:pPr marL="412750" lvl="0" indent="-285750">
              <a:lnSpc>
                <a:spcPct val="100000"/>
              </a:lnSpc>
              <a:buClr>
                <a:srgbClr val="A0A299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74B"/>
                </a:solidFill>
              </a:rPr>
              <a:t>At each node of the tree, it must make a decision on the choice of the attribute (feature/column) </a:t>
            </a:r>
          </a:p>
          <a:p>
            <a:pPr marL="412750" lvl="0" indent="-285750">
              <a:lnSpc>
                <a:spcPct val="100000"/>
              </a:lnSpc>
              <a:buClr>
                <a:srgbClr val="A0A299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74B"/>
                </a:solidFill>
              </a:rPr>
              <a:t>The methodology behind choosing a certain attribute(feature/column) creates multiple algorithms as mentioned below:</a:t>
            </a:r>
          </a:p>
          <a:p>
            <a:pPr marL="869950" lvl="1" indent="-285750">
              <a:buClr>
                <a:srgbClr val="A0A299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74B"/>
                </a:solidFill>
              </a:rPr>
              <a:t>ID3                           	   	      	      Our focus for today!</a:t>
            </a:r>
          </a:p>
          <a:p>
            <a:pPr marL="869950" lvl="1" indent="-285750">
              <a:buClr>
                <a:srgbClr val="A0A299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74B"/>
                </a:solidFill>
              </a:rPr>
              <a:t>C4.5</a:t>
            </a:r>
          </a:p>
          <a:p>
            <a:pPr marL="869950" lvl="1" indent="-285750">
              <a:buClr>
                <a:srgbClr val="A0A299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74B"/>
                </a:solidFill>
              </a:rPr>
              <a:t>CART(Classification and Regression Trees)</a:t>
            </a:r>
          </a:p>
        </p:txBody>
      </p:sp>
      <p:sp>
        <p:nvSpPr>
          <p:cNvPr id="1364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AC3D8BD-4FDC-F042-BD2D-CBDD4F037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688" y="2690201"/>
            <a:ext cx="3448395" cy="20915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A192BF-7C55-2B43-82DF-D700F1E854D2}"/>
              </a:ext>
            </a:extLst>
          </p:cNvPr>
          <p:cNvCxnSpPr>
            <a:cxnSpLocks/>
          </p:cNvCxnSpPr>
          <p:nvPr/>
        </p:nvCxnSpPr>
        <p:spPr>
          <a:xfrm flipH="1">
            <a:off x="2066544" y="2039112"/>
            <a:ext cx="3337560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3EBB2F2-5759-574D-AE32-17B008D9EC7F}"/>
                  </a:ext>
                </a:extLst>
              </p14:cNvPr>
              <p14:cNvContentPartPr/>
              <p14:nvPr/>
            </p14:nvContentPartPr>
            <p14:xfrm>
              <a:off x="667800" y="2280960"/>
              <a:ext cx="8137080" cy="2651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3EBB2F2-5759-574D-AE32-17B008D9EC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600" y="2264760"/>
                <a:ext cx="8169480" cy="2683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6CAAB-B36C-ED48-A7D5-20767D5C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 attributes chosen?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E494D05-DB01-8A4E-98FC-BBA341D8CA0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</a:rPr>
                  <a:t>Principles from the subject of Information Theory are used, specifically “Entropy”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</a:rPr>
                  <a:t>Entropy characterizes the uncertainty(number of states) of a given system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</a:rPr>
                  <a:t>More precisely, it is the average number of bits needed to send a piece of information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marL="114300" indent="0">
                  <a:buNone/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</a:rPr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</a:rPr>
                  <a:t> is the system, or the collection of examples and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</a:rPr>
                  <a:t>s the proportion of examples belonging to class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E494D05-DB01-8A4E-98FC-BBA341D8CA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307005-BD89-C042-A5D3-9C62BF587B6B}"/>
                  </a:ext>
                </a:extLst>
              </p14:cNvPr>
              <p14:cNvContentPartPr/>
              <p14:nvPr/>
            </p14:nvContentPartPr>
            <p14:xfrm>
              <a:off x="4197600" y="302760"/>
              <a:ext cx="4539600" cy="4712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307005-BD89-C042-A5D3-9C62BF587B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88240" y="286560"/>
                <a:ext cx="4565160" cy="47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840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3D2E3-7DF7-6048-AD9C-7E6D19C4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 – ID3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0663C2D-5ED8-AB4F-A783-784BC4FE4A4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</a:rPr>
                  <a:t>To choose the best attribute(feature) out of all the given data, we use Information Gain, which uses entropy, to make the Decision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𝐼𝑛𝑓𝑜𝑟𝑚𝑎𝑡𝑖𝑜𝑛</m:t>
                      </m:r>
                      <m:r>
                        <a:rPr lang="en-US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−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𝑉𝑎𝑙𝑢𝑒𝑠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𝐴𝑡𝑡𝑟𝑖𝑏𝑢𝑡𝑒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𝐸𝑛𝑡𝑟𝑜𝑝𝑦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marL="114300" indent="0">
                  <a:buNone/>
                </a:pPr>
                <a:endParaRPr lang="en-US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marL="4000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</a:rPr>
                  <a:t>The attribute that provides the highest information gain is chosen</a:t>
                </a:r>
              </a:p>
              <a:p>
                <a:pPr marL="4000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</a:rPr>
                  <a:t>In other words, which attribute will lead to a reduction in entropy and increase in clarity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0663C2D-5ED8-AB4F-A783-784BC4FE4A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58D13B-2441-3A46-B68F-4BE144E5D26C}"/>
                  </a:ext>
                </a:extLst>
              </p14:cNvPr>
              <p14:cNvContentPartPr/>
              <p14:nvPr/>
            </p14:nvContentPartPr>
            <p14:xfrm>
              <a:off x="3207960" y="1617120"/>
              <a:ext cx="5461920" cy="1223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58D13B-2441-3A46-B68F-4BE144E5D2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91760" y="1600920"/>
                <a:ext cx="5494320" cy="125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146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C91A-4D98-CF4F-BBB2-890AF9EF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31" y="0"/>
            <a:ext cx="7717500" cy="541500"/>
          </a:xfrm>
        </p:spPr>
        <p:txBody>
          <a:bodyPr/>
          <a:lstStyle/>
          <a:p>
            <a:r>
              <a:rPr lang="en-US" sz="2400" dirty="0"/>
              <a:t>A short 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97205D-2790-5048-97BA-64D3815DB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984765"/>
              </p:ext>
            </p:extLst>
          </p:nvPr>
        </p:nvGraphicFramePr>
        <p:xfrm>
          <a:off x="1072894" y="623796"/>
          <a:ext cx="6742175" cy="3337560"/>
        </p:xfrm>
        <a:graphic>
          <a:graphicData uri="http://schemas.openxmlformats.org/drawingml/2006/table">
            <a:tbl>
              <a:tblPr firstRow="1" bandRow="1">
                <a:tableStyleId>{A274E37D-B88A-474A-B31F-8B5396AF159A}</a:tableStyleId>
              </a:tblPr>
              <a:tblGrid>
                <a:gridCol w="1348435">
                  <a:extLst>
                    <a:ext uri="{9D8B030D-6E8A-4147-A177-3AD203B41FA5}">
                      <a16:colId xmlns:a16="http://schemas.microsoft.com/office/drawing/2014/main" val="1482868372"/>
                    </a:ext>
                  </a:extLst>
                </a:gridCol>
                <a:gridCol w="1348435">
                  <a:extLst>
                    <a:ext uri="{9D8B030D-6E8A-4147-A177-3AD203B41FA5}">
                      <a16:colId xmlns:a16="http://schemas.microsoft.com/office/drawing/2014/main" val="3713046785"/>
                    </a:ext>
                  </a:extLst>
                </a:gridCol>
                <a:gridCol w="1348435">
                  <a:extLst>
                    <a:ext uri="{9D8B030D-6E8A-4147-A177-3AD203B41FA5}">
                      <a16:colId xmlns:a16="http://schemas.microsoft.com/office/drawing/2014/main" val="1522495722"/>
                    </a:ext>
                  </a:extLst>
                </a:gridCol>
                <a:gridCol w="1348435">
                  <a:extLst>
                    <a:ext uri="{9D8B030D-6E8A-4147-A177-3AD203B41FA5}">
                      <a16:colId xmlns:a16="http://schemas.microsoft.com/office/drawing/2014/main" val="510010931"/>
                    </a:ext>
                  </a:extLst>
                </a:gridCol>
                <a:gridCol w="1348435">
                  <a:extLst>
                    <a:ext uri="{9D8B030D-6E8A-4147-A177-3AD203B41FA5}">
                      <a16:colId xmlns:a16="http://schemas.microsoft.com/office/drawing/2014/main" val="2016283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Humidity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Tennis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6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10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40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2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255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528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90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3162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4609222-136B-A747-9ACA-39CA649C75BB}"/>
                  </a:ext>
                </a:extLst>
              </p14:cNvPr>
              <p14:cNvContentPartPr/>
              <p14:nvPr/>
            </p14:nvContentPartPr>
            <p14:xfrm>
              <a:off x="999360" y="67320"/>
              <a:ext cx="7426440" cy="4926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4609222-136B-A747-9ACA-39CA649C75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3160" y="51120"/>
                <a:ext cx="7458840" cy="495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5396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17A2117-E146-9243-BCB3-1821A2911FD8}"/>
                  </a:ext>
                </a:extLst>
              </p14:cNvPr>
              <p14:cNvContentPartPr/>
              <p14:nvPr/>
            </p14:nvContentPartPr>
            <p14:xfrm>
              <a:off x="501840" y="132480"/>
              <a:ext cx="7966440" cy="4409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17A2117-E146-9243-BCB3-1821A2911F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5640" y="116280"/>
                <a:ext cx="7998840" cy="444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5202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8704C-6D36-4E4D-BBFF-DB4C73EC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52162-3339-424C-80DA-211694A7D2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ID3 – Uses Information Gain as the testing criteria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C4.5 – Uses Gain ratio as the testing criteria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CART -  Uses Gini index as the testing criteria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And more…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453629-09C3-B846-BCF7-2499C960B15B}"/>
                  </a:ext>
                </a:extLst>
              </p14:cNvPr>
              <p14:cNvContentPartPr/>
              <p14:nvPr/>
            </p14:nvContentPartPr>
            <p14:xfrm>
              <a:off x="2149920" y="1422720"/>
              <a:ext cx="1551600" cy="688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453629-09C3-B846-BCF7-2499C960B1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3720" y="1406520"/>
                <a:ext cx="1584000" cy="72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653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DFD3-0BF5-A14A-B6C8-FAD8AFEDE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148067"/>
            <a:ext cx="7717500" cy="541500"/>
          </a:xfrm>
        </p:spPr>
        <p:txBody>
          <a:bodyPr/>
          <a:lstStyle/>
          <a:p>
            <a:r>
              <a:rPr lang="en-US" dirty="0"/>
              <a:t>Ensemble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688D7-89CB-3948-9F3C-DCBBF7385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610261"/>
            <a:ext cx="7717500" cy="35805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Instead of a single algorithm making predictions on your dataset, why don’t we consider a collection of algorithms and then make a collective decision?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1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Two most popular approaches: 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Bagging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and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 Boosting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1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The Netflix challenge that hyped up the idea of Ensemble Learning: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hlinkClick r:id="rId2"/>
              </a:rPr>
              <a:t>https://blog.echen.me/2011/10/24/winning-the-netflix-prize-a-summary/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1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2862408-F4CA-3B4B-9276-F96A64DDD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2809494"/>
            <a:ext cx="2151126" cy="21511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61894B2-4E8E-2E40-8011-9CC26E44CCAF}"/>
                  </a:ext>
                </a:extLst>
              </p14:cNvPr>
              <p14:cNvContentPartPr/>
              <p14:nvPr/>
            </p14:nvContentPartPr>
            <p14:xfrm>
              <a:off x="6404400" y="207360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61894B2-4E8E-2E40-8011-9CC26E44CC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95040" y="20642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3470409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</TotalTime>
  <Words>748</Words>
  <Application>Microsoft Macintosh PowerPoint</Application>
  <PresentationFormat>On-screen Show (16:9)</PresentationFormat>
  <Paragraphs>144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Manjari</vt:lpstr>
      <vt:lpstr>Hammersmith One</vt:lpstr>
      <vt:lpstr>Cambria Math</vt:lpstr>
      <vt:lpstr>Proxima Nova Semibold</vt:lpstr>
      <vt:lpstr>Arial</vt:lpstr>
      <vt:lpstr>Anaheim</vt:lpstr>
      <vt:lpstr>Proxima Nova</vt:lpstr>
      <vt:lpstr>Elegant Education Pack for Students by Slidesgo</vt:lpstr>
      <vt:lpstr>Slidesgo Final Pages</vt:lpstr>
      <vt:lpstr>Week – IV  Tree based ML Models</vt:lpstr>
      <vt:lpstr>Table of contents</vt:lpstr>
      <vt:lpstr>Decision Trees</vt:lpstr>
      <vt:lpstr>How are the attributes chosen?</vt:lpstr>
      <vt:lpstr>Information Gain – ID3 Algorithm</vt:lpstr>
      <vt:lpstr>A short example</vt:lpstr>
      <vt:lpstr>PowerPoint Presentation</vt:lpstr>
      <vt:lpstr>Decision Tree Algorithms</vt:lpstr>
      <vt:lpstr>Ensemble Learning</vt:lpstr>
      <vt:lpstr>Bagging</vt:lpstr>
      <vt:lpstr>Random Forest</vt:lpstr>
      <vt:lpstr>Boosting</vt:lpstr>
      <vt:lpstr>Gradient Boosting Algorithm</vt:lpstr>
      <vt:lpstr>XGBoost Algorithm</vt:lpstr>
      <vt:lpstr>Lets start Practicing!</vt:lpstr>
      <vt:lpstr>Thanks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101</dc:title>
  <cp:lastModifiedBy>Vyas Anirudh Akundy</cp:lastModifiedBy>
  <cp:revision>83</cp:revision>
  <dcterms:modified xsi:type="dcterms:W3CDTF">2021-07-19T12:49:56Z</dcterms:modified>
</cp:coreProperties>
</file>