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notesSlides/notesSlide6.xml" ContentType="application/vnd.openxmlformats-officedocument.presentationml.notesSlide+xml"/>
  <Override PartName="/ppt/ink/ink1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6"/>
  </p:notesMasterIdLst>
  <p:sldIdLst>
    <p:sldId id="256" r:id="rId3"/>
    <p:sldId id="258" r:id="rId4"/>
    <p:sldId id="382" r:id="rId5"/>
    <p:sldId id="383" r:id="rId6"/>
    <p:sldId id="386" r:id="rId7"/>
    <p:sldId id="385" r:id="rId8"/>
    <p:sldId id="384" r:id="rId9"/>
    <p:sldId id="398" r:id="rId10"/>
    <p:sldId id="387" r:id="rId11"/>
    <p:sldId id="388" r:id="rId12"/>
    <p:sldId id="399" r:id="rId13"/>
    <p:sldId id="395" r:id="rId14"/>
    <p:sldId id="389" r:id="rId15"/>
    <p:sldId id="392" r:id="rId16"/>
    <p:sldId id="390" r:id="rId17"/>
    <p:sldId id="391" r:id="rId18"/>
    <p:sldId id="393" r:id="rId19"/>
    <p:sldId id="394" r:id="rId20"/>
    <p:sldId id="396" r:id="rId21"/>
    <p:sldId id="397" r:id="rId22"/>
    <p:sldId id="352" r:id="rId23"/>
    <p:sldId id="325" r:id="rId24"/>
    <p:sldId id="348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Hammersmith One" panose="020F0502020204030204" pitchFamily="34" charset="0"/>
      <p:regular r:id="rId28"/>
      <p:bold r:id="rId29"/>
      <p:italic r:id="rId30"/>
      <p:boldItalic r:id="rId31"/>
    </p:embeddedFont>
    <p:embeddedFont>
      <p:font typeface="Proxima Nova" panose="020F0502020204030204" pitchFamily="34" charset="0"/>
      <p:regular r:id="rId32"/>
      <p:bold r:id="rId33"/>
      <p:italic r:id="rId34"/>
      <p:boldItalic r:id="rId35"/>
    </p:embeddedFont>
    <p:embeddedFont>
      <p:font typeface="Proxima Nova Semibold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10"/>
    <p:restoredTop sz="94590"/>
  </p:normalViewPr>
  <p:slideViewPr>
    <p:cSldViewPr snapToGrid="0" snapToObjects="1">
      <p:cViewPr>
        <p:scale>
          <a:sx n="73" d="100"/>
          <a:sy n="73" d="100"/>
        </p:scale>
        <p:origin x="222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9:19:22.224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6180 4264 5734,'-3'7'0,"0"0"0,2 2 0,0-1 0,0 6 0,0-3 0,0 3 0,0 2 0,0-4 0,0 2 0,0 2 0,0-4 0,0 12 0,0-9 0,0 5 0,-1 6 0,0-8 0,-1 22 0,2-22 0,-1 9 0,1-14 0,-1 11 0,1-9 0,-2 18 0,2-18 0,0 12 0,0-13 0,0 3 0,-1 13 0,0 0 0,0 2 0,1-4 0,-1 0 0,1-10 0,0 14 0,0-21 0,1 3 0,-1-5 0,1 3 0,-1-2 0,1 19 0,0-13 0,0 10 0,0-11 0,-1-2 0,1 0 0,0 17 0,0-17 0,0 14 0,0-17 0,1 19 0,-1-14 0,0 19 0,0-3 0,0-11 0,1 11 0,-1 6 0,0-19 0,1 24 0,-1-8 0,0-11 0,0 10 0,0-21 0,1 33 0,0-24 0,-1 7 0,1 1 0,-1-7 0,1 4 0,0-6 0,-1 7 0,1 0 0,0 4 0,-1-5 0,1 3 0,1 6 0,-1-4 0,0-5 0,1 7 0,-1 1 0,0 3 0,0-11 0,1 9 0,-1-15 0,0 19 0,0-13 0,1 10 0,-1-2 0,0-6 0,0 8 0,0 7 0,0-26 0,0 20 0,0-10 0,0-7 0,-1 6 0,0-15 0,0 0 0,1 20 0,-1-5 0,0 8 0,0-13 0,0-10 0,1 1 0,-2-1 0,1 15 0,0 0 0,-1 3 0,1-7 0,0-6 0,0-3 0,-1 4 0,1-5 0,0-1 0,-1 17 0,1-12 0,-1 11 0,0-14 0,0 21 0,0-16 0,1 16 0,-1-22 0,1 0 0,-1 16 0,1-13 0,-1 13 0,1-16 0,0 0 0,-1 15 0,1-11 0,-1 11 0,0-15 0,1-1 0,-1 15 0,1-11 0,-1 11 0,0-15 0,0 25 0,1-19 0,-1 19 0,0-25 0,0 5 0,0 26 0,0-19 0,-1 26 0,2-36 0,-2 16 0,2-7 0,-1 0 0,0-3 0,1-8 0,-1-1 0,0 14 0,0-10 0,0 9 0,1-13 0,-1 0 0,0 18 0,0-15 0,1 15 0,-1-15 0,-1 21 0,1-15 0,-2 18 0,2-7 0,-1-7 0,1 7 0,-1-4 0,1-14 0,0 10 0,0-13 0,1 0 0,-2 15 0,1-12 0,-2 30 0,2-28 0,-1 13 0,1-17 0,-1 23 0,1-14 0,-1 16 0,0-22 0,1 18 0,0-17 0,-1 21 0,1-25 0,-1 21 0,1-17 0,-1 13 0,1 2 0,0-14 0,-1 14 0,0 7 0,1-19 0,-2 20 0,2-26 0,1 6 0,-2 21 0,2-11 0,-2 11 0,1-23 0,1-4 0,-1 0 0,0 5 0,0 21 0,-1-15 0,1 14 0,-1 2 0,1-19 0,-1 19 0,0-6 0,1-2 0,0-5 0,-1 7 0,1-2 0,0-10 0,0-4 0,0 10 0,0-11 0,-1 24 0,1-21 0,0 15 0,-1 0 0,0-14 0,0 15 0,1-19 0,0 0 0,0 0 0,-2 28 0,2-21-367,-2 21 367,2-28 0,0 1 0,-1 12 0,1-10 0,0 11 0,-1-15 0,2 1 0,-2 6 0,0 9 0,0-6 0,0 5 0,1-14 0,0 6 0,-1 8 0,0 0 0,-1 1 183,1 0 1,0-2-184,1-1 0,0-9 0,0 7 0,1-15 0,1-1 0,2-1 0,16 3 0,-2-4 0,30 6 0,-21-8-578,12 3 578,-16-4 0,3 1 0,19 2 0,4 1 0,1-1-393,-17-1 1,5 0 0,-6-1 392,13 1 0,0 1-563,-9-1 1,12 2 0,3 1 0,0-1 0,-9-1 562,4 1 0,3 0 0,-9-1 0,10 1 0,6 2 0,1-1 0,-2 1 0,-6-2 0,-10-1 0,4 0 0,-3-1 0,1 1 0,6 1 0,-1 0 0,-8-2-11,-11-1 1,0-1 10,18 4 0,7 1 0,-4-1-574,-10-2 1,-1 0 573,11 2 0,4 1 0,-8-2 0,-18-3 0,0 0 0,19 3 0,8 0 0,-5 0 0,-10-2 0,0 0 0,9 1 0,6 2 0,-8-3 0,-18-2 0,-1 0 0,10 2 0,4 0 0,-3 0 0,-3-1 0,-2 0 0,5 1 0,2 0 0,-5-1 1019,11 2-1019,-8 0 0,6 0 0,-4-1 0,-8 0 0,0-1-151,7 2 1,5 0 0,-5-1 150,-8 0 0,0-1 0,19 4 0,1-1 0,-14-2 0,0 0 406,13 2 1,-4 0-407,-6-2 0,0 0 0,-6 0 0,6 0 0,-5-1 0,-6-1 0,-1 1 0,6 0 0,4 1 0,-4-1 0,-2 0 0,1 0 282,2 0 0,2 2 0,0-1-282,9 1 0,0 0 0,7 1 0,-4 0 0,-4-1 0,-13-3-451,0 1 451,-1 0 584,14 0-584,-8-1 0,1 0 0,-10-1 0,0 0 743,6 0 1,3 1-744,11 0 0,0 0 0,-19-1 0,1 0 601,18 1 0,2 0-601,-3 0 0,-4-1 0,-1 0-327,-2 0 1,-1 0 326,-9-1 0,4-1 0,1 1 0,3 0 0,-6 0 0,3-1 0,15 2 0,-3-1 0,-4 0 0,7 0 0,-3 0 0,-21 0 0,11 0 0,3 0 0,0-1 0,-8 1 0,4-1 0,2 1 0,4 1 0,0-1 0,-2 0 0,0 1 0,1-1 0,4 1 0,4 0 0,-9 0 0,1 1 0,-8-1 0,6 1 0,-5-1 0,-6 0 0,0 0-699,18 2 1,0-1 698,-5 0 0,-1 0 0,0 0 0,7 1 0,-4 0 0,-11-1 0,0-1 0,9 1 0,4 1 0,-1 0 0,-5-1 0,0 1 0,-5-2 0,-6 1 0,1-1 0,6 1 0,5 0 0,-7 0 0,2 0 0,-4-1 0,2 1 0,7 0 0,-8 0 0,-1-1-507,2 1 507,-2-1 0,4 1 0,1-1 0,15 2 0,-14-2 0,-2 0 0,6 1 0,-14-1 0,12 0 0,2 1 0,-1-1 0,5 1 0,3 0 0,-18-2 0,1 0 0,3 0 0,3 0 0,-2 0 0,1 0 0,0-1-49,9 1 0,-4 0 49,-8-1 0,0 1 0,5-1 0,2 0 0,5 0 0,-5 1 0,-1-1 0,-3 0 0,1 0 0,7-1 0,2 1 0,6 0 0,-16 0 0,5 0 0,-6 0 0,12-1 0,-10 1 0,6-1 0,-4 1 0,-9-1 0,-2 1-90,24-1 1,-3 0 89,-5 0 0,-1 0 0,7 0 0,0 1 0,-21-1 0,1 0 0,18 1 0,2-1 0,-6 0 0,0 1 0,-6-1 0,3 1 0,-1-1 0,8 0 0,-1 1 0,6-1 0,-8 1 0,-21-1 364,0 1-364,-3-1 0,6 1 0,0-1 0,-1 0 590,5 1 1,-5-3-591,-16-3 0,2 1 0,-15-4 0</inkml:trace>
  <inkml:trace contextRef="#ctx0" brushRef="#br0" timeOffset="7680">9883 11093 5734,'15'23'0,"0"0"0,8 13 0,-2 1 0,-10-18 0,12 21 0,-8-14 0,0-1 0,3 7-665,-2-5 1,-1-1 664,-3-7 0,2 6 0,1 1 0,-1 0 0,0-3 0,-1 1 315,10 13-315,-13-19 0,11 15 0,-16-24 0,-2-10 0,-2 0 0,-3-7 0</inkml:trace>
  <inkml:trace contextRef="#ctx0" brushRef="#br0" timeOffset="8334">10261 11128 5734,'-7'10'0,"0"-2"0,-10 10 0,-2 1 0,0-2 0,-5 6 0,-1 2 0,-4 0 0,12-9 0,-3 2 0,-5 5 0,-2 4 0,2-3 0,6-5 0,0-1 0,-14 14 0,2 0 0,2 0 0,12-12 0,-7 7 0,1 0 0,7-8-378,-14 17 378,22-26-131,-9 11 131,8-9 0,-7 8 0,11-13 0,0-1 0,-5 7 0,8-15 0,-4 6 0,10-14 0</inkml:trace>
  <inkml:trace contextRef="#ctx0" brushRef="#br0" timeOffset="11222">4933 6282 5734,'-5'13'0,"4"-2"0,15 24 0,-3-13 0,3 5 0,-2-3 0,2 1 0,-2-3 0,0 0 0,1 3 0,1-1-322,5 11 322,-13-25 0,9 18 0,-7-15 0,12 22 0,-14-26 0,5 10 0,-5-10 0,0 1 0,-3-3 322,4-4-322,-2-4 0,13-17 0,-9 6 0,9-10 0,10-11 0,-14 17-315,15-18 315,-20 24 0,9-12 0,-9 11 0,7-9 0,-5 8 0,-5 4 0,6-6 0,-5 6 0,9-12 0,-7 8 315,7-5-315,-8 6 0,-2 4 0,9-14 0,-7 11 0,8-12 0,-11 14 0,3-2 0,-3 3 0,-9 10 0,1 0 0,-7 7 0,-12 12 0,12-13 0,-11 12 0,-5 3 0,15-13 0,-8 7 0,1-1 0,9-9 0,-7 9 0,10-12 0,-4 5 0,2-3 0,-3 4 0,0 0 0,2-2 0,-2 2 0,-2 0 0,5-2 0,-2 1 0,-10 10 0,3-1 0,-7 7 0,8-7 0,7-8 0,0-2 0,-1 4 0,3-5 0,-6 8 0,6-8 0,-5 6 0,5-6 0,-5 7 0,6-7 0,-5 5 0,-4 4 0,1 1 0,-4 3 0,7-7 0,2-3 0,-1 2 0,1-2 0,-2 4 0,-6 5 0,8-8 0,-5 5 0,8-9 0,-7 8 0,4-5 0,-4 4 0,-3 5 0,7-10 0,-8 10 0,2-2 0,6-8 0,-7 9 0,4-5 0,5-6 0,-3 5 0,4-7 0,1 0 0,2-7 0,1-2 0,2-6 0</inkml:trace>
  <inkml:trace contextRef="#ctx0" brushRef="#br0" timeOffset="187077">9258 6370 5734,'-7'6'0,"-13"36"0,12-21 0,-6 16 0,0 0 0,8-16 0,-3 5 0,1-2 0,4-10 0,-5 10 0,4-10 0,-1 0 0,4-26 0,2 4 0,1-21 0,1 14 0,1-6 0,-1 3 0,2-12 0,1-6 0,-2 10 0,3-11 0,-4 24 0,0-1 0,0 4 0,1-8 0,0 6 0,1-5 0,3 11 0,24 2 0,-12 2 0,18 2 0,5 0 0,-17 0 0,19 1 0,-23 2 0,-8 1 0,-2 3 0,-6 0 0,4 32 0,-4-22 0,3 24 0,-3 1 0,-3-15 0,1 10 0,0 1 0,-1-11 0,0 5 0,0-1 0,-1-15 0,1 14 0,-3-15 0,-44 2 0,24-5 0,-6-4 0,0-3 0,9-3 0,-26 2 0,16-2 0,-15 0 0,21-3 0,5 0 0,-1-2 0,2 1 0,4-1 0,0 0 0,7-4 0,1-1 0</inkml:trace>
  <inkml:trace contextRef="#ctx0" brushRef="#br0" timeOffset="188249">10016 6029 5734,'-13'38'0,"6"-9"0,0 1 0,2-6 0,0 1 0,-1 4 0,2-5 0,2-15 0,-1-9 0,2-5 0,-1-11 0,4-10 0,-1-18 0,1 6-542,-2-4 542,0 21 0,0-9 0,0 14 0,2-16 0,-2 21 0,11-6 0,5 10 0,4 0 0,7 7 0,1 1 0,-3 1 542,24 1-542,-10 7 0,-22-4 0,16 8 0,-27-5 0,2 13 0,-2 0 0,0 5 0,-3-5 0,1 8 0,-2-11 0,2 11 0,-2-4 0,0-6 0,0 6 0,-1-6 0,-1-8 0,-3 1 0,-9-6 0,0-2 0,-23 1 0,-5 0 0,10-2-408,-8 0 1,3 0 407,18-2 0,2-1 0,1 1 0,-15 1 0,23-4 0,-9 0 0</inkml:trace>
  <inkml:trace contextRef="#ctx0" brushRef="#br0" timeOffset="189161">11119 5636 5734,'-5'25'0,"0"0"0,0-1 0,0 2 0,1-1 0,1-6 0,0-3 0,0-33 0,4-7 0,1-22 0,0 13 0,2-4 0,-1 4 0,1-7 0,0-6 0,0 5 0,-2 25 0,-1 6 0,8-5 0,-1 7 0,6-1 0,0 7 0,22-2 0,-15 3 0,24 0 0,-2 6 0,-16-2-270,11 3 270,-26-2 0,-2 0 0,12 28 0,-13 9 0,0-10 0,-1 2 0,-8-3 0,-1-1 0,-1 7 0,1-10 0,-1-11 0,-35 2 0,-7-1 0,14 1-41,-16-2 1,0-3 40,17-8 0,4-1 0,-19 5 0,5 2-263,14-3 0,1 1 1,-14 5-1,5 0 1</inkml:trace>
  <inkml:trace contextRef="#ctx0" brushRef="#br0" timeOffset="190132">10643 6722 5734,'-6'38'0,"3"-18"0,-7 24 0,6-24 0,1 7 0,0 0 0,-1 0-889,-2 22 889,4-35 287,0 1-287,-1-10 147,3-3-147,-2-14 0,3-3 0,0-11 0,0 6 455,0-8-455,0 0 0,-2-10 0,1 5 0,-1 0 0,1-8 0,0-6 0,2 37 0,2 2 0,8 0 0,4 1 0,18 1 0,2 3 0,-5 1-331,4 0 1,-4 4 330,-20 4 0,16 21 0,-14-13 0,11 17 0,-18-18 0,6 29 0,-7-20 0,6 21 0,-7-13 0,-2-5 0,-1 1 0,1 8 0,-7 15 0,-25-28 0,10-7 141,-18 3-141,18-14 0,-9-2 0,-2-2 0,1 2 0,0-1 0,2-1 0,11 0 0,-15 1 0,14 0 0,-12-1 0</inkml:trace>
  <inkml:trace contextRef="#ctx0" brushRef="#br0" timeOffset="190999">10103 4997 5734,'-21'42'0,"9"-14"0,-4 19 0,11-10-1544,3-8 1544,3 8 486,5-3-486,14 9 0,-5-12 254,28-6-254,-18-41 0,2-14 0,-3 4 0,-2 11 0,0-1 0,3-10 0,2-5 0,-14 1 0,-24-2 0,-9 3 0,3 3-33,-5-2 1,-2 4 32,4 16 0,0 3 0,-23 10 0,18 1 0,-19 8 0</inkml:trace>
  <inkml:trace contextRef="#ctx0" brushRef="#br0" timeOffset="191748">8730 7493 5734,'-28'10'0,"11"0"0,-18 15-1674,19-2 1674,-1 4 0,10 7 0,3 11 0,0-7 0,-1 10-447,3-10 0,1 4 0,3-10 447,7-15 658,23-2-658,-10-45 0,0-8 0,13 16-495,-14-21 1,-9-1 494,-16 22 230,-11-1 1,-5 0-231,-7 0 0,6 4 0,-1 3 1383,-10 12-1383,-5 19 0,12-4 0,-6 11 0</inkml:trace>
  <inkml:trace contextRef="#ctx0" brushRef="#br0" timeOffset="192349">10016 8478 5734,'-23'25'0,"-1"1"0,0 0 0,6 3 0,16 12 0,5-2 0,-4 2-743,7-3 0,5-8 743,1-24 470,27-13-470,-10-17 0,1-4 0,-5 12 0,-1-1 122,8-18 0,-7-3-122,-21 10 0,-3 3 0,2-9 0,-25 3 0,-6 5 0,4 14 0,-3 2 0,0 2 0,3 9 193,-6 8 0,7-2 0,-3 5 0</inkml:trace>
  <inkml:trace contextRef="#ctx0" brushRef="#br0" timeOffset="193114">11998 6477 5734,'-25'37'0,"0"1"0,1-1 0,-1 0 0,-7 6 0,2 0 0,16-5 0,27-3 0,8-5 0,-1-1 0,19 1 0,3-9 0,-15-22-499,3-1 1,-3-4 498,-11-9 0,-1-2 0,-5-12 0,-2-2 0,0 2 120,-10-14 0,-7 1-120,-12 19 0,-8-12 0,2 27 0,9 5 0</inkml:trace>
  <inkml:trace contextRef="#ctx0" brushRef="#br0" timeOffset="193912">8624 4681 5734,'-47'-3'0,"10"2"0,13 11 0,-9 26 0,16-15 0,-11 20 0,28-9 0,4-1 0,0-4 0,1 4 0,3-4 0,1-18 0,19-4 0,-11-5 0,18-8 0,-16-18 0,-3-5 0,4-10 0,-5 8 0,-4 2 0,-9 5 0,-10 19 0,-15 18 0,5-2 0,-8 12 0</inkml:trace>
  <inkml:trace contextRef="#ctx0" brushRef="#br0" timeOffset="194828">12403 5042 5734,'-1'-9'0,"-2"0"0,-3 3 0,-3 6 0,-11 27 0,12-2 0,2 2 0,-9 19-447,12-19 1,3-3 446,4-6 0,1-1 0,18 11 0,10-37 0,3-5 0,1 16 0,-2-21 0,-8-7 0,-27 0 0,-11 3 0,-6 1 0,-17-5 0,13 9 0,1 4 0,-14 11 0</inkml:trace>
  <inkml:trace contextRef="#ctx0" brushRef="#br0" timeOffset="196433">7680 5954 5734,'2'5'0,"-2"0"0,-7 12 0,-2 7 0,-1 1 0,-1 5-658,1-2 1,0-1 657,4-1 0,0 3 0,0 0 0,0-2 0,1-1 0,0-1 312,2-8-312,-1-2 0,4-30 0,1 1 0,6-33-1333,2 8 1333,0-4 0,2-1 0,-1-1 0,1-4 0,-1 9 0,-2 3 0,-3 13 858,-1-5-858,3-8 0,-2 11 0,0-2 0,-2 18 0,8-11 0,-3 12 0,14-9 0,0 16 0,8 3 0,-4 0 1478,15 7-1478,-10 8 0,-1 5 0,-7-5 0,-2 3 0,10 13 0,-5 2 0,-13 4 0,-4-5 0,0 5 0,-1-5 0,1 6 0,-1-2 0,1 6 0,-2-9 0,-3-8-438,3 19 438,-6-29 0,0-1 0,0 8 0,-3-3 0,-2-1 0,-5-7 0,-4-8 0,-11-3 0,-2-1 0,-6 0 109,3 0 1,-2-1-110,-7 0 0,9 0 0,-12 1 0,2 0 0,9 1 0,4-1 0,19 0 0</inkml:trace>
  <inkml:trace contextRef="#ctx0" brushRef="#br0" timeOffset="198737">8999 5615 5734,'-9'26'0,"0"7"0,0 2 0,-3 11 0,3-10 0,1-1 0,3-7 0,-1 11 0,1-12 0,0 3 0,4-18 0,0-22 0,7-27 0,-2 2 0,2-1 0,2-6 0,-1 5 0,1-8 0,-1 4 0,1 2 0,-3 8 0,-2 19 0,2-7 0,0 11 0,19 14 0,4 6 0,0-1 0,1 2 0,-1 2 0,-8-4 0,-3 0 0,-2 0 0,0 0 0,-3-1 0,-3 0 0,-3-2 0,1 4 0,-4-4 0,0 1 0,0 17 0,-4 3 0,0 5-447,-2-4 447,1-12 0,-1 1 0,-2 7 0,0 2 0,-1-1 0,1-1 0,-1 1 0,-4 10 0,5-19 0,-4 13 0,1-21 0,-5-3 0,-17-2 0,-7-5 0,-2-3 0,3-2 0,-7-3 0,9-1 0,5-4 0,-19 1 0,13 0 0,44 1 0</inkml:trace>
  <inkml:trace contextRef="#ctx0" brushRef="#br0" timeOffset="199467">11088 4807 5734,'-44'9'0,"26"-6"0,-7 12 0,2 5 0,12 1 0,4 11 0,2 1 0,2 1 0,0-2 0,5 0 0,16 3 0,9-9 0,0 0-485,1-14 485,-12-13 119,18-14-119,-15-2 0,-1-2 0,14-10 0,-22-8 0,-8 0 0,-9 14 0,-5-3 0,-5 3 0,-18 13 0,6 3 0,-6 6 0</inkml:trace>
  <inkml:trace contextRef="#ctx0" brushRef="#br0" timeOffset="200534">7558 7230 5734,'-20'-7'0,"6"4"0,-6 12 0,8 16 0,5 6 0,2 7 0,3 5 0,3-1 0,9-8 0,13-8 0,2-6 0,-4-11 0,24 3 0,-23-26 0,5-25 0,-7 12-583,-1-15 583,-18 24-270,-20-26 270,7 22 0,-16-17 0,2 29 0,-13 5 0,7 3 0,-5 6 0</inkml:trace>
  <inkml:trace contextRef="#ctx0" brushRef="#br0" timeOffset="201172">7924 8866 5734,'-18'16'0,"2"12"0,1 1 0,4-1 0,-1 2 0,3 0 0,14 1 0,16-5 0,5 0 0,-1 4-804,3-8 1,-1-6 803,-8-15 0,-1-3 505,0-2-505,-3-4 0,10-25 0,-13 12 132,-5-13 0,-6-5-132,-12 13 0,-2 1 0,4-2 0,0 2 0,-19-11 0,16 31 0,0 2 0,-2 1 0</inkml:trace>
  <inkml:trace contextRef="#ctx0" brushRef="#br0" timeOffset="202193">10498 7816 5734,'-10'3'0,"-20"17"0,16-7 0,-13 12 0,18-4 0,7 2 0,10 2 0,4-1 0,1 2-417,17 11 417,-18-32 0,21-4 0,-17-4 0,16-6 0,-23-2 0,3-11 0,-3 3 0,1-6 0,-7-3 0,0 1 0,0 2-177,-2-2 1,0 3 176,-2 13 402,-7-5-402,0 7 0,-4 0 0,2 10 0</inkml:trace>
  <inkml:trace contextRef="#ctx0" brushRef="#br0" timeOffset="202916">12768 6049 5734,'-20'32'0,"0"0"0,4-2 0,-1 2 0,8 2 0,17-9 0,7-3 0,6-6 0,1-2 0,-2 7 0,0-3-560,25-8 560,-28-15 0,3-15 0,0-3 0,-1-1 0,2-5 0,-6-3 0,-20 2 0,-5 2 0,-6-4 0,2 8 0,-3 5 0,-8 18 0,7 4 0</inkml:trace>
  <inkml:trace contextRef="#ctx0" brushRef="#br0" timeOffset="203623">11835 7734 5734,'-26'5'0,"4"3"0,12 5 0,-1 14 0,3-4 0,12 22 0,4 3 0,2-8-1082,6 7 0,3-3 1082,0-22-239,5-6 1,0-2 238,-1-5 0,17-1 0,-17-18 0,-7-16 0,-1-3 0,7-6-466,-9 2 0,-4 0 466,-6 5 0,-3 0 0,-9 2 0,-3 1 0,-4-2 0,0 4 0,-2 3 1300,-17 11-1300,-9 9 0,1 5 0,-1 8 0</inkml:trace>
  <inkml:trace contextRef="#ctx0" brushRef="#br0" timeOffset="204073">11326 8862 5734,'-27'37'0,"1"1"0,1-5 0,8-2 0,18 1 0,22-1 0,6 0 0,-5 1-970,7-5 0,0-8 970,-12-24 0,1-4 0,8-23 0,0-7 0,-2 3 0,1-4 0,-4-2 0,-11 1 0,-19 7 0,-3 0 0,2-4 0,-6 10 0,-5 5 52,-6 20 1,6 2 0,-7 2 0</inkml:trace>
  <inkml:trace contextRef="#ctx0" brushRef="#br0" timeOffset="205408">9639 3936 5734,'-15'47'0,"1"1"0,-1-1 0,7-23 0,1 0-1016,-5 23 1,0 8-1,7-15 1016,11-26 416,24 4-416,-11-11 0,17 1 0,-10-18 0,-6 0 0,1-11 0,-1-1 0,-3-2 0,-2 0 0,-3-4 0,-19-18 0,2 17 586,-12-10-586,-2 29 0,-9 4 0,5 2 0,-4 3 0</inkml:trace>
  <inkml:trace contextRef="#ctx0" brushRef="#br0" timeOffset="206119">7473 4559 5734,'-14'33'0,"-1"0"0,-2 4 0,6-4 0,3 3 0,3-2 0,6 1 0,10 7 0,3-1 0,-9-4 0,3-3 0,7 2 0,6-12 0,5-25 0,0-7 0,3-3-109,0 0 0,-2-4 109,0-21 0,-9 6 0,-13-4 0,-2-9 0,-3 7 0,-3-8 0,-1-5 0,-9 4 0,-10 28 0,-3 7 0,-12-1-532,11 2 1,-1 3 531,-4 9 0,9 3 0,0 2 0</inkml:trace>
  <inkml:trace contextRef="#ctx0" brushRef="#br0" timeOffset="216500">6873 6304 5734,'7'-23'0,"-3"12"0,2-13 0,1 0 0,-3 12 0,4-12 0,-4 12 0,7-16 0,-5 10 0,4-8 0,-5 14 0,6-13 0,-5 10 0,6-9 0,-9 17 0,8-15 0,-5 11 0,9-14 0,-3 4 0,-3 8 0,15-25 0,-17 27 0,12-18 0,-14 22 0,6-8 0,-4 6 0,9-11 0,-7 10 0,3-4 0,13-11 0,-9 11 0,12-14 0,-9 13 0,-8 6 0,3-1 0,-6 4 0,18-11 0,-8 6 0,11-7 0,2 1 0,-13 9 0,8-6 0,-14 9 0,4-1 0,4-2 0,2 0 0,1 0 0,-7 3 0,0 1 0,11-1 0,-5 1 0,3 1 0,1-1 0,3 2 0,11-1 0,1 2 0,-17 0 0,12 0 0,-10 0 0,-1 1 0,1-1 0,4 0 0,1 0 0,-5 1 0,7 0 0,-2 0 0,-5 0 0,1-1 0,-9 1 0,23-2 0,-13 1 0,-4 0 0,3 0 0,7-1 0,-2 0 0,1 0-388,-3-1 0,-2 1 388,-11 0 0,0 0 0,0-1 0,22-5 0,-1 0 0,2 0 0,-11 1 0,1-1 0,-12 3 0,15-4 0,0 1 0,-14 3 0,11-2 0,-17 5 0,19-4 0,-13 3 0,7-1 0,1 1 0,-7 0 776,22-1-776,1 0 0,-14 2 0,12 1 0,0 0 0,-16 0-270,4 1 0,-2 0 270,-12 0 0,17 1 0,-9 0 0,13 1 0,-5 2 0,-7-1 0,7 2 0,16 10 0,-22-7 540,18 6-540,-5 1 0,-19-8-219,17 7 219,-23-9 0,12 6 0,-10-5 0,9 5 0,12 4 0,-19-8 0,20 8 0,-25-10 0,1-1 0,21 8 0,-16-6 0,16 5 0,-23-8 0,15 5 0,-12-4 0,12 4 0,-8-4 0,-4-1 0,13 3 0,-10-2 0,10 1 0,2 0 0,-4-1 0,6 1 0,2 1 0,-4-3 0,-2 1 0,12 1 0,11 1 0,-33-5 0,3 0 0,5 1 0,20-2 0,-20 0 0,9-1 0,-1-2 0,-8 0 219,21-2-219,-12-4 0,-15 4 0,9-3 0,-16 3 0,11-4 0,-1 1 0,3-3 0,0 1 0,1-2 0,0-1 0,2 0-228,-2 0 1,-3 2 227,-12 4 0,1 1 0,28-21 0,-21 14 0,4-2 0,1-1 0,7-5 0,0-1 0,-1 2 0,-10 7 0,-11 6 0,0 1 0,11-8 455,-10 6-455,11-7 0,-13 9 0,9-6 0,-7 5 0,9-6 0,-9 6 0,7-3 0,-6 3 0,18-10 0,-7 5 0,5-3 0,-7 5 0,-3 2 0,13-4 0,-10 4 0,6-2 0,-3 3 0,-11 2 0,23-3 0,-18 7 0,8 0 0,14 8 0,-11-2 0,11 4 0,-16-2 0,15 4 0,-14-3 0,23 8 0,-30-10 0,3 3 0,-7-3 0,19 16 0,-12-9 0,13 11 0,-2 3 0,-16-13 0,15 12 0,-15-10 0,16 20 0,-11-13-451,9 12 451,-21-26 0,12 15 0,-8-8 0,7 7 0,-5-2 0,0 0 0,-2-2 0,-1 0 0,-7-13 0,4 10 451,-2-5-451,2 8 0,5 11 0,-7-13 0,5 14 0,-7-20 0,-1 0 0,3 10 0,-4-8 0,4 11 0,-4-12 0,0 1 0,-1 1 0,-1-3 0,-5 11 0,-5 0 0,1-1 0,-8 5 0,9-16 0,-18 15 0,14-15 0,-13 9 0,14-12 0,-3 1 0,0 0 0,-1-1 0,-7 4 0,-5 0 0,-8 2 0,8-3 0,-13 5 0,23-9 0,-27 12 0,28-11 0,-9 4 0,0 1 0,9-5 0,-13 8 0,16-8 0,1-1 0,-18 11 0,15-9 0,-13 8 0,8-3 0,6-4 0,-18 13 0,4 1 0,4-3 0,3-1 0,12-11 0,2-1 0,-4 4 0,2-2 0,-2 3 0,-6 8 0,7-8 0,-7 9 0,10-12 0,-17 20 0,9-9 0,-9 11 0,3-3 0,3-3 0,3-3 0,0 0 0,-7 9 0,3-2 0,-6 8 0,13-20 0,-13 19 0,10-14 0,-3 3 0,-1 1 0,1-2 0,6-8 0,-11 12 0,1-2 0,-1-1 0,3-2 0,3-6 0,-4 3 0,4-2 0,-5 2 0,-3 1 0,9-7 0,-8 7 0,16-14 0,-13 12 0,9-9 0,-15 12 0,16-13 0,-11 8 0,0 1 0,2-4 0,2 0 0,8-8 0,-3 3 0,-10 5 0,7-4 0,-5 1 0,12-7 0,-5 3 0,2-2 0,-4 1 0,-5 2 0,-18 6 0,11-4 0,-13 4 0,28-10 0,-16 4 0,-9 1 0,5-2 0,-3 0 0,10-2 0,1 0 0,-3-1 0,2 0 0,-6-1 0,10-1 0,-10-1 0,12-1 0,-7-1 0,-6-2 0,4 1 0,-5-3 0,5 1 0,-7-5 0,-3 0 0,-3 0-670,4-1 0,4 1 670,15 4 0,1 0-280,-9-2 280,6 1 0,-13-3 0,-2-1 0,6 2-356,-2-1 0,2 1 356,11 2 0,-21-6 0,17 5 0,-15-4-35,4 0 35,9 4 0,-9-4 0,15 5 0,6 2 1185,-1 1-1185,-20-7 0,16 5 0,-16-5 0,23 8 294,-5-2-294,-16-3 842,7 1-842,-23-4 0,28 6 46,-11-1-46,4 0 0,-2 1 0,0 0 0,5 0 0,8 2 0,0-1 0,-10-2 0,6 2 0,-5-2 0,-6-2 0,13 4 0,-9-3 0,-11 6 0,19 1 0,-13 3 0,-4 1 0,-10 9 0,21-8 0,2 1-221,-15 4 221,28-7 0,-7 1 0,-2 0 0,-4 2 0,-2 1 0,7-2 0,0 1 221,-3 0-221,5 0 0,-6 2 0,9-3 0,-21 11 0,20-10 0,-18 9 0,22-11 0,0 0 0,-5 2 0,6-3 0,-7-2 0,-2-10 0,6 1 0,-14-11 0,9 7 0,-14-9 0,-2 0 0,5 3 0,-3-3 0,3 2 0,16 11 0,-13-8 0,14 8 0,-11-5 0,2 1 0,3 3 0,-21-9 0,19 10 0,-7-4 0,3 4 0,8 1 0,-10-1 0,-7-2 0,14 5 0,-25-5 0,5 6 0,3 1 0,9 3 0,2 3 0,1 4 0,-4 4 0,-6 10 0,18-13 0,-12 10 0,19-13 0,-13 11 0,8-6 0,-7 7 0,-1 6 0,8-5 0,-2 3 0,1-1 0,1 2 0,-6 12 0,7-8 0,3-7 0,-1 7 0,7-15 0,-1 0 0,-3 23 0,4-17 0,-3 18 0,5 14 0,0-24 0,1 1 0,0-1 0,1-7 0,1 1 0,2 9 0,1 8 0,0 2 0,2 8-127,-2-9 0,-1-3 127,1-6 0,-1 12 0,-1-15 0,0 21 0,-4-23 0,-3 21 0,-1-14-463,-2 5 463,2-19 0,-1 7 0,-1 1 0,-1 1 0,1 1 0,-2 2 0,0-4 0,0-1 0,-1 8 0,0-6 0,-1 3 0,-2 2 0,0 0 0,3-7 0,-1 0 121,-2 8 0,-2 1-121,-2 0 0,2-2 0,1-4-106,1 0 1,0-2 105,4-8 0,-5 8 0,-1 2 0,1 0 232,-1-2 1,0 2-233,0-1 0,1-1 0,-2 2-460,1-2 0,1 1 460,2-7 0,1 0 0,-5 8 0,0 0 0,1-1 0,-1 1 0,2-3 0,4-7 0,-3 6 0,-6 10 0,3-4 0,0 0 0,-2 1 0,-2 5 0,-1 2 0,-1-1 0,2-2 100,2-5 1,1 0-101,-6 7 0,2-5 0,2-5 0,7-25 0,4-5 0,-4-6 0</inkml:trace>
  <inkml:trace contextRef="#ctx0" brushRef="#br0" timeOffset="218039">6824 6302 5734,'-8'5'0,"1"1"0,-3 11 0,5-7 0,-2 7 0,3-9 0,-5 14 0,2-8 0,-9 20 0,10-21 0,-5 5 0,6-12 0,-10 1 0,-8-3 0,-4 0 0,0-3 0,-1 0 0,-3 1 0,2 0 0,-21-6 0,2 0 0,4-2 0,-5 0 0,14-1 0,19 3 0,-10-6 0,13 3 0,-4-5 0,10 5 0,-9-10 0,7 7 0,-13-16 0,11 11 0,-15-24 0,15 23 0,-8-15 0,9 16 0,3 4 0,3 3 0,5 8 0</inkml:trace>
  <inkml:trace contextRef="#ctx0" brushRef="#br0" timeOffset="226973">11559 5120 5734,'-1'-10'0,"1"1"0,0 0 0,1-1 0,0 2 0,1-1 0,0 1 0,1-2 0,1 2 0,12-23-1093,1 4 1,4-7 0,0 3 1034,-2 0 1,1 0 57,3-4 0,2-2 0,-2 5-524,-7 11 0,-1 3 524,15-19 0,-6 10 0,3-3 0,-3 3 0,-5 6 0,-1 1 0,6-6 0,2-2 0,0 0 0,7-5 0,-4 4 0,4-4 0,-4 4 0,-4 4-14,-15 16 14,-1 0 0,1-1 0,4-4 2866,-3 3-2866,-4 1 1563,-18 13-1563,-4 1 0,-26 12 0,12-4 0,-4 0 0,1 0 12,1 0 1,-1 1-13,-5 1 0,-7 4 0,1-1 0,9-4 0,-8 5-606,-2 0 0,7-2 606,25-11 0,-8 3 0,38-26 0,1 5 0,15-4 0,11-4 0,-3 2 0,-3 4 0,1 0 0,-5 3 0,4-2 0,0 2 0,-7 1 0,-3 3 0,-3 1-310,5-1 1,-4 0 309,-8 4 830,9 13-830,-14-2 0,12 13 0,-16-3 0,2 14 0,0 3 0,0 1 0,-1 1 0,1-1 0,-2 1 0,3 11 0,-3-12 0,0 1 0,-6-25 0,12 1 0,-4-15 0,8 0 0,-7-13 0</inkml:trace>
  <inkml:trace contextRef="#ctx0" brushRef="#br0" timeOffset="228092">12222 3702 5734,'3'-32'0,"2"4"0,2 17 0,30-13 0,-17 13 0,22-8 0,-15 16 0,-3 4 0,1-1 0,24 3 0,-31 38 0,-13-21-293,-1 6 1,-3-1 292,-10-5 0,-5 8 0,-2 1 0,2-1-385,-1 0 0,1-2 385,7-10 0,-1-2 0,-4 17 0,6-15 0,-3 11 0,6-17 134,2 4 1,2-5 0,1 4-1</inkml:trace>
  <inkml:trace contextRef="#ctx0" brushRef="#br0" timeOffset="228448">12576 4232 5734,'-5'7'0,"4"0"0,3-1 0,-16 7 0,9-8 0,-16 7 0,12-8 0,-8 7 0,6-5 0,-7 5 0,11-27 0,2 9 0,-5-26 0,4 21 0,-4-5 0</inkml:trace>
  <inkml:trace contextRef="#ctx0" brushRef="#br0" timeOffset="251074">15362 2032 5734,'-4'-17'0,"-2"7"0,1 15 0,0 4 0,1 5 0,0 1 0,-9 33 0,5-17 0,0-4 0,0 3 0,-1 2 0,0 0-107,0-2 1,0 4 106,-1 1 0,-2 6 0,0 0 0,1-4-1386,-1 4 1,1 0 1385,-1 0 0,-1 3 0,2-6 0,-3 5 0,5-14 0,-2 5 0,-2 7 0,-3 5 0,1-4-887,3-5 1,0-1 886,-1 3 0,-1 2 0,3-9 0,2-5-300,-4 10 300,5-12 1980,-3 4-1980,5-16 0,3-4 0,-5 7 2315,6-7-2315,-1 3 762,9-7-762,4-1 0,10-3 0,9-1 0,12 1 0,15 2-547,-16-1 1,8 2 0,5 1 0,0 0 0,-1 0 0,-5-1 517,1-1 0,-4 1 0,-1-1 1,6 1-297,-8 0 1,4 0 0,3 1 0,0 0 0,-3 0 0,-4-1 0,-8 0 324,10 2 0,-8-1 0,-2 0 0,2 1 0,4 0 0,7 1 0,-1-1 0,-6 0 0,-6-1 0,0 1 0,16 1 0,8 1 0,-16-3 0,-22-3 0,0-2 0,-8-3 2269,-1-4-2269,-5 0 819,-1-4 0,-5 1 0,-1-1 0</inkml:trace>
  <inkml:trace contextRef="#ctx0" brushRef="#br0" timeOffset="251976">14921 3299 5734,'-8'7'0,"-1"0"0,-14 12 0,12-9 0,-17 11 0,39-28 0,8-2 0,12-6 0,8-4 0,8-3 0,3-1 0,1-1 0,-1 1 0,-4 2 0,-7 3-304,1 0 0,-4 2 0,-2 0 0,3 0 0,7-4 304,-9 5 0,4-3 0,5-1 0,2-2 0,2 0 0,2-1 0,0 0 0,-1 0 0,-1 1 0,-3 1 0,-3 2 0,-4 2 0,-4 2-722,11-4 0,-7 3 0,-2 2 0,2-1 722,1-1 0,3 0 0,-1-1 0,-2 2 0,-6 1 0,8-3 0,-8 4-481,-4 0 481,17-5 0,-27 10 0,-2 1 932,11-5-932,-11 4 3113,3-1-3113,-9 5 844,-3-2-844,0 0 0,-5-2 0,-2 0 0,-4-2 0,-2 2 0</inkml:trace>
  <inkml:trace contextRef="#ctx0" brushRef="#br0" timeOffset="253909">17585 2298 5734,'-17'25'0,"9"4"0,2 1 0,-2 8 0,4-8 0,6-5 0,14-18 0,-3-5 0,18-7 0,-7-6 0,0-2 0,10-4-490,-10 2 1,-1 1 489,-5-2 0,11-18 0,-14 16 0,8-14 0,-13 9 0,-4 9 0,4-12 0,-5 16 0,-7 12 979,-4 14-979,-5 13 0,5 9 0,2 3 0,-1 5-900,2-5 0,1-1 900,2-2 0,1-3 0,0 6 0,-1-4 0,1-9 0,-1 0 0,0 12 0,0 6 0,0-8 0,-2-2 0,-2 4 0,0 0 0,0-9-236,0-2 1,-2-4 235,1-13 0,-31-10 0,16-4 0,-21-8 0,23-2 0,-16-14 0,16 11 0,-11-10 0,21 16 0,10-27 0,10 12 0,7-16 0,11 17 0,3 4 0,0 0 0,2-1 0,5-2 0,-3 5 0,3-1 0,-4 3 0,-5 1 0,1 0 0,5-2 0,5-1 0,-9 3 0,0 3 0</inkml:trace>
  <inkml:trace contextRef="#ctx0" brushRef="#br0" timeOffset="254362">18271 2441 5734,'44'1'0,"-1"-1"0,-13 0 0,-2 0 0,19 0 0,-7-2 0,-14 1 0,16-1 0</inkml:trace>
  <inkml:trace contextRef="#ctx0" brushRef="#br0" timeOffset="254576">18282 2645 5734,'-14'9'0,"6"2"0,10-4 0,12 1 0,24-8 0,-11 0 0,11-4 0,-10-1 0,12-2 0,-4 1 0,7 0 0</inkml:trace>
  <inkml:trace contextRef="#ctx0" brushRef="#br0" timeOffset="254961">19103 2679 5734,'19'-11'0,"22"-2"0,-17 13 0,15-2 0,-17 9 0,-1 6 0,1 1 0,1 3-504,-1-1 0,-1 1 504,-6 0 242,4 24-242,-35-17 0,-13 2 0,5-1 0,14 1 0,-1-2-210,-16 0 0,-8 0 0,6-9 210,5-9 0,-8-8 0,-2-2 0,4-2 0,-1 1 0,1-5 0,3-17 0,14 12 0,-5-13 0,17 16 0,5 0 0,3 1 0</inkml:trace>
  <inkml:trace contextRef="#ctx0" brushRef="#br0" timeOffset="255226">19805 2698 5734,'-13'-23'0,"-10"24"0,-13 15 0,-3 7 0,14-5 0,2 4-1466,-7 10 0,4 0 1466,8 1 0,7 9 0,2 1 0,3 0 0,1-2 0,4-3 870,9-14-870,18-3 0,4-4 0,3 0-21,2-3 1,2-3 20,-9-11 0,-1-2 0,3-1 0,0 0 0,-1 0 0,-1 0 0,21-5 0</inkml:trace>
  <inkml:trace contextRef="#ctx0" brushRef="#br0" timeOffset="256566">19967 3490 5734,'-48'3'0,"2"-1"0,14-6-681,-9-2 681,10 0 0,-9-2 0,-4-1 0,0 0 0,7 1-1093,2 1 1,3 0 0,-4-1 979,-4-1 1,-7-1 0,-1 0-1,2 0 1,8 2 299,-4-2 1,0 0-188,2 1 0,-9-2 0,-2-1 0,1 0 0,6 2-352,3 1 1,4 1 0,-5-1 351,-1-1 0,-6 0 0,-3-2 0,0 1 0,3 1 0,8 1 0,3 2 0,5 1 0,-4-1 0,-1 1 0,-6-1 0,-1 0 0,2 1 0,6 1 0,-9-2 0,3 1-179,0 1 1,-1 0 0,9 1 178,6 2 0,3-1 1747,-14 1-1747,-6 0 535,6 0-535,2 0 1420,16 1-1420,8-1 2032,-5-6-2032,12 1 0,-1-5 0,5 1 0,0-2 0,-1-18 0,0-4 0,0-4-815,0 0 1,0-1 814,1 2 0,0-3 0,1-1 0,-1-4 0,0-1 0,1 1 0,0 12 0,2 3 0,-1-6 0,1 4 0,0-15 0,1 2 0,0 2 0,1 7 0,1-5 0,1-1 0,0 2 0,0-2 0,0-1 0,0 15 0,0 3 0,0-11 0,1 9 0,-1-1 0,2-10 0,-1 13 0,1-7 0,-4 22 1629,1-3-1629,0 2 0,2 0 0,12 6-410,8 8 0,13 4 1,10 4-1,6 2 1,2 1-1,0-1 0,-6 0 1,-8-3 380,-1-1 0,-6-1 0,0 0 1,8 2-107,-5-1 1,4 1-1,4 1 1,4 1-1,1 1 1,1 0 0,0 0-1,-2-1 1,-2 0-1,-4 0 135,3 0 0,-2 1 0,-1-1 0,-1 0 0,-2 0 0,0 0 0,-1-1-200,8 2 1,-3 0-1,0-1 1,0 1 0,2 0 199,-2-1 0,2 2 0,1-1 0,-1 0 0,-2 0 0,-3-2 0,2 2 0,-2-1 0,-4-1 0,-4-1 0,-3 0 0,-1-1 0,16 3 0,-7 3 223,-20 12-223,-16-11 1039,-4 15-1039,-7-12 0,-4 13 0,-1 3 0,1 8 626,-1-2 0,2 1-626,6 1 0,1 5 0,4-12 0,2 7 0,-1-4 0,0-6 0,0 0 0,1 6 0,1 3 0,-1-5 0,2 10 0,0-8 0,1 7 0,0-6 0,-1-11 0,1 0 0,0 9 0,1 5 0,0-9 0,3-7 384,2-4 0,1 1-384,8 13 0,0 5 0,-15-22 381,-16-16-381,-10-8 0,-11-2 0,-11-2 0,4 1 0,9 2 0,0 0-625,-12-2 0,-6-2 0,8 3 625,-10 0 0,17 3 0,-4 0 0,3 0 0,6 1 0,-2-1 0,-8 1 0,-4-1 0,6 1 146,-6 1 0,-5-1 1,21 2-1</inkml:trace>
  <inkml:trace contextRef="#ctx0" brushRef="#br0" timeOffset="290021">4096 2027 5734,'-5'48'0,"2"-26"0,3 7 0,1-1 0,2-5 0,5 14 0,2 3 0,3 0 0,5-2 0,6 7 0,-1-9 0,13-3-1308,-6-3 1,1-5 1307,-2-18 0,-9-8-62,16-15 0,2-7 62,-16 7 0,-1-1 0,17-10 0,-2-2-246,-10-9 246,-12 10 0,-2-7 0,-2-2 0,0 0 0,-2 2 0,-2 2 0,-5 12 0,-2 0 0,-3-8 0,-2-3 0,0-6 0,1 7 0,0 2 1152,1 7-1152,9 14 0,3 7 0,6 3 0</inkml:trace>
  <inkml:trace contextRef="#ctx0" brushRef="#br0" timeOffset="290653">4890 2220 5734,'10'3'0,"1"8"0,-10 29 0,-4 8 0,3-7-1421,-5 10 1,-2-4 1420,1-25 0,1-1 846,-5 17-846,5-19 459,12-13-459,0-15 0,13-22 0,-12 17 0,13-15 0,-11 14 0,11-12 0,-2 24 0,-8 2 1536,9 8-1536,-12 2 0,8 21 0,0 4 0,-2-7-443,2 7 0,0-1 443,-8-18 0,-2-2-253,24 2 253,-16-11 0,12-11 0,-1-6 0,-9-5 0,14-18 0</inkml:trace>
  <inkml:trace contextRef="#ctx0" brushRef="#br0" timeOffset="290880">5376 2379 5734,'4'-9'0,"5"9"0,-5 3 0,4 9 0,8 34 0,-8-23-378,0 2 1,1 0 377,-3-10 183,5 10-183,-3-12 0,10-2 0,-9-16 0,5-8 0,-6 3 0</inkml:trace>
  <inkml:trace contextRef="#ctx0" brushRef="#br0" timeOffset="291170">5567 2466 5734,'14'-24'0,"-2"3"0,-8 21 0,-1 3 0,4 21 0,-1 1 0,4 5 0,3 1 0,1 5-653,3-6 0,1-2 653,0-9-332,25-9 1,4-9 331,-2-19 0,-10-3 0,6-8 0,-9 2 0,-16 4 0,-4 0-408,6-16 1,-3 4 407,-9 19 0,-1 1-175,5-13 175,-3 13 1063,3-10-1063,-6 16 0,-1 3 0,-1 2 0</inkml:trace>
  <inkml:trace contextRef="#ctx0" brushRef="#br0" timeOffset="292334">6131 2359 5734,'7'8'0,"0"-1"0,6 0 0,0-3 0,6-2 0,-5-5 0,5-5 0,0-4 0,-2-1 0,-2-1 0,-16 3 0,-23 18 0,-7 22 0,-2 3 0,14 8 0,15-20 0,3-1 0,1-6 0,2 5 0,1-8 0,3-1 0,15 1 0,-5-6 0,11 1 0,-8-5 0,0-2 0,6-3 0,4-4 0,-5-2 0,0-2 0,4 1 0,-1-1 0,-5-5 0,-4-4 0,-3-13 0,-5-1 0,6-5 0,-6 7 0,-2 0 0,-4-1 0,-2 17 0,0-13 0,-4 21 0,-2 2 0,-1 0 0,5 2 0,4 1 0,13-1 0,16-1 0,-8 1 0,9-1 0,-20 5 0,0 0 0,-2 2 0,-4 4 0,-3 3 0,-5 15 0,-1-4 0,-1 25 0,1-23 0,0 11 0,3-21 0,8 1 0,8-2 0,4-3 0,22-12 0,-21 0 0,11-10 0,-13-4 0,-3-3 0,-2 3 0,6-8 0,-2 1 0,-12 13 0,-10-14 0,-9 22 0,-8-4 0,5 11 0,4 2 0,-8 11 0,10-5 0,-7 8 0,13 3 0,8 4 0,2 3 0,-2 5 0,8 16 0,0-1 0,-7-21 0,0 8 0,0-3 0,-5-15 0,1 11 0,-1-13 0,-28 1 0,15-10 0,-23-5 0,11-4 0,4-1 0,7 0 0,10 2 0</inkml:trace>
  <inkml:trace contextRef="#ctx0" brushRef="#br0" timeOffset="292898">7280 2423 5734,'24'-19'0,"-5"3"0,-22 15 0,-1 1 0,-9 6 0,-6 8 0,0 7 0,-1 3 0,-4 3 0,5-4 0,2 1 0,4 8 0,8-13 0,26-5 0,-7-15 0,21-16 0,-22 6 0,3-4 0,7-6 0,-5 4 0,0 13 0,-12 8 0,-5 14 0,-2-6 0,1 1 0,11 20 0,-3-17 0,8 14 0,-5-27 0,13-13 0,3-7 0,3-4-544,0-1 0,1-5 544,-6-6 0,-1-7 0,-6 8 0,2-5 0,0-3 0,-1 1 0,-1 4-1011,2 0 1,-2 3-1,0-2 1011,3-7 0,1-5 0,-1 3 0,-7 10 0,-3 5 0,-10 12 0,-43 41 0,19-5 0,-5 8 0,1 6 0,12 6 0,6 0 0,-4 6 0,4-6 0,1 2 0,7-12 0,1-1 728,4 16-728,2-14 0,3-2 0,5-4 0,8-7 0</inkml:trace>
  <inkml:trace contextRef="#ctx0" brushRef="#br0" timeOffset="293118">6169 1771 5734,'-3'-3'0,"1"1"0</inkml:trace>
  <inkml:trace contextRef="#ctx0" brushRef="#br0" timeOffset="295184">8554 2778 5734,'12'-19'0,"-1"0"0,-1 2 0,-2-5 0,1-6 0,-3-5 0,0-10 0,-1 4 0,-2 10 0,1-2 0,0-7 0,0-6 0,-1 3 0,-4-8 0,-1 7 0,1-3 0,-1 7 0,0 0 0,1 3 0,2 27 0,4 26 0,0 16 0,-1 0 0,1 11 0,-1 2 0,0-7-1619,-1-1 1,0-1 1618,0-1 0,0 5 0,1 0 0,-2-6 0,-1-5 0,-1 1-379,-3 8 0,-2 10 0,-1 0 1,0-6 378,-2-1 0,-1 0 0,3-3 0,0 6 0,-1-3 0,-4-11 0,-20-2 0,10-22 0,-8-10 0,-2-3 0,3-4 0,-3-3 0,3-1 0,9 0 0,-1-10 0,2-1 0,8 5 0,26-22 0,11 0 0,3 18 600,9-4 0,1 2-600,-11 11 0,13-8 847,-15 5 0,3-3-847,8-12 0,0-1 0,-10 8 0,-1 1 0,0-5 0,-3 0 0,2-11 0,-11 11 0,0 0 0,7-11 0,-1-5 0,-16 36 0,-1 1 0,-3 9 1674,-1 3-1674,-7 25 0,2-3 0,0 2 0,-2 12 92,3-14 0,2 0-92,2 1 0,0-12 0,3 6 0,7-18 0,18-20 0,3-10 0,1-4 0,-11 12 0,-1 0-465,9-12 1,-4 4 464,-15 14 0,6-9 0,-6 10 0,4-6 0,-8 11 0,-3 18 0,0-5 0,-5 24 0,2 12 0,1-5 929,1 5-929,17-6 0,-7-27 0,12 8 0,-9-24 0,2-4 0,14-19 0,1-6 0,-15 16 0,0 1 0,14-16 0,-1 0 0,-6 0 0,-14 21 0,5-7 0,-9 13 0,1-3 0,-10 10 0,-15 21 0,-4 11 0,6-7 0,2 1 0,-1 6 0,5-7 0,6-14 0,5-1 0,1-8 0,6-4 0,0-7 0,1-1 0,13-17 0,-10 13 0,8-11 0,-10 15 0,-4 3 0,4-3 0,3 11 0,-4 1 0,4 7 0,-7 1 0,2 1 0,18 27 0,-12-18-444,14 18 444,-16-25 0,26 6 0,-17-12 0,20 4 0,-23-14 0,8-4 0,4-6 0,1 0 0,4-1 0,-7 1 0,0 1 0,-2 3 0,-11 4 0,12-1 444,-8 5-444,-8-2 0,1-3 0,-14-5 0,-15 3 0,4 2 0,-15 18 0,-1 8 0,0 10-654,5-6 1,1 1 653,5 7-634,7 0 634,4-8 0,0 12 0,28-12 0,19-32 0,6-1-963,-15-14 0,-1-6 963,-9 7 0,0 0 0,3-6 0,0-1 0,-1-1 0,1-1 0,-2 0 0,0-1 0,-1 2 0,0-3 0,1-5 0,0-4 0,-2 4 0,-4 9 0,-1 1 0,1-6 0,2-4 0,-6 7 932,-8-5-932,-11 5 559,0 13-559,-10 17 0,8 14 0,-4 17 0,3-2 1340,-3 14-1340,6-5 0,4 12 0,2 3 0,0-22 0,2 2 0,5 5 0,3 9 0,3 2 0,-1-2 0,-1-9-1138,2-4 0,1-3 1138,5 17 0,3 5 0,-1-17 0,0-22 0,-2-6 0,-1-5 0</inkml:trace>
  <inkml:trace contextRef="#ctx0" brushRef="#br0" timeOffset="295360">10132 2328 5734,'-29'-14'0,"36"-1"0,6 12 0,28-1 0,-1 6 0,1 1 0,3 0 0,1 0 0,-1 0 0</inkml:trace>
  <inkml:trace contextRef="#ctx0" brushRef="#br0" timeOffset="295541">10633 2333 5734,'-17'25'0,"0"0"0,-5 17 0,3 5 0,9-5 0,1 0-1639,-2-1 1,2 0 1555,1-2 1,2-5 82,3-10 248,1 0 1,3-9 0,3 2-1</inkml:trace>
  <inkml:trace contextRef="#ctx0" brushRef="#br0" timeOffset="295860">10728 2515 5734,'1'48'0,"0"0"0,6-22 0,0 22 0,4-11 0,6-46 0,0-16 0,-1-5 0,-1 1-673,2-3 1,-4 1 672,-8 9 0,-15-25 0,4 24 71,-13-16-71,7 32 0,-26 4 0,18 2 0,-19 6 0,26 1 0,-5 8 0,5-3 0,-3 4 0,5-4 0</inkml:trace>
  <inkml:trace contextRef="#ctx0" brushRef="#br0" timeOffset="296232">10959 2542 5734,'22'-18'0,"-11"16"0,-14 16 0,-6 9 0,0 1 0,1 7 0,3-2 0,0 2 0,-1 5 0,1-6 0,6-8 0,33-41 0,-14 8 0,1-6 0,2-4 0,-1-4 0,-3 2 0,2-1-264,-3 2 1,-1 3 263,-8 10 0,-1 2 0,1 39 0,-4-17-368,0 30 368,-5-27 0,7 26 0,-2-23 0,5 17 0,1-34 0,-1-4 0,3-4 0</inkml:trace>
  <inkml:trace contextRef="#ctx0" brushRef="#br0" timeOffset="296398">10784 2133 5734,'-13'-16'0,"1"3"0,15 12 0,2 1 0</inkml:trace>
  <inkml:trace contextRef="#ctx0" brushRef="#br0" timeOffset="298764">12036 2454 5734,'21'8'0,"-7"-4"0,17-2 0,-17-5 0,23-11 0,-20 5 0,13-6 0,-4-11 0,-13 15 0,11-15 0,-16 16 0,-1 1 0,2-1 0,-4 4 0,0 0 0,1 0 0,-5 0 0,-1 0 0,-27-6 0,6 8 0,-12 5 0,0 1 0,1 6-425,6 1 1,3 0 424,4 3 0,-2 11 0,0 4 0,2 0 0,7 4 0,2 9 0,5-7 0,8-2 0,1 4 0,4-5 0,6-19 0,25-10 0,7-7 0,-15-1 0,3-3 0,1-2 0,7-4 0,0 0 0,-6 0-1101,0-4 1,-3-1 1100,-4 1 0,2-1 0,-7 2 0,4-5 0,-5-1 0,-6 0 0,-4-2 0,-13-16 0,9-6 0,-39 22 0,-14 28 650,9 11-650,19 14 0,6 5 0,6 5 1200,11-6 0,6 2-1200,7 0 0,0-3 0,0 2 0,-3-2 0,1 4 0,-5-5 0,-6-7 0,5 22 0,-17-34 0,-19 8 0,5-8 0,-11 5 0,-8-9 0,19-1 0,-19 1 0,41-5 0,19-13 0,9-5 0,-3 1 0,2-3-904,0 1 0,1-1 1,-2-1 903,2-6 0,-4-1 0,-5 5 0,-1 0-599,-1 0 0,-2 0 599,-1 2 0,-1 1-832,11-20 832,-1 1-225,-8 4 0,-1 0 225,-5 8 0,-2 1 0,3-7 0,-1 2 0,-4-4 0,-5 15 1818,0-4-1818,1 2 1300,-2 2-1300,-12 42 617,4 2 1,1 7-618,-1 7 0,0 9 0,0 1 0,2-6-1076,-2 6 0,2 0 1076,1 1 0,0 3 0,3-12 0,5-8 0,6-10 0,3-4 0,4-11 0</inkml:trace>
  <inkml:trace contextRef="#ctx0" brushRef="#br0" timeOffset="298932">12745 2342 5734,'-21'-22'0,"41"3"0,5 16 0,1 0 0,3 1 0,5 1 0,-1 0 0,-3-1 0,1 0 0,5 0 0,0 0 0,-10 0 0,0 0 0</inkml:trace>
  <inkml:trace contextRef="#ctx0" brushRef="#br0" timeOffset="299115">13245 2253 5734,'-12'25'0,"0"0"0,-9 20 0,12-20 0,1 0 0,-1 3-803,0-1 1,0-1 802,3-5 126,-5 17 0,7-18 0,-4 12 1</inkml:trace>
  <inkml:trace contextRef="#ctx0" brushRef="#br0" timeOffset="300918">13188 2434 5734,'6'-14'0,"-2"5"0,1-4 0,-3 14 0,-2 26 0,-2 12 0,0 2 0,1 2 0,11-40 0,-3 7 0,9-22 0,-6 1 0,16-17 0,-13 14 0,10-12 0,-17 19 0,7-1 0,-8 12 0,4-1 0,-11 11 0,-2 16 0,1-12 0,0 13 0,18-31 0,-7-2 0,14-11 0,-8 0 0,-1-2 0,2 0 0,-2 0 0,12-13 0,-7 8 0,6-5 0,-7 17 0,-9 8 0,2 6 0,0 17 0,9 16 0,-5-10-339,5 6 339,-10-29 0,2-1 0,17-6 0,-12-1 0,12-5 0,-17 1 0,0-2 0,0-3 0,1-5 0,-1 4 339,0-8-339,-6 11 0,-8 5 0,-2 5 0,-9 8 0,-15 28 0,17-21 0,-14 22 0,22-30 0,8-4 0,-1-2 0,7-7 0,10-14 0,-8 8 0,8-8 0,-16 20 0,-2 1 0,-9 24 0,3-12 0,-2 11 0,8-17 0,19-16 0,6-10 0,-8 3 0,0-3-188,5-3 0,2-4 1,-1-2 187,3-13 0,-3-5 0,-2 3-640,-1 4 1,-1 1 639,0-4 0,1-3 0,-2 4 0,-2-2 0,-2 5 0,-5 13 0,-1 0 0,6-11 0,-7 12-167,-34 62 167,3 3 0,6-10 0,-2 8 0,-1 2 0,3-5-660,-1 3 1,1-2 659,1 3 0,0 2 0,3-7 0,3 2 0,3-5 0,0 0 0,1 1 0,-1-6 402,-2 16-402,7-49 1114,-2-24-1114,-5-11 0,-1-2 0,4 17 0,0 1-396,-5-19 0,1 4 396,3 17 0,1 3 1458,-2-4-1458,-1-10 0,1 9 0,1-4 0,8 20 0,39 13 0,-20-3 573,3 4 0,2 1-573,14 4 0,-21-5 0,20 6 0,-24 0 0,-7-3 0,0 7 0,-10-5 0,-6 21 0,-1 9 0,0 0 0,2 3 0,6-28 0,4 25 0,4-25 0,5 11 0,0-25 0,14-15 0,3-15 0,-1 3 0,0-12 0,-12 10 0,-4 8 0,-8 1 0,-8 18 0,-9 7 0,1 9 0,5-3 0,3 3 0,14-7 0,3-5 0,33-24 0,-25 9-326,19-15 326,-32 18 0,6-6 0,-6 6 0,8-8 0,-4 16 0,-1-1 0,-2 8 326,-7 1-326,0 0 0,-1-4 0,-1 0 0</inkml:trace>
  <inkml:trace contextRef="#ctx0" brushRef="#br0" timeOffset="301038">13941 1855 5734,'-9'-3'0</inkml:trace>
  <inkml:trace contextRef="#ctx0" brushRef="#br0" timeOffset="303338">4098 2925 5734,'39'10'0,"1"0"0,-3-3 0,6 1 0,1-2 0,-3 1-1093,0-1 1,-3 0 0,2 0 838,3-1 1,2 0-1,-1 0 1,-7-1 253,-5-1 0,-4-1 0,3 0 0,0 0 384,-1 0 1,4 1-385,10-1 0,7 1 0,-1 1 0,-6-2 0,-1 1 0,1 0-432,-6-1 1,1 1-1,0 0 1,-3-1 431,1 1 0,-2-1 0,-4 0 0,-4 0 0,-2 0-243,17 2 0,3-1 243,-6 0 0,1 0 0,6 0 0,0 0 122,-10-1 1,-2 0-123,14 1 0,0-1-82,-12 0 0,7 0 1,-2-1 81,6 2 0,1-1 0,-4 1 0,2-1 0,1 0 0,1 1 0,1 1 0,-6-1 0,-10-1 0,-2 0 739,1 0 0,3 0 1,1 0-740,6 1 0,2-1 0,-4 0 0,0 0 0,-1 1 9,5-1 1,3 1-1,-5-1-9,-6 0 0,-3 0 0,-7 0 0,0 0 0,23 1 0,-1 0 0,-2 0 0,-5-1 0,2 1 0,7 0-401,-3-1 0,4 0 0,-6 0 401,-8 0 0,-1 0 0,12 0 0,5 1 0,-11-1 581,-9-1-581,8 2 0,2-1 0,0 0-486,-1 1 1,-3 0 485,-11-2 27,16 2 0,3-1-27,-19 0 0,0-1 0,19 2 0,6 0 0,-7 0 0,-19-2 0,-1 1 0,19 1 0,1 0 0,-7-1 0,-2 0 0,12 1 0,-10-1 0,4-1 1178,3-1 0,-1-1-1178,-11 1 0,2-1 0,10 0 0,6-1 0,-7 0 0,-12 0 0,-3 0-186,9 0 1,-2-1 185,-7 1 0,-7 1 1355,12-1-1355,3 0 0,1 0 0,-14 1 0,0-1 451,18 0 0,3 0-451,-4 1 0,-2 0 0,-13 0 0,0 0-498,15 0 1,-3 0 497,-8 0 0,12 1 0,3-1 0,1 1 0,-15 0 0,6 0 0,-2-1 0,15 1 0,-3 0 0,-14 0 0,-1 0 0,16 0 0,-1 0 218,-22-1 0,2 1-218,8-1 0,8 0 0,2-1 0,-6 1 0,3 1 0,0-1-599,-3 0 0,6 0 0,-1 0 0,-11 0 599,8 1 0,-7 1 0,6-1 0,-4 0 0,-7 0 0,-1 0 0,8 1 0,4-1 0,-6 1 0,5-1 0,-2 0 0,12 1 0,3-1 0,-6 0 0,-8 0 0,-3-1 0,4 1-93,1 0 0,4 0 0,2 0 0,-2 0 0,-5 0 93,-2-1 0,-4 0 0,-3 1 0,1-1 0,1 1 0,6 0 0,5-1 0,0 1-171,4-1 1,2 1-1,-2 0 171,-5 0 0,-1-1 0,0 1 0,2 0 0,-1 0 0,-4-1 0,-7 1 0,0 0 0,10 0 0,5 0 0,-3 0-258,0-1 0,-1 1 258,0 0 0,3-1 0,-9 1 0,-3 0-434,0-1 434,0 1 2265,15 0-2265,-8-1 0,7 1 0,-5 0-465,-9 0 0,-1 0 465,9-1 0,5 1 0,-12 0 0,-14 0 0,1 0 1519,18-1-1519,-13 1 0,13-1 704,-18 1-704,9 0 0,-6-1 0,7 1 0,1 0 0,-7 0 0,2 0 0,11 0 541,11 0-541,-30 0 0,-1 0 0,24 0 0,-19-1 0,17 1 763,-18 0-763,0 0 0,5-1 0,1 0 0,1 1-594,20-2 594,-33 2 0,8-1 0,2 1 0,-1-1 0,0 0 0,4 1 0,-2-1 293,15 0-293,-26 1 0,0 0 0,16-1 0,-11 1 614,13-1-614,-11 1 0,-5 0 0,5-1 492,-5 1-492,2-1 0,21 0 0,-17 1 0,14-2 0,-23 2 0,-4-2 0,-4-4 0,-4-2 0</inkml:trace>
  <inkml:trace contextRef="#ctx0" brushRef="#br1" timeOffset="350472">6362 7407 5734,'-13'-2'0,"0"1"0,0 1 0,2 2 0,7 1 0,5 0 0,8 1 0,2-2 0,-1 1 0,2-2 0,8 0 0,23-3 0,4 0 0,-4 0 0,2 0 0,2-1 0,-9 1 0,-4 0 0,2 0-670,3 0 1,-2 0 669,-9 0 0,0 0-54,-2 0 0,3 0 54,2 0 0,1-1 0,-1 1 0,0 0 0,-3 0 0,1-1 0,21 0 0,-2-1 0,0 1-73,-13 0 1,6 0 0,-4 1 72,-4 0 0,0 0 0,16-1 0,1 0 0,-13 0 0,-1 1-27,5 0 0,-4-1 27,-5 1 0,1-1-145,-3 1 1,6-2 0,-1 1 144,2-1 0,4 1 0,-2-1 0,6 0 0,0 0 0,-6 0 0,2 0 0,-3 1-750,13-2 0,-4 1 750,-9 1 0,10 0 0,2-1 0,-24 2 0,-1 0 0,24-2 0,-3 1 0,-13 1 0,6-1 0,1 1 0,6 0 0,-5 1 0,1-1 20,-15 1 1,2 0-21,4 1 0,3-1 0,-1 0 0,4 0 0,2 0 62,-6 0 0,5 0 0,1-1 0,-4 1-62,-2 0 0,-2 0 0,1 0-573,8 0 0,1 0 0,-3 0 573,8-1 0,-5 1 0,-9 0 0,-4 1 1175,13-1-1175,2 0 0,0 1 0,-19 0 0,-1 0-417,20 0 1,-2-1 416,-8 1 0,0-1 319,-11 1 0,4-1-319,10 0 0,5-1 0,-4 1 0,-3 0 0,0 0 863,1-1 0,3 1 0,-1-1-863,-3 0 0,0 0 0,-4 0 0,-6 1 0,-1-1-510,10 0 0,4-1 0,-6 1 510,3-1 0,2 0 213,-2-1 1,2 1-214,-4 0 0,0 0 0,5 0 0,2-1 0,6 0 0,0 0 0,2 0 0,0-1 0,-5 1 0,-1 1-711,4-2 1,-4 1 710,-3 0 0,-6 0 0,6 1 0,-4-1 0,-4 1 0,1 0 0,13-2 0,7 1 0,-8 0 0,-14 1 0,0 0 0,8 0 0,7-1 0,2 1 0,-8 0 0,-1 0 0,-1 0 0,7-1 0,5 1 0,0-1 0,-2 0 0,0 1 0,-5-1 0,-6 1 0,0 1 0,1-1 0,7-1 0,-1 1 0,-8 0 0,-7 0 0,-1 1 0,8-2 0,7 0 0,1 1 0,-7-1-797,-2 1 1,-1 0 796,9-1 0,4 0 0,-5 0 0,-10 1 0,-2 1 0,12-2 0,2 1 0,-8 0 0,-1 0 365,7 0 0,1-1-365,-2 2 0,5-1-209,-7 0 0,5-1 0,0 1 1,-3 0 208,-3 1 0,-2-1 0,2 1 0,-1-1 0,3 0 0,-1 0 0,-3 0 0,12 0 0,-6 0 0,-16 1 0,-1 0 217,18-2 1,5 1-218,-10 0 0,2 1 0,-4 0 0,-7 0 0,1 0 0,10-1 0,6 0 0,0 1 0,0-1 0,0 1 0,-2 0-218,5-1 1,1 1 217,-5 0 0,2 0 0,-5 0 0,-11 0 0,-4 1 610,13-1-610,-14 1 0,5-1-196,15-1 0,7-1 1,-5 1 195,-9 0 0,0 0 0,5 0 0,4 0 0,-5-1 0,-6 0 0,-3 0 0,2-1 0,0 0 0,3 0 0,-2 0 419,-6 0 0,-8-1 0,-16-4 1,-4-2-1</inkml:trace>
  <inkml:trace contextRef="#ctx0" brushRef="#br1" timeOffset="353959">10209 3906 5734,'-32'-19'0,"13"8"0,-8-3 0,-2 0 0,-6-1-820,-1 1 1,-11-2 0,-2-2 0,7 4-373,6 2 0,0 0 1192,-1 0 0,-8-3 0,2 1 0,10 4 542,-4 0-542,1 1 0,3 0 0,-7-1 0,5 2 0,10 2 0,0-1 16,-9-1 1,-4-1-1,8 1-16,3 3 0,-4-1 0,0 0 0,-5-1 0,5 2 0,0 0 0,4 1 0,-6 1 0,-1 1 0,-1 0 1120,1 0 1,1 1-1121,10 1 0,-21 5 0,-3 2 0,6-2 461,-4 2 0,-3 1-461,13 2 0,4 0 0,-7 2 30,4-1 1,0 0-31,4 2 0,0 0 0,-10 6 0,-1 1 0,-1 0 0,3-1 0,-2 2-152,6-1 1,2 0 151,7-4 0,-1 1 0,-2 2 0,-4 3 0,4-1 0,-2 2 0,4 0 175,4-4 0,1 1-175,-7 12 0,2 1 0,1 3-528,6-8 0,2-1 528,1 2 1250,2 1-1250,3-3 0,-1 2 0,-3 7-225,4-8 0,2-3 225,3-8 0,1 0-28,0 0 28,0 0 0,0 0 1166,1 0-1166,-4 15 0,1-4 0,0 6-361,2-9 361,2-7 848,0 7-848,-2 24 0,2-19 34,1 14-34,3-28 0,7 14 0,-3-11 0,6 8 0,-5-18 396,17 14-396,-1-5 0,12 10 0,3-8 0,0-2 0,-5-2 0,0-1 0,1 0 0,7 0 0,-12-5-511,13 4 511,-20-8 0,1-1 0,27 3 0,-18-2-542,16 1 542,-29-5 0,-1-1 0,0 1 0,12 2 0,-9-2 0,8 2 0,-12-3 0,0 2 0,13 2 0,2 1 0,0 0 57,3 1 1,-2-1-58,-7 0 0,12 2 0,0 1 0,1 2 0,11 2-387,-11-3 1,-3 0 386,-8-1 0,0 2 0,11 6 0,3 1 0,0 1-679,-1 0 1,0 0 678,-12-6 0,-1 0 0,1 0 0,8 3-297,-9-3 0,1-1 297,2 1-482,-1 0 482,1-1 0,-2 0 0,1 0 0,0 0 0,4 1 0,-5-2 0,-1 0 0,-4-3 0,-1 1 0,6-1 0,1 1 0,3 1 0,2-1 0,3 0 0,5-2 0,-1-2 0,-7 0 0,0-1 472,7 1 1,2 0-473,7 0 0,-3-1 0,-3-1-92,5 1 1,-2 0 91,-13-2-75,-1 0 0,7 1 1,-5-1 74,8 0 0,3 1 0,-1-1 0,-10-1 0,-6-2 0,1 0 0,12 0 0,-14 0 0,-1 0 524,4-1-524,13-7 0,4-2 0,0 2-263,-1-3 0,-4 0 263,-20 3 0,6-3 0,1-2 0,-1 2 0,-1-1 0,-1 0 0,-10 4 0,4-7 0,1 0 0,1-2 0,-1 0 0,-1 1 0,-5 2 0,2-5 0,1-1 0,0 0 0,-1 1 0,-1 0 1464,2-9-1464,-4 3 0,0-5 0,0-2 0,-2 0 0,-3 8 0,-1 0 0,-3-3 1392,-2 6-1392,0-4 0,-2-2 0,-3-17 0,0 15 0,-1-1-560,-2 3 1,-1 2 559,-4-10 0,-3-1 45,-3 2 1,-2 0-46,2 6 0,-1 1 0,-6-12 0,1 2-639,4 12 0,0 4 639,-7-10-177,3 8 0,-4-4 1,1 1 176,-2-2 0,-3-1-403,3 3 1,-5-5 0,0 1 0,4 5 402,0-1 0,1 3 0,-9-8 0,4 4 199,6 7-199,-14-7 0,13 11 0,-4-2 0,2 2 0,2 1 0,-3-1 0,-6-1 0,-8-2 0,-1 1 0,9 3-237,7 6 1,2 1 236,-9-4 0,-5-2 0,6 4 0,-10 0-88,10 5 0,-7 1 1,3 0 87,5 1 0,-2 1 0,-4-1 0,-5 1 0,5 1 0,10 2 0,0 1 0</inkml:trace>
  <inkml:trace contextRef="#ctx0" brushRef="#br1" timeOffset="354803">8398 3762 5734,'0'-8'0,"0"-3"0,1 3 0,5 4 0,1 7 0,7 10 0,3 6 0,8 10 0,8 7 0,-3-5 0,3 3 0,2 1 0,-3-2-1093,-1 0 1,-1-2 0,1 1 1063,1 1 0,3 2 0,-2-2 1,-7-7 28,7 5 0,-3-2 0,-3-2 0,-2-1 0,1 0 0,-3 0 0,-3-4 0,-13-19 0,0-3 0,-5-13 0</inkml:trace>
  <inkml:trace contextRef="#ctx0" brushRef="#br1" timeOffset="355142">9251 3902 5734,'17'-21'0,"2"-2"0,0 0 0,1-3-544,-3 6 1,-1 1 543,-7 6 349,-3 5-349,-11 9 179,-3 3-179,-14 10-1069,-10 9 0,-10 9 0,4-3 1069,8-7 0,-3 3 0,5-4 0,-6 4 0,-3 3 0,0 1 0,1-2 0,5-4-632,-6 3 1,4-2-1,0 0 632,1-1 0,-1 1 0,1 0 0,3-3-37,-10 6 1,5-5 36,2-1 0,-6 4 0,8-6 0,0-1 0,-6 3 0,12-6 0,5-4 0,13-9 0</inkml:trace>
  <inkml:trace contextRef="#ctx0" brushRef="#br1" timeOffset="356491">9073 6372 5734,'38'7'0,"0"-1"0,0 1 0,-6 1 0,1-2 0,4-5 0,4-1 0,-1-3-1359,7-2 1,-5-2 1358,-15 3 0,0-1 0,13-2 0,-1 0 0,-6-1 0,-2-3 0,0 0 0,2-1 0,-5 0 0,-2 1 462,-6 0-462,-2-1 513,-1 1-513,16-13 0,-16 12 0,13-9 0</inkml:trace>
  <inkml:trace contextRef="#ctx0" brushRef="#br1" timeOffset="356870">10232 6029 5734,'2'8'0,"28"24"0,9 5 0,-6-3-1093,-6-8 1,6 2 0,-5-9 546,10-12 690,-6-6 1,5-1 0,-1-2-145,2 0 0,2-2 0,-4-1 0,5-1 0,-1-1 0,-5 1 0,0-2 0,-4-1-132,9-3 0,-5 0 132,-7 2-316,7-2 1,2 0 315,-1 2 0,-3-1 0,-1 3 0,-14 7 0,-1 1 0</inkml:trace>
  <inkml:trace contextRef="#ctx0" brushRef="#br1" timeOffset="357599">8095 7738 5734,'19'42'0,"-3"-4"0,-11-24 0,14 5 0,6-1 0,5-2-1476,2 0 0,1-3 1476,9-10 0,-11-3 0,6-3 179,7-4 1,5-4 0,-1 0-180,-4-1 0,-1-1 0,1 0-542,2 0 0,0 0 0,-5-1 542,-3-3 0,-8 1 0,-12 6-506,24-13 506,-23 13 263,24-9 1,-25 18 0,5 2 0</inkml:trace>
  <inkml:trace contextRef="#ctx0" brushRef="#br1" timeOffset="358046">10135 7996 5734,'20'-1'0,"5"1"0,-2 1 0,-2 3 0,2 18 0,-4-4 0,5 10-716,1-10 716,1-6 0,8 1 0,6-6 0,9-1 0,-5 0-1299,-11-2 0,1 0 1299,11 1 0,5 0 0,-8-3 0,1-3-765,-2-5 0,7-2 1,-5 1 764,-15 2 0,1 0 0,10-3 0,5-1 0,-5 0 0,-11 0 0,-4-1 0,0-1 0,-1 1 0,3-1 0,-2 0 0,7-5 0,-21 10 86,-3 1 1,-11 3 0,-2 0 0</inkml:trace>
  <inkml:trace contextRef="#ctx0" brushRef="#br1" timeOffset="359173">7139 4425 5734,'6'12'0,"13"13"0,4 2 0,1 1 0,0 0 0,4 2 0,-2-6 0,3-1 0,-4-2 0,12 11-260,-11-11 0,2 2 0,-4-4 260,6 2 0,9 4 0,-11-7 0,4 0 189,-22-13-189,3-1 0,0-7 0,2-1 0</inkml:trace>
  <inkml:trace contextRef="#ctx0" brushRef="#br1" timeOffset="359401">7927 4443 5734,'-34'33'0,"1"1"0,0-1 0,0 1 0,-1-1 0,-2 4 0,0-1 0,1-1 0,4-3 0,2-2 0,3-2 0,3-3-913,5-7 0,0 1 913,-5 5 0,-3 3 0,3-4 0,-10 8 0,16-16 0,-12 9 0,20-20 0</inkml:trace>
  <inkml:trace contextRef="#ctx0" brushRef="#br1" timeOffset="359713">8145 4026 5734,'31'21'0,"-1"0"0,0 0 0,-1-2 0,-1 0 0,1 0 0,5 1 0,0 0 0,-3-1 0,-5-4 0,-1 0 0,10 5 0,-5-3 0,-17-10 0</inkml:trace>
  <inkml:trace contextRef="#ctx0" brushRef="#br1" timeOffset="391646">14359 4502 5734,'8'-10'0,"3"0"0,22-7 0,-13 7 0,17-5-734,-20 12 734,2 0 0,8 3 0,2 1 0,4 1 119,-4 0 0,4 2-119,1 8 0,2 4 0,-4-2 0,-7-3 0,0 1 0,12 5 0,5 4 0,-5 3 0,-10 2 0,-5 3 0,-1-3-1029,3 1 0,-2 2 1029,-2-3 0,0 3 0,-4 4 0,-8 6 0,-4 7 0,-4-1 0,1-3 0,1-7 0,-2-2 0,0 5 0,-1 3 0,0 8 0,0 4 0,-1 0 0,0-4 0,-1-8 0,0-3 0,0-6 0,-1 3 0,0 7 0,-1 3 0,1 2 0,2-2-637,2-4 1,2-2-1,0 0 1,0-3 636,0-2 0,-1-1 0,1 1 0,2 12 0,1 4 0,3-2-191,4-7 0,2-1 0,0-4 191,-4-6 0,1 0-17,5 12 1,3 5-1,-7-10 17,-11-4 0,-26 7 0,-10-29 0,-5-5 0,-9-2 0,5 0 0,15-1 0,0 0 48,-9 1 0,-4 0 0,7-1-48,-4 3 0,0 1 0,5 3 0,-1 2 0,-8 4 0,10-2 0,0 3 613,11 0 1,2 1-614,-8 10 0,2 13 0,4 4 0,7-1 0,3-3 0,4 0 0,9 0 0,4-6 0,3 8 0,0-5-516,-1-4 0,0-1 516,3 10 0,1 4 0,0-3 0,1-3 0,0 2-88,-3-5 1,2 4-1,-1 1 1,0-1 87,0 6 0,-1 0 0,-1 4 0,-4-5 0,0 5 0,-2 2 0,0-3 0,-1-6 0,-1-4 0,-2-4 0,-1 2 0,-3 0 0,-1 2 0,-1 1 0,-4-3 0,-5 5 0,-4-3 0,1-3 0,1 3 0,-1-1 0,-3 2 0,-4 3 0,2-9 0,-5 0 0,-2-10 0,-8 2 0,0-7 0,-8-12 0,0-4 0,11 8 0,-1 3 0,2-8 268,-4-12 1,6-5-269,12-2 0,2-1 0,3-2 0,1-2 0</inkml:trace>
  <inkml:trace contextRef="#ctx0" brushRef="#br1" timeOffset="393494">15058 5493 5734,'-5'-6'0,"2"-6"0,3 1 0,17-19 0,5-2 0,-4 7-179,5-6 0,1 1 179,1 6 0,-1 1 0,2-1 0,-6 5 0,1-1 0,7-4 0,4-3 0,-4 4 0,8-6-565,-7 7 0,-3 2 565,-5 7 0,12-4 0,3-1 0,1 1-682,1 0 0,-2 1 682,-4 5 0,0 0 0,6 1 0,1 0 0,6-1 0,2 0 0,-1 1 0,-8 3 0,3 2 0,2-1 0,-12 3 0,0 0 0,7 0 0,0 0 0,-10 1 0,-2 1 0,13 0 0,3 1 0,9 1 0,-4 2 0,3-1 0,-2 1-1,-8-1 0,-3-1 1,4 1 0,3 1 0,4 1 0,-1 0 0,-7 0 0,-1 0 0,-3 0 0,6 1 0,-1-1 0,-11 0 0,-5 0 0,-9-2 0,4 1 1028,-2-1-1028,8 1 1553,-4 0-1553,3 0 0,-9-3 0,-3 0 273,-4-8-273,-4-1 0,-4-4 0,-3 2 0,-2-3 0,-4-4 0,-4-4 0,-3-2 0,-2-3 0,3 6 0,-3 0 0,-11-6 0,6 9 0,0-1 0,-9-7 0,-7-5 0,30 25 0,-1-1 0,1 1 0,2 0 0,8 6 0,1 1 0,8 6 0,1-1 0,24 13 0,4 0 0,-11-4-522,11 5 1,-3-2 521,-25-11 0,12 7 0,-8-3 0,5 4 0,-11-6 0,-12 18 0,-6 4 0,0-3-561,-2 7 0,-2-1 561,-5-8 268,2-3 1,0 2-269,-9 14 0,9-16 0,0 0 0,-3 5 0,3-4 0,-12 17 0,11-16-205,-7 9 205,18-27 1169,-1 1-1169,-1 3 105,2-1 0,0-3 0,4-3 0</inkml:trace>
  <inkml:trace contextRef="#ctx0" brushRef="#br1" timeOffset="396612">18140 4004 5734,'7'-11'0,"0"2"0,-3 2 0,-2 9 0,-3 4 0,-5 16 0,-3 9 0,1-4 0,-3 10 0,3-10 0,-2 10 0,-1 0 0,1 1-513,0-4 0,1-3 513,4-13 0,-5 17 0,0-3 0,-1 6-556,3-9 556,2-11 0,-2 6 0,1 1 0,0-2 0,-8 24 0,6-20 0,0 1 0,-1 1 0,-1 7 173,1-8 1,2-4-174,4-11 0,-5 17 0,3-12 578,-2 12-578,2-14 0,3-5 0,-2 1 657,3-3-657,1-1 0,6 0 0,16 5-1093,14 6 1,13 6 0,-4-3 1034,-12-5 1,3 1 57,-3-1 0,6 3 0,3 2 0,-1 0 0,-4-2-757,5 4 1,-4-1 0,-1 0 756,0-2 0,-2 0 0,0 0-25,2 1 1,-1 1 0,-5-3 24,10 7 0,-1 1 0,-8-5 0,6 3 0,-4-1 0,-5-4 0,0-1 125,3 3 1,2 2 0,-4-3-126,8 7 0,-15-13 0,-1 0 0,8 6 0,7 4 0,-26-19 2419,8 3-2419,-7-3 2287,8 1-2287,-1-28 0,-12 10 0,2-18 0</inkml:trace>
  <inkml:trace contextRef="#ctx0" brushRef="#br1" timeOffset="397617">17798 4874 5734,'-12'24'0,"4"-11"0,-6 21 0,-2-8 0,0-1 0,-5 9-858,2-6 0,1-1 858,-1-3 0,-10 12 0,-2 3 0,16-20 0,-1 1 133,-3 4 0,-3 3 1,-1 0-134,-1 1 0,-2 1 0,4-3 0,4-6 0,1 0-469,-7 6 0,-2 3 0,5-5 469,0-3 0,-6 6 0,-1 1 0,3-3 0,-2 2 0,3-4-88,13-11 88,0-2 1096,-14 14-1096,12-11 0,-11 9 0,11-10 398,8-11 1,0 2 0,8-11 0</inkml:trace>
  <inkml:trace contextRef="#ctx0" brushRef="#br1" timeOffset="401793">18353 4380 5734,'-10'9'0,"-1"3"0,-6 16 0,7-10 0,-8 14 0,11-21 0,-3 8 0,9-20 0,1 3 0,9-18 0,8-17 0,-5 13 0,4-10 0,-11 21 0,4-7 0,-1 1 0,5-6 0,-4 7 0,-2 3 0,31 19 0,-10 1 0,1 3 0,-1 1 0,-3 0 0,1 1 0,-13-4 0,-2-2 0,1 3 0,-4 12 0,-4-7 0,0 10 0,-5-7 0,-3 10 0,1-7 0,-2 6 0,1-14 0,0-5 0,-25-7 0,4-5 0,-12-6 0,12 3 0,-15-5 0,19 6 0,-17-5 0,25 7 0,2 2 0,0 2 0</inkml:trace>
  <inkml:trace contextRef="#ctx0" brushRef="#br1" timeOffset="402608">18573 5017 5734,'-1'11'0,"0"-1"0,-3 31 0,3-24 0,-4 23 0,4-31 0,0 2 0,4-12 0,-1-3 0,4-12 0,0-1 0,9-23 0,-7 18 0,5-11 0,-1 2 0,-5 13 0,8-20 0,-9 26 0,3 4 0,24 6 0,-15 3 0,14 7 0,-4 5 0,-15-6 0,15 8 0,-12-2 0,-6-3 0,1 16 0,-11-15 0,-4 14 0,0-14 0,-4 9 0,-12 15 0,9-13 0,-8 11 0,7-11 0,5-10 0,-7 12 0,-4-13 0,-1-3 0,-24-9 0,22-4 0,-11-3 0,18 3 0,3 1 0,-13-6 0,9 5 0,-10-4 0</inkml:trace>
  <inkml:trace contextRef="#ctx0" brushRef="#br1" timeOffset="403442">17794 5129 5734,'-1'42'0,"0"-6"0,1-20 0,3-13 0,0-3 0,4-15 0,0-2 0,1-3 0,4-7 0,2-2 0,4-11 0,-2 6 0,-1 1 0,-3 7 0,-1 2 0,-7 16 0,6-5 0,0 9 0,2-1 0,0 10 0,18 11 0,-15-7 0,16 10 0,-6 3 0,-13-12 0,11 11 0,-17-15 0,0 0 0,3 8 0,-4-4 0,3 6 0,-14 12 0,3-13 0,-9 13 0,1-13 0,-15 14 0,8-7 0,-6 4 0,7-10 0,5-11 0,-20-7 0,16-4 0,-9-7 0,17 8 0,-2-1 0,-1-2 0,4 0 0,0-3 0</inkml:trace>
  <inkml:trace contextRef="#ctx0" brushRef="#br1" timeOffset="403974">17734 3962 5734,'20'-3'0,"17"-22"0,-23 10 0,5-15 0,-3-2 0,-10 12 0,4-22 0,-15 33 0,-1 2 0,-6 1 0,-3 5 0,-5 3 0</inkml:trace>
  <inkml:trace contextRef="#ctx0" brushRef="#br1" timeOffset="404374">18895 4210 5734,'7'-5'0,"-9"17"0,-4 4 0,-3 12 0,15-5 0,0-10 0,5 3 0,-1-12 0,30-13 0,-11-6 0,-3-1 0,-2-1 0,-5-6 0,-9-2 0,-13 16 0,-5 0 0,-2 2 0,-4 2 0,-1 1 0</inkml:trace>
  <inkml:trace contextRef="#ctx0" brushRef="#br1" timeOffset="404991">17193 4443 5734,'18'25'0,"8"-1"0,11-22 0,4-5 0,1 3-536,-1-4 0,-4-4 536,-17-4 0,13-22 0,-17 15 0,9-16 0,-22 22 344,-19-22-344,1 20 88,-4 0 1,-4 3-89,-20 14 0,0 7 0,-2-3 0,5 2 0,5 0 0,22-3 0,3-2 0,-2 2 0</inkml:trace>
  <inkml:trace contextRef="#ctx0" brushRef="#br1" timeOffset="405675">17860 3821 5734,'-10'-2'0,"0"2"0,-9 7 0,0 9 0,-1 1 0,-6 4 0,7-3 0,1 2 0,-1 23 0,12-8 0,-2 7 0,23-16 0,5-23 0,14-4 0,-7-6 0,17-17 0,-7-8 0,-3 2-411,-11-1 411,-22 19 0,-11-7 0,1 9 0,-9-3 0,6 10 0</inkml:trace>
  <inkml:trace contextRef="#ctx0" brushRef="#br1" timeOffset="406194">17230 5123 5734,'-23'20'0,"0"0"0,2-2 0,6 0 0,17 18 0,0-16 0,5 13 0,-2-22 0,21-3 0,-2-32 0,2-7 0,9 11-711,-9-14 1,-7-1 710,-14 19 0,-2 2 83,-5-6 1,-4 11 0,-5-3 0</inkml:trace>
  <inkml:trace contextRef="#ctx0" brushRef="#br1" timeOffset="406575">17316 5615 5734,'-9'8'0,"-5"11"0,-3 20 0,0 4 0,-1 3 0,8-16 0,-1 6 0,6-4 0,7 2 0,8-7 0,24-9 0,-5 5 0,6-50 0,-26-1 0,-5-1 0,-2 5 0,-1-20 0,-5 32 0,-1 1 0,-3-1 0,0 5 0,-3 0 0</inkml:trace>
  <inkml:trace contextRef="#ctx0" brushRef="#br1" timeOffset="406948">18132 5932 5734,'4'26'0,"0"5"0,-2-2 0,0 1 0,1 8-1012,5-3 1012,-1-20 0,1-1 0,29 5 0,-17-12 0,20 0 326,-22-14-326,6-11 83,-7-1 1,-3-5-84,-13-16 0,-3-2 0,8 14 0,-4 0-428,-17-9 1,-5 7 427,5 20 0,-6 1 0,5 6 0</inkml:trace>
  <inkml:trace contextRef="#ctx0" brushRef="#br1" timeOffset="409999">18851 4184 5734,'-3'-7'0,"-5"3"0,-2 1 0,-6 5 0,-2 0 0,2 2 0,-26 4 0,23-4-212,-19 4 212,24-5 0,-14 3 0,1 0 0,-10 2 0,-2 1 0,2 0 0,0-1 0,-3 2 0,12-2 0,2-1 0,-13 3 0,-9 4 0,2 0 0,24-7 212,-24 8-212,25-8 0,4-2 0,-10 5 0,-1 0 0,7-3 0,-17 6 0,1 1 0,18-7 0,-5 1 0,1 1 0,7-3 0,-29 11 0,25-9 0,-19 6 0,5 0 0,4-2 0,-7 2 0,11-4 0,-3 3 0,3-3 0,-6 4 0,7-4 0,1 1 0,-9 3 0,-11 5 0,20-8 0,5-3 0,5-2 0,-25 11 0,15-6 0,-12 5 0,4-3 0,2 0 0,7-3-285,-7 2 1,3-1 284,15-6 0,0 0 0,-25 9 0,18-7-374,-20 8 374,22-9 0,0 0 0,-21 5 0,12-3 547,-16 4-547,-3 0 0,17-5 0,3-1 0,-1 1 0,-21 5 0,14-3-560,-10 2 560,27-7 0,-1 0 373,-4 2-373,-22 5 0,18-4-252,-14 3 252,28-7 0,-16 4 0,12-2 567,-18 4-567,20-5 0,12-3 0,7-1 0,13-3 0</inkml:trace>
  <inkml:trace contextRef="#ctx0" brushRef="#br1" timeOffset="430098">12231 5627 5734,'4'7'0,"-1"0"0,3-1 0,-1 0 0,1 1 0,6 6 0,-3-4 0,3 3 0,-5-5 0,0-1 0,1 0 0,-1-5 0,-12-33 0,3 18 0,-10-24 0,4 27 0,-2-1 0,0 2 0,-5 2 0,-10 14 0,9-1 0,-10 11 0,19-8 0,0 6 0,6-1 0,0-1 0,7 3 0,-1-6 0,25 13 0,-15-14 0,20 5 0,-21-15 0,-1-2 0,1-20 0,-9 11 0,3-13 0,-7 16 0,-11-15 0,3 15 0,-9-10 0,-21 23 0,-1 11 0,6 8 0,1 3 0,-2 3 0,17-5 0,7 0 0,20-3 0,0-7 0,13 3 0,-10-16 0,2-10 0,-10 0 0,-3-7 0,-3 8 0,0 1 0,5 4 0,2 3 0,3 5 0,0 0 0,-2 0 0,-2 1 0,2 9 0,-4-4 0,4 16 0,-4-13 0,1 8 0,-1-6 0,-3-5 0,2 3 0,-1-3 0,-1-1 0,-1 2 0,0 9 0,-1-7 0,-2 6 0,-8 3 0,5-11 0,-9 11 0,10-15 0,-10 8 0,0-1 0,-14 9 0,11-9 0,-4 1 0,-5 0 0,12-7 0,-22 11 0,12-9 0,3-1 0,0-1 0,8-4 0,-12 3 0,7-2 0,-13 4 0,-4-1 0,7 0 0,-6 0 0,-1 2 0,17-4 0,-12 4 0,17-6 0,-5 3 0,7-3 0,-5 3 0,-4 2 0,10-3 0,-9 4 0,9-3 0,-5 3 0,4-1 0,-2 0 0,7-3 0,-2 1 0,-3 4 0,-2 1 0,-15 17 0,11-11 0,-7 8 0,7-5 0,9-10 0,-5 6 0,-9 16 0,13-19 0,-12 19 0,12-16 0,4-5 0,-4 6 0,2-3 0,-12 23 0,9-18 0,-9 16 0,16-27 0,-7 12 0,5-9 0,-4 9 0,5-12 0,-10 19 0,7-15 0,-7 15 0,8-15 0,-11 14 0,7-10 0,-10 14 0,2-7 0,6-6 0,-7 5 0,7-8 0,-18 13 0,11-9 0,-12 9 0,20-19 0,-24 17 0,17-14-446,-18 13 446,24-17-50,-28 14 50,14-9 0,-15 8 0,-1-3 0,24-11 0,-17 3 0,0 0 0,14-6-424,-26 5 424,33-8 0,-24 2 0,18-2 0,-17 2 0,-1-1 0,13 0 0,1 0 0,-3 0 0,-7-2 0,3 0 0,2-1 0,-6 1 0,-2-2 0,-11-4 0,9 2 425,-10-3-425,21 2 0,3 0 0,1 1 24,-1-1 1,-2-1-25,-15-5 0,8 2 446,-7-3-446,16 5 0,2 0 0,1 1-527,-22-7 527,27 7 0,-1 0 0,-22-6 0,15 4 0,-15-5 0,12 5 0,8 2-248,-6-2 248,8 2 0,-13-4 0,-12-3 0,-3-2 0,22 7 0,0 1 111,-20-8 0,3 2-111,17 4 0,-23-6 0,12 3 0,-7-3 0,12 5 0,14 5 254,-10-2-254,-5 6 0,14 0 0,-13 3 0,0 3 0,7 1 0,-9 2 299,2 6-299,-2 2 0,4-1 0,-1 1 0,13-7 0,-4 1 0,-6 4 0,6-4 0,1-1 0,2-1 0,6-2 0,-7 2 0,8-3 0,-9 3 0,-14 4 0,7-1 0,-4-2 0,18-6 0,1-1 0,-19 2 0,9-3 0,-15 0 0,-1-5 0,16 1 0,-9-3 0,14-1 0,-2-4 0,-22-17 0,18 11 0,-11-10 0,17 12 0,-9-10 0,8 8 0,-10-9 0,18 16 0,-19-15 0,16 14 0,-12-10 0,15 15 0,-23-12 0,16 10 0,-12-4 0,-1 1 0,11 6 0,-20-4 0,20 9 0,-21 5 0,-1 3 0,-2 2 0,8 2 0,18-6 0,-7 7 0,1 1 0,1 0 0,-3 8 0,-4 6 0,4-3 0,1 1-636,-3 6 1,2-2 635,13-12 0,-4 6 0,0 1 0,0 0 0,1 0 0,0-1 0,7-7 0,-4 13 0,-1 2 0,2-1 0,0 6 0,-2 9 0,3-7 0,2 0 0,-1 6 0,0 5 0,3-15 0,1-2 0,1-8 0,1 0-548,-4 13 1,1-2 547,3-9 0,-1 3 0,-1 0 0,2-2 0,-3 20 1116,4-28-1116,0 7 0,-1 1 0,1 0 0,-1 0 0,0 0 0,-2 11 0,2-13 0,-3 14 0,0-5 0,0-1 0,0-1 94,0 3 1,0-2-95,2-13 0,-1 9 0,-1 2 0,1-2 0,-1 1 0,1-2 0,0-9 0,-8 24 0,5-19 0,-5 11 0,-2 0 0,1-10 0,2-2 0,-3 1 0,0-3 0,-3 2 0,-4 3 0,-3 2 0,1 0 0,0 1 0,0 0-592,-2-1 0,-1 2 0,5-6 592,2-3 393,-8 9 0,-1 2-393,2-5 0,3-3 0,-1-5 0,7-11 0</inkml:trace>
  <inkml:trace contextRef="#ctx0" brushRef="#br1" timeOffset="432694">6224 6397 5734,'6'32'0,"-2"-10"0,3 4 0,-2-12 0,14 23 0,-10-18-614,11 17 614,-12-25 0,0 0 0,17 15 0,-11-14 0,14 11 0,13-13 0,-19-8 201,23 3-201,-19-9 0,3-4 0,1 0 0,4-1 50,-5 1 1,0-2-51,5-10 0,-12 7 0,10-8 0,-7-4 0,-12 11 0,7-9 0,0-1 0,-8 9 312,11-17-312,-17 23 0,11-21 0,-9 14 0,8-16 0,-8 11 0,2-4 0,0 0 0,1-4-261,-1 4 1,-1 3 260,-4 11 0,-1 0 0,0 1 0,10-22 0,-1 5 0,6-13 0,-6 11 0,-3 11 0,-3 2 0,4-3 0,6-10 0,3-2 0,-1-1 260,0 2 1,0 1-261,13-7 0,-17 20 0,3-4 0,0 2 0,-7 9 0,3-3 0,24-9 0,-4 9 0,2 0 0,-7 0 0,1 0 0,5 1 0,3 2 0,6 0 0,-3 3 0,-3-1 0,6 0 0,0 0 0,2 4 0,-12 1-767,12 0 767,-23 1 0,0 1 0,10-1 0,1 1 0,1-1 0,-1 1 0,7 0 0,-7 0 0,-4 0 0,5 0 0,-2 0 0,-14-1-240,11 0 0,1 0 240,-5-1 0,4 0 0,4 0 0,15-1 0,-19 1 0,1 0 0,0 0 0,-1 1-369,-2-1 0,-3 0 369,0 1 0,-4 0 669,-3-1-669,8 1 0,1 0 0,3-1 0,13-1 0,-1 1 0,-13 0 238,-4 0 0,1 1-238,9-1 0,-10 0 0,1 0 0,0 1 0,-1-1 0,23-1 840,-20 2-840,-11 0 0,18 3 0,-11 0 0,18 5 0,1 2 0,-10-2 0,0 1 0,4 1 0,-2 0 0,-4-1 0,0 1-137,1 0 0,-2-1 137,-12-4 0,10 2 0,1 0 0,2 0 0,7 0 0,1 0 0,-8-3 0,16 0 0,1-1 0,-7-1 0,-3 1 0,2-1 0,-13-1 0,-1 0 0,12-1 0,4 1 0,-1 0 0,-7 0 274,14 0-274,-16 1 0,-2 2 0,2 0 0,11 1 0,-9-1 0,-4 0 0,-12-2 0,12 1 0,8-7 0,2-1 0,0 0 0,-1-1 0,3-1 0,-5-3 0,-5-1 0,1 1-526,2 0 1,-3-1 525,-14 5 0,13-8 0,-6 2 0,-1 0 0,14-6-361,-14 6 0,-3 2 361,-6 3 0,8-2 0,0 0 0,0 0 0,24-9 0,-20 9 0,0-2 0,1-1 0,9-2 51,-9 2 1,-2 1-52,-9 4-372,9-3 372,-7 4 276,8-4 1,0 1-277,3 0 0,14-7 0,-3 3 0,-25 9 0,17-6 0,-22 8 0,28-5 0,-19 4-325,22-4 325,-25 6 850,24-2-850,-15 2 210,0 0 1,1 1-211,11 7 0,-2 6 0,0 3 0,3 0 0,-7 2 0,-6-1 163,-16-7-163,11 18 0,-11-15 380,8 17-380,-8-9 0,9 14 0,-8-11 0,2 3 0,-9-18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01:38.2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00FF00"/>
    </inkml:brush>
  </inkml:definitions>
  <inkml:trace contextRef="#ctx0" brushRef="#br0">11715 8196 24575,'0'0'0</inkml:trace>
  <inkml:trace contextRef="#ctx0" brushRef="#br1" timeOffset="76653">20282 349 5734,'0'-15'0,"-1"2"0,0 13 0,0 10 0,2 4 0,-1 13 0,0 2 0,0-2 0,-1-2 0,1 5 0,-2 16 0,1-2 0,-1 0 0,1 3 0,0 1 0,0-17 0,1 0 0,-1 5 0,0 3 0,0-1 0,0 2 0,0 0-629,0-3 1,1 1 0,-1-7 628,0 2 0,0 1 0,0-2 0,-1 6 0,0-4 0,1-7 0,0 0 0,-1 5 0,0 4 0,0 1 0,0 4 0,0 1 0,0-6 0,0 12-506,0-9 0,0 5 0,0-11 506,1-13-158,0 10 158,0-14 1506,-1 3-1506,1-8 0,0 10 0,1-9 1818,-2 8-1818,2-11 237,-1 1-237,1 0 0,1-2 0,23-6 0,-7-1 0,19-5 0,-2 0 0,7-1 0,-4 1 0,-8 1 0,1-1-73,3 1 0,6-2 1,1 0-1,0 1 73,7-1 0,0 0 0,-3 0 0,0 1 0,3-1 0,-9 2 0,7 0 0,4 0 0,0 0 0,-4 0 0,-9 1-1639,6-1 1,-3 2 1633,3-1 0,7 0 1,0 0-1,-7 1 5,4-1 0,-2 1-537,-5 0 0,5 1 0,0-1 1,-4 0 536,-3 0 0,-3 1 0,3-1 0,2 0 0,4 0 0,-2 1 0,-4-1 0,6 1 0,-5 0 0,-2-1 0,0 1 0,14 0 0,-3 1 0,-4-1 0,1 0 73,-18 0-73,4 0 2269,-2-1-2269,-7-7 0,-12-1 0,-2-5 0</inkml:trace>
  <inkml:trace contextRef="#ctx0" brushRef="#br1" timeOffset="77332">20569 1325 5734,'13'1'0,"10"-4"0,-8 1 0,8-3 0,-12 3 0,-4 0 0,-2 1 0</inkml:trace>
  <inkml:trace contextRef="#ctx0" brushRef="#br1" timeOffset="77623">20882 1431 5734,'11'1'0,"-3"-2"0,3-3 0,-8-1 0,-4 0 0,-3-1 0,0-2 0,3-1 0</inkml:trace>
  <inkml:trace contextRef="#ctx0" brushRef="#br1" timeOffset="77867">20860 965 5734,'-10'-18'0,"0"2"0,6 9 0,2-1 0,0 4 0,2 0 0</inkml:trace>
  <inkml:trace contextRef="#ctx0" brushRef="#br1" timeOffset="78083">21255 901 5734,'20'-3'0,"-1"0"0,-4 2 0,0 2 0,1 0 0</inkml:trace>
  <inkml:trace contextRef="#ctx0" brushRef="#br1" timeOffset="78253">21490 880 5734,'6'-6'0,"-1"-1"0,0-5 0,-3-2 0,-2-5 0</inkml:trace>
  <inkml:trace contextRef="#ctx0" brushRef="#br1" timeOffset="78448">21399 587 5734,'-4'-7'0,"1"-1"0,-1 0 0,3-4 0,2 1 0,1-1 0,4 3 0,-1 1 0</inkml:trace>
  <inkml:trace contextRef="#ctx0" brushRef="#br1" timeOffset="78634">21804 289 5734,'15'-11'0,"1"-2"0,-7 7 0,1-1 0,-2 3 0,1 3 0,2 1 0</inkml:trace>
  <inkml:trace contextRef="#ctx0" brushRef="#br1" timeOffset="78788">22078 268 5734,'-8'-6'0</inkml:trace>
  <inkml:trace contextRef="#ctx0" brushRef="#br1" timeOffset="78987">21355 366 5734,'-12'2'0,"0"-1"0,5 0 0,1 0 0</inkml:trace>
  <inkml:trace contextRef="#ctx0" brushRef="#br1" timeOffset="79140">21839 537 5734,'16'5'0,"0"-1"0,-5-1 0,-1-1 0</inkml:trace>
  <inkml:trace contextRef="#ctx0" brushRef="#br1" timeOffset="79284">21965 444 5734,'-7'-17'0,"0"1"0</inkml:trace>
  <inkml:trace contextRef="#ctx0" brushRef="#br1" timeOffset="81220">20481 1705 5734,'21'-19'0,"-1"1"0,2-2 0,12-9 0,-13 11 0,1-2 0,5-3 0,-2 2 0,-2 0 0,-1 2 0,0 0 0,0 0 0,-5 4 0,7-7 0,1-2 0,-5 6 0,4-5 0,-2 2 0,-9 8 0,19-18 0,-18 17-207,12-12 207,-16 16 0,0 0 0,8-8 0,4-6 0,-2 3 0,-1 2 0,-1 1 0,-5 4 0,12-12 0,-11 12 0,6-5 0,0-2 0,1-1-324,-1 2 0,-2 1 324,-9 10 193,6-8-193,-5 7 0,4-6 0,-3 5 0,17-17 0,-13 12 0,9-8 0,0 1 0,-10 10 0,19-20 0,-24 24 0,5-6 0,-7 8 0,12-12 0,-10 11 0,7-9 662,2 0-662,-7 6 0,17-19 0,-17 20 0,4-7 0,-6 7 0,10-12 0,-6 8 0,10-11 0,-8 8 0,2-2 0,-2 1 0,-3 5 0,-4 4 0,14-16 0,-11 12 0,14-15 0,-18 19 0,12-13 0,-10 12 0,7-8 0,5-5 0,0 1 0,3-3 0,-2 1 0,-14 16 0,6-7 0,-6 8 0,7-8 0,-7 7 0,5-4 0,0-1 0,-5 6 0,8-8 0,-8 6 0,15-12 0,-11 9 0,8-6 0,-14 12 0,-1 7 0,0 2 0</inkml:trace>
  <inkml:trace contextRef="#ctx0" brushRef="#br1" timeOffset="82720">23261 349 5734,'14'-5'0,"-7"14"0,-11 23 0,-4 7 0,2-3 0,-5 6 0,0-3 0,9-16 0,0 8 0,1-9 0,3 3 0,1-17 0,3-1 0,32 4 0,-5-8 0,-6 1 0,1-2-409,4-3 409,-8-2 0,17-4 0,-4-1 0,7-1 0,-16 1 0,-17 5 0,0-1 0</inkml:trace>
  <inkml:trace contextRef="#ctx0" brushRef="#br1" timeOffset="83301">23762 390 5734,'3'-9'0,"-1"13"0,-3 24 0,-1-3 0,-1 6 0,0 6 0,1-5 0,-1 0-838,-1 8 0,2-4 838,0-23 526,1 2-526,0-3 275,0-12-275,2-14 0,4-29 0,3-7 0,-3 19 0,0 0 0,2-17 0,3-1 0,6 8 0,1 7 0,-1 4 437,3-2 1,3 3-438,9 10 0,17 7 0,-12 5 0,-3 19 0,-3 5 0,-13-1 0,17 20 0,-39-10 0,-5-1 0,1-2-278,-3 2 0,-1-1 278,2-13-259,-11 10 259,11-10 0,-8 7 0,11-10 0,-2 2 0,-1 2 0,5 1 541,3-2-541,8-3 0,27 17 0,-15-13-121,21 14 121,-23-18 0,24 10 0,-20-10 0,17 8 0,-24-11 0,1-1 0</inkml:trace>
  <inkml:trace contextRef="#ctx0" brushRef="#br1" timeOffset="110573">22112 1150 5734,'-2'-13'0,"0"0"0,1 13 0,7 35 0,-3-14 0,6 24 0,4-8 0,-5-19 0,7 14 0,-9-25 0,24-10 0,0-14 0,2-12 0,-1-3 0,1-6 0,-14 10 0,0-1 0,1-9 0,-8 17 0,10-18 0,-2 59 0,-6-1 0,4 25 0,-9-10 0,-2 6 0,-3 9 0,0 2 0,-1-23 0,-1 1-267,1 20 0,-2-5 267,-2-22 0,-5 3 0,-2-1 0,1-3 0,-12 18 0,-8-42 0,10-9 0,-8-2 0,19-22 0,7 20 0,3-14 0,0 19 0,6-15 0,11-3 0,-2 2 0,20-1-233,1 15 1,4 0-1,4 0 1</inkml:trace>
  <inkml:trace contextRef="#ctx0" brushRef="#br1" timeOffset="110803">22792 1188 5734,'40'-9'0,"-4"1"0,-1 1 0,-8 2-676,0 0 1,-1 0 675,-8 3 0,-2 0 0,0 1 0</inkml:trace>
  <inkml:trace contextRef="#ctx0" brushRef="#br1" timeOffset="110988">22938 1285 5734,'0'10'0,"22"-8"0,10-5 0,-8 2 0,2-1-995,13-3 0,-2 0 995,-3-1 0,-13 2 0,-1 0 0</inkml:trace>
  <inkml:trace contextRef="#ctx0" brushRef="#br1" timeOffset="112086">23451 1106 5734,'-8'30'0,"3"-11"0,-4 18-1113,6-15 1113,0 3 55,3 11 1,0 3-56,0-11 0,1 2 0,0 20 0,0-2 0,2-6 0,-1-7 0,-2-25 241,-7-38-241,2 4 0,-1-1 0,0 0 0,0-9 0,0 4 0,-1-1 0,2 0 280,-1 3 1,0-2-281,3 0 0,2 2 0,1 0-240,0-1 1,2 1 239,4 12 0,9-5 0,3-1 0,7-2 0,-6 4 0,0 3 0,0 6 0,-7 6 0,-1 4 0,0 3 679,-5 10-679,-4-1 0,-5 6 0,-22 19 0,13-20 0,-14 17 0,21-26 0,-6 8 0,12-3 0,18 4 0,6 1 0,0-1 0,4-4 0,1 1 0,7 13 0,-20-14 0,15 12 0,-29-11 0,-34 5 0,16-4 0,-26 2 0,23-12 0,-7-1 0,-1-4 0,4 0 0,8-6 0</inkml:trace>
  <inkml:trace contextRef="#ctx0" brushRef="#br1" timeOffset="112407">23845 1265 5734,'6'6'0,"-2"15"0,-6-6 0,1 12 0,2-13 0,2 0 0,19 20 0,-2-16 0,10 10 0,17-34 0,-27-2-399,20-12 399,-30 5 0,4-14 0,-9-8 0,-1 4 0,-25-6 0,3 32 0,-11-4 0,12 14 0,5 2 0</inkml:trace>
  <inkml:trace contextRef="#ctx0" brushRef="#br1" timeOffset="113209">24244 1026 5734,'-1'15'0,"1"0"0,2 0 0,0 2 0,2 14 0,0 4 0,2 13-1050,-1-10 1,0-1 1049,-1 2-125,-2-4 0,0 0 125,0-5 0,0 2 0,0-3 0,-2-19 0,-2-9 0,0-1 0,-2-7 0</inkml:trace>
  <inkml:trace contextRef="#ctx0" brushRef="#br1" timeOffset="113408">24071 1321 5734,'-1'-10'0,"26"-2"0,-3 6 0,3 0 0,0 2 0,-4 0 0,8-3 0,1 1 0,-5 1 0,21-6 0,-18 2 0,-13 2 0,10-4 0</inkml:trace>
  <inkml:trace contextRef="#ctx0" brushRef="#br1" timeOffset="114788">24390 1256 5734,'33'-13'0,"-11"7"0,21-3 0,-20 10 0,-1 1 0,-3 4 0,3 14 0,-9-3 0,2 8 0,-26 16 0,5-25 0,-10 19 0,7-25 0,-15-2 0,4-2 0,-7-5 0,8-6 0,3-4 0,0 0 0,1-3 0</inkml:trace>
  <inkml:trace contextRef="#ctx0" brushRef="#br1" timeOffset="115055">24668 1216 5734,'4'-21'0,"-16"16"0,-1 25 0,-1 8 0,-8 1-873,8 1 1,4-1 872,8-13-59,11 21 59,-2-21 0,10 12 0,17-30 0,-14-2 0,17-6 0</inkml:trace>
  <inkml:trace contextRef="#ctx0" brushRef="#br1" timeOffset="115261">24841 1325 5734,'23'-10'0,"-7"8"0,-12 16 0,-4 3 0,-1 11 0,0 2 0,0-4 0,-1 6 0,2-1 0,1-3 0,2-5 0,6-7 0,2-15 0</inkml:trace>
  <inkml:trace contextRef="#ctx0" brushRef="#br1" timeOffset="115857">25063 1200 5734,'0'18'0,"0"-8"0,-3 24 0,1-15 0,0 19 0,-1 1 0,1 0 0,0 0 0,-3-34 0,2 2 0,-2-22 0,3-4 0,1-25 0,1 2-577,0 16 0,1 1 577,2-14 0,1 13 0,0 2 0,5-4 0,1 1 0,1 0 0,-1 2 0,1 1 0,14-1 0,3 12 0,16 4 0,-18 11 1154,-5 11-1154,-19-3 0,-4 5 0,-23 20 0,14-15 0,-16 11 0,20-23 0,1-2 0,-1 3 0,14 4 0,12 2 0,19 13 0,-9-10 0,2 9 0,0-17 0,-9 0 0,-52 22 0,61-7 0,-66-3 0,-15 0 0,23-5 0,4-4 0,1 0 0,-8-5 0,19-8 0,-6-2 0</inkml:trace>
  <inkml:trace contextRef="#ctx0" brushRef="#br1" timeOffset="140960">23172 2073 5734,'18'-29'0,"-2"5"0,-12 46 0,-2 0 0,-1 19 0,-2-12 0,-2 3 0,-2 8 0,1 4 0,-1-3-1171,0 2 1,1-1 1170,0-6 0,0 1 0,0-2 0,-1 5 0,-1-1 0,0-7 0,0 2 0,0-1 0,-2 15 0,0 0 0,1-14 0,1 0 0,-1-2 0,-1 3 0,1-5 0,0 1 0,0-2 0,0-2 0,4-12 0,-2 5 0,2-5 0,-1 3 0,2-7 2341,-7 25-2341,6-19 0,-6 18 0,5-15 0,2-8 0,-2 12 0,17-15 0,0 0 0,17-8 0,2-4 0,2 0 0,9-1 0,4 1-656,-4 2 1,6 0-1,1 0 1,0 0 0,-2 0 626,0 0 0,-2-1 0,0 0 1,2 1-426,-1 1 0,3 0 1,1 0-1,-5 0 0,-8 1 454,-1 1 0,-5 0-37,-1 0 1,2 0 36,3 1 0,7 1 0,0 0 0,-5-1 0,0 1 0,1 0 0,8 1 0,6 0 0,-7 0 0,-15-1 0,-2 0 99,4-1 1,0 0-100,1 1 0,-1-1 1165,-5-1 0,-4-1-1165,0-3 44,-17-16 0,-7 5 0,-4-10 0</inkml:trace>
  <inkml:trace contextRef="#ctx0" brushRef="#br1" timeOffset="141678">23528 2849 5734,'1'-5'0,"3"3"0,-10-1 0</inkml:trace>
  <inkml:trace contextRef="#ctx0" brushRef="#br1" timeOffset="142047">23821 3026 5734,'6'7'0,"-18"5"0,0-2 0,-10 3 0,7-6 0,3-9 0,3 0 0,-1-6 0,2-2 0,3 2 0,-1-2 0</inkml:trace>
  <inkml:trace contextRef="#ctx0" brushRef="#br1" timeOffset="142662">24549 2745 5734,'12'-2'0,"-1"-1"0,-2 0 0,-3-2 0,2 0 0,-4-1 0,-2 0 0,-1-2 0,-2-1 0,2-3 0,1-1 0</inkml:trace>
  <inkml:trace contextRef="#ctx0" brushRef="#br1" timeOffset="143022">24667 2375 5734,'1'-7'0,"-12"-3"0,0 1 0,-6-1 0,8 3 0,3-3 0,5 1 0,2-5 0,3 2 0</inkml:trace>
  <inkml:trace contextRef="#ctx0" brushRef="#br1" timeOffset="143360">24491 2126 5734,'-7'-4'0,"-4"1"0,-1 1 0,-2 0 0,5-2 0,2-1 0,4-3 0,0 1 0</inkml:trace>
  <inkml:trace contextRef="#ctx0" brushRef="#br1" timeOffset="143673">24076 2090 5734,'-28'-7'0,"12"3"0,-9-1 0,-1 1 0,3 0 0,-12-2 0,18 2 0</inkml:trace>
  <inkml:trace contextRef="#ctx0" brushRef="#br1" timeOffset="144209">23597 2216 5734,'-8'5'0,"-5"-2"0,-12 4 0,18-5 0,7-1 0,17-3 0,8-3 0,-17 0 0,-6 0 0,-6-1 0</inkml:trace>
  <inkml:trace contextRef="#ctx0" brushRef="#br1" timeOffset="144506">23461 2748 5734,'-14'3'0,"-6"1"0,13 3 0,-4 0 0</inkml:trace>
  <inkml:trace contextRef="#ctx0" brushRef="#br1" timeOffset="144747">23785 3102 5734,'24'4'0,"-2"-1"0,-10 0 0,0-1 0</inkml:trace>
  <inkml:trace contextRef="#ctx0" brushRef="#br1" timeOffset="145024">24242 3159 5734,'-1'-9'0</inkml:trace>
  <inkml:trace contextRef="#ctx0" brushRef="#br1" timeOffset="145892">23093 3026 5734,'28'-16'0,"0"1"0,10-5 0,4-3 0,0 0 0,-6 4-1093,-3 3 1,-3 1 0,4-2 694,-2 0 1,5-2 0,3-2 0,0 0 0,-1 1-1,-4 2 398,1 1 0,-4 3 0,1-1 0,3-1-13,2 0 1,4-1 0,1-1 0,1 0 0,-2 1 0,-3 0 12,2 0 0,-2 1 0,-2 0 0,3 0 0,3-2 0,4 0 0,0-1 0,-5 3 0,-8 2 0,-6 3 0,-4 2 0,1 0 0,-1 0 0,-2 1 0,3-2 0,8-2 0,6-3 0,2 0 0,-7 2 0,-4 1 0,1 1 0,13-6 0,7-1 0,-14 4 0,-17 6 0,20-8 0,-22 9 2098,19-7-2098,-22 8 1125,0 1-1125,0-1 1765,-5 3-1765,-1-1 186,1 1 1,-11 4-1,-1 1 1</inkml:trace>
  <inkml:trace contextRef="#ctx0" brushRef="#br1" timeOffset="184895">1514 266 5734,'-4'7'0,"2"1"0,2 5 0,2 16 0,-1-10 0,2 11 0,0 1 0,-2-7 0,3 23-642,-3-28 642,0 0 147,1 18-147,0-3 0,0 7 0,0 9 0,0-24-550,0 14 550,-1-18 0,-1 0 0,2 19 0,0-14-169,-1 2 1,0 0 168,0-3 0,1 22 0,-1-25 0,1 7 0,-1 1 0,1-5 220,-1-2 1,0 2-221,1 21 0,-1-22 9,2 22-9,-2-14 0,0-11 557,0 12-557,-1-7 0,1-1 0,-1 1-187,0 0 1,1-1 186,-1-5 0,0-1 0,0 11 0,0 1 0,-1 1 0,0 6 0,0 8 0,0-8 0,0-2 0,0 1 0,0 9 0,0-10 0,1-9 0,-1 2 0,0-1 0,1-4 0,-2 17 0,1-12-399,0 9 399,0-23 0,0 0 0,0 26 0,0-23 0,0 31 0,0-37 717,0 7-717,1-10 0,-1 0 0,1 0 430,0-1-430,7-4 0,17-8 0,-5 0 0,11-6 0,-3 2 0,3 0 0,0-1 0,1 1 0,3-2 0,1 1 0,-7 1 0,-2 1 0,18-3 0,-4 1-422,8-1 422,-12 1 0,-10 4 0,-1-1 0,10-1 0,-2-1 0,4 0 0,9-1 0,-1 0 0,-15 3 0,0-1 0,2 1 0,2-1 0,-1 0 0,8 0 0,-1 0 0,-4 1 0,2 0 0,2 0 0,2 0 0,-3 0 0,-5 1 0,-2 1-558,2-1 0,-3 1 558,1 0 0,-1 0 0,0-1 0,0 1 0,2 1 0,7-2 0,-6 2 0,-2-1 0,3 1 0,-3 0 0,-11 0-165,7 1 1,2-1 164,9 0 0,-11 0 0,4 1 0,3-1 0,-2 1 0,-2-1-204,0 1 0,-1 0 204,-9 1 0,10-1 0,1 0 0,0 0 0,-1 1 0,1-1 0,0 0 0,14 0 0,3-1 0,-23 2 0,1-1 0,9-1 0,9 1 0,-2 0 0,-8-1 0,6 1 421,8-1 1,-2 1-422,-14 0 346,0 0-346,4 0 0,-1 0 0,-3 0 0,10-1 0,10 0 0,-8 0 0,-1 0 294,-10 1 1,6-2-1,-2 1-294,2 0 0,-4-1 0,13 0 0,-14 0 0,0 1 0,6-1 0,-13 1 0,1-1 0,17-1 203,1 0-203,-29-6 0,-12 0 0,0-6 0,-9 4 0</inkml:trace>
  <inkml:trace contextRef="#ctx0" brushRef="#br1" timeOffset="186055">2129 1547 5734,'4'7'0,"-6"-1"0,3 0 0,-7-1 0,1 1 0</inkml:trace>
  <inkml:trace contextRef="#ctx0" brushRef="#br1" timeOffset="186531">2290 1942 5734,'-9'9'0,"3"-2"0,-5-2 0,3-4 0,2-6 0,1-1 0</inkml:trace>
  <inkml:trace contextRef="#ctx0" brushRef="#br1" timeOffset="187031">2981 1565 5734,'-13'13'0,"5"-5"0,5 1 0,7-9 0,2-5 0,-11-11 0,0 5 0,-7-5 0</inkml:trace>
  <inkml:trace contextRef="#ctx0" brushRef="#br1" timeOffset="187411">2704 1372 5734,'-3'-10'0</inkml:trace>
  <inkml:trace contextRef="#ctx0" brushRef="#br1" timeOffset="187778">2487 1020 5734,'5'-7'0,"-2"0"0,-4 1 0,10 0 0,-3 1 0</inkml:trace>
  <inkml:trace contextRef="#ctx0" brushRef="#br1" timeOffset="188149">3258 888 5734,'2'8'0,"-1"-3"0,-11 5 0,3-4 0,2-1 0,5 1 0,1 0 0,-1-5 0,-1-1 0</inkml:trace>
  <inkml:trace contextRef="#ctx0" brushRef="#br1" timeOffset="188528">3112 530 5734,'2'-8'0,"-4"5"0,1-1 0,-3 5 0</inkml:trace>
  <inkml:trace contextRef="#ctx0" brushRef="#br1" timeOffset="188787">3756 889 5734,'-8'5'0,"1"-1"0</inkml:trace>
  <inkml:trace contextRef="#ctx0" brushRef="#br1" timeOffset="189128">3721 1332 5734,'-29'18'0,"18"-9"0,-22 6 0,23-11 0,2-5 0,0-2 0</inkml:trace>
  <inkml:trace contextRef="#ctx0" brushRef="#br1" timeOffset="189520">3701 614 5734,'-9'6'0,"0"0"0,0 0 0,1 0 0,8-4 0,3-1 0</inkml:trace>
  <inkml:trace contextRef="#ctx0" brushRef="#br1" timeOffset="191499">1835 2228 5734,'9'-8'0,"15"-15"0,-10 9 0,12-12 0,-13 12 0,7-8-1093,7-8 1,8-8 0,-5 4 604,-10 12 1,0 0 487,9-10 0,3-5 0,-3 4-271,-4 5 1,-4 4 270,4-4-111,-1 1 0,1 0 111,5-3 0,1-2 0,3 0 0,0 0 0,-16 14 0,1 0-262,9-8 1,-3 2 261,-8 9 0,-1 0 2330,1 0-2330,5-6 0,4-3 0,0-1 0,5-4 904,-3 2 0,3 0-904,-3 1 0,-1 3 0,6-6 188,-7 7 0,1-2-188,-4 3 0,-2 3 0,1-3 70,1 1 0,-2 1-70,-5 3 0,5-4 0,2 0 0,-2-1 0,3 0 0,0-2-553,13-11 553,-12 12 0,10-10 0,-15 14 0,-4 4 0,6-5 0,-7 6 0,10-9 0,1 0 0,-4 2 0,10-7 0,0-1 0,-13 10 0,2-2 0,0-1 0,-1 2-326,6-8 326,-15 15 0,14-15 0,-11 12 0,10-11 800,-14 15-800,14-18 0,-11 15 582,15-19-582,-1-1 0,-10 12-436,10-11 436,-18 22 0,-1 1 363,1 0-363,0 0 0,14-15 0,-11 12 0,10-12 0,1 0 0,-13 13 0,13-13 0,-17 17 454,11-10-454,-6 7 0,12-15 0,-15 17 0,-2 3 0,-7 8 0</inkml:trace>
  <inkml:trace contextRef="#ctx0" brushRef="#br1" timeOffset="194491">489 3108 5734,'3'34'0,"0"-7"0,4 12 0,1 3 0,-3-14 0,0 0 0,3 15 0,0 5 0,1-2 0,0 4 0,-2-6-456,-1-15 1,-1 1 455,3 14 0,1 6 0,0-2 0,-1-10 0,-1-2 0,-1-2 0,1 1 0,0 0-579,0 0 1,0 3 0,-1-6 578,0 5 0,-1-8 0,0-1 0,2 15 0,-2-8 0,2 8 0,-1 0 0,0-6 0,-2-7 0,1 0 0,0 5 0,2 8 0,0 3 0,0-4 0,-2-10 549,2 13-549,-1-11 0,1 9 0,1 0 0,-3-10 0,3 10 1048,-1 0 1,0 3-1049,-1 0 0,0-4 0,0 1 0,-1 0 0,1 3 0,-1-6 0,0-5 0,0 2-553,-1 0 0,1-2 553,-2-14 0,-1 0-814,5 26 814,-4-23 0,4 19 0,-3-6 0,-2-20 0,2 18 0,-2-21 1007,0-5-1007,2 3 913,5-11-913,-1-2 0,20-14 0,5-4 0,-3 2-723,4-3 0,1 1 723,-7 3-36,-1 1 0,7-2 1,0-1 35,0 1 0,-1 0 0,1 0-784,3-2 1,1 0 0,-2 0 783,9-3 0,-2 2 0,-9 4 0,1-1-611,-2 2 1,2 0 0,0-1 610,9-4 0,-1 0 0,-10 5 0,1 0 0,-5 2 224,11-4-224,-12 4 0,0 0 0,14-5 0,-8 2 0,4 0 0,-8 3 0,3-1 0,-3 1 0,3-1 0,2-1 0,-2 1 0,4-1 0,0 0 0,3-2 0,1 1 0,-3 1-112,0-1 0,1 1 112,0-1 0,2 0 0,-6 2 0,6-1 0,-10 3 0,4-2 0,-2 2 0,-8 3 0,1-1 0,5-2 0,3-1 0,-5 2 0,3 0 0,-1-1 0,14-4 0,3-2 0,-2 1 0,-9 3 0,9-3 0,1 0 0,-9 4 0,-11 3 0,-2 1 0,8-3 0,5-2 0,-2 1 0,8-2 0,-5 2 0,2-1 0,-2 0 0,-2 2 0,-14 4 80,-3 0-80,5 0 0,0 0 0,-1 0 2272,21-6-2272,-13 3 2035,-15 5-2035,6-23 0,-25 19 0,-9-13 0</inkml:trace>
  <inkml:trace contextRef="#ctx0" brushRef="#br1" timeOffset="195364">1211 4393 5734,'-3'-5'0,"-1"1"0</inkml:trace>
  <inkml:trace contextRef="#ctx0" brushRef="#br1" timeOffset="195961">1412 4781 5734,'-12'-17'0,"1"2"0</inkml:trace>
  <inkml:trace contextRef="#ctx0" brushRef="#br1" timeOffset="196484">1992 4646 5734,'-6'-6'0,"0"1"0,-2-1 0,2 1 0</inkml:trace>
  <inkml:trace contextRef="#ctx0" brushRef="#br1" timeOffset="197764">1288 3904 5734,'8'-5'0,"0"0"0,0 0 0,-4-1 0,-3-1 0,-3-2 0,-3 1 0,-5 8 0,3 0 0,-5 6 0,5-1 0</inkml:trace>
  <inkml:trace contextRef="#ctx0" brushRef="#br1" timeOffset="198263">1824 3930 5734,'4'5'0,"-2"-1"0,-11 0 0,1-3 0,1-7 0,4-2 0</inkml:trace>
  <inkml:trace contextRef="#ctx0" brushRef="#br1" timeOffset="198730">1664 3521 5734,'-3'7'0,"0"1"0,5-6 0,0-2 0,7-4 0,-2-1 0</inkml:trace>
  <inkml:trace contextRef="#ctx0" brushRef="#br1" timeOffset="199202">2098 3588 5734,'-6'12'0,"3"-4"0,-3 2 0,0-8 0,2-2 0,-6-2 0,4 2 0,-3 4 0,3 1 0</inkml:trace>
  <inkml:trace contextRef="#ctx0" brushRef="#br1" timeOffset="199699">2398 3903 5734,'-9'16'0,"1"-1"0,4-8 0,-1-6 0,0-2 0,0-6 0</inkml:trace>
  <inkml:trace contextRef="#ctx0" brushRef="#br1" timeOffset="200202">2328 3361 5734,'6'-6'0,"-2"0"0,-2-5 0,-2 2 0,-1-5 0,1 5 0</inkml:trace>
  <inkml:trace contextRef="#ctx0" brushRef="#br1" timeOffset="201331">2632 3019 5734,'-8'7'0,"1"0"0,1-1 0,1-1 0,2-1 0,0-2 0</inkml:trace>
  <inkml:trace contextRef="#ctx0" brushRef="#br1" timeOffset="201933">2060 2941 5734,'-4'14'0,"1"-4"0,1 3 0,-3-6 0,0-2 0</inkml:trace>
  <inkml:trace contextRef="#ctx0" brushRef="#br1" timeOffset="210942">1266 4984 5734,'0'-8'0,"2"-11"0,1 5 0,1-7 0,1-1 0,-2 9 0,3-9 0,-4 12 0,3-8 0,-2 7 0,6-17 0,-4 16 0,3-7 0,-4 11 0,9-16 0,-7 12 0,7-12 0,-5 12 0,-2 4 0,17-15 0,-13 13 0,10-9 0,-14 15 0,10-7 0,1 1 0,3 0 0,4-1 0,-10 6 0,7-2 0,10 0 0,-11 3 0,20-2 0,-21 5 0,7 0 0,-2 1 0,-5 1 0,4 0 0,-8 0 0,1 1 0,12 3 0,-7 0 0,7 2 0,1 0 0,-3 0 0,0 0 0,-1-1 0,-6-2 0,3 1 0,-5-1 0,-4-1 0,4 0 0,7-1 0,-6-1 0,22-2 0,-21-1 0,10 0 0,-17 1 0,1-1 0,1-4 0,-2-3 0,-1-8 0,-6 1 0,-4-1 0,-1 6 0,-2-4 0,0 5 0,0-4 0,0 5 0,-1 0 0,-14-23 0,8 18 0,-11-16 0,12 23 0,0 0 0,-14-8 0,9 7 0,-10-6 0,-17 1 0,20 8-361,-23-6 361,29 9 0,-29-1 0,21 2 0,-20 0 0,27 1 0,-24 4 0,20-2 0,-19 3 0,26-4 0,-20 6 0,12-2 0,-12 2 0,17-3 0,-4 1 0,3 0 0,-3 2 0,-11 3 0,13-3 361,-12 4-361,6-1 0,6-3 0,-8 4 0,9-4 0,0-1 0,-4 0 0,0-6 0,1 0 0,-10-9 0,15 2 0,-16-11 0,16 7 0,-14-13 0,16 12 0,-7-9 0,1-3 0,0-4 0,0 2 0,-2-13 0,14 27 0,-9-21 0,11 23 0,-2-6 0,0-3 0,3 5 0,0-22 0,2 22 0,3-14 0,0 11 0,3-10 0,1 6 0,0-1 0,0 13 0,11-13 0,-8 10 0,16-15 0,5 0 0,-10 9 0,1 0 0,0 2 0,-9 6 0,9-5 0,0 4 0,-8 4 0,10-3 0,-11 6 0,0 1 0,9-2 0,-5 1 0,6 0 0,11 0 0,-9 2 0,13-1 0,-10 2 0,-7 1 0,2 1 0,1 3 0,-2 1 0,2 1 0,-3 3 0,14 6 0,-12-5 0,4 3 0,-1-1 0,-5-3 0,14 8 0,-17-11 0,3 2 0,7 3 0,0-1 0,-1 0 0,-3-2 0,-14-4 0,19 6 0,-13-5 0,22 7 0,-16-7 0,15 3 0,-13-4 0,4-1 0,-10-3 0,19-4 0,-19 1 0,14-3 0,-7-1 0,-12 2 0,11-3 0,-11 2 0,8-7 0,-5 4 0,4-4 0,-9 6 0,-3 0 0,2 0 0,-1-3 0,-3 2 0,0-6 0,-4-4 0,-2 2 0,-12-24 0,5 23 0,-9-13 0,5 19 0,-22-12 0,15 10 0,-15-8 0,25 16 0,1 1 0,-1 0 0,-10-5 0,5 4 0,-30-8 0,17 8 0,-12-3 0,6 5 0,11 2 0,-17-1 0,15 2 0,-16-1 0,17 1 0,-7-1 0,9 0 0,-1 0 0,-13 0 0,8 0 0,-8 0 0,-5-1 0,14 0 0,-16-1 0,24 2 0,-2-2 0,6 2 0,1-2 0,3-1 0,5-1 0,6-10 0,2 4 0,6-9 0,-3 10 0,2-3 0,-1 3 0,11-14 0,-9 11 0,9-10 0,-13 16 0,1 0 0,9-6 0,-5 6 0,7-5 0,-2 5 0,13 0 0,3-1 0,8-1 0,-5 1 0,-2 2 0,-3 3 0,16 4 0,-16-1 0,2 3 0,-1 0 0,-7 0 0,9 3 0,10 7 0,-23-7 0,23 7 0,-28-9 0,-1-1 0,1 1 0,5 0 0,-2-9 0,-1 1 0,-4-9 0,-11-16 0,-1 14 0,-4-19 0,-11 6 0,6 10 0,-16-17 0,15 23 0,-8-5 0,-1-1 0,4 6 0,-21-15 0,24 20 0,-4-2 0,5 4 0,-5-3 0,-12-2 0,5 1 0,-2-1 0,11 5 0,-8-2 0,10 2 0,-15-5 0,17 5 0,-3-2 0,15-3 0,2 2 0,7-3 0,26-5 0,-21 8 0,26-8 0,-10 6 0,-11 4 0,22-4 0,-17 8 0,-1 0 0,12 0 0,-9 1 0,-3 1 0,-5 3 0,15 7 0,-16-4 0,17 8 0,-25-9 0,5 3 0,-7-4 0,0 1 0,0-1 0,29 17 0,-20-12 0,26 13 0,-32-17 0,3 1 0,12 3 0,-12-4 0,16 1 0,-5-13 0,-10 1 0,10-6 0,-17 7 0,10-5 0,0-16 0,-4 10 0,-3-12 0</inkml:trace>
  <inkml:trace contextRef="#ctx0" brushRef="#br1" timeOffset="217453">1356 4692 5734,'-4'-6'0,"-1"-1"0</inkml:trace>
  <inkml:trace contextRef="#ctx0" brushRef="#br1" timeOffset="218665">1949 4472 5734,'-5'19'0,"3"4"0,7-6 0,0-2 0,4-1 0,-6-6 0,0 0 0,-2 0 0,2 9 0,0-7 0,3 5 0,-2-7 0,-2-1 0,1 2 0,-4-2 0,0 0 0,0-7 0,-2-10 0,2-4 0,-1-2 0,-9-9 0,5 13 0,-8-13 0,9 16 0,-5 4 0,4 5 0,-2 5 0,2 0 0</inkml:trace>
  <inkml:trace contextRef="#ctx0" brushRef="#br1" timeOffset="219358">1269 4374 5734,'1'6'0,"-4"-4"0,1-2 0,-5-6 0</inkml:trace>
  <inkml:trace contextRef="#ctx0" brushRef="#br1" timeOffset="219951">1253 3870 5734,'-7'-10'0,"1"7"0,0 9 0,2 3 0,-1 4 0</inkml:trace>
  <inkml:trace contextRef="#ctx0" brushRef="#br1" timeOffset="221098">2118 3483 5734,'5'-6'0,"-7"12"0,2-2 0,-7 23 0,6-15 0,0 9 0,-3-14 0,-1-1 0</inkml:trace>
  <inkml:trace contextRef="#ctx0" brushRef="#br1" timeOffset="221541">2272 3287 5734,'-9'4'0</inkml:trace>
  <inkml:trace contextRef="#ctx0" brushRef="#br1" timeOffset="223850">1419 2838 5734,'-5'10'0,"1"-10"0,1 5 0,0-5 0,-2 2 0</inkml:trace>
  <inkml:trace contextRef="#ctx0" brushRef="#br1" timeOffset="248780">7401 8945 5734,'-1'18'0,"3"-1"0,4 20 0,-1-15 0,-1 4 0,-2-13 0,0 12 0,0 1 0,0 0 0,0 1 0,1 0 0,-2-9 0,4 25 0,-3-19-657,3 20 657,-3-26 0,0 0 0,4 30 0,-2-22 0,2 22 0,-4-30 0,2 6 0,-1 1 0,1 2 0,0-2 0,0 0 0,-2-7 0,3 15 0,1 3 0,-1-7-317,1 6 0,-1-2 317,-2-17 0,2 6 0,0 7 0,0 2 0,0 2-364,0-2 0,0-3 364,-3-11 0,1 0 0,4 32 0,-3-23 0,3 23 0,0-4 0,-3-22 0,3 21 419,-2-16-419,2 17 0,1 4 0,-2-3 0,0-9 767,-3-20-767,1 14 0,4 18 0,-3-8 0,-1-16 0,0 1 0,1 6 0,-1-3 0,0-2 69,0 1 0,0-2-69,-1-8 0,1 9 0,-1 0 0,1 2 0,0-1 0,-1-2 0,0-5-33,2 18 33,-1-4 0,0 6-517,0-11 517,-2-9 0,1 0 0,0 7 0,1 1 0,-1 1 0,1-1 0,-1 0 0,1 0 0,1 10 0,0 0 0,1 4 0,-1-3 0,1 3 0,-1-4 0,0-4 0,1 7 0,-2-10 0,0 4 0,0-4 0,0 6 0,-1-14 0,0 3 0,1 7 0,0 1 0,0 0 0,0 0 0,0-1 0,0 1 191,-1-3 0,1-5-191,-1-5 0,1 11 0,0 2 0,0-2-442,1 2 0,0-2 442,-3-13 489,2 8-489,0 5 0,0 0 0,2 7-439,-2-7 1,0-3 438,-1-10 0,0-1 0,2 11 0,0 1 0,-1-2 0,1 0 0,0 2 0,2 18 0,-2-24 0,2 24 235,-4-31-235,1 6 0,-1 1 0,1 2 181,0-2 0,0 0-181,-1-7 0,1 7 0,-1 0 0,1 1-90,1 3 1,-1-1 89,-1-8 0,4 24 0,-4-22 0,3 14 0,-3-20 0,-1-1 0,5 28 0,-4-21 0,3 19 0,-3-27 0,-1 0 0,3 20 0,-3-16 0,3 15 0,-2-4 0,-1-14 0,0 13 922,-1-19-922,1 15 0,0-12 0,1 13 584,-2-17-584,1 0 211,2-1-211,9-7 0,-3-1 0,7-5 0,21-8 0,-19 7 0,6-1 0,0 0 0,-8 3 0,12-1 0,2 0 0,-4 0 0,-1 2 0,3-2 0,12 0 0,-2 0 0,0 0-359,4-1 0,-2 1 359,-13 2 0,11-2 0,3 0 0,-1 1 0,-8 0 0,6 1 0,-3-1 0,3 2 0,-3 0 0,-3 0 0,-1 0 0,3 0 0,-1 0 0,-5 2 0,-3-1 0,10-1 0,-2 1 0,2 0 0,1-2 0,-1 1 0,-9 1 0,0-1 0,9-1 0,-2 1 0,-3 0 0,-1 0 0,7 0 0,-4 0 0,15-1 0,-17 1 0,3 1 0,2-1 0,7 0 0,2 1 0,-5 0 0,-12 0 0,2 1 0,6-1 0,9-1 0,3 0 0,-4 1 0,-8 0-1010,-8 0 1,-1 1 1009,11-1 0,3 0 0,-6 0 0,-2 0 0,6 1 0,0 0 0,6 0-201,-7 0 1,1 1 200,8 0 0,-10 0 0,6 0 0,-2 1 0,5-1 0,3 0 0,-11 0 0,5 1 0,1-1 0,-1 0 0,-8 0-566,6 1 1,-3-1 565,-1 0 0,2 0 0,-6 0 0,9 1 0,-2-1 0,2 0 0,-15 0 0,0 0 0,14 0 0,-4-1 0,-8 1 0,10-1 0,2 0 0,1 0 803,2 0 1,5 0-804,-11 1 0,0-1 0,-2 0 0,-5 0 0,0 1 0,3-1 0,5 0 0,-4 0 0,2 0 0,-5 0-49,8 0 49,-5-1 0,-1 1 0,-4 0 0,-1-1 0,6 1 0,1-1 0,4 1 0,-5-1 0,0 1 0,10-1 0,-1 1 0,2 0 0,-10 0 0,1 0 0,8 0 0,0 0 0,-8 1 0,-3-1 0,3 1 586,-3-1 1,6 1-1,-3-1-586,-2 1 0,-1-1 0,10 0 0,2 1 0,5-1 0,-5 0 0,-6 0-641,-4 0 0,-1 1 641,-3-1 0,-1 0 0,10 0 0,2 0 0,1 0 0,0 0 0,-3 0 0,-10 0 0,11 0 0,2-1 0,1 0-660,-1 0 0,-1 0 660,-11 0 0,-1 0-139,2 0 139,-2 0 0,1-1 0,12 1 0,2-1 0,0-1-456,0 1 0,-3 0 456,-10 1 0,9-1 0,2 0 0,2-1 0,-2 1 0,-1-1 0,-11 1 903,-1 0-903,14-1 0,3-1 0,-2-1-6,2 2 1,-3-1 5,-14 1 0,4 1 0,7 0 0,-4 1 0,-13-1 0,2 1 0,8 0 0,8-1 0,-1 0 0,-8 1 0,6 0 0,-3 0 0,-3 0 561,-3 0-561,11-1 0,2-1 0,1 0 40,-1 0 1,-2 0-41,-11 1 0,0-1-440,12 1 0,1-1 440,1 1 0,-3-1 0,3 1 0,-10 1 0,0 0 0,-4 0 0,17-1 0,-12 1 0,5 0 0,-6 1 1222,11-1-1222,-12 1 0,0-1 0,11 0 0,5 0 0,-7 1 0,-8 0 0,2 1 0,-11-1 0,1 0 717,7 1 1,-4 0-718,-11 0 1251,-2-1-1251,-3 1 43,-2-4-43,-14-1 0,-2-2 0,-10 1 0</inkml:trace>
  <inkml:trace contextRef="#ctx0" brushRef="#br1" timeOffset="251288">7394 9072 5734,'-5'-8'0,"1"-1"0,-5-9 0,4 5 0,-3-4 0,-7-12 0,9 16 0,-8-14 0,10 16 0,-2 1 0,-8-22 0,4 9 0,-5-12 0,8 17 0,-6-19 0,6 18 0,-4-9 0,0 0 0,5 10 0,-8-15 0,10 20 0,-11-24 0,8 17 0,-7-16 0,7 18 0,-7-17 0,4 6 0,-3-7 0,5 13 0,4 9 0,-1-3 0,-3-5 0,-1-9 0,2 7 0,-2-3 0,6 14 0,-1 1 0,0-1 0,2 5 0,-1 7 0,1 5 0,0 11 0,1-1 0,-4 27 0,2-20 0,0 3 0,-2 3 0,-1 11 0,-1-2 0,-1 7 0,1-7 0,1-1 0,-1 0 0,3-16 0,-2 12 0,3-16 0,0-4 0,-3-4 0,4-18 0,3-25 0,3-5 0,0-1 0,0 2 0,2-2 0,2 3 0,-1 4 0,-2 5 0,1-7 0,2 4 0,6 19 0,-6 7 0,9 5 0,22 30 0,-17-13 0,7 6 0,3 2 0,-3-5 0,-2-1 0,13 9-332,-15-11 1,-4-2 331,-12-9 0,4 3 0,-1-2 0,7 1 0,-4-4 0</inkml:trace>
  <inkml:trace contextRef="#ctx0" brushRef="#br1" timeOffset="252669">16340 12948 5734,'-11'-3'0,"1"0"0,12 1 0,7 1 0,15 2 0,18 3 0,3 1 0,1-1-364,-13 0 1,5 1-1,-7 0 364,1 0 0,10 2-677,-14-2 677,-1-1 0,5 4 0,1 0 0,-3 0 0,0 0 0,-3 1 0,-14-3-164,7 14 164,-11-7 0,2 31 0,-12-24 0,-5 18 0,-8-3 0,-2-1 0,0 3 495,1-1 0,-3 3-495,3-7 0,0 0 0,2-4 0,-6 12-275,-1 4 0,2-5 275,11-25 173,-5 15-173,2-27 0,-2 13 0,5-28 0</inkml:trace>
  <inkml:trace contextRef="#ctx0" brushRef="#br1" timeOffset="254063">11631 13934 5734,'-2'9'0,"1"3"0,9 25 0,3 4 0,0-1 0,-2-9 0,1 7 0,0-3 0,4 6 0,0-4 0,-5-12 0,-6-18-141</inkml:trace>
  <inkml:trace contextRef="#ctx0" brushRef="#br1" timeOffset="254063">11728 14287 4970,'-3'-7'0,"-5"-17"-603,-7-14 1,-1-7 0,2 9 602,2 5 0,0-4 0,0 1 0,1 0-312,1 3 0,0 2 312,5 13 568,-4-15-568,18 33 0,-9-15 0,17 36 0,-4-1 0,0 0 0,5 4 604,-4-4 0,0-3-604,2-4 608,23-25-608,-17 0 0,6-10 0,1-6 0,-8-3 0,-3-1 0,-3 8 0,0 0 0,-1-4 0,-1 5 0,-8 14 624,0 7-624,0 7 0,3 19 0,-2-3 93,1 2 1,3 5-94,2 3 0,1 3 0,-1-3 0,-1-2 0,0-1-119,8 20 1,-3-7 118,-8-23 0,3 0 0,1-10 0,3-3 0</inkml:trace>
  <inkml:trace contextRef="#ctx0" brushRef="#br1" timeOffset="255202">12164 14034 5734,'-5'3'0,"3"5"0,-2 9 0,7 6 0,2-9 0,2 5 0,19 7 0,-12-13 0,16 8 0,-13-20 0,10-22 0,-11 7-289,3-19 289,-19 15 0,-6-6 0,-3-1 0,-6-2 0,-9-16 0,-20 26 0,22 17 0,-13 1 0,45 28 0,0-15 0,17 11 0,10-21 0,-13-7 0,1-2 0,20 1 289,-3-9-289,-19 4 0,-10 3 0,9-4 0,-8 4 0,-1-1 0,-4-1 0,-15 20 0,2-5 0,-5 19 0,2 5 0,4-7-515,-2 24 515,6-30 0,10 17 0,-4-19 0,11 10 0,-9-27 0,13-36 0,-14 13 0,0-8 0,-3-9 0,-6 0 0,-4-5 0,1 3-453,-1-3 1,1-2 452,-2 2 0,0-5 0,0 6 0,-1 5 0,0 6 0,-2-6 0,0-2 0,5 29 0,-3 11 466,3 5-466,-3 12 0,6 4 0,5 25 0,4 4 0,-5-24 0,3 1 0,4 11 0,4 8 0,3 1 0,2-9 0,14-2 0,3-4-365,-13-2 0,-1 2 0,2-6 365,9-8 0,-2-10 0,3-20-85,1-12 85,-12-3 0,-1-2 0,-8 8 0,-2 0 0,2-12 0,-5-1 0,-8 5 0,-2 1 0,1-9 0,-9-6 0,-4 35 2027,-1 7-2027,-9 29 0,11-8-356,0 22 356,14-16 0,6 15 0,0-6-1013,4 11 1013,1-14 0,6 0 0,1-1 0,0-2 0,0-3 0,0-4 0,-5-16 0,17-16-968,-11-16 0,-1-12 1,-1 3 967,1 7 0,0-2 0,-1-10 0,0-5 0,-6 6-329,-7 14 1,-4 3 328,4-22 0,-5-1 0,-2 1 0,-1 6 0,2 0 0,-6 7 602,-12 25-602,10 8 0,-9 6 0,13 9 1438,4 9 0,4 7-1438,7 13 0,5 6 0,-1-3 231,-6-4 1,1-1-232,5 6 0,3 3 0,-2-15 0,-3-20 0,5-4 0,1-6 0</inkml:trace>
  <inkml:trace contextRef="#ctx0" brushRef="#br1" timeOffset="258234">13838 13693 5734,'-27'15'0,"0"0"0,-3 4 0,10 3 0,6 3 0,10 8-1471,3 0 1471,8 0 0,4-8 232,13 4 1,8-4-233,1-21 0,0-2 0,2 16 0,-2-6 121,-3-22 0,-4-10-121,-8-20 0,-5 14-199,1-9 199,-11 26 748,1-1-748,-3 10 0,-1 12 0,-2 9 0,9 5 0,5 0 0,8-9 0,10 13 215,-9-37-215,-10-3 0,0-2 0,0-3 0,-2-13 0,0-1 0,-1 0 0,1 1 0,-6-2 0,-25-13 0,9 24 0,-18-15 0,0 34 0,13 1 0,-16 8 0,13 13 0,7-8 0,4 10 0,14-16 0,27 4 0,-14-7 0,20 0 0,5-20 0,-20 6 0,19-12 0,-18 4 0,-2 1 0,-2 1 0,3-2 0,-1 2 0,-5 10 0,-5 6 0,-1 31 0,-8-13 0,-3 24 0,1-19 0,3-8 0,4-2 0,27-45 0,-17 15 0,3-7 0,-1 1 0,-10 11 0,3-4 0,-6 8 0,5 3 0,-6 8 0,5 2 0,-8 7 0,7 24 0,-5-20 0,6 18 0,0-22 0,1-7 0,6 0 0,11-19 0,-11 1 0,14-24 0,-20 18 0,5-9 0,-9 14 0,6-10 0,-6 11 0,4 0 0,-9 15 0,-2 9 0,-6 32 0,3-21 0,0 23 0,31-10 0,-12-24 0,21 11 0,-13-39 0,-1-10 0,1 2 0,1-6 0,1-4 0,-12 7 0,-1 2 0,7-14 0,13 31 0,-20 37 0,-3-5 0,-2 6 0,-3 7 0,-1 6 0,-2-5-1155,0-9 0,0 1 1155,0 4 0,0 3 0,0 0 0,0-1 0,0-1 0,-1-5 0,1 16 0,1 0 0,0-7 0,-2-25 0,3-10 0,-2-8 0,0-31 0,-2-9 0,0 1-657,1 5 0,0-9 1,1-1-1,0 10 657,0 12 0,1 2 0,0-11 0,1-4 0,1 9 1545,2 13-1545,14-9 0,1 16 0,3-3 0,4 38 0,-20-10 0,-4 18 0,-5 2 0,-2-15 0,-7 8 0,-1-2 0,2-18 0,-6 5 0,2-4 3276,12-3-3160,-1-1-116,13-5 0,1-5 0,12-9 0,8-9 0,-3-4 0,-8-2 0,-3-3 0,2 1-914,10 0 0,2 0 0,-5-1 914,-4-13 0,-10-1-794,-13 5 0,-4 5 794,1 5 0,0-6 0,-5 10 0,-18 33 0,14 1 0,-14 17 0,22 24 0,10-16 0,3 5 0,0-3 0,-3 0 0,1 1 310,4-2 1,3 1-1,-1-7-310,4-6 0,-1-4 465,8-8 0,2-4-465,-3-1 0,1-2 0,0-6 0,-6-23 0,-6-4 0,2 0-504,1-7 1,-3 1 503,-9 13 607,0-2 1,-3 2-608,-4 5 934,-6-6-934,-9 45 0,8-7 0,-1 15 0,16-16 0,2-3 1327,10 3-1327,-4-7 0,12-2 0,4 0 0,18 3 0,-15-1 0,-1 2 0,-3 8 0,-5 3 0,-3 2 0,-2 14 0,-17-15 0,-13 14 0,3-10 0,-17 10 0,11-23 0,-23 6 0,14-11 0,-12 0 0,19-7 0,5-2 0,5-1 0,7-15 0,2 9 0,6-11 0,10 2 0,-6 7 0,15-13 0,0-3 0,-7 9 0,3-8 0,-5 2 0,-9 13 0,6-11 0,-7 10 0,-8 14 0,2-2 0,-7 14 0,-2 6 0,7 29 0,4-16 0,6 14 0,17-35 0,2-7 0,-4-1 0,2-1 0,1-4 0,-3-14 0,-5-3 0,1 4 0,6-13 0,-1 3 0,-16 19 0,8 6 0,-15 14 0,-1 12 0,2 2 0,20 16 0,-10-15 0,15 6 0,-10-33 0,-4-2 0,12-9 0,-10-1 0,1-11 0,4-9 0,-4 2 0,-4 8 0,-2-2 0,5-6 0,2-4 0,-2-1 0,-2-6 0,-1 0 0,-2 4 0,-3 10 0,0 1-431,2-9 1,2-4-1,-4 9 431,-3 12 0,-1 1 0,-8 3 0,1 11 0,-17 48 0,14-19 0,3 3 0,-6 5 0,3 2 0,9-3 0,4 1 0,0-5 0,4 5 0,0-3 0,3-1 0,13-4 0,-10-15 0,4 1 0,-1-1 0,-7-4 0,8 7 1292,-20-2-1292,-2 22 0,-2 8 0,-3-2 0,1 2 0,0 4 0,0-2-506,-1-7 1,0-8 505,3-15 0,0-2 0,-2 8 0,2-10 0,-1 0 0,8-17 0,26-27 0,-11 12 382,2 0 1,2 0-383,4-2 0,0-1 0,-2 1 0</inkml:trace>
  <inkml:trace contextRef="#ctx0" brushRef="#br1" timeOffset="258386">16696 13462 5734,'8'-34'0,"-1"5"0</inkml:trace>
  <inkml:trace contextRef="#ctx0" brushRef="#br1" timeOffset="260912">5014 11314 5734,'18'-3'0,"0"0"0,7-9 0,0-5 0,7-12 0,-5 2 0,-3-2 0,-9-5 0,-11 2 0,-9 11 0,-11-7 0,-2 15 0,-7 0 0,2 30 0,2 8 0,1-2 0,0 2 0,2 2 0,7 7 0,7 5 0,15 5 0,4 0 0,-7-20 0,2-1 0,9 15 0,6-4 0,12-14 0,0-7 0,-2 0-126,2-1 0,0-5 126,-5-18 0,-7 1 0,2-15 0,-1-3 0,-5-2 0,0-5 0,-5-4 0,-14-3 0,-8-2 0,-1 11 0,-2-1 0,0 2 0,1-10 0,-3 3 0,-6 5 0,0 13 0,6 25 252,6 7-252,4 1 0,36 7 0,-16-15 0,21 3 0,-15-13 0,-1-3 0,0 1-407,22-10 407,-35 11 0,-1 0 0,7-4 0,-7 4 0,9 13 0,-14 4 0,2 16 0,4 13 0,1 1 0,0-4-496,2 5 1,1-2 495,0-19 0,0-2-885,30 3 885,-21-14 0,21-1 0,-25-32 0,-4-8 0,-1 2 0,1-3 0,-5-5 0,-18-10 0,-6 3 0,1 5-508,-1-4 1,-2 7 507,2 26-456,-29 8 456,21 4 1025,-24 10-1025,32 12 836,4-6-836,7 6 0,40-10 0,-18-8 1220,26 0-1220,-18-12 0,-3-3 0,-2 2 336,2-1 1,-2 0-337,-8 1 0,0 0 0,-1 1 0,3 17 0,-9 20 0,2 5 0,2 9 0,1 0 0,0-8 0,0 0 0,3-3 0,17-1 0,-10-19 0,16 1 0,-9-48 0,-14 15-379,2-19 379,-14 26 0,2-6 0,-2 9 0,-4 4 0,-9 49 0,2-13 0,7 4 0,3 8 0,0-6 0,6-2-458,2 4 1,1-4 457,0-20 0,1-4 57,18-8-57,-13-4 0,12-8 0,-16-12 0,-9-5 0,-3-6 0,-5-10 0,-5-2 0,-7 0 0,-5 2 0,4 8 0,-4 7 0,-23 10 921,27 25-921,3 20 0,10-11 0,8 18 0,4-20 0,12-1 0,4-1 0,-3-5 0,23 3 316,-28-13-316,18-28 0,-19 14 0,10-23 0,-30 7 0,-6 1 0,0 0-507,-1-1 1,-1 2 506,1 15 0,-23-8 0,13 16 0,-12-5 0,25 27 0,11-7 0,7 7 0,38-14 0,-22-1 208,0 0 0,-1 0-208,-7-1 0,23 1 0,-22 3 0,18 2 0,-28 5 0,5 15 0,-1 3 0,0 0 0,5 12 0,0 2 0,-2-5-773,2 6 773,-5-16 0,-5-11 0,-1 0 0</inkml:trace>
  <inkml:trace contextRef="#ctx0" brushRef="#br1" timeOffset="268134">8089 8846 5734,'-4'-7'0,"-1"6"0,1 1 0,1 7 0,12 11 0,1-1 0,11 10 0,2 2 0,-1 0 0,-4-6 0,0 0 0,11 15 0,-16-21 0,12 16 0,-9-12 0,-2-2 0,1 1-249,1 0 0,-1 0 249,-5-8 0,15 20 0,-12-15 0,12 14-82,0-2 82,-8-9 0,14 15 0,-16-19 0,-2-1 0,-3-5 0,15 19 0,-13-14 0,14 14 0,-9-10 0,-5-6 0,6 6 0,14 13 0,-16-16 494,16 16-494,-5-5 0,-12-14 0,12 14 0,-18-18 0,18 16 0,-14-12 86,14 12-86,-18-16 0,15 13 0,-12-10 0,11 10 0,-7-6 0,3 5 0,2 1 0,3 2-340,-3-2 1,-3-2 339,-9-12 0,0 1 0,0 0 0,16 14 0,-7-7 0,8 9 0,12 7 0,-22-18 0,18 15 0,-4-3 0,-13-13 679,18 16-679,-13-11 0,0-2 0,7 7 0,9 8 0,0-1 0,-13-10 0,-3-1 0,0-1 0,-8-5 0,-2-4 0,3 5 0,-4-5 0,5 4 0,22 16 0,-15-12 0,14 11 0,-21-15 0,-3-4 0,25 19 0,-22-16 0,16 12 0,-11-8 0,-1-1 0,4 3 0,-1 0 0,13 10 0,-6-6-778,8 7 778,-19-15 0,21 13 0,-19-13 0,12 8 0,0 0 0,-12-8 0,20 13 0,-19-13 0,-5-3 0,19 12 0,-17-12 0,11 8 0,-13-9 0,8 5 0,-6-4-312,6 4 312,-8-5 0,25 14 0,-18-11-617,19 12 617,-25-15 0,1 1 702,25 12-702,-10-5 0,-11-6 0,0 0 0,4 1 0,2 2 0,5 2 0,0 0 0,-6-4 0,0 1 157,7 3 1,-1 0-158,8 3 0,-11-6 0,10 5 0,-22-10 690,9 3-690,-4-1 0,1-1 0,11 6-476,-11-6 1,-2-1 475,-2 0 0,4 0 0,1 1 0,2 1 0,-3-2 0,1 1-662,5 2 662,-6-4 0,6 4 0,1-1 0,-5-2 0,1 0 0,12 5-103,-13-5 0,-1 0 103,8 3 862,-9-4-862,8 3 0,0 0 0,-2-1-109,-3-2 0,-1 1 109,-4-2 0,10 2 0,1 1 0,1 0 0,-2-2 0,1 2 0,12 1 0,-4-1 0,0 0 0,-11-3 0,-1 0-466,12 2 1,-4 0 465,-13-4 0,1 1 0,9 1 0,2 0 0,0 1 0,8 1 0,5 1 0,-16-3 0,0 0 0,-3-1 0,2 1 0,0-1 0,15 3 0,-2 1 0,-19-5 0,-4-1 0,10 2 0,-9-2 0,3 1 0,10 1 0,7 1 0,0 0 0,-7-2 0,1 1 0,1-1 0,-1 1 0,0 0 0,-1-1 0,1 1 0,2 0 0,3 0 0,5 1 0,0 0 0,-4-1 0,-9-1 0,-8-1 0,0 0 0,9 1 0,8 1 0,0 1 0,-8-2-425,-5-2 0,-4 1 425,13 1 0,-1 0 0,10 0 0,-4 0 0,1-1 0,0 1 0,1-1 0,-3 1 0,-11-2 0,7 0 0,1 1 0,6 0 0,-6 0 0,-2 0-718,-5-2 718,1 1 0,-2 0 0,8 0 0,-4-1 0,-1 0 0,1 0 0,4 0 0,7 1 0,1-1 0,-9 0-330,-5-1 1,-2 0 329,17 0 0,-4 0 0,-11-1 0,1 1 0,7-1 0,-4 1 0,-11-1 0,0 0 0,10 1 0,5 0 0,-6 0 0,13 0-467,-9-1 0,7 1 0,-5 0 467,-6-1 0,-1 0 0,9 1 0,6-1 0,-4 0 0,-11-2 0,-2 0 0,-3 1 0,2-1 0,0 0 0,17-1 0,-2 0 0,1 0 0,-11 1 0,1 0 0,-11 1 0,0 0 0,9-1 0,-3 0 0,-5 2 0,9-1 0,2 0 0,-14 0 0,2 0 0,7 0 0,4-1 0,-5 0 0,16-1 0,-22 0 0,1 1 1995,16-4-1995,-6 1 0,8 0 0,-5 0 0,-8 0 0,-1 1-25,9-1 0,3 0 1,-9 1 24,-7 1 0,11-1 0,3 0 0,-3 1 0,-2 0 0,3-1 0,-8 0 0,-2 1 0,-4-1 0,0 1 0,7-1 0,-1 0 0,7-1 1827,-25 4-1827,-3-1 0,1 0 0,-2 1 1986,0-1-1986,-11-8 0,-4-3 0,-8-6 0,2 1 0</inkml:trace>
  <inkml:trace contextRef="#ctx0" brushRef="#br2" timeOffset="279823">8515 13035 5734,'19'4'0,"-2"-1"0,13-2 0,-9-1 0,11 1 0,-12-1 0,1 0 0,26-2 0,-22 1 0,-1-1 0,2 0 0,11 0 0,-4-1 0,5 0 0,-2-1 0,-2 0 0,-6 1 0,19-4 0,1 1 0,-16 0 0,-8 3 0,2-2 0,7-1 0,-1 0 0,-5 1 0,20-4 0,0 0 0,-20 4-335,1-1 1,-2 1 334,-9 2 0,-1 0 0,14-3 0,2 0 0,-4 0-402,5 0 1,-2 0 401,-12 2 0,0 1-176,9-2 0,2 0 176,13-3 0,-11 3 0,0-1 0,4 0 0,-4 1 0,0-1 0,3 0 294,-5 1 0,4-1-294,12-3 0,-2 1 0,-1 0-371,-9 2 0,3-1 0,-5 1 371,0 0 0,-1 0 0,7-1 0,-4 1 0,10-2-599,-9 1 1,9-2 0,0 1 0,-9 1 598,11-4-248,-10 3 0,9-2 0,0 0 0,-9 1 248,10-2 0,-11 2 0,5 0 0,-7 1 0,-2 0 0,3-1 0,7-1 0,-6 0 0,13-2 0,-17 3 0,4 0 0,-2-1 0,7-2 0,-4 1 0,6-4 0,-5 3 0,2-1 0,1-1 0,-2 0 0,-10 3 0,2 0 0,9-4 0,5-1 0,-5 1 0,-11 4 0,0 1 0,4-3 0,3-1 0,-5 3 0,6-3 0,-8 2 0,0 1 0,1-1 0,1 0 0,6-4 0,-4 2 0,-9 5 0,1-2 0,15-6 0,11-6 0,0 0 0,-10 5 0,-14 6 0,-1 0 0,11-5 0,6-2 0,-9 3 898,-4 2-898,8-3 0,3-1 0,-16 6 0,1 1 306,11-6 1,3-2-307,-6 3 0,1-1 0,-4 3 0,11-7 415,1 0 1,4-3-416,-5 2 0,-4 1 0,3-2 0,-11 7 0,3-2 0,0 0 0,7-5 0,0 0 428,-5 3 0,1 0-428,5-4 0,-1 2 0,-10 5 0,0-1 0,0 1 0,2-2 0,-2 2 0,1-1 0,-1 1 0,0-1 0,2-1 0,-3 2-613,-2 2 1,-3 1 612,16-9 0,-16 9 0,3-3 0,11-6 0,5-4 0,-4 3 0,-11 7 0,2-2-395,5-3 0,8-6 1,4-1-1,-4 1 1,-8 5 394,-5 4 0,-2 1 0,9-6 0,4-3 0,0 0 0,-3 1 0,-1 0 0,-4 4 0,-6 4 0,-1-1 0,8-5 0,5-3 0,-8 5 0,1 0 0,-5 2 0,4-4 0,-3 3 0,-5 5 0,1-2 0,11-9 0,7-4 0,-5 2 0,-4 2 0,0 1 0,0-1 0,2-2 0,-3 1 0,1 1 0,-1 0 0,5-6 0,0-1 0,-6 5 0,-1 1 0,-8 8 0,2-3 0,7-7 0,3-5 0,-4 6 0,4-7 819,-4 6 1,1-4-820,2-2 0,-3 3 0,3-3 0,-1 0 0,5-6 0,-5 7 0,-1 0-237,-7 8 0,6-7 0,1 0 0,-7 6 237,-6 8 0,-1 2 0,6-8 0,4-4 0,-6 6 972,2-1-972,-1-1 0,1-1 0,4-6 0,-2 4 0,-7 7 0,1 0 169,4-7 0,4-3 0,-3 2-169,3-3 0,-3 3 0,-5 6 0,-1 1-547,8-9 0,-1 1 547,5-6 0,-4 5 0,1 0 0,1-2 0,-1 1 0,-1 1 2766,-8 9-2766,8-10 0,1-3 0,1 1-136,-2 0 1,1 0 135,1-1 0,-6 9 0,-1 0 0,-4 7 0,-1 0 0,7-9 0,-2 2 0,-5 6 0,9-13 0,-11 15 0,3-4 0,0-1 0,-2 1 0,11-16 0,-7 10 0,-1 0 0,-1 4 0,1-4 0,-1 1 0,-3 3 1583,3-6-1583,-2 4 0,-1 1 0,-8 16 580,1-2-580,-3 4 0,-6 0 0,-5 6 0</inkml:trace>
  <inkml:trace contextRef="#ctx0" brushRef="#br3" timeOffset="290038">8314 8533 5734,'-8'5'0,"8"2"0,3 1 0,6 0 0,7 4 0,2 0 0,0 0 0,4 2 0,4 1 0,-4 0 0,3 0 0,-10-5 0,11 8 0,-12-8 0,16 12 0,-4 0 0,-9-8 0,7 6 0,-11-9 0,8 6 0,2 2 0,-1-1 0,-6-4 0,-7-7 0,0 1 0,16 12 0,-12-9 0,12 10 0,2 0 0,-12-11 0,12 11 0,-17-14 0,0 0 0,13 10 0,-11-7 0,11 6 0,-13-8 0,0-1 0,4 4 0,18 15 0,-12-12 0,11 11 0,-17-15 0,-3-2 0,3 3 0,-4-5 0,-1 1 0,18 11 0,-14-9 0,14 9 0,-18-12 0,15 11 0,-8-5 0,9 7 0,-2-3 0,-13-8 0,8 5 0,-10-8 0,-1 0 0,9 8 0,-4-5 0,4 5 0,4 2 0,-10-7 0,10 6 0,-5-4 0,-5-1 0,14 8 0,-11-8 0,20 16 0,-7-6 0,0 0 0,-7-4 0,-9-8 0,-2-1 0,12 9 0,-10-8 0,27 17 0,-23-16 0,14 9 0,-12-7 0,-5-4 0,10 6 0,-2-1 0,-4-3 0,3 3 0,11 4 0,-14-7 0,10 4 0,0 1 0,-9-6 0,16 8 0,12 4 0,-25-10 0,25 10 0,-5-3 0,-10-3 0,0-2 0,-1 1 0,-1-2 0,5 4 0,-19-9 0,23 10 0,-20-8 0,15 5 0,-1 0 0,-15-6 0,15 6 0,-19-8 0,19 8 0,-14-6 0,14 6 0,-14-7 0,11 5 0,-7-2 0,6 1 0,-15-5 0,26 8 0,-19-7 0,24 8 0,-14-5 0,-8-1 0,6 0 0,-3 0 0,-9-3 0,8 2 0,-6-1 0,26 8 0,-18-6-301,17 5 301,-30-8 0,21 5 0,-15-4 0,26 7 0,-29-8 0,14 5 0,-15-5 0,26 8 0,-22-8 0,22 8 0,-10-4 0,10 2 0,-7-1 0,4-1 0,-23-4 0,25 5 0,-21-5 0,15 4 0,3 0 0,-19-3 0,19 2 0,-25-4 0,14 2 0,-10-2 301,15 3-301,1 1 0,-10-3 0,13 4 0,13-1 0,-18-2 0,18 2 0,-15-3 0,-11-2 0,12 1 0,1 0 0,9 0 0,-9-1 0,13 2 0,-30-4 0,12 1 0,2 0 0,0-1 0,6 0 0,-1-1 0,-5 0 0,17-2 0,-19 0 0,-1 0 0,9-1 0,-8 1 0,-1 0 0,1 0 0,21-3 0,-14 1 0,10-1 0,-17 2 0,20-3 0,-12 1-557,-7 0 1,-1 1 556,-3 0 0,5-1 0,1 0 0,-1 0 0,-5 1 0,2-1-383,7 0 0,-1-1 383,-1 0 0,2 1 0,-1-1 0,-11 2 0,0 0-307,3 0 307,-1 0 0,0-1 0,10-2 0,1-1 0,1 1 0,-3 0 0,2-1 0,7-2 0,-7 3 0,2-1 0,-11 2 0,0 1 125,9-3 0,-5 2-125,-9 2 0,18-6 0,-13 4 135,11-5 1,1-1-136,1 1 0,-10 1 0,0 1 327,-2 1-327,-1 0 0,0 0 0,0 0 0,0 0 0,-1 0 0,-6 3 0,7-4 0,2-2 0,0 1 0,1-1 0,5-3 392,-10 5 1,-1 0-393,6-4 0,-4 1 0,2 0 0,7-4-151,-9 4 0,-2 2 151,-6 2 0,23-11 0,-17 7 0,5-2 0,2-1 0,11-6 0,0-1 0,-5 2 0,-2 0 0,-7 4-433,-1 0 1,0 1 432,-8 4-227,4-3 1,2 0 226,0-1 0,3-1 0,-2 0 0,-7 6 0,6-4 0,1-1 0,-2 1 0,-4 3 0,3-3 0,8-7 0,-2 1 0,-4 2-18,5-3 0,-2 1 18,-14 10 0,0 1 0,23-21 0,-18 14 0,2-1 0,2-1 0,9-9 0,-8 7 407,-2 3 1,0-1-408,1-1 0,0-1 0,6-6 0,0-1 0,-4 6 0,-1 0 248,-4 2 1,-1 1-249,4-6 0,-6 7 0,8-9 897,-10 11-897,4-5 0,0 0 0,0-1 0,-1 2 0,1-1 0,13-14 0,-15 16-535,15-17 535,-20 23 0,0-1 0,5-6 0,0 0 0,1-1 0,1-2 0,1-1 0,10-16 0,-9 15 0,-5 3 0,1 1 0,6-10 0,-6 9 0,5-7 0,-9 11 0,9-12 0,-6 7 0,5-7 0,7-11 0,-11 16 0,0 0 0,-1 2 0,-4 4 0,3-4 0,-6 10 0,4-9 0,1-1 0,-2 4 0,8-15 0,-1-1 0,-7 15 151,11-21-151,-16 28 0,11-21 0,-5 11 0,5-13 0,1-3 0,-10 22 0,7-15 0,-9 17 0,5-8 0,1-5 384,-2 5-384,2-5 0,-9 18 0,5-7 0,-6 10 0,1-1 0,0 1 0,-1 0 0,-1-1 0,-9 6 0,-4 0 0</inkml:trace>
  <inkml:trace contextRef="#ctx0" brushRef="#br1" timeOffset="301639">8287 9775 5734,'-3'-7'0,"-1"0"0,3 10 0,0 25 0,3 20 0,-1-7 0,0-16 0,0 1 0,0 10 0,0 7 0,0 2 0,0-8 0,0-5 0,-2-3-684,2-1 0,-1-1 684,0 19 0,0-31 324,0 8-324,0-7 0,0 5 0,2-17 0,0-5 0,3-9 0,14-19 0,-7 13 0,11-13 0,-13 18 0,0 2 1044,12-7-1044,-6 8 0,13 2 0,-15 32 0,-4 7 0,3-4 0,-5 6 0,-4 0 0,-12-9 0,-7-3 0,-2 0 0,-2 4 0,2-7 0,-3-5 0,-10-13 0,12-2 0,-17-5 0,4-14 0,14 8 0,-6-11 0,25 12 0,1-3 0</inkml:trace>
  <inkml:trace contextRef="#ctx0" brushRef="#br1" timeOffset="301843">8530 10267 5734,'6'21'0,"-1"-4"0,0 4 0,-1-4 0,1 0 0,9 26 0,-5-19-935,6 18 935,-9-26 75,6 10 0,-4-13 1,5 9-1</inkml:trace>
  <inkml:trace contextRef="#ctx0" brushRef="#br1" timeOffset="302454">8861 10330 5734,'-12'-23'0,"-3"15"0,7 19 0,1 22 0,3 7 0,7-8 0,1 0 0,-4 6 0,3-2 0,14 4 0,16-44 0,-18 0 0,20-17 0,-20-11 0,-5 11 0,1-8 0,-7 20 0,3 8 0,-2 2 0,2 9 0,1 1 0,-1-3 0,7 4 0,16-11 0,-11-1 0,11-8 0,-19-4 0,3-21 0,0-3 0,-2 5 0,0-5 0,-1-1 0,-3-2 0,-5 20 0,4-13 0,1 45 0,-2-3 0,6 20 0,-3-9 0,11 22 0,2 3 0,-4-4-825,3 5 1,-2-3 824,-12-18 0,-1-2-223,-4-1 223,-1-2 0,-3-2 0,-25 16 0,10-21 0,-13-5 0,-2-6 0,-1-15 0,6 0 0,0 0 0</inkml:trace>
  <inkml:trace contextRef="#ctx0" brushRef="#br1" timeOffset="302625">8642 10177 5734,'-18'-11'0,"3"1"0,12 7 0,1 0 0</inkml:trace>
  <inkml:trace contextRef="#ctx0" brushRef="#br1" timeOffset="303609">16063 9599 5734,'2'11'0,"0"-4"0,0 17 0,2 0 0,6 7 0,4-3 0,3 1 0,0-5 0,0-1 0,1 0 0,0-2 0,13 2 0,-12-21 0,-1-2 0,1-16 0,-9-5 0,-1-5 0,4-18 0,-1-3-1150,-2 10 1,-1 1 1149,1-9 0,-1 3 0,1-4-636,-3 20 1,-1 0 635,4-17 0,0 3 0,-1 7 0,-5 15 0,8-22 0,-3 34 0,3-4 0,1 18 0</inkml:trace>
  <inkml:trace contextRef="#ctx0" brushRef="#br1" timeOffset="304318">16618 9432 5734,'-2'-17'0,"1"1"0,-6 12 0,-18 43 0,10-16 0,4 7 0,1 7 0,2-4 0,5 0-175,0 0 1,3-2 174,4-12 0,19-5 0,3-4 0,-7-3 0,8 0 0,-2-5 0,-15-13 0,6-24 0,-9 16 0,4-15 86,-8 18-86,18 46 0,2-20 0,-9 11 0,2-1 0,10-13 0,-1-7 0,-4-3 0,2-5 0,0-4 0,-10-13 0,-4-3 0,6-10 0,-7 9 0,-3-1 0,-10-18 0,1 19 263,-6-12-263,-1 19 0,-15 1 0,2 7 0,-7 11 0,19 12 0,31 14 0,2-13 0,14-5 0,3-4 0,-5-5-358,-7-1 1,-1-1 357,-9 1 0,14-4 0,-9 5 0,11 1 0,-7 18 0,-11-2 0,3 9 0,-14-9 715,7 28-715,-5-22 0,6 14 0,-5-34 0,2-6 0</inkml:trace>
  <inkml:trace contextRef="#ctx0" brushRef="#br1" timeOffset="304477">17388 9155 5734,'-4'15'0,"0"-2"0,7 26 0,-1-14 0,4 18 0,1-1 0,2-3 0,0 1 0,3 7 0,-4-12 0,3-7 0,2-23 0,2-2 0</inkml:trace>
  <inkml:trace contextRef="#ctx0" brushRef="#br1" timeOffset="305521">17779 9217 5734,'-36'-13'0,"17"7"0,-20 13 0,23 6 0,-2 8 0,-1 4 0,0 3 0,7 7 0,1 11 0,5-9 0,6-2-602,1 9 1,5-6 601,8-30 0,12-12 0,3-4 0,0-4-403,1-1 0,-1-3 403,-9-8 0,-1-7 0,-2-2 0,1-3 0,-3 4 0,-2 1 0,-7 10 0,-1-23 0,-4 24 0,-2 8 0,1 27 404,4 16 0,3 3-404,13 11 0,3-16 0,2-5 0,4-5 719,12-16-719,-24-13 0,0-2 0,2-12 0,0-2 0,1-4 0,-1 2 0,-3 0 0,-5 3 0,1-1 0,-4 2 0,-9 12 0,12-18 0,-18 53 0,-2 12 0,9 1 0,-5-4 0,6-6 0,27-26 0,-18-2 0,22-24 0,3 25 482,-4 3-482,9 8 0,2 3 0,-3 0 0,0-6 0,-3-4 0,-15-7 0,10-7 0,-23 6 0,6-5 0,-15 55 0,10-21 0,-12 5 0,0 5 0,10-3 0,4-5 0,0-4 0,16 16 0,7-53 0,3-12 0,-3 0-694,-9 7 0,3-4 0,-6 2 694,1-16 0,-2 1 0,-3 2 0,-1 1 0,0 0 0,-3 2 0,-1 10 0,-6 23 0,-5 5 0,-3 16 0,-2 6 0,-3 7 0,0 0 0,-1 3 0,2 0 0,0-2 0,-2 13 416,3-18 0,1-5 1,2-18-1,1-4 1</inkml:trace>
  <inkml:trace contextRef="#ctx0" brushRef="#br1" timeOffset="305664">18107 8801 5734,'-27'-21'0,"6"3"0,17 11 0</inkml:trace>
  <inkml:trace contextRef="#ctx0" brushRef="#br1" timeOffset="306790">8110 8088 5734,'5'45'0,"-1"0"0,8-8 0,-7-5 0,1 6 0,4-7-396,7-12 0,3-5 396,0 1 0,4-2 0,16 1 0,2-3 0,-11-8 0,-1-2-514,3-2 0,-3-3 514,-1-14 0,-13 1 211,-8-14 0,-4-5-211,-5 9 0,-1-1 0,-2-22 0,-2 1 0,-9 4 0,3 7 0,8 28 90,4 14 1,0-3 0,2 12 0</inkml:trace>
  <inkml:trace contextRef="#ctx0" brushRef="#br1" timeOffset="308771">8629 8196 5734,'7'-6'0,"10"-8"0,-8 6 0,9-8 0,-1 21 0,-4 24 0,0 6 0,7 0-651,-7 5 0,-3-2 651,-4-16 0,5 12 0,-3-6 0,6-27 0,-5-31 0,-4 7 0,-1-4 0,1-13 0,-1 2 0,1 8 0,3-9 0,-1 33 1302,13 9-1302,-6 1 0,9 9 0,-11 0 0,6 9 0,2 3 0,8 6 0,-8-6 0,2 0 0,-1-6 0,-1-4 0,-1-3 0,14 6 0,-21-20 0,21-22 0,-17 10 0,14-18 0,-21-4 0,-4-2 0,0 6 0,-3-1 0,-1-8 0,-2 9 0,-3 7 0,0-1 0,-1-1 0,1 3 0,-1 0 0,1 1 0,0 4 0,2 8 0,9 1 0,-1 9 0,9 4 0,22 18 0,-18-10 0,2 2 0,2 0 0,5 4 0,-9-4 0,4 1 0,-14-8 0,2 2 0,-1-2 0,-2-5 0,-21-12 0,-1 1 0,-15-2 0,-8 44 0,18-10-103,4 2 1,2 3 102,6 14 0,9 0 0,2 0 0,-3-14 0,1-1-486,4 14 1,1-4 485,0-16 0,26 2 0,-18-16 0,11-28 0,-2-12 0,-12-11-1072,0-2 1,-2-2 1071,-8 20 0,-2 2 0,1 0 0,-2-3-733,-2-13 0,-2-7 1,1 6 732,1 11 0,-1 0 0,0-6 0,-1-4 0,-1 5 81,1 6 1,-1 5-82,1 0 0,-5-19 0,5 42 0,1 5 1514,-1 8-1514,5 30 0,7 14 0,0-16 0,2 1 0,2 4 0,1-3 0,3 4 0,0 2 0,1-2 0,-1-3 0,1 4 0,-1-3 0,3-2 0,4 3 0,3-1 0,-5-12 33,0-11-33,-2-6-202,8-3 202,-7-6 0,14-10 0,-6-29 0,-3-6 0,4 3 809,-4-6 1,-7 2-810,-13 18 0,-2 2-171,-4-25 171,1 26 0,-4-18 248,-1 33-248,-6 9 0,3 3 0,-3 8 1482,7-1-1482,0 11 0,16 6 0,8 7 0,-3-5 0,1 6 277,-1-5 0,4 3 0,1-16-277,2-29 0,-2-8 0,-1 2 0,2-1 0,-3-6 0,-12-4 0,-4 0 0,0-1-253,-1 1 1,-1 3 252,-5 10 0,-7-1 0,-25 14 0,17-2 0,-16 12 0,30 0 0,3-1 0,5 2 0,26-6 0,-11-4 505,15-4-505,0-11 0,-16 8 0,16-9 0,-23 11 0,10 25 0,-10-10 0,7 37 0,-9-8 0,-1-5 0,4 3 0,-6-27 0,23-13 0,-14-5 0,17-15 0,-15-21 0,-4-8 0,-4 10 0,-1-2 0,0 8 0,-1-5 0,1 0 0,-2 4 0,-5-18 0,6 17 0,11 35 0,-4 37 0,-2 8 0,-2 11-656,-5-14 1,0 6-1,-2 2 1,1-2 0,-2-6 597,2 10 1,-2-1 57,0-8 0,1 7 0,-2 2 0,1 0 0,-2-4-568,0-1 1,-1-1 0,0-3 0,0-3 567,-1 10 0,0-1 0,2 1 0,0 2 0,-7-23 0,-15-38 0,-1-12 0,0-6 0,4 0 0,-1-9 0,5 5 0,9 7 0,4 1 1134,-4-8 1,7 0-1135,14 3 0,4 5 0,-1 2 1638,0 2 0,3-1-1580,5 4 0,0 2-58,-1 0 0,5-3 0,-2 2 0,-11 6 0,5-3 0</inkml:trace>
  <inkml:trace contextRef="#ctx0" brushRef="#br1" timeOffset="308966">10595 8135 5734,'11'-25'0,"3"-12"0,-9 31 0,4-9 0,1 58 0,-4-19 0,-1 1 0,2 2 0,1 7 0,0-2 0,0-3 0,-2 4 0,3-9 0,2-27 0,-5-3 0,6-12 0</inkml:trace>
  <inkml:trace contextRef="#ctx0" brushRef="#br1" timeOffset="309172">10810 7952 5734,'4'-31'0,"-1"-1"0,4-3 0,-6 37 0,3 19 0,-1 1 0,2 3 0,3 11 0,1 3 0,0 3-937,1-3 0,-1-2 937,-2-8 0,-1-5 433,3 8-433,-2-15 0,8-16 0,-7-15 0,3-19 0</inkml:trace>
  <inkml:trace contextRef="#ctx0" brushRef="#br1" timeOffset="309368">10999 7849 5734,'3'-26'0,"0"-1"0,0-8 0,-3 8 0,-2 18 0,-1-8 0,0 30 0,4 19 0,3 4 0,-1 3-810,2 1 0,0 0 810,1-5 0,1-1 0,0-1 0,0 3 0,-1-7 0,0-1-121,0-6 121,-2-9 0,6-5 0,0-10 0</inkml:trace>
  <inkml:trace contextRef="#ctx0" brushRef="#br1" timeOffset="309573">11131 7867 5734,'6'24'0,"0"9"0,2 2 0,-1 5-1022,0-5 1,-1-2 1021,-4-13 631,0 15-631,-2-14 0,4 2 0,-2-22 0</inkml:trace>
  <inkml:trace contextRef="#ctx0" brushRef="#br1" timeOffset="310095">11229 8001 5734,'-4'0'0,"4"7"0,-2 5 0,10 27 0,-4-20 0,8 21 0,4-20 0,-3-9 0,4-1 0,-7-14 0,-3-2 0,1-1 0,0-2 0,15-17 0,-10 14 0,16-8 0,-17 23 0,1 4 0,1 13 0,-7-10 0,5 10 0,-2-12 0,3-6 0,1 0 0,-5 18 0,-7 4 0,-4 18 0,-1-9 0,-2 4 0,1-3 0,-1 13 0,0 0 0,0 3 0,1-13 0,1-6 0,-1 0 0,1 1 0,-2-8 0,2-23 0,1-6 0,0-8 0,4-3 0,-1-7 0,2 4 0,-1-7 0</inkml:trace>
  <inkml:trace contextRef="#ctx0" brushRef="#br1" timeOffset="310219">11528 8064 5734,'0'-13'0,"0"0"0</inkml:trace>
  <inkml:trace contextRef="#ctx0" brushRef="#br1" timeOffset="310412">10786 7936 5734,'40'-13'0,"1"1"0,-1-1 0,1 2 0,-2 2 0,-13 5 0,2-1 0,1 0 0,2-2 0,-4 1 0,0 1 0</inkml:trace>
  <inkml:trace contextRef="#ctx0" brushRef="#br1" timeOffset="310609">10603 7572 5734,'6'6'0</inkml:trace>
  <inkml:trace contextRef="#ctx0" brushRef="#br1" timeOffset="315359">16251 7116 5734,'-2'9'0,"-2"3"0,1 2 0,-2 20 0,7-4 0,1 2 0,-2 15-700,4-15 0,2-4 700,1-9 0,2-2-377,29 10 377,-19-18 0,14-10 0,0-8 0,-17-7 0,3-6 0,-3-4 0,-15-21 0,0 13-390,-6-10 390,-2 31 0,-24-2 0,13 9 941,-23 2-941,26 9 0,-3 2 755,8-2-755,1 1 0,15 8 0,10-9 0,9 5 0,7-12 0,-6-1-151,1-2 151,1-1 0,6-4 0,0-1 0,-3 1 0,-1 0 0,-1-1 0,-4 2 0,-10 4 0,8-1 0,-3 34 0,-10-12 0,6 23 0,-2 3 0,-5-12 0,0 0 0,0-1 0,0-3 0,8 11 0,-4-18 0,4 3 622,-5-35-622,-5 0 0,4-8 0,1-13 0,0-1 0,-1 4 0,2-9 0,-1 2 0,-7 22 0,1-6 0,-4 12 0,-1 2 0,-5 8 0,-3 11 0,0 3 0,-2 7 0,5-7 0,2 2 0,3 13 0,1-11 0,4 11 0,-1-16 0,6 2 0,-3-5 0,5 0 0,-2-6 0,31-21 0,-25 6 0,7-9 0,-4-3 0,-10-4 0,1-6 0,-6 11 0,-3 9 0,3-11 0,-7 37 0,21 9 0,-16 12-308,18 2 308,-14-30 0,22-6 0,-16-2 0,16-7 0,-23-1 0,4-27 0,-7 16 0,3-19 0,-7 18 0,-1 6 0,-3-6 0,-10 6 308,3 11-308,2 1 0,20 12 0,25-6 0,-6-1 0,12-5 0,-23 2 0,4 13 0,-15-3 0,0 18 0,-7-10 0,0 30 0,1-24 0,0 18 0,18-17 0,0-16 0,10 5 0,2-29 0,-1-8 0,-2-3-884,0-1 0,-2-2 884,-8-7 0,-4-2-936,-5-1 1,0-10-1,-2 7 936,-1 16 0,-2 1 0,3-15 0,0-5 0,-2 14 0,-4 20 0,-3 19 0,1 33 0,0-3 0,-2 11 0,0 2 0,1-4-387,-1-5 1,0-3 0,1 4 386,-1-4 0,1 4 0,-1 2 0,0-1 0,-1-2 0,0 0 0,-1 0 0,0-2 0,0 0 0,-2 10 0,0-2 0,0 0 0,1 2 0,0-1 0,-4-6 541,-7-1 0,-3-14-541,4-26-80,-14-19 80,20 4 2728,-5-18-2728,11 6 0,2-1 0,-4-15 0,7 15 0,4 2 0,13-4 0,3 5 0,3 0 0,1-1 0,2 1 551,-1 1 1,0 0-552,7 0 0,-4 1 0,-4 3 0,-3 1 0,-1 0 0,-8 4 0,1-2 754,-4 1-754,-3 8 147,0 21-147,-7 12 0,1 4 0,-1 0 0,1 5 0,4 1 0,28-18 0,-18-14-362,24-1 362,-23-18 0,-1-10 0,3-10 0,-3 2 0,-1-3 0,0-2 0,1 2 0,2-4 0,-3 0 0,-5 0 0,-3 0 0,-1 5 0,2-11 0,-2 6 0,-1 2 0,-3 10 0,-14 35 0,7-8 0,-10 35 0,10-6 0,3 13 0,0 3 0,2-1-659,0 1 1,1-3 658,3-14 157,5 2 0,6-5-157,26-18 0,-8-22 0,0-10 0,-8 2 0,-3-5-132,-6-2 0,-3-4 0,-2 1 132,-3-6 0,-4 3 0,2-9 0,-1 8 0,-1 0 0,-2 13 0,-1 2 0,2-11 0,0-2 0,-2 35 1304,-1 12-1304,0 30 0,0-15 0,-1 1-680,1 2 0,-1 0 680,1-2 0,-1-1 0,0 3 0,-1 0 0,1 13 0,-1-15 0,1 0 393,-1 7-393,5 2 0,2 0 0,1-7 0,1-1 0,0 0 0</inkml:trace>
  <inkml:trace contextRef="#ctx0" brushRef="#br1" timeOffset="315541">18680 7085 5734,'-9'28'0,"1"-6"0,4 3 0,1 1 0,1-3 0,0 4 0,1-2 0,2-10 0,2 3 0,0-8 0</inkml:trace>
  <inkml:trace contextRef="#ctx0" brushRef="#br1" timeOffset="316024">18768 7270 5734,'6'-14'0,"-2"10"0,14 21 0,2 9 0,-3-10 0,12 3 0,3-3 0,1-14 0,-7 33 0,-9-12 0,-17 7 0,-4 3 0,-2 11 0,1-12-811,-2 10 811,5-23 0,-2 1 46,-3 20-46,2-17 0,-2 14 0,3-20 0,0-5 0,-1 1 0,1-4 0,-6-6 0,8-19 605,-4 6-605,11-14 160,-2 14-160,2 1 0,1-7 0,0 4 0,1-6 0,-2 4 0</inkml:trace>
  <inkml:trace contextRef="#ctx0" brushRef="#br1" timeOffset="316176">18689 7111 5734,'-16'-12'0,"12"-7"0,10 11 0,24-6 0,7 0 0,-6 4 0,4-1 0,0 0 0</inkml:trace>
  <inkml:trace contextRef="#ctx0" brushRef="#br1" timeOffset="316360">18517 6694 5734,'-16'-11'0,"6"4"0,-5 0 0,6 8 0</inkml:trace>
  <inkml:trace contextRef="#ctx0" brushRef="#br1" timeOffset="318323">12680 10339 5734,'-27'5'0,"4"-1"0,8-1 0,8-5 0,6 0 0,5-4 0,-3 1 0,-3 4 0,-5 4 0,1 5 0,11 17 0,0-11 0,34 14 0,4-35 0,0 6 0,-5-19 0,-22-13 0,-8 12-369,3-15 369,-10 17 0,-12-16 0,2 17 0,-9-11 0,-12 24 0,11 4 0,-13 5 0,12 12 0,2 3 0,2 0 0,0 2 0,3 0 0,14 3 0,2-6 0,3 3 0,2-8 0,0-1 0,25 0 0,-17-9 0,25-25 0,-34 5 0,4-18 0,-12 19 0,-2 2 369,-5-10-369,-29 3 0,19 5 0,-19 8 0,31 14 0,1 2 0,3 2 0,13 10 0,-1-11 0,21-6 0,-18-9 0,6-9 0,-13 8 0,-1-5 0,-7 0 0,0-1 0,-8 5 0,2 3 0,0 1 0,-1 1 0,1-3 0,0 1 0,1-3 0,2 1 0</inkml:trace>
  <inkml:trace contextRef="#ctx0" brushRef="#br1" timeOffset="321340">12958 11667 5734,'-2'10'0,"2"0"0,0-2 0,-1 0 0,-5 5 0,-8 25 0,6-18 0,-3 20 0,11-29 0,0 2 0,4-4 0,2-5 0,9-11 0,-5 1 0,3-5 0,-30 17 0,2 5 0,-3 11 0,1 1 0,4 1 0,5 12 0,19-33 0,2-6 0,15-32 0,-15 17 0,5-21 0,-17 29 0,-12-13 0,1 14 0,-27 3 0,19 15 0,-7 7 0,23-5 0,8-7 0,14-9 0,-7 0 0,6-7 0,-7-9 0,-8 9 0,-2-12 0,-8 21 0,-7 2 0,2 10 0,4 1 0,16 0 0,-2-6 0,13-5 0,-17 6 0,3 4 0,4 3 0,4-3 0,7-9 0,-7-5 0,5-10 0,-11 6 0,3-10 0,-12 8 0,-26-10 0,10 12 0,-18-2 0,23 15 0,3 1 0,3 1 0,-1-1 0,0-1 0,0 0 0,6-3 0,7-4 0,5-3 0,11-4 0,4-1 0,5 0-769,0 1 0,1-1 769,10 0 0,-11 5 0,9-3 0,5 1 0,-2-1 0,-5 1-961,-1 1 0,-5 1 0,5-1 961,4-1 0,6-1 0,3 0 0,-4 0 0,-6 2-223,6 0 0,1 0 223,-11 2 0,6 0 0,5-1 0,2 0 0,0 0 0,-2 1 0,-4 0-174,-2 1 1,-4-1-1,-1 2 1,4-2 0,5 1 173,-6 0 0,4-1 0,4 0 0,4 0 0,1 0 0,2-1 0,0 1 0,-2 0 0,-1 0 0,-3 0 0,-4 1 0,-5 0 0,9 0 0,-7 0 0,-2 0 0,1 1 0,6-1 0,-6 0 0,4 0 0,3 0 0,3 0 0,1-1 0,-1 1 0,-2-1 0,-3 1 0,-4 1 0,-6 0 0,15-2 0,-8 1 0,2 0 0,-5 1 0,2 0 0,2-1 0,1 0 0,0 0 0,-2 1 0,2-2 0,0 1 0,0 0 0,-2 0 0,-3 1 0,11-2 0,-5 1 0,4-1 0,-10 2 0,3-1 0,3 0 0,-1-1 0,-1 1 0,-4 0 0,14-2 0,-4 1 0,-2-1 0,-10 2 0,0 0 0,0-1 0,11-1 0,1 0 0,-3 1 0,3-2 0,-2 1 0,-3 0 0,4-1 0,-10 2 0,7-1 0,1-1 0,-1 1 0,-6 1 0,-2-1 0,-3 2 0,3-2 0,10 0 0,6-2 0,-2 1 0,-9 1 0,-12 2 0,-1-1 0,14-1 0,6-2 0,-6 0 0,-10 3 0,0 0 0,7-2 0,4 0 0,-9 1 0,-7 0 0,1 1 0,0-1 0,-3 1 0,2-1 0,-3 1 0,-11 2 1676,1 0-1676,0 1 3063,-4 0-3063,2 0 995,-6-4-995,-40-14 0,12 6 0,-24-5 0,-2 0 0,14 7 0,3 1 0,2 1 0,14 5 0,-10-2 0,18 9 0,28 4 0,15 2 0,0 4 0,3 1 0,7 0 0,1 0 0,-10-3 0,-7 5 0,-16 8 0,-5 1 0,6 5-444,-8-1 0,-3-1 444,-7-3 0,-4 9 0,0 2 0,0-1 0,-1 2 0,1-1 0,5-8 0,4-12 0,5-4 0,7-19 0,0-3 0</inkml:trace>
  <inkml:trace contextRef="#ctx0" brushRef="#br1" timeOffset="321708">18960 10844 5734,'-3'-9'0,"0"0"0,-2 8 0,1 23 0,1-4-493,2 18 493,2-14 0,4 25 0,0-6 0,-1-16 0,-1 0 0,2 9 0,0-4 0,0-6 60,-2 4 1,3-7-61,-1-21 0,0 2 0,2-15 0</inkml:trace>
  <inkml:trace contextRef="#ctx0" brushRef="#br1" timeOffset="323018">19345 10921 5734,'0'-37'0,"-19"25"0,0 25 0,1 3 0,-1 4 0,-3 21 0,5-8-803,2 6 803,12-20 0,2-1 195,2-2-195,20 8 0,-8-15 0,16 3 0,-3-42 0,-2-13 0,-2 2 0,-5 6 0,2-7 0,-3 0 0,-9 3 0,-3-1 0,0 4-366,2-2 0,-1-1 366,-1 4 0,-1-2 0,-1 4 0,-1 6 0,-1 4 0,-1-10 562,-7 15-562,3 27 0,-2 20 0,5-4 0,5 21-1399,1-8 1399,-1-11 0,2 3-743,5 7 1,4 6-1,-1-6 743,-4-10 0,1-1 0,2 9 0,2 5 0,-1-10 0,7-7 0,16-7 0,-9-6-287,12-11 287,-20-10 481,8-21 1,-1-8-482,-11 9 0,-4-1 0,5-16 0,-5 3 0,-19 2 3225,-17 28-3225,7 26 0,5 26 0,4-10-615,6 17 615,8-21 0,11 8 0,2 1 0,-1-6 0,12 2 0,0-6 0,-13-21 0,15-5 0,-8-14 0,-11 9 472,10-9-472,-13 12 0,-1 1 0,4 1 0,1 2 0,1 2 647,1 1-647,-2 0 0,-9-8 0,-1 2 0,-9-6 0,-18 17 0,9-2 0,-13 12 0,15-4 0,0 2 0,0 2 0,-8 22 0,10-18 0,-4 16 0,21-13 0,5-16 0,6 6 0,5-24 0,9-21 0,-11 11 0,-4 1 0,-1-1 0,4-8 0,-6 30 0,1-5 0,-12 30 0,7 6 0,-2-20 0,11 7 0,20-42 0,-5-7-903,-9 7 0,-2-2 903,-9 4 0,0-4 0,1-13 0,0-7 0,-1 3-1214,-2 6 0,0-1 1214,1-5 0,1-5 0,-1 1 0,-4 3 0,0 0 0,-2 5 0,-1 10 0,0 1 0,4-25 0,-2 7 0,-5 31 0,-8 60-500,1-13 0,-1 4 0,0 0 500,1-4 0,0-1 0,-1 2 0,0 6 0,-1 2 0,1 0 0,1-3 0,1 0 0,1-5 0,0 14 0,0 2 0,4-8 0,5-30 0</inkml:trace>
  <inkml:trace contextRef="#ctx0" brushRef="#br1" timeOffset="323228">19317 10377 5734,'1'10'0</inkml:trace>
  <inkml:trace contextRef="#ctx0" brushRef="#br1" timeOffset="323661">20917 10998 5734,'-6'15'0,"0"3"0,0 12 0,1 9 0,0-4 0,1-9 0,1-1 0,-2 10 0,0 6 0,1-4 0,5 6 0,0-5 0,0 0-565,1-2 1,0-4 564,0-17 0,0-4 0,-1-2 0</inkml:trace>
  <inkml:trace contextRef="#ctx0" brushRef="#br1" timeOffset="323922">20842 11065 5734,'20'-41'0,"0"-1"0,0 1 0,1 0 0,0 2 0,-2 11 0,4 11 0,9 6 0,1 3 0,-3 5 0,-2 1 0,-1 4 0,4 15 0,-5 8 0,0-1-438,-11 3 438,-11-12 108,-16 20-108,-4-16 0,-2 0 0,-12 18 0,-3-18 0,-1-6 0,9-7 0,-19 0 0,20-12 0,6 1 0,-3-5 0,8 2 0</inkml:trace>
  <inkml:trace contextRef="#ctx0" brushRef="#br1" timeOffset="324276">21404 10840 5734,'-10'16'0,"9"0"0,-15 5 0,-3 4 0,11 11 0,5 0 0,2-3 0,1-2 0,4-1 0,13-3 0,5-5 0,6-13 0,1-4 0,4-2 0,-8-6 0,-1-4 0,-1-21 0,-13-11 0,-1-2 0,-2 16 0,0 0 0,-2-16 0,-5 0 0,-8 12 0,-3 5 0,0 1 0,-12-18 0,-7 50 0,13 2 0,-12 9 0,19-3 0,6-4 0</inkml:trace>
  <inkml:trace contextRef="#ctx0" brushRef="#br1" timeOffset="324459">21769 10873 5734,'16'-3'0,"-4"0"0,-15 22 0,-15 27 0,2-8 0,6-13 0,0 0 0,-3 4 0</inkml:trace>
  <inkml:trace contextRef="#ctx0" brushRef="#br1" timeOffset="325030">21915 10948 5734,'9'-12'0,"0"2"0,-1-2 0,-9 12 0,0 10 0,-4 4 0,2 15 0,8-14 0,2 1 0,29-46 0,-3-4 0,-12 10 0,-2 0 0,9-6 0,-1 43 0,-16-5 0,13 17 0,-19-5 0,-1-4 0,1 8 0,7-1 0,3-11 0,4 0 0,5-22 0,0-8 0,3-4 0,-3 4 0,2-9 0,-5-8 0,0-10 0,-1-1 0,-3 6-1639,0 2 1,-1-1 1609,2-3 0,2-7 0,-1 0 1,-5 10 28,-8 13 0,-2 1-243,3-20 0,1 0 243,-4 19 0,0 1 0,1-13 0,1 7 0,0 23 0,-3 29 0,-2 11 0,3 6-223,-3 0 0,-1 2 223,-2-10 0,0-1 0,0 16 0,0-6 0,0-1 0,0 4 0,1 7 0,2 1 0,1-13 0,-1-1 0,4-3 0,8-13 0,-1-7 0,5 1 0</inkml:trace>
  <inkml:trace contextRef="#ctx0" brushRef="#br1" timeOffset="325197">22618 10639 5734,'-10'-22'0,"13"3"0,10 12 0,6 1 0,-1 5 0,7 1 0,3 1 0,2 0 0,1 0 0,-1 0 0</inkml:trace>
  <inkml:trace contextRef="#ctx0" brushRef="#br1" timeOffset="325374">22304 10182 5734,'-1'-24'0,"1"3"0,1 9 0,-1 1 0</inkml:trace>
  <inkml:trace contextRef="#ctx0" brushRef="#br1" timeOffset="370099">830 4380 5734,'-11'-2'0,"1"0"0,-1-1 0,1 1 0,0-2 0,0 1 0,1-1 0,-14-7 0,8 3 0,-15-6 0,17 8 0,-3-2 0,8 4 0,-1-1 0,0 1 0,7-2 0,21-7 0,9 0 0,2-3 0,5-1 0,14-4 0,1-1 0,-8 4-1578,-8 3 0,0 1 1578,1-1 0,5-2 0,1 0 0,-6 3 0,0 0 0,-1 2 0,2-1 0,3-1 0,-3 1 0,-2 1 0,0 0 0,11-4 0,-4 2 0,-19 6 0,-8 3 0,10-3 0,-7 2 0,-3 1 3156,2-1-3156,-7 2 0,0 0 0,0 1 0,-2-1 0,-2-3 0,-2 0 0,-4-2 0,4 11 0,10 24 0,4 19 0,-2-4 0,-5-15 0,1 1-752,6 16 1,3 6-1,-4-8 752,-2-5 0,4 8 0,0 1 0,1 1 0,-6-13 0,2 3 0,-3-5 0,1 0 0,2 7 0,0 0 0,-3-7 0,0 1 0,2 1 0,-4-5 0,0-4 0,1 4 0,7 18 0,-13-34 2255,0-3-2255,0 3 0,-1-6 0,1 1 0,-4-8 0,-1-5 0,-3-8 0</inkml:trace>
  <inkml:trace contextRef="#ctx0" brushRef="#br1" timeOffset="371216">1335 3315 5734,'-18'-32'0,"1"2"0,3 5 0,4 7 0,8 20 0,1 3 0,9 36 0,4 10 0,-1-3-800,-3-13 1,2 6 0,-2-6 799,4 11-80,-3-14 0,3 7 0,1 3 0,0 0 80,2 2 0,0 0 0,0 1 0,0 0-341,-1-1 1,0 0 0,0-1 0,0 0 340,0-2 0,1 1 0,-1-3 0,-4-10 0,1 0 0,2 6 0,-5-15 0,9 26 0,-9-26 0,6 19 0,-11-30 1884,2 4-1884,-2-3 341,3 4-341,-3-5 1854,2 8-1854,-2-6 0,2 7 0,0 0 0,-2-6 0,4 11 0,-3-10 0,3 7 0,-2-7 0,3 1 0,27-18 0,7-8 0,3 2 0,-5-2 0,9-5 0,3-1 0,-16 3 0,2-1 0,1-1 0,-1 1 0,-4 1-1093,5-1 1,-4 2 0,2-2 1063,5-2 0,4-2 0,-3 2 1,-12 5 28,-6 3 0,17-7 0,-7 4 0,0-1 0,-11 4 0,0 1 0,7-4 0,-2 2 0,-1-2 0,-12 7 0,9-7 819,-17 7 0,-4-3 0,-2-1 0</inkml:trace>
  <inkml:trace contextRef="#ctx0" brushRef="#br1" timeOffset="371979">1757 3267 5734,'4'34'0,"-1"-5"0,2 9 0,2-2 0,2 6 0,0-4 0,-2-7 0,1-1 0,1 9 0,1 4 0,3-2 0,1-4 0,2-3 0,-2-3-1639,-4-6 1,1-1 1614,10 22 0,-1-4 24,-10-21 967,0-3-967,7 19 0,-8-19 533,4 14-533,-6-15 0,-2-6 0,5 10 1825,1-14-1825,21-7 0,6-5 0,6-1-1050,1-3 1,0-2 1049,2-1 0,-8 0 0,7-2 0,-5 2 0,-10 3 0,0 0 0,8-3 0,4-2 0,-7 3 0,-2 1 0,-3 0 0,4-2 0,0 0 0,-5 2-241,1 0 1,-4 0 240,-17 6 0,2 0 0,2-3 493,-4-1 1,-3-3 0,-6 1 0</inkml:trace>
  <inkml:trace contextRef="#ctx0" brushRef="#br1" timeOffset="372847">1752 3184 5734,'37'-13'0,"1"0"0,-1 0 0,-3 1 0,-2 0 0,1 1 0,1-3 0,0 0 0,-4 2-2952,16-5 2952,-2-1 0,-6 2 0,-22 11 875,-3-1-875,3 0 476,-1 1-476,2 1 0,-5 4 0,0 4 0,2 14 0,1 5 0,2 3 0,-1 0 0,1 4 0,3 10 0,-3 0 549,-6-16 1,-1-1-550,5 9 0,1 4 0,-1-4-808,-2-5 0,-1-2 808,0 0 0,1 0 0,9 18 0,-7-15 0,3 3 0,0 0 0,5 8 0,-6-11 0,0 1 0,9 12 0,-16-25 418,8 14-418,-14-22 1700,4 7-1700,-3-6 0,3 6 0,-4-7 0,-2 0 0,-11 12 0,1-6 0,-11 11 0,-6 1 0,4-6-729,-7 9 729,9-10 0,0-1 0,1 1 0,-1 0 0,-13 12-177,22-21 177,2-1 0,0-1 0,-4-1 0,3-5 0,-3 0 0</inkml:trace>
  <inkml:trace contextRef="#ctx0" brushRef="#br1" timeOffset="373763">1144 3054 5734,'38'-12'0,"1"1"0,-1 0 0,1 0 0,9-3 0,-2 1 0,-7 0 0,1-1 0,-1 1 0,-3-1 0,1 1 0,-6 1 0,-5 3 0,-1 0 0,10-4 0,4-1 0,-8 3-1072,-9 3 1072,10-4 0,-18 8 344,-1-1-344,-2 2 177,8-3-177,-6 2 0,5-1 0,-6 2 551,-1 0-551,-1 0 0,0-1 0,5-23 0,-2-7 0,-4-6 0,-2-1 0,0-7-551,-5 16 0,-1 3 551,-2 9-708,-3-25 708,2 24 0,-3-18 0,2 17 0,1 10 0,-2-13 0,-23 27 0,-6 8 0,-5-5 219,10 3 1,-5 3 0,-2 2-220,-5 4 0,-5 1 0,2 2 0,4-4-1250,-4 2 0,0 0 1250,6-2 0,-5 2 0,-1 1 0,4-3-657,1 1 1,1-2 0,6-2 656,7-3 0,2 0-38,-25 10 1,4-3 37,23-8 0,6-4 0,-3 3 0,7-3 0</inkml:trace>
  <inkml:trace contextRef="#ctx0" brushRef="#br1" timeOffset="424100">19307 7225 5734,'15'-3'0,"2"1"0,20-4 0,5-1 0,2 1 0,-1-1 0,4 0 0,-6 1 0,1 1 0,3-3 0,1 1 0,-4 1 0,-1 0 0,-1-1 0,-7 2 0,-18 1 0,-9 3 0,-17 2 0,-4 1 0,-5 3 0,-2 16 0,7 0 0,-2 16 0,2 7 0,8-11 0,1 3 0,1 5 0,0 4 0,2-4 0,2-3 0,1-3 0,1 1 0,2-1 0,11 9 0,-3-28 0,27 0 0,-21-19 0,13-9 0,-17 5 0,6 5 0,5 3 0,-3 3 0,10-3 0,1-2 0,-2-3 0,5 1 0,3-8 0,-4-22 0,-5-5 0,-12 20 0,0-2 0,11-18 0,-10-4 0,-31 0 0,-10 4 0,5 4 0,-5-3 0,-3 4 0,-6 16 0,11 9 0,-6-2 0,11 10 0,18 11 0,-1-5 0,26 8 0,-8-11 0,13-2 0,2-1 0,-7-1 0,2 0 0,1 0 0,-6 0 0,-4 3 0,0 20 0,-13-8 0,-2 15 0,7 15 0,-4-24 0,8 20 0,26-31 0,-22-6 0,7-1 0,-1-2 0,-9-2 0,5 1 0,-8-1 0</inkml:trace>
  <inkml:trace contextRef="#ctx0" brushRef="#br1" timeOffset="424722">20667 7444 5734,'-5'-6'0,"-4"2"0,-23 10 0,13-1-482,-14 9 482,20-5 158,-6 19-158,14-2 0,-4 5 0,45-5 0,-19-20 0,12-9 0,-2-6 0,-14-2 40,2-11 0,-2 0-40,-8 8 0,4-6 0,-6 25 244,1 5-244,7 26 0,-5-21 0,6 16 0,5-25 0,3-9 0,3 0 0,9-14 0,-19 10 0,9-4 0,0 5 0,12 2 0,-3 1 0,9 2 0,-23 7 0,12 17 0,6 2 0,-4-2 0,2-22 0,-21-9 0,-12-35 0,-2 24-229,-4-18 229,2 23 0,1-1 0,-1 0 0</inkml:trace>
  <inkml:trace contextRef="#ctx0" brushRef="#br1" timeOffset="425638">21580 7710 5734,'2'12'0,"2"3"0,-3-14 0,-1-9 0,-4-14 0,-3-13-820,2-2 1,-1-13 0,1-2 0,0 8 331,0-1 1,-1-1 570,3 10 0,-1-4 0,-1-3 0,1 0 0,-1 3-83,0-3 0,0 1 0,-1 3 0,1 4 0,0-3 0,0 2 0,-1-9 0,-2-4 0,0 3 0,-3-1 0,0 6 0,2 3 0,-1 0 0,0 2 0,4 10 3172,2 12-3172,-1-9 665,2 22-665,-5 22 0,2-4 0,-4 17 0,1-13 0,-5 6 0,-5 8 0,2-5 0,-6 12 0,7-12 0,-3 3 0,2-3 0,3-5 0,2-4 0,0 0 0,-9 8 0,20-34 0,1-13 0,8-7 0,1-5 0,5-11 0,1-3 0,-1 2 0,0 6 0,0 0 0,0 1 0,0-2-371,1-6 1,1-2-1,-1 1 1,0 3 370,2 0 0,-1 3 0,-4 10 0,-5 14 0,6 2 0,-6 11 0,4 6 0,-6 5 0,3 11 0,7 20 0,-1-6 166,-5-11 0,1 0-166,2 5 0,6 8 0,1 1 0,0 0-625,0-1 0,-1-2 625,-5-11 0,6 11 0,-5-9 0,4 8 0</inkml:trace>
  <inkml:trace contextRef="#ctx0" brushRef="#br1" timeOffset="426227">22059 7459 5734,'6'5'0,"-4"-6"0,-2-13 0,-4-7 0,-1-8 0,2-2 0,0-11 0,0-2 0,0 6-1639,0-2 1,0-1 1397,1 2 0,-1-5 0,1-2 0,-1 3 241,0-4 0,0 1 0,0 4-81,-1 2 0,0 0 81,0 1 0,0-3 0,0 3 0,-3-2 0,-1 7 0,2 5 0,1 2 0,-1 3 0,3 11 0,1 2 0,-3-2 0,-2 11 2879,0 0-2879,-17 31 0,-2 12 0,1-5-467,3-4 0,-5 9 0,-1 1 0,7-9 467,6-11 0,2-2 0,-7 11 0,-2 4 0,5-9 0,6-10 0,8-11 0,23-47 0,-7 18 0,1-4 0,3-3 0,3-5 0,1 0 0,-4 5 0,-1 1 0,1 0 0,4-5 0,2-4 0,-4 11 0,-6 13 0,12 16 0,1 6 0,-4 9 0,8 12 0,6 10 0,-6-6 0,4 5-559,-7-10 0,3 5 0,-5-6 559,1-4-333,-1 1 1,0 1 332,1 1 0,-6-6 0,-1 1 0,0 4 0</inkml:trace>
  <inkml:trace contextRef="#ctx0" brushRef="#br1" timeOffset="426758">19679 8619 5734,'6'-48'0,"19"21"0,11-2 0,-2 5-1639,-8 6 1,3 2 1207,9-4 1,6-2 0,-6 4 430,-13 8 0,-3 1 0,23-9 0,0 0 0,0 0 0,-2 2 617,-5 0 1,-5 5-618,-20 14 0,-8 0 0,-2 6 0</inkml:trace>
  <inkml:trace contextRef="#ctx0" brushRef="#br1" timeOffset="426885">20239 8365 5734,'-5'45'0,"-1"0"0,0 0 0,1 0 0,-1-5 0,1-1 0,0-1 0,2-4 0,1 10 0,1-5-1639,0-13 1,1-1 1633,-1 16 0,0-1 5,5-3 0,1-20 0,2 3 0</inkml:trace>
  <inkml:trace contextRef="#ctx0" brushRef="#br1" timeOffset="427644">20403 8929 5734,'13'-7'0,"15"-2"0,-4 3 0,9-2 0,4-9 0,-2-2 0,-4-2-1156,3-1 0,-3-1 1156,-15-1 0,-7-8 0,-3-1 0,0 0 0,-1 1 0,-7 3-134,-38 2 134,21 18 275,-7 3 0,1 8-275,7 24 0,4 7 0,-4 4-238,6-2 0,4 0 238,10-7 536,13 9 1,7 0-537,2-15 0,2-2 0,0 13 0,3-5 0,5-19 0,-1-10-217,-4-9 217,12-9 0,-12-3 0,-2-4 0,-2-14 0,-2-2 0,-2 4 0,-8 5 0,0-5 0,-4 8 0,-8 9 529,-2-6-529,2 46 0,1 28 0,0 6 0,-1-11 0,-1-15 0,0 0-173,2 14 0,0 12 0,1-3 0,-1-16 173,-1-14 0,0-1 913,-1-3-913,-1-5 0,2 4 0,8-16 0,17-16 0,-4-7 0,-1 0 0,1-6 0,-7-3 0,1-6 0,-1-1 0,-2 4 0,5-3 0,-1-4 0,-3 3 0,0-9 0,1-2 0,-3 4 0,-3 10-504,-3 10 1,-2 3 503,5-28 0,-3 7 0,-6 28 0,0 14 0,-2 12 0,3 20 0,4 14 0,1 3 0,-2-20 0,0 0-488,2 7 1,1 3 0,0-6 487,3 1 581,0-4 0,2-2-581,-2-6 0,10 3 0,-9-24 0</inkml:trace>
  <inkml:trace contextRef="#ctx0" brushRef="#br1" timeOffset="427816">21238 8590 5734,'2'-11'0,"18"-5"0,5 0 0,6-7 0,5 4 0,7-4 0,-5 4 0,-13 7 0,-2 0 0,21-9 0,1 0 0</inkml:trace>
  <inkml:trace contextRef="#ctx0" brushRef="#br1" timeOffset="428004">21983 8170 5734,'-15'24'0,"0"0"0,1-1 0,2 0 0,4 8-1093,3 8 1,1 10 0,2-5-100,0-10 0,1 1 1192,0 9 0,-1 6 0,3-1 0,4-5 0,2 0 0,-1-6 0,-2-8 0,1 0 469,0 6 1,2 4 0,-2-7-470,2 2 0,-4-21 0,2 7 0</inkml:trace>
  <inkml:trace contextRef="#ctx0" brushRef="#br1" timeOffset="428305">21661 8806 5734,'4'10'0,"6"19"0,3-9 0,1 2-1441,3 10 1,-3 0 1440,2 2-179,0-7 1,4 5 0,-2-6 178,7 3 0,-2 4 0,7-11-444,-2-31 1,5-16 0,0-5 0,-5 6 443,-4 5 0,0-1 0,5-4 0,5-4 0,-1-2 0,-6 0-273,-1-17 1,-7 5 272,1 3 23,0-3 1,-3 6-24,-12 24 0,-3 11 0,-4 7 0</inkml:trace>
  <inkml:trace contextRef="#ctx0" brushRef="#br1" timeOffset="428535">22374 8565 5734,'-10'-28'0,"-1"9"0,4 30 0,-1 5-1093,0 24 1,1 16 0,1-6 604,2-18 1,0 0 487,0 5 0,-1 7 0,1-1 0,2-6 430,2-5 0,3-1-430,2 18 0,1 1 0,-2-20 0,-1 0 0,3 11 0,-1-7 0,-2-24 0</inkml:trace>
  <inkml:trace contextRef="#ctx0" brushRef="#br1" timeOffset="428811">22241 9062 5734,'-6'13'0,"5"12"0,3 2 0,1 0 0,1 0 0,1 2 0,5-2 0,2-4 0,2-3-577,17 17 577,-12-38 0,4-7 0,4-7 0,1-4 0,8-7-719,-6 3 1,-2 0 718,0-5 0,-3 1 0,-1-4 0,0 0 0,-2 1 0,-2 2 0,-1 1 0,-11 12 0,6-16 0,-10 15 0,2-13 0</inkml:trace>
  <inkml:trace contextRef="#ctx0" brushRef="#br1" timeOffset="433271">11774 7654 5734,'30'-8'0,"1"0"0,-1 1 0,13-4 0,8-4 0,-13 3 0,1-1 0,-1 1-1093,0 0 1,-1 1 0,-1-1 373,15-6 1,-8 2 718,-18 6 315,18-9 1,-31 17-1,12-3 1</inkml:trace>
  <inkml:trace contextRef="#ctx0" brushRef="#br1" timeOffset="433414">12285 7559 5734,'-11'47'0,"0"-1"0,0 0 0,0 1 0,-1-6 0,-1-2 0,5-1 0,6 2 0,4-1 0,3-4 0,3-5 0,1-3 0,4 10-200,8 0 0,-9-34 1,2-2-1</inkml:trace>
  <inkml:trace contextRef="#ctx0" brushRef="#br1" timeOffset="433883">12474 7965 5734,'31'17'0,"-14"-8"0,20-4 0,7-28 0,-22 7 0,0 0 0,-2-2 0,-7-17 0,-10 5 0,-2-2 0,1-14 0,-6 11 0,-7 1 0,-12 13 0,-5 7 0,-18 7 0,2 5 0,33 27 0,44-9 0,-6-13-521,9-5 521,-14-3 0,4-3 0,0-3 0,3 0 0,-1-1 0,-1 0 0,5-3 0,-6 5 0,0 3 0,-17 11 0,-2 21 0,-3 6 0,-1-6 0,0 9 0,3 0 0,16-2 0,-8-11 0,15-1 0,-12-21 0,0-1 0</inkml:trace>
  <inkml:trace contextRef="#ctx0" brushRef="#br1" timeOffset="434459">13116 7742 5734,'-4'-47'0,"3"13"0,-22 52 0,-4 11 0,11-5-893,-7 7 0,4-1 893,15-12 0,28 26 0,-10-27 279,7 3 0,3-7-279,5-26 0,0-8 0,2 5 146,-4-5 0,-5-2-146,-13 4 0,-1-3 0,-2 3 936,-2 10-936,-2 12 0,-3 8 0,3 3 0,13 13 0,-4-13 0,11 11 0,-8-18 0,22-5 0,-4-11 0,6 1 0,-16-10 0,-3-2 0,-4 4 0,19-14 0,-22 27 0,3 3 0,-2 10 0,-5-3 0,4 3 0,0-1 0,-1 7 0,-1-4 0,-2 6 0,-5-9 0,3 6 0,-1-3 0,1 3 0,1-12 0,-3-15 0,0 0 0,-6-10 0,-2 10 0</inkml:trace>
  <inkml:trace contextRef="#ctx0" brushRef="#br1" timeOffset="434607">13378 7447 5734,'-17'-21'0,"0"-1"0,-10-7 0,22 29 0,4 8 0</inkml:trace>
  <inkml:trace contextRef="#ctx0" brushRef="#br1" timeOffset="434945">14058 7318 5734,'17'-22'0,"-2"14"0,-11 12 0,-1 13 0,-2 3 0,1 16 0,2 4 0,0 6-913,0-10 0,0 5 1,0-5 912,0-11 0,0 0 0,1 16 0,1 5 0,-1-5 0,-1-15 0,0 0 0,3 20 0,-2 1-27,-6-19 1,-1-4 0,-4-3 0,-5 18 0</inkml:trace>
  <inkml:trace contextRef="#ctx0" brushRef="#br1" timeOffset="435255">13924 7853 5734,'-11'-9'0,"34"36"0,-2-7 0,0 2 0,2 2 0,7 8 0,-10-12 0,13-1 0,4-6 0,-1-19 0,-2-1 0,0-7 0,-7-18 0,-6-6-484,-5 12 1,0 0 483,5-15 0,-3 2 233,-3 6-233,-2-1 0,1 2 0,-3 4 0,6-15 0,-9 25 0,-4 6 0,-3 6 0,-5 8 0</inkml:trace>
  <inkml:trace contextRef="#ctx0" brushRef="#br1" timeOffset="435520">14438 7427 5734,'-7'-34'0,"-1"6"0,2 50 0,4-5-1093,3 22 1,1 14 0,1-5 604,0-16 1,-1 0 487,2 11 0,1 5 0,-2-7 860,1 8-860,-1-14 0,1 4 0,-1-4 0,1 12 0,0 1 0,0-7 0,-3-28 0</inkml:trace>
  <inkml:trace contextRef="#ctx0" brushRef="#br1" timeOffset="435820">14248 7790 5734,'22'33'0,"0"0"0,-8-12 0,1 1 0,9 14 0,5 5 0,-4-7 0,4 4 0,3-10 0,1-14 0,-7-42 0,-2-11 0,-2 22 0,-1-3 0,1-20 0,-1-10 0,-5 9 0,-3 4 0,2-8 0,-1 4 0,-10 27 0,5-12 0</inkml:trace>
  <inkml:trace contextRef="#ctx0" brushRef="#br1" timeOffset="436049">14682 7486 5734,'-5'-20'0,"0"9"0,1 13 0,0 37 0,2 15 0,0-8-1048,1-9 1,0 6 0,-1-5 1047,1 11-632,-1-8 0,0 8 0,-1-6 632,2-13 0,-1-1 0,0 10 0,0 5 0,1-11 0,1-13 0</inkml:trace>
  <inkml:trace contextRef="#ctx0" brushRef="#br1" timeOffset="436339">14535 7983 5734,'-9'-11'0,"2"12"0,4 3 0,5 13 0,3-2 0,9 10 0,3 2 0,1-2 0,2 5 0,5-2 0,4-15 0,1-6 0,15-3 0,-14-2 0,-1-7 0,2-27 0,-6-7 0,-2 4 0,-2 1 0,0-4 0,-8 8 0,-3 3 0,1-1-275,0 2 1,-2 3 274,-5 11 0,-1 2 0,-6 7 0,-2 1 0</inkml:trace>
  <inkml:trace contextRef="#ctx0" brushRef="#br1" timeOffset="463779">2518 8708 5734,'1'-10'0,"-1"0"0,0 2 0,1 8 0,4 17 0,0 2 0,3 15 0,0 2 0,-1 0-714,1-2 1,-1 0 713,0 3 0,0-4 0,1 6 0,-1-2 0,-1-8 0,0 1 0,1 7 0,2 3 0,-1-2 0,-1-2 0,0-2 0,-1-1 0,0 1 0,0-1 0,2 9 0,-1-1-956,2 8 1,-1-3 955,-4-22 0,0 3-382,1 6 1,1 9 0,1 6 0,1 0 0,-2-2 0,0-8 381,-1-3 0,-1-5 0,2 6-19,-1 2 1,2 7 0,0 4 0,0-2 0,-1-5 0,-1-10 18,2 17 0,0-4 0,1 9 0,0-5 0,-3-16 0,0 3 0,2 4 0,2 11 0,0 3 0,0-3 0,-2-11 0,-1-8 0,0-1 0,1 6 0,1 8 0,1 0 0,-1-4 0,2 9 0,-1-4 0,0-4 0,-1 1 0,0-3 0,0 2 0,-1-6 0,2 8 0,-3-10 0,2 7 0,0 1 0,-1-8 0,-1-4 0,0-2 0,1 10 0,2 6 0,-2-6 0,-1-13 0,0 2 0,1 7 0,3 7 0,0 1 0,-1-5 0,0 4 0,1-1 0,-2-4 0,2 5 0,0-1 0,-2-7 0,-1-6 0,-1-3 67,4 15 1,1 2-68,-1-1 0,0-1 0,0-2 0,-1 0 0,1 1 0,-1-4 0,-2-10 0,4 20 0,-7-33 2299,4 11-2299,-5-32 0,3 10 0,-7-34 0</inkml:trace>
  <inkml:trace contextRef="#ctx0" brushRef="#br1" timeOffset="465097">783 11152 5734,'-9'-4'0,"0"-1"0,13-4 0,27-6 0,8 0 0,3-2 0,-7 4 0,9-1 0,1 0 0,-8 2-1429,-10 4 1,-1 1 1428,6-3 0,4 0 0,1-1-675,10-1 0,2 0 0,-5 2 675,-13 2 0,3 0 0,7-2 0,10-2 0,4-1 0,-4 0 0,-10 3-426,-8 2 0,-1 0 426,12-3 0,5-1 0,-7 1 0,-15 4 0,-1 1 0,11-3 0,2-1 0,-6 2 0,0 0 9,6-1 0,0 0-9,-4 1 0,-2 0 0,-7 2 0,1 0 0,20-5 0,0 1 0,-18 4 0,-1 0 528,10-3 0,0 1-528,-12 2 0,2 0 0,12-2 0,6-2 0,-5 1-79,-4 1 0,-1 0 79,3 0 0,4-2 0,1 0 0,5 0 0,0-1 0,-4 1-458,-8 2 0,0 0 458,7-2 0,5 0 0,0-1 0,-11 3 0,0 0 0,0 0 0,-5 1 0,6-1 0,0 0 0,0 0 0,6-2 0,2 1 0,-6 0 0,-6 1 0,-2 2 0,2-2 0,1 0 0,4 0 0,0 0 0,-1 0 0,7-2 0,0 1 0,2-1 0,-2 1 0,3-1 0,-1 0 0,-6 1 0,1 1 0,0-1 0,-1 1 0,5-2 0,0 0 0,-9 2 0,-8 2 0,-2 0 0,7-1 0,3 0 0,1-1 0,3 0 0,1 1 0,-5 1 0,-10 1 0,1 0 0,9-1 0,6-2 0,-9 2 1897,-1 0-1897,0-1 0,7-3 0,-5 2 0,-10 2 0,2 0 0,11-3 0,9-3 0,0 0 0,-10 3 299,-12 2 1,-2 0-300,11-2 0,5-1 0,-8 2 300,1-1-300,5-1 0,-1 0 0,-7 3 809,-2-1 1,-2 1-810,-12 4-274,17-5 274,-14 3 0,12-3 690,-9 3-690,7-2 0,-6 0 0,-19-3 0,-8 4 0,-18-1 0</inkml:trace>
  <inkml:trace contextRef="#ctx0" brushRef="#br1" timeOffset="471105">3754 8567 5734,'-31'1'0,"6"2"0,-8 1 0,11 2 0,-18 8 0,21-6 0,-18 11 0,0 3 0,17-8 0,-3 1 0,-1 5 0,-7 18 0,3 1 0,5-8 0,4-4 0,-4 5 0,3-1 0,3 1 0,3-3 0,-4 8 0,5-9 0,-1 1 0,-1 11 0,6-17 0,-5 17 0,6-11 0,1 0 0,0-1 0,2 7 0,-2 8 0,2-8 0,3-2 0,-1 3 0,1 2 0,4-5 0,1-3 0,0 0 0,1 5 0,2 1 0,7 8 0,-3-11 0,-2-10 0,2 2 0,7 5 0,0-1 0,2 3 0,10 7 0,0-3 0,-10-18 0,17 15 0,-14-17 0,-4-3 0,7 2 0,12 3 0,2 0 0,-4-3 0,3 2 0,2 0 0,-11-9 0,-3-1 0,4 1 0,-4-2 0,2 1 0,-2-2 0,-2-1 0,5 1 0,-5-1 0,1 0 0,4 0 0,10 1 0,-11-3 0,1 0 0,15 0-875,1-1 875,-23-3 0,21-2 0,-13 0 0,17-2 0,2-2 0,-13 2 0,1 0 0,-1-1 0,-16 3 0,27-9 0,-19 5 0,-3 1 0,-1 0 0,0-1-264,6-4 1,3-2 263,8-5 0,-9 6 0,0-3 0,-1-3 0,-3-1 0,4-4 0,-8 7 0,-1-3 0,1-6 0,-4 0 0,1-3 0,3-10 0,-2 0 0,-7 8 0,5-14 0,-13 20 0,-1 0 0,-1-1 0,2-7 0,1-16 0,-4 10 0,-3 17 826,2-18-826,-3 14 576,-1-2-576,-6-19 0,-1-2 0,1 5 0,-3 5 0,-2-6 0,-1 8 0,-5 2 0,5 8 0,-1-1 0,-5 0 0,2 2 0,0 3 0,0-1 0,-2-2 0,-4-1 0,1 2 0,-3-4 0,3 6 0,-5-4 0,2 5 0,-15-5 0,15 8 0,-2 1 0,-8 0 0,2 4 0,4 1-465,2 3 1,2 0 464,2 2 0,-3 0 0,0 0 0,-1-1 0,0 1 0,-1-1 0,-8-2 0,10 3 0,-7-3 0,0 2 0,14 4 0,-17-2 0,-2 0 0,10 3-354,-1 0 0,0 0 354,9 3 857,-25 1-857,3 3 0,-7-1 0,11 5 0,2 1 0,6-1 0,-2 1 0,-2 1 0,5 1 0,2 0 0,-8 3-364,8-3 0,4 0 364,7-2 0,2 0 0,0 0 0</inkml:trace>
  <inkml:trace contextRef="#ctx0" brushRef="#br1" timeOffset="472558">4105 8821 5734,'-46'11'0,"20"-4"0,-14 7 0,24-6 0,-27 16 0,21-11 0,-21 12 0,18-7 0,2-2 0,-1 4 0,2 2 0,1 0 0,4-2 0,-4 4 0,0 2 0,-3 11 0,6-10-488,-4 8 488,15-20 0,-3 9 0,-1 2 0,2-2 0,0-1 0,0 4 0,1 18 0,2-2 0,1-8 0,-2 8 0,2 2 0,4 1 0,2-22 0,0 22 0,4-19 0,0-3 0,1 1 244,0 0 0,2 1-244,14 16 0,-10-20 0,14 19 0,3-16 0,2-2 0,-3-2 0,7 4 0,5 0 0,-2-9 0,-2-4 0,5 4 0,-6-5 0,7 0 0,-9-2 0,-3-3 0,11 1 0,6-2 0,-9-4 0,-1-2 0,-6 2 0,1-1 0,10-3 0,4-2 0,-8 0 0,1-1 0,-5 0 0,7-2 0,-4-2 0,-1-4 0,-2-1 0,-3 3 0,1 0 0,13-13 0,-6 1 0,-15 7 0,0 0 0,-1-2 0,4-8 0,-5 4 0,-3-2 0,-2 0 0,-5 5 0,9-19 0,-13 9 0,-6-4 0,0-2 0,1-9-104,-2 10 1,-3 1 103,-2 7 0,0 6 0,-1-6 0,0 7 0,-7-13 0,-3-2 0,-5-6 0,3 7 0,-4-5 0,3 5 0,-6-3-592,5 9 1,1 2 591,4 8-350,-9-6 1,-1-2 349,1 3 0,2 0 0,-5-1 0,-18 1 0,0 4 0,5 2 0,8 5 0,-9-1 0,0 0 0,6 3 0,4 5 0,1 1 0,-8-1 0,-5-1 0,5 2 0,8 1 0,2 1 84,-3 0 1,-1 1-85,-14 1 0,3 0 0,2 1 0,-10 2 0,3 2 0,24 0 0,-12 5 0</inkml:trace>
  <inkml:trace contextRef="#ctx0" brushRef="#br1" timeOffset="473527">4221 9220 5734,'-21'-14'0,"3"6"0,-22 15 0,21 0 0,-14 12 0,2 13 0,16-15 0,-2 3 0,1 2 0,5 2 0,3-1 0,-4 8 0,4-5 0,1 3 0,5-1 0,2 0 0,1 12 0,4 0 0,2-2 0,2-12-569,7 12 569,-8-25-85,9 5 0,2 2 85,6 2 0,4-3 0,7 3 0,-2-4 0,-1-7 0,0-3 0,9 7 0,-1-3 0,6-10 0,-2-11 0,-13 0 0,0-2 0,0-4 0,5-11 0,-9-3 0,-3-1 0,-2-3 178,-9 8 0,-3 2-178,-6 6 175,0-8-175,-6-14 0,-2-4 0,-1-5 0,-5-3 0,-2 4-910,-2 18 910,-6-3-284,1 12 1,0 2 283,-3-3 88,0 1 1,-5-1-89,-10 3 0,0 3 0,-5-5-519,4 5 0,2 4 519,14 8 0,-1 2 0,-6 4 0,-1 1 0,-2 1 0,3-1 0,-1 3 0,2 4 0,2 1 0,-4 2 0,4-2 0,2 2 44,-4 7 1,11-6 0,-6 6-1</inkml:trace>
  <inkml:trace contextRef="#ctx0" brushRef="#br1" timeOffset="474240">4206 9424 5734,'-2'11'0,"0"17"0,6-3 0,1 0 0,0 13 0,3-9 0,1-3 0,-1-10 0,11 15 0,-10-18 0,16 12 0,8-20 0,-11 0 0,26-18 0,-37 5 0,12-10 0,-13-8 0,-5-18 0,2 10 0,-9-7 0,-3 26 0,1 5 0,-10-9 0,-32 11 0,21 7 0,-1 2 0,-1-1 0,0 3 0,-9 8 0,19-2 0,4-3 0,-3 2 0,6-2 0</inkml:trace>
  <inkml:trace contextRef="#ctx0" brushRef="#br1" timeOffset="475672">1502 9133 5734,'-11'-7'0,"1"0"0,-22-2 0,17 6 0,-27 10 0,-3 5 0,14 3-1348,-6 2 1,2 2 1347,10 0 269,3 0 1,-4 5-1,0 4-269,5 2 0,0 4 0,0 1 0,0-2-825,-7 3 0,0-2 0,3 2 825,0 8 0,2 2 0,5-5 0,7-8 0,2-4-85,2-5 0,1 1 85,-2 6 0,0 5 0,2-2 0,-1 11 0,2-1 300,-1 0 0,1 1-300,3-7 0,2 2 0,0-5-1036,1 14 1036,0-13 0,2 4 0,4-4 0,2 2 0,0-4 0,-3-8 0,1-1 0,3 9 0,0 3 0,1-6 0,5-5 0,6 0 0,3 0 0,3 3 0,-2-5 0,1 0 2611,12-1-2611,0-3 0,9-2-491,-12-9 0,4-2 0,4 0 0,-2 0 1,-4 0 490,4 4 0,-3-1 0,2-1-231,4-3 0,4-1 0,-3-2 1,-11-2 230,-3-5 0,16-5 0,-10 0 0,4-4 0,6-7 0,-9-5 0,2-5 0,-2 2 707,-9 11 0,-2 2 1,2-6-708,0-6 0,2-6 0,1-3 0,-5 2 0,-6 7 936,-6 5 0,-4 0-936,10-16 0,3-7 0,-5-1 0,-11 5 0,-3 0 0,-1 2 0,3-8 0,-1 1-231,-2 6 1,-1-1 0,-1 6 230,-5-6 0,0 13 0,-2 0 0,-3-3 0,-3-6 0,0 4 0,-3-14-82,3 15 1,-2-4 0,0 3 81,0 6 0,-3 2 0,-7-6 0,-4-1 0,1 1 0,3-2 0,-1 2-70,-1 2 0,-3 0 0,3 4 70,-10-1 0,-1 4 0,-1-1 0,13 9 0,0-1 0,-15-8 0,-4 3 0,-1 11 0,-2 6 0,12 2 0,-1 2 0,-3 2 0,-7 3 0,-4 2 0,-1 1 0,5 0 236,8 0 0,3 0 0,0 2-236,-11 6 0,-1 1 0,9-1 0,5 4 0,-8 6 0</inkml:trace>
  <inkml:trace contextRef="#ctx0" brushRef="#br1" timeOffset="476549">1545 9584 5734,'-23'-20'0,"3"4"0,-14 28 0,15-2 0,-18 15 0,15 1 0,5 3 0,-1 7 0,1-4 0,3-7 0,1 1 0,-3 5 0,-1 3 0,4 1 0,5 10 0,6 2 0,5-9 0,4 1 0,-1 1 0,-3 0 0,-1 1 0,5-1 0,5 2 0,4 0 0,4-4 0,2-12 0,4-2 0,-3-3-106,2 4 0,0-1 106,3-2 0,3 0 0,-5-5-885,3 0 885,14 7-758,-5-23 1,13-6 0,0-3 0,-8 1 757,-10 2 0,0-2 0,9 2 0,9-2 0,-1-2 0,-8-6-536,-11-12 0,-7-6 0,-3 4 536,-5 9 0,-1 1 0,8-10 0,2-4 0,-6 6 0,-9 4 0,-4-14 0,-3-5 0,-3 14 0,-3-2 0,-3-9 0,-3-9 0,-2 0 0,1 8 0,-1 4 0,-2 2 0,0-3 0,-3-5 0,-2 4 0,-2 9 0,-2 3 0,2 2 0,-11-11 0,1 12 0,-9-2 0,-1 1 0,7 7 0,-15 3 0,13 5 0,-4-1 0,5 5 0,-2 6 0,-3 2 0,0 2 0,2 1 0,6 5 0,-7 5 0,-1 1 0,7-3 0,6-3 0,0 1 0,-17 8 0,-5 3 0,14-4 0,22-3 0</inkml:trace>
  <inkml:trace contextRef="#ctx0" brushRef="#br1" timeOffset="477092">1610 9971 5734,'9'37'0,"1"0"0,2-7 0,3 1 0,5 1 0,3 1 0,-1-3 0,-3-7 0,2-3 0,10 4 0,0-11 0,5-36 0,-7 9 0,-15-30 0,-9-5 0,-6 14 0,-2-3 0,-2 1 0,-6 7 0,-1 2 0,-2 2 0,1 8 0,2 13 0,-6 3 0,3 2 0,-26 14 0,23-5 0,-15 10 0</inkml:trace>
  <inkml:trace contextRef="#ctx0" brushRef="#br1" timeOffset="478016">2036 11298 5734,'-29'-14'0,"-15"-3"0,18 10 0,-17 4 0,13 14-1093,0 11 1,-5 8 0,3-1 604,6-7 1,1 2 487,-6 3 0,-2 5 0,4 5-353,10 2 1,4 6 0,2-1 0,2-5 352,-1 2 0,1 1-19,0-1 1,-2 6 0,2 1 0,4-5 18,8 6 0,6 0 0,1-10 0,2 3 0,2 1 0,-2-3 0,-1 1 0,-1-1 0,7 3 0,2-9 0,6 4 0,4 3 0,2 0 0,0-2 0,-3-4 0,-3-7 0,10 8 0,1-4 0,-7-5 0,4 5 0,2-1 0,1-4 0,-1-10 0,11-13 0,0-12 0,-4 0 0,-6 3 0,-1-1 0,10-4 0,4-1 0,-8-1 0,-15 1 0,-2-2 0,11-12 0,4-6 0,-4 2 171,-7 7 1,-2-2-172,2-4 0,4-6 0,-2-4 0,-6-2 0,-12-1 0,-5-5 0,-4-2 0,0 2 0,1 4 267,6-4 0,0 3 0,-3-5-267,-6 5 0,-2-6 0,-1-4 0,-2 2 0,-1 6 0,1 9 0,-4 4 0,-2 3 0,-4-10 0,-5-3 0,2 7 2799,-12-2-2799,-2 11 0,-7-1 0,4 4 0,11 7 0,0 3-496,-7-4 1,-3-2-1,5 6 496,-4 3 0,-1 5 0,-1 2 0,-5 0 0,6 7 0,-7 2 0,7 2 0,-4 8 0,4-1 0,-1 1 0</inkml:trace>
  <inkml:trace contextRef="#ctx0" brushRef="#br1" timeOffset="478510">1853 11879 5734,'-21'29'0,"10"-11"0,-6 24 0,13-15 0,2 1 0,4 5-820,8-1 1,7 5 0,0 0 0,-2-3 331,-2 10 1,5-2 487,11-7 0,8 3 0,2-5 0,-6-13 0,15-15 179,0-3 1,-2-8-180,-21-9 0,-4-9-614,-1-11 0,-2-8 1,-1 3 613,3 6 0,-5-4 0,-9 1 0,-4-9 0,-3-2 0,-2 3 0,-1 9 0,-5 6 0,-3 2 0,-1-12 0,-3-4 0,-7 7 0,-12 14 0,-5 7 0,4 3 0,12 1 0,1 1 0,-12-3 0,-4-1 0,9 5 307,11 7-307,-26 10 0,25 8 0,0 1 0,-24 8 0,17 14 0</inkml:trace>
  <inkml:trace contextRef="#ctx0" brushRef="#br1" timeOffset="478857">1938 12086 5734,'-8'23'0,"5"-12"0,5 23 0,5-19 0,18 20 0,-10-16 0,10 1 0,1-3 0,-8-12 0,10-20 0,-3-8 0,-11 0-781,-1-6 0,-1 1 781,-10 7 246,-5-4 0,-4 0-246,-12-8 0,-7 10 0,-4 3 0,-3 9-35,-15 16 1,36 3 0,1 3-1</inkml:trace>
  <inkml:trace contextRef="#ctx0" brushRef="#br1" timeOffset="479790">4343 10592 5734,'-35'-1'0,"1"0"0,-1 0 0,-2 13 0,-2 7 0,1 4 0,4 4 0,8 3 0,4 6 0,2 1 0,-1-1-459,-4-2 1,0 0 0,1 0 0,4 3 458,3 8 0,4 5 0,3-1 0,4-6 0,2 1 0,9 1 0,3-9 0,4 6 0,4 4 0,2 0 0,1-1 0,2-6 0,6 3 0,4-5 0,1-2 0,0 4-632,-5 0 1,1 3 0,-1 0 0,1-3 0,1-7 631,9-1 0,0-7 0,4-6 0,-6-7 0,4-4 0,-2-3 0,-3 0-373,2 1 1,0-2 372,0 1 0,5-1 0,0 0 0,-8-3 0,-5-4 0,-4-2 0,1 1 0,3-2 0,9-7 0,9-6 0,1 0 0,-7 1 0,2 0 0,0-3 0,-10 3 0,7-4 0,3-3 0,-1-1 0,-3-3 0,-7 0 0,-7-3 0,-4-3 0,-4-1 0,-1 1 0,3 1 0,5 0 0,2 1 0,-2 1 0,-3-3 0,-2-3 0,-2-1 0,-4-2 0,-9 2 0,-13-1 0,-8-1 0,-4 2 0,2 5 0,1-3 0,-4 1 0,2 4 0,-4-5 0,-2-2 0,-2 3 0,2 5 0,-8 3 0,0 6 0,-3 0 0,3 1 0,-3 0 0,1 0 0,1 2 0,0-1 0,2 1 0,-4 3 0,-5 2 0,-5 2 0,0 3 0,8 2 0,5 3 0,1 3 0,-5-2 0,-5 1 0,-3 4 0,-1 6 0,-4 4 0,1 1 0,7-2 0,2 0 0,0 0 0,-2 1 0,-8 1 0,3 1 0,12-1 0,3 5 0</inkml:trace>
  <inkml:trace contextRef="#ctx0" brushRef="#br1" timeOffset="480294">4619 10924 5734,'-26'2'0,"0"0"0,-5 18 0,-2 9 0,6-2 0,6-5 0,3 1-1093,-5 8 1,0 4 0,6-3 750,9 11 342,6-13 0,5 4-705,5 2 0,5 4 0,-1-3 705,-1 3 0,4 1 0,2-9 0,5 4 0,3-3 0,-2-6 461,7-3 0,5-7-461,-2-4 0,6-3 0,2-3 0,-2-8 0,-4-11 0,0-9 0,-2-2 0,0 2-126,10 2 1,-1 2 0,-5-9 125,-13-3 0,0-6 0,-3-4 0,-6-1 0,-9 2 0,-14-8 0,-14 0 0,-4 0 0,6 2 0,10-3 0,2 2 0,-11 1 0,-10 11 0,-11-1 0,-6 1 0,-1 3 0,2 4 0,10 8-273,-5 3 0,0 6 273,2-2 0,-6-1 0,0 3 0,5 6 0,-9 15 0,8 5 1360,-4 0-1360,14-3 0,-3 4 0,7 0 0,1 16 0,3 2 0,9-1 0</inkml:trace>
  <inkml:trace contextRef="#ctx0" brushRef="#br1" timeOffset="480728">4532 11316 5734,'1'38'0,"-1"1"0,-1-4 0,6-5 0,20-13 0,4-5 0,-4-1 0,4 0 0,0-7 0,7-37 0,-25-1 0,-2-3 0,5 9 0,-3 0-713,-7-11 1,-6 4 712,-5 11-251,-7-8 251,1 11 0,-6-5 0,5 13 0,-30-2 0,21 10-281,-21 0 281,28 11 0,-11 18 0,13-10 0,-6 14 0,17-14 0</inkml:trace>
  <inkml:trace contextRef="#ctx0" brushRef="#br1" timeOffset="481044">4671 11214 5734,'-12'8'0,"11"39"0,21-29 0,5 0 0,-13 7 0,1-3 0,14-11 0,0-11 0,-4-36 0,-13 8 0,4-15 0,-26 15 0,-4 5 0,2 5 0,-18-17 0,16 33 0,0 1 0</inkml:trace>
  <inkml:trace contextRef="#ctx0" brushRef="#br1" timeOffset="485694">2998 8022 5734,'-3'25'0,"4"-2"0,2 20 0,4-5 0,0-1 0,0-3 0,-1-2 0,1 1 0,4 11 0,-6-22 0,4 16 0,-4-19 0,-2-17 0,1 5 0</inkml:trace>
  <inkml:trace contextRef="#ctx0" brushRef="#br1" timeOffset="485959">3131 7966 5734,'7'27'0,"0"1"0,0-4 0,0 3 0,2 10 0,2 5 0,-2-5 0,-2-11 0,1 1 0,2 10 0,3 7 0,0-1 0,-3-10 0,0 0 0,3 0 0,-4-12 0,-9-23 0,-2-11 0,-5-1 0,-2-2 0,-3-1 0,0-1 0</inkml:trace>
  <inkml:trace contextRef="#ctx0" brushRef="#br1" timeOffset="486132">3099 8286 5734,'35'-25'0,"0"0"0,0 0 0,4-2 0,0 0 0,-10 7 0,-12 10 0,12-10 0,-24 13 0</inkml:trace>
  <inkml:trace contextRef="#ctx0" brushRef="#br1" timeOffset="486991">3419 8008 5734,'9'29'0,"0"-1"0,0 2 0,8 12 0,2-1 0,-6-16 0,7 10 0,-9-10 0,-17-28 0,9 14 0,-27-47 0,14 12 0,2-1 0,-2-21 0,2-2 0,24 1 0,-5 24 0,9-12 0,10 6 0,-14 16 0,13-10 0,-17 20 0,5 9 0,-5-1 0,0 8 0,-13 9 0,-8 14 0,3-10 0,-5 8 0,6-23 0,12 12 0,17-3 0,3-1 0,0 7 0,3-9 0,-2-1 0,-6 4 0,-11-8 0,6 10 0,-27 9 0,3-15-239,-12 15 239,6-21 0,-10 1 0,-5-1 0,-19 0 0,19-2 0,2-2 0,-6-7 0</inkml:trace>
  <inkml:trace contextRef="#ctx0" brushRef="#br1" timeOffset="487211">3887 8077 5734,'10'48'0,"-1"-6"0,-5-24 0,1 1 0,3 5 0,1 0 0,-2-3 0,11 19 0,-11-36 0</inkml:trace>
  <inkml:trace contextRef="#ctx0" brushRef="#br1" timeOffset="487457">4193 7873 5734,'1'22'0,"5"20"0,2 2 0,0 0 0,-1-6 0,2 6 0,-1-10 0,-1-6 0,7 20 0,-6-37 0,2 1 0</inkml:trace>
  <inkml:trace contextRef="#ctx0" brushRef="#br1" timeOffset="487642">4446 7780 5734,'10'11'0,"-4"-8"0,3 39 0,-1-5 0,0 0 0,0 2-176,0-1 0,0-1 176,-1-7 21,-3-10 1,1 2 0,-4-11 0</inkml:trace>
  <inkml:trace contextRef="#ctx0" brushRef="#br1" timeOffset="487824">4315 7995 5734,'-9'-5'0,"8"0"0,4 0 0,9-1 0,17-5 0,4 0 0,-3 0 0,0 0 0,6-3 0,-6 2 0,-1-2 0,-4 1 0,0 1 0</inkml:trace>
  <inkml:trace contextRef="#ctx0" brushRef="#br1" timeOffset="488174">4724 7730 5734,'5'20'0,"-1"1"0,3-2 0,8 17 0,1 4 0,1 0 0,-1 0 0,3 2 0,-1-6 0,-1-5 0,0-1-420,-1-1 0,-1-4 420,-8-18 204,18-24-204,-12 1 0,15-21 0,-16 7 0,1-6 0,1-3 0,1-6 0,-3 9 0,0 1 0,-3 4 0,-3-4 0,-5 12 0,-3-4 0,-6 21 0</inkml:trace>
  <inkml:trace contextRef="#ctx0" brushRef="#br1" timeOffset="496295">557 8612 5734,'5'32'0,"-2"-5"0,-3 3 0,-3 12 0,-1 3 0,1-1 0,-1 0 0,0 3 0,3-9 0,2-4 0,3 11 0,10-7 0,7-5 0,6-14 0,-1-13 0,1-4 0,14-11 0,-12 2 0,2-2 0,13-11 0,-22 11 0,22-12 0</inkml:trace>
  <inkml:trace contextRef="#ctx0" brushRef="#br1" timeOffset="497769">432 8759 5734,'21'40'0,"0"0"0,0 1 0,-3-9 0,-1 0 0,-1-1 0,2 10 0,-1-3 0,-4-9 0,0 0-1039,2 3 0,-2-1 1039,5 6 0,-11-26 0,-1-3 0,2-2 0</inkml:trace>
  <inkml:trace contextRef="#ctx0" brushRef="#br1" timeOffset="497950">698 8587 5734,'1'32'0,"1"-11"0,2 5 0,0 4-1443,1-5 0,0 0 1443,-1 0 0,2 1 0,1 8 0,0 0 56,-1-8 0,0-1-56,0 1 0,0-2 0,3 17 0,-3-18 128,-1-2 0,-1-4 0,0-1 0</inkml:trace>
  <inkml:trace contextRef="#ctx0" brushRef="#br1" timeOffset="498112">595 9052 5734,'35'-29'0,"-1"0"0,1-1 0,-1 1 0,9-7 0,-2 0 0,-11 11 0,-14 9 0</inkml:trace>
  <inkml:trace contextRef="#ctx0" brushRef="#br1" timeOffset="498711">877 8654 5734,'6'20'0,"0"0"0,0-4 0,6 14 0,2 1 0,-2-3 0,6 13 0,0-2 0,-11-22 0,2 13 0,-37-43 0,11 5 0,-20-20 0,23 0 0,3-1 0,1-1-397,1 0 1,3 1 396,10 8 0,9-4 0,2 1 0,0-1 0,1 3 0,0 0 0,3 5 0,-4 4 0,6 2 0,-14 15 0,-5 13 0,-7 1 0,-13 27 0,10-26 0,-7 17 0,11-27 793,-1 5-793,2-3 0,4 7 0,20 3 0,-6-6 0,14 4 0,-14-12 0,9 5 0,2 2 0,-3-2 0,9 12 0,-3 1 0,-21-8 0,2 26 0,-25-22 0,-6-1 0,-3 8-455,3-7 1,0-3 454,4-6 0,-22 12 0,17-15 0,-17 5 0,23-17 0</inkml:trace>
  <inkml:trace contextRef="#ctx0" brushRef="#br1" timeOffset="499049">1141 8564 5734,'9'-1'0,"14"35"0,-7-13 0,-2 7 0,0 3 0,-2-2 0,0 0 0,3 8 0,2 2 0,-1-3 0,-7-18 0,10 15 0,-7-27 0,23-9 0,-9 1-845,16-10 845,-21 2 0,2-1 0,1-4 0,0-1 0,1-1 0,-2 1 0,-2 1 0,-9 4 0</inkml:trace>
  <inkml:trace contextRef="#ctx0" brushRef="#br1" timeOffset="499445">1570 8526 5734,'-2'-8'0,"2"8"0,9 27 0,7 17 0,-7-21 0,0 1-684,4 4 1,-1-3 683,1-1 0,3 3 0,0-2 0,-4-5 0,11 13 162,-1-43-162,-10-1 0,13-19 0,-8-16 0,-3-1 0,1 5 0,-1-3 0,-1 1 0,-4 12 0,-4 12 256,7-27 0,-17 36 1,2-12-1</inkml:trace>
  <inkml:trace contextRef="#ctx0" brushRef="#br1" timeOffset="505252">1536 10013 5734,'-10'-2'0,"4"-1"0,2-13 0,3 4 0,-1-6 0,1 7 0,0 3 0,0-1 0,-1 1 0,2 0 0,3 6 0,-2 3 0,2 7 0</inkml:trace>
  <inkml:trace contextRef="#ctx0" brushRef="#br1" timeOffset="505799">1746 9876 5734,'5'-5'0,"-1"-2"0,-3-2 0,-2-2 0,-2 0 0,-2-3 0,0 4 0,0-2 0,2 3 0,1 1 0,0 0 0</inkml:trace>
  <inkml:trace contextRef="#ctx0" brushRef="#br1" timeOffset="506777">1372 9843 5734,'10'-16'0,"-5"5"0,1-7 0,-6 8 0,3 6 0,1 4 0,2 0 0,-7-23 0,0 17 0,-7-15 0</inkml:trace>
  <inkml:trace contextRef="#ctx0" brushRef="#br1" timeOffset="507179">1545 9680 5734,'-2'17'0,"0"-3"0,2-4 0,-6-16 0,3 4 0,-6-13 0,4 7 0,3 4 0,0 0 0</inkml:trace>
  <inkml:trace contextRef="#ctx0" brushRef="#br1" timeOffset="507626">1516 9839 5734,'-4'-7'0,"0"6"0,1 3 0,0 5 0,5-5 0,2-1 0</inkml:trace>
  <inkml:trace contextRef="#ctx0" brushRef="#br1" timeOffset="508150">1695 9753 5734,'2'-4'0,"-4"-3"0,0-7 0,-3 2 0,5 4 0,-2 0 0,0-3 0,0 1 0,-3-1 0,1 4 0,1 0 0</inkml:trace>
  <inkml:trace contextRef="#ctx0" brushRef="#br1" timeOffset="508677">1403 9507 5734,'-2'-8'0,"-2"9"0,5 6 0,-2 3 0,6 4 0,-1-7 0,2-5 0,-2-8 0,-2 6 0,-5-3 0</inkml:trace>
  <inkml:trace contextRef="#ctx0" brushRef="#br1" timeOffset="509161">1325 9760 5734,'1'-31'0,"-4"-1"0,-2 14 0,0 6 0,2 12 0</inkml:trace>
  <inkml:trace contextRef="#ctx0" brushRef="#br1" timeOffset="509661">1592 9708 5734,'2'10'0,"2"35"0,-3-24 0,1 25 0,3-42 0,0-19 0,0 2 0,0-12 0,-3 13 0,-1-1 0,-3 8 0,-2 0 0</inkml:trace>
  <inkml:trace contextRef="#ctx0" brushRef="#br1" timeOffset="513363">3471 8994 5734,'12'-8'0,"-9"1"0,-2 1 0,-19 3 0,10 7 0,0-1 0,15 2 0</inkml:trace>
  <inkml:trace contextRef="#ctx0" brushRef="#br1" timeOffset="513791">3954 8764 5734,'-3'-8'0,"-11"9"0,4 1 0,-8 6 0,-11 7 0,15-7 0,-13 6 0,25-14 0,-1-3 0,5-5 0,-4 0 0,0 3 0,1 2 0</inkml:trace>
  <inkml:trace contextRef="#ctx0" brushRef="#br1" timeOffset="514096">3677 9353 5734,'-32'18'0,"16"-10"0,-21 19 0,28-17 0,-5 6 0,8-8 0,1-1 0</inkml:trace>
  <inkml:trace contextRef="#ctx0" brushRef="#br1" timeOffset="514467">3710 9803 5734,'0'9'0,"-1"0"0,2-2 0,3-1 0,9-23 0,-5 10 0,4-18 0,-7 18 0</inkml:trace>
  <inkml:trace contextRef="#ctx0" brushRef="#br1" timeOffset="514839">4101 9426 5734,'-3'-22'0,"-1"-1"0,3 14 0,-2-3 0,1-2 0,0 4 0,1-4 0,0 4 0,0-1 0,-1-1 0</inkml:trace>
  <inkml:trace contextRef="#ctx0" brushRef="#br1" timeOffset="516364">4707 9653 5734,'-1'8'0,"0"1"0,-2 1 0,-1 3 0,1-3 0,0 3 0,0 4 0,1-5 0,0 5 0,3-16 0,0-3 0,3-6 0,-1 0 0,0 0 0</inkml:trace>
  <inkml:trace contextRef="#ctx0" brushRef="#br1" timeOffset="516843">4597 9255 5734,'-2'-15'0,"2"3"0,1-5 0,3 0 0,-3 5 0,1-1 0,-3 4 0,-2 7 0,3-5 0,-3 6 0,3-8 0,-2 0 0</inkml:trace>
  <inkml:trace contextRef="#ctx0" brushRef="#br1" timeOffset="526831">12751 11441 5734,'-1'-10'0,"0"-4"0,-6-13 0,3 10 0,-5-10 0,4 17 0,-1 1 0,-13-8 0,-20 10 0,6-1 0,0 15 0,0 6 0,4 4-243,6-1 1,-1 2 242,4 0 0,1 4-1078,-3 11 1,-2 7 0,2-3 1077,0-2 0,1 2 0,6-3 0,-2 6 0,1 3 0,4 0 0,4-2-384,7-1 1,5-2 0,2 1 0,-1 0 383,-3 3 0,-2 1 0,2 0 0,5 0-121,6 2 0,5 0 0,1-2 0,0-7 121,3 0 0,0-5 0,5 4 0,4-3 0,-2-10 0,4-2 0,0-4 0,-1-4 0,1-4 0,0 2 0,3 4 0,2 2 0,-2-6 65,8-5 1,-4-6-66,-10-3 0,0-3 0,3-3 0,4-3 0,-2 0 0,2 1 0,2-3 0,-3-2 0,5-5 0,-1-1 0,-7 3 336,-7 1 1,-3 1-337,5-3 0,2-3 0,-6 2 2631,4-12-2631,-10-6 0,0-11 0,-2 5-154,-5 14 0,-1-1 154,0-7 0,2-7 0,-3-3 0,-5 2 0,-8 8 0,-4 1 0,-2 1 0,2 1 0,2 1 0,2 1 0,-4-2 0,-5-5 0,-2-4 0,-3 1 0,-3 7 0,-4 9 0,-4 6 0,2-1 0,-8-11 0,0 2-109,5 12 0,-1 1 0,0 5 109,-4 3 0,0 4-268,7 1 0,0 2 268,-8-2 0,-2 1 0,5 4 0,-3 1 0,2 3 0,-3 1 0,3 1 0,-3-1 0,0 2 0,-9 2 0,1 4 0,13 4 0,4 3 0,5-2 0,0 2 0,-4 1 0,-1 4 0,7 5 0,1 4 0,4-3 0,-7 12 0,2-1 0,2 2 0,10-8 0,3-3 0,-2 7-90,2-7 1,2 0 89,5 9 0,1-11 0,3 10 0</inkml:trace>
  <inkml:trace contextRef="#ctx0" brushRef="#br1" timeOffset="532329">2032 12073 5734,'12'-2'0,"-2"-1"0,0-5 0,-5 0 0,-5 14 0,-1 0 0,-5 19 0,5-11 0,1 0 0,3-16 0,-1-1 0,1-11 0,-3 4 0,-6 18 0,8 3 0,4 3 0,5-6 0,10-32 0,-15 9 0,0-14 0,-10 16 0,-6-1 0,2 5 0,-5 4 0,5 7 0,0 3 0</inkml:trace>
  <inkml:trace contextRef="#ctx0" brushRef="#br1" timeOffset="532735">2063 12253 5734,'-8'17'0,"2"-1"0,11-14 0,-1-1 0,6-10 0,-6 0 0,-7-10 0,-2 11 0,-7-4 0</inkml:trace>
  <inkml:trace contextRef="#ctx0" brushRef="#br1" timeOffset="533238">1879 12166 5734,'8'-12'0,"-1"1"0,-5 3 0,-4 0 0,-1 1 0,-6 4 0,4 3 0,0-2 0,3-18 0,2 5 0,-2-16 0,0 21 0,-1-3 0,6 11 0,0 0 0</inkml:trace>
  <inkml:trace contextRef="#ctx0" brushRef="#br1" timeOffset="533777">2033 12152 5734,'2'-3'0,"-1"-1"0,9-10 0,-7 2 0,2-8 0,-7 5 0,-2 10 0,-1-1 0,-1 13 0,2 0 0</inkml:trace>
  <inkml:trace contextRef="#ctx0" brushRef="#br1" timeOffset="534257">2020 11867 5734,'-7'13'0,"2"-2"0,1 5 0,3-4 0,3-3 0,8-11 0,-4 0 0,6-10 0,-8-10 0,-1 9 0,0-11 0,-2 9 0,-5 12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12:07.49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20129 336 5734,'-7'41'0,"2"-3"0,5-19 0,-1 11 0,1-2 0,-1 0 0,1-1 0,0-1 0,0 3 0,-1 0 0,1 1 0,1-3 0,-2 1 0,1 8 0,0 2 0,-1 3 0,3 2 0,0-27 0,3-26 0,-1-4 0,7-26 0,1-6 0,-2 4-884,3-6 0,-1 2 884,-5 14 0,2-9 0,-1 0 0,0 4 0,0-3 0,1 0-97,1-6 97,-4 19 0,3-16 0,-7 33 0,1-6 0,-1 5 1747,9-14-1747,1 5 0,6-5 118,2 4-118,11-1 0,-10 6 0,6-2 0,-17 13 0,1-1 0,0 4 0,2 4 0,-5 3 0,-4 39 0,-4-25 0,-3 11 0,-1 2 0,-3-2 0,0 0 0,1-7 0,18-6 0,1-5 0,27 15 0,-17-16 0,10 6 0,-14-6 0,7 8 0,-8-6 0,1 8 0,-48 3 0,15-11 0,-25 10 0,10-14 0,9-4 0,-15 1 0,20-7 0,0-4 0,9-1 0</inkml:trace>
  <inkml:trace contextRef="#ctx0" brushRef="#br0" timeOffset="635">20815 562 5734,'-4'39'0,"1"-7"0,1-12 0,1 13 0,0-16 0,0 14 0,0-16 0,1-2 0,-2 2 0,2-4 0,0-11 0,1-3 0</inkml:trace>
  <inkml:trace contextRef="#ctx0" brushRef="#br0" timeOffset="2589">21068 402 5734,'22'-3'0,"27"2"0,-25 2 0,21 0 0,-21 2 0,-7 0 0,13 6 0,-17-2 0,5 5 0,-12 4 0,-14 23 0,4-14-385,-11 14 385,7-26 0,-13 11 0,9-11 0,-10 8 0,11-15 0,0-1 0,-15 1 0,9-5 0,-7-2 0,12-6 0</inkml:trace>
  <inkml:trace contextRef="#ctx0" brushRef="#br0" timeOffset="2808">21464 362 5734,'-27'-3'0,"3"3"0,12 21 0,1 5 0,4 1 0,3 1 0,4 6-525,4 7 525,11-29 0,0-9 0,2-1 0</inkml:trace>
  <inkml:trace contextRef="#ctx0" brushRef="#br0" timeOffset="2997">21725 448 5734,'16'-7'0,"5"19"0,-14-3 0,3 17 0,-9-11 0,1 10 0,0 1 0,0 0 0,-1-1 0,1 2 0,7 15 0,-2-24 0,7 17 0</inkml:trace>
  <inkml:trace contextRef="#ctx0" brushRef="#br0" timeOffset="3207">22280 382 5734,'16'-19'0,"1"22"0,-12 6 0,2 19 0,-6-8 0,0 2 0,-1 11 0,1 2 0,0 0-537,-1-1 0,0-1 537,1-12 0,-2 10 0,1-13 0,-1 6 0</inkml:trace>
  <inkml:trace contextRef="#ctx0" brushRef="#br0" timeOffset="3395">22134 572 5734,'25'-8'0,"0"0"0,2 0 0,0-1 0,6-2 0,1 0-1244,-5 1 1,-3 1 1243,6-3 0,-1 0 122,0 0 0,-1 0 0,0 0 1</inkml:trace>
  <inkml:trace contextRef="#ctx0" brushRef="#br0" timeOffset="4008">22801 271 5734,'-7'23'0,"2"12"0,1 2 0,2 0 0,0 6 0,1 6 0,1-14 0,1 1 0,0-2-1639,-1 4 1,1-1 1270,1 13 1,0-2 928,0-15 0,0-7-561,0-13 636,0-8-636,-2-31 0,0-23 0,1 22 0,0-3 0,3-7 0,0-5 0,1 4 0,-1 0 0,0 0 751,2-1 0,1-4 1,1 4-752,6 0 0,0 4 0,-4 7 0,1 2 0,2-6 0,1 4 0,5-1 0,-7 18 0,5-1 0,-2 31 0,-8-6 0,-1 22 0,-11-6 0,2-7 0,-3 3 0,4-15 0,0 0 0,1 2 0,0-2 0,1 0 0,15 19 0,8 7 0,-7-6 0,0 1 0,6 9-492,-10-2 492,-16-25 0,-2-1 0,-26 15 0,9-12 0,-13 9 0,-3-18 0,22-5 0,-13-3 0,21-1 0,2-6 0,0 0 0</inkml:trace>
  <inkml:trace contextRef="#ctx0" brushRef="#br0" timeOffset="4361">23243 605 5734,'26'-26'0,"-3"4"0,-11 14 0,3 1 0,4 7 0,-7 1 0,-2 11 0,-10 10 0,-6 9 0,-2 13 0,0-11-278,0-5 278,5-15 0,1-1 0,2 15 0,4-14 0,2 10 0,27-17 0,-15-4 0,18-6 0,1-2 0,-13-2 0,2-1 0,0 0 0</inkml:trace>
  <inkml:trace contextRef="#ctx0" brushRef="#br0" timeOffset="4822">23728 435 5734,'35'-7'0,"-3"2"0,1 18 0,-16-4 0,7 11 0,-30 19 0,0-17-812,-9 21 812,0-25 0,-1-1 0,-7 3 0,-1 0 0,0-1 98,2-2 1,-1 0-99,2-6 0,5-5 0,-4-1 0,11-8 0,4-4 0</inkml:trace>
  <inkml:trace contextRef="#ctx0" brushRef="#br0" timeOffset="5036">24054 411 5734,'1'-16'0,"-20"4"0,6 7 0,-15 6 0,10 11 0,-3 15 0,1 4 0,-1-1-615,1 1 1,5-1 614,13-13 0,1-2 7,12 10 0,1-10 0,10 7 1</inkml:trace>
  <inkml:trace contextRef="#ctx0" brushRef="#br0" timeOffset="5407">24290 620 5734,'-10'-8'0,"3"-4"0,53 1 0,-32 5 0,13 3 0,-1 5 0,-20 5 0,0 2 0,-4 28 0,-2-16-529,-3 20 529,-3-23-44,-9 23 44,6-19 0,-7 21 0,8-16 0,8-10 0,23-12 0,7-5 0,0-5 196,3-3 0,3-2-196,-8-1 0,-3 0 0,1 1 0,2-2 0,-3 2 0,-13 5 0,3-2 0</inkml:trace>
  <inkml:trace contextRef="#ctx0" brushRef="#br0" timeOffset="7510">20412 922 5734,'1'16'0,"1"0"0,8 8 0,4 4 0,7-1 0,3 1-1639,0 6 1,3-2 1092,7-1 1,0-5 545,-11-12 0,3 0-161,6 0 1,10 1 0,4 1 0,0 0-1,-7-3 161,1 0 0,-3-2 0,3 0 0,3 2 0,5 1 0,2 0 0,-1 0 0,-4-4 0,4 0 0,-4-3 0,-4-1 0,-1 1 0,-2-2 0,8 2 0,-5 0 974,-4-3-974,-8-1 0,-4-4 0,-18-3 1937,-14-3-1937,-6-4 0,-13-20 0,10 12 1896,-9-14-1896,16 21 0,0 0 0,-2-3 0,3 4 0,-7-7 0,6 8 0,-3-3 0,6 5 0,33 30 0,11 11 0,-16-16-327,2 4 1,6 4 0,-8-5 326,-7-7-466,0 8 0,-1 2 466,-3 0 0,2-1 0,-4 2 0,-14 2 0,-4-2 0,-5 9 0,3-6 0,-1-1 0,-13 10 0,11-19 0,-7 8 0</inkml:trace>
  <inkml:trace contextRef="#ctx0" brushRef="#br0" timeOffset="8331">22955 951 5734,'6'27'0,"-5"6"0,-4 13 0,-4-1 0,0-2 0,2-7-1072,1 1 1,-1-3 1071,4-11-273,-1 22 273,0-21 0,1 17 0,0-28 136,-1 7 0,-3-14 0,-3 3 1</inkml:trace>
  <inkml:trace contextRef="#ctx0" brushRef="#br0" timeOffset="8608">22827 1321 5734,'-13'-16'0,"2"2"0,3 19 0,7 21 0,-3-2-478,7 13 478,-2-20 0,2 1 65,4 18-65,0-16 0,5 13 0,7-20 0,10-7 0,8-7 0,8-9 0,2-3 0,-6 8 0,-2-3-533,1-9 1,-9-2 532,-18 8 0,-1 0 320,2-6-320,-3-4 0,-4 3 0,-4-1 0</inkml:trace>
  <inkml:trace contextRef="#ctx0" brushRef="#br0" timeOffset="11863">22496 1740 5734,'-14'4'0,"0"1"0,0 3 0,-1 2 0,-2 12 0,1 3 0,1 1 0,2 19 0,8 3 0,17-9-777,-5-7 1,3-3 776,10-2 0,-4-12-346,23 5 346,-17-10 0,16 1 0,-21-12 0,18-7 0,-9 1 0,8-3 1095,-29 22-1095,-9 1 804,-9 12-804,1 10 0,11-12 0,-1 8 0,27-6 0,-7-17 0,12 3 0,-9-33 0,-4-7 0,-4 7 0,3-16 0,-4-1 0,-12 20 0,-2-12 0,-4 18 0,-1 5 0,-5-1 0,1 6 0,-28 11 0,22-3 0,-19 9 0,29-6 0,16 12 0,6-10 0,9 8 0,3-18 0,1-5 0,-1 1-406,-1-2 1,-2 0 405,-2-4 0,-1-1 0,-1-1 0,17-12 0,-18 10 0,12-8 0,-21 15 0,11-7 0,-16 30 0,-7 10 0,-3 3 0,-5 10 405,-4 0 1,7-14-406,31-51 0,-12 15 0,17-27 0,-12 17 0,-7 8 0,11-11 0,-11 22 0,2-2 0,-5 13 0,7 37 0,-8-25 0,8 26 0,1-20 0,-4-16 0,18 6 0,-10-20 0,13-15 0,1-5 0,1-4-991,-2-1 1,-2-1 990,-1-7 0,-2-4 0,-1 0 0,-8 9 0,1-4 0,-2 3 0,-4 9 0,-1 0-519,12-22 1,-3 4 518,-13 23 0,0 1 0,-2 3 0,0 1 1732,3-5-1732,-7 14 0,-7 26 0,-3 13 0,-1 3-814,-2 6 1,1 1 813,6-5 0,2 1 0,6-9 0,1 5 0,1-3 0,-2-8 0,2-1 0,4 23 0,2-2 1051,8-15-1051,15-19 0,4-5 0,-3 4 0,3-9 0,-4-9 0,-14-22-591,-8 5 591,1-9 0,-10-9 0,-13 13 0,-3 0 0,1-12 865,-3 17 0,-2 7-865,0 15 0,-6 16 0,10-5 0,4 14 0,34-8 0,-7-4 723,21 1-723,-2-13 0,-11 2 0,7-5 0,-22 2 0,7-2 0,-4 3 0,-1 3 0,-19 36 0,-8 9 0,8-15-558,-9 15 0,5-4 558,14-30 0,2-2 0,9-1 0,22-7 0,-10-2 0,7-11 0,-2-3 0,-11 2 0,2-3 0,-3 1 0,-10 6 0,7-4 0,-15 14 0,2-3 0,-19 21 0,-9 5 0,6-4 0,-7 4 0,4 4 0,20 18 0,0-25 1116,24 10-1116,2-43 0,4-12 0,0-3 0,7-8 0,-6 0 0,-3-4 0,-10 7 0,-4-1 0,-1 3 0,0 0 0,-1 1 0,-5 2 0,-15-14 0,-6 30 0,-9-6 0,-18 42 0,22-11-319,0 2 1,3 0 318,6 1 0,5 6 0,1 0 0,2 0 0,0 22 0,7-33 0,6 0 0,17-16 0,3-5 0,1 1-634,1-6 0,-1-4 634,-9-9 0,-7 5 0,1-6-691,0-7 1,3-7 0,-1-2 0,-2 6 690,4-3 0,-2 0 0,-3 4 0,2-5 0,-2 1 0,-3 10 370,-2-4-370,2-5 0,-12 16 0,-1 4 0,-21 37 0,-7 13 0,0 5 0,1-4 0,-1 8 0,11-7 0,1 5 0,1 1 0,3-6 307,-1-4 0,2 1-307,0 5 0,-3 8 0,3-1 0,6-13 0,9-6 0,6 11 0,1-25 0,16-10 0,3-6 0,4-5 0,-3-14 0,8-13 0,0-4 0,-7 7 0,-9 4 0,-2-1 0,3-5 0,5-7 0,-2-1 0,-6 6 0,-2-7 0,-11 7 0,-17 7 0,11-6 0,-22 57 0,-4 15 0,4 7 0,8-1 0,-1 9 0,3-6-436,4-13 0,2 0 436,-3 6 0,0 4 0,8-2-159,19 9 0,7-7 159,-11-20 0,1 0 0,11 18 0,3-8 0,9-24 1329,-12-15 1,0-4-1330,-4 2 0,0-2 0,4-2 0,-4-1 0,-1-8 0,-24 19 1232,-3 0-1232,-19 16 0,-5 8 981,-8 11-981,4 1 0,3 0 0,5 3-477,11 2 477,13-22 0,3 0-53,19 20 53,-12-18 0,21 22 0,-23-30 0,7 10 0,-7-9 475,1 0-475,18-16 0,-10-2 0,3-7 0,1-8-1093,-2-9 1,0-9 0,-2 3 1062,3-1 0,-1-2 30,-5 6 0,1-5 0,1-3 0,-2 3 0,-3 6-770,0-1 0,-1 2 770,-3-2 0,1-2 0,5 9 0,13 12 0,0 4 0,-11-11 0,11 5 0,-5 1 0</inkml:trace>
  <inkml:trace contextRef="#ctx0" brushRef="#br0" timeOffset="11863">25399 1816 802,'-25'16'0,"-10"8"0,14 6 0,-13-3 0,-1 7 0,18 10 0,5 7 0,1-5 0,2-14 0,0 1 0,-3 13 0,0 1 0,0-1 0</inkml:trace>
  <inkml:trace contextRef="#ctx0" brushRef="#br0" timeOffset="12058">23617 1889 5734,'45'-5'0,"1"1"0,-1-1 0,-13 1 0,1 0-820,2 1 1,7-1 0,-1 0 0,-7 1 617,-6 1 0,-3-1 0,0 1 0,1-1 0,0 1 0,-1-1 0</inkml:trace>
  <inkml:trace contextRef="#ctx0" brushRef="#br0" timeOffset="21703">23133 371 5734,'26'-6'0,"1"0"0,7-1 0,0-1 0,3-1 0,10-2 0,0 1-1802,-18 2 1802,14-2 0,-25 5 563,-2 2-563,15-9 295,-16 5-295,6-11 0,-24 9 0,-8-3 0,-26 2 0,15 6 709,-16-2-709,25 5 0,-13-1 0,10 1 0,-10-1 0,13 1 0,20 0 0,2 0 235,15 0-235,26 1 0,-23 2 0,3 4 0,-1 1 0,-11 0 0,6 14 0,-21 13 0,-1-11-258,-5 13 258,-1-21 0,1-1 0,-8 21 0,6-18 0,-8 24 0,15-37 0,0 5 0</inkml:trace>
  <inkml:trace contextRef="#ctx0" brushRef="#br0" timeOffset="22666">23807 173 5734,'40'8'0,"0"0"0,2 1 0,-3 1 0,-4 0-630,1 2 630,-28-6 165,-3 19-165,-6-12 0,-4 16 0,-5-17 0,-9 9 0,-1 0 0,1 0 0,-4 3 0,1-2 114,9-8-114,-13 13 0,15-15 0,-7 6 0,11-10 79,1-1 1,0-8 0,2-2 0</inkml:trace>
  <inkml:trace contextRef="#ctx0" brushRef="#br0" timeOffset="23003">23962 195 5734,'0'-8'0,"38"-5"0,-19 7 0,5 1 0,2 2 0,1 3 0,15 4 0,-12-2-306,6 4 306,-24-2 0,-2 2 75,4 7-75,-7 3 0,0 3 0,-8-3 0,-2-3 0,-17 30 0,9-19 115,0-2 1,-2 2-116,-8 13 0,1-2 0,-1 1 0,6-8 0,18-26 0,0 2 0</inkml:trace>
  <inkml:trace contextRef="#ctx0" brushRef="#br0" timeOffset="23362">24319 134 5734,'0'-10'0,"1"1"0,19-5 0,27 8 0,-5-1 0,-4 8 0,-2 1 0,-9 1 0,18 3 0,-13 5 0,-27 15 0,-3 5 0,8 0-490,-17 1 0,-5-1 490,-2-11 0,0 1-269,-6 9 0,-1 2 269,-1 2 0,-2 5 0,2-3 0,10-15 0,-2 4 0,16-24 0,2-1 0</inkml:trace>
  <inkml:trace contextRef="#ctx0" brushRef="#br0" timeOffset="23743">24700 32 5734,'16'-5'0,"-6"3"0,17 3 0,-12 3 0,1-1 0,22 10 0,-19-6 0,16 6 0,-21 12 0,-7-11 0,1 15 0,-10-15 0,-1 1 0,-2 2 0,-13 30 0,8-20-384,0-2 0,0 0 384,2-4 0,-2 3 0,1 1 0,-1-1 0,-7 19 0,9-19 0,10-18 0,-2 8 0</inkml:trace>
  <inkml:trace contextRef="#ctx0" brushRef="#br0" timeOffset="24436">25010 259 5734,'-14'46'0,"0"-1"0,-1 1 0,3-9 0,1-1 0,2-7 0,-1 9 0,2-8 0,4-13 0,-3 9 0,7-32 0,3-11 0,3-11 0,4-8 0,7-5 0,2-2 0,0 1 0,-1 2 0,2-1 0,-2 11 0,0 4 0,-2 1 0,0 0 0,1 2 0,2 9 0,-8 9 0,7 3 0,-20 34 0,-5 1 0,-3 6-265,-2-14 265,7-15 0,-6 7 0,4-4 0,-3 4 0,5-7 0,3-2 0,4 9 265,1-6-265,5 16 0,-5-13 0,-1 5 0,-25 13 0,4-17 0,-13 15-69,13-23 0,6-2 1,0-2-1</inkml:trace>
  <inkml:trace contextRef="#ctx0" brushRef="#br0" timeOffset="24661">25223 379 5734,'2'21'0,"0"-7"0,-4 22 0,1-18 0,0 11 0,0 1 0,1-4 0,-2 9 0,1-1 0,1-14 0,-1 12 0</inkml:trace>
  <inkml:trace contextRef="#ctx0" brushRef="#br0" timeOffset="43799">4921 5379 5734,'17'9'0,"5"0"0,1 0 0,9-2 0,0-1 0,-4-3-991,3 2 1,-1-2 990,-3-1 0,2-1 0,17-1 0,3-1 0,-24 1 0,1-1-524,7 0 1,4 0-1,-5-1 524,13-1 0,-13 0 0,6-1-343,-3-1 1,7-1-1,3 0 1,-1-1-1,-5 2 343,1-1 0,-4 2 0,4-2-94,1 0 0,6-1 0,0 0 0,-2 0 1,-9 2 93,-1-1 0,-2 2 0,4-1 0,5-1 0,3 0 0,0 1 0,4-1 0,0 1 0,-4 0 0,0 0 0,-3 0 0,2 0 0,0 1 0,5-1 0,-4 1 0,-10 0 959,5 2-959,8-1 0,0 0 0,-9 1 1258,-2-1 1,-1 1-1259,-6 1 0,5-2 0,-6 2 251,5-2-251,-12 2 1767,6-1-1767,-5 1 0,-2-1 0,-9 2 240,-4-4-240,-3 0 0,-5-5 0,-2-2 0</inkml:trace>
  <inkml:trace contextRef="#ctx0" brushRef="#br0" timeOffset="48630">7265 5206 5734,'13'-36'0,"1"0"0,0 1 0,-1-1 0,-2 10 0,-1-1 0,4-7 0,2-7 0,1 0 0,-1 5 0,2-5 0,-2 7 0,-1 0 0,2-2 0,-2 2 0,-7 17 0,1-4 0,-1 6 0,3 4 0,-4 8 0,9 23 0,0 8 0,-3-2-618,3 6 1,0 0 617,-3-6 0,3 6 0,1 2 0,2 3 0,-3-6 0,1 0 0,1 0-413,7 10 413,-7-13 0,2 4 0,-15-24 0,5 7 0,-8-12 0,1 4 0,-9-14 0,-26-9 0,13 7 0,-21-8 0,5 8 0,-6-3 0,-3-1 0,18 5 0,-1 1 0,-10-5 0,-6-2 0,7 2 0,-5-4-11,11 4 0,2 1 11,-3-1 412,6 1-412,-15-4 0,15 5 0,-11-4 0,20 8 0,3 1 0,6-1 1258,14 1-1258,5 1 0,13-2 0,2-1 0,5-1-639,-3 0 0,1 0 639,4-1 0,0 0-10,2 0 10,-5 0 0,2 1 0,6-2-528,-8 2 1,-2 0 527,-2 2 0,-4 0-734,25-6 734,-25 7 1021,17-5-1021,-27 7 10,6-1-10,-3 2 1093,1 15-1093,-14 0 953,-4 11-953,-14 3 0,-5 0 0,2 0 0,-5 5 0,-6 7 0,4-7 0,1-1-237,-2 3 1,2-3 236,13-17 0,-19 20 0,14-17 0,-10 11 0,-1 0 0,11-13 0,-19 20 0,27-27 0,-8 8 0,9-9 0,-7 6 0,6-4 0,-1 0 0,-3 3 473,-6 7-473,6-8 0,-6 8 0,12-12 0,-3 1 0,3-2 0,3-7 0,2-2 0,5-13 0,2 1 0,1-2 0,10-21 0,-7 19-533,9-20 533,-9 21 0,7-9 0,4-4 0,4-3 0,3-3 0,0 0 0,0 1 0,-1 2-146,-4 5 0,-1 5 146,0 0 0,5-7 0,-7 9 0,2-2 0,-16 17 0,6-6 0,-5 5 517,-7 6-517,-8 11 0,-8 7 0,-9 12 0,-2 2 0,0 1 154,1-2 0,-2 3-154,-2 4 0,2-3 0,0 0-686,0 0 0,2-3 686,11-13 0,1 0 0,-4 4 0,0 1 0,-1 0 0,-13 16 0,49-57 0,2-4 0,-2 4 0,3-4 0,3-4 0,3-3 0,-2 4 0,8-11 0,0 1 0,1-2 0,-9 12 0,-4 3 0,0 1 686,-1 1 0,0 1-686,-5 4 0,-5 6 0,0 1 0,-22 23 0,-7 10 0,-2 2 0,4-6 0,0 1-223,-6 7 1,0 1 222,-8 8 0,3-3 0,-1 0 0,14-15 0,0 0 0,-10 11 0,4-5 0,15-18 0,4-7 0,2-2 0,4-5 0,2-2 0,20-26 0,-10 15 222,-1 1 1,3-3-223,15-11 0,0 1 0,-5 5 0,3-4 0,1 1 0,-3 5 0,-15 14 0,-4 8 0,-17 15 0,-16 19-457,2-4 457,-2 3 0,3-5 0,-3 5 0,2-3 0,3-3 0,0-1 0,-6 9 0,-3 3 0,6-7 0,2-2 0,20-21 0,18-24 0,4-3 0,4-5 0,-2 2 0,-5 6 0,-1 1-587,11-12 0,-1 3 587,-9 8 0,-1 2 0,0-1 0,1 0-328,13-13 328,-22 21 387,2-1-387,3-4 0,-8 9 0,-1 2 1181,-15 13-1181,-14 15 0,-4 4 0,0-2 195,0 2 1,-3 2-196,1-1 0,3-4 0,2-1 0,-1 0 0,3-3 0,12-10 0,9-10 0,29-29 0,-8 7 0,6-6 0,2-3 0,-3 3 0,-2 2 0,10-12 0,-13 14 0,0 1 0,11-15 0,-17 21 0,-6-4 0,-34 38 0,-6 4 0,-2 6 0,1 0 0,3-1 0,6-6 0,1-1 0,-3 2 0,15-13 0,5-19 0,15-16 0,7-5 0,2-12 0,-3 11 0,-1 3 0,-6 11 0,-2 5 0,8-17 0,-8 18 0,-7 4 0,-5 14 0,-20 23 0,-3 5 0,9-12 0,-5 6 0,1-1 0,5-4 0,23-37 0,-8 12 0,22-32 0,-5 9 0,0 1 0,-3 4 0,10-19 0,-13 24 0,4-6 0,-5 15 0,-1-3 0,-9 21 0,-8 9 0,-3 1 0,1-1 0,-9 14 0,0-2 0,11-16 0,-11 16 0,29-51 0,-3 8 0,9-23 0,2-5 0,-2 6 0,-2 3 0,0 1 0,1-1 0,-7 15 0,4-7 0,-7 18 0,-28 43 0,14-20 0,-3 5 0,-2 1 0,-6 8 0,22-31 0,-10 14 0,30-46 0,-1-2 0,0-1 0,2-3-366,-2 4 0,-3 5 366,-10 17 0,6-6 0,-3 11 0,1-1 0,-10 37 0,-1-13 0,-6 17 0,5-23 0,-2 12 0,3-9 732,-2 8-732,1-9 0,1-5 0,-15 1 0,6-6 0,-12-2 0,9-2 0,-2 0 0,-28 1 0,22-2 0,-21 2 0,32-3 0,42-5 0,3-2 0,-7 2 0,1 2 0,19-4 0,-85 14 0,0 3 0,1-2 0,-2 0 0,12 0 0,3-2 0,1 1 0,10-3 0,9 2 0,25-3 0,-5 1 0,19-5 0,-17 0 0,8-2 0,2 0 0,-3 0-438,26-4 438,-37 6 0,-1 0 0,8-2 0,-26 2 0,11 0 0,-30 3 0,8 3 0,9 0 0,36-5 0,14-1 0,-9 2 10,13-3 1,0-1-11,-13 4 0,-4 0 0,0 0 0,11 0 0,-13 1 0,-2-1 0,-8 1 0,-40-1 0,14 0 0,-30 0 0,12-2 0,6 0 417,-7 1-417,9 0 0,12 15 0,24 7 0,-4 1 0,16-2 0,-19-12 0,0-2 0,8 8 0,-7-5 0,2 8 0,-20-9 0,-1-1 0,-8-1 0,9-1 0,4 3 0,5 3 0,2-2 0,8 10 0,-5-10 0,7 7 0,-14-21 0,-1 3 0,-7-11 0,-18 0 0,10 6 0,-14 8 0,42 22 0,18 14 0,3-8 0,3-6 0,-24-17 0,-1-3 0,2 1 0</inkml:trace>
  <inkml:trace contextRef="#ctx0" brushRef="#br0" timeOffset="77952">5246 7954 5734,'9'-19'0,"-4"7"0,-1-8 0,-6 10 0,-19-18 0,10 15 0,-25 4 0,-4 5 0,10 13 0,0 3 0,-5 6 0,5 7-820,12 10 1,5 9 0,3 2 0,-2-6 780,-2-7 1,0-3 0,2 2 38,1 9 0,2 4 0,3 0 0,8-8-671,14-3 1,6-6 670,8 8 0,-8-8 0,7-6 0,10-18 0,7-10 0,-4-1-501,-9-1 1,0-3 500,12 0 0,5-4 0,-7-6 0,-12-7 0,-5-7 0,-4 1 0,4-7 0,-3-1 0,-3 8 0,0-1 0,-5 0 0,-3-6 0,-11-1 390,-12 7 0,-9-1 1,-1 3-391,-3-4 0,-3 2 0,2 5 0,-1-1 0,-5 8 0,-5 10 0,-3 6 0,5 3 0,-12 0 0,3 2 0,4 4 0,12 7 0,1 11 0,1 4 0,-1 4 0,4-2 0,3 1 0,10-1 0</inkml:trace>
  <inkml:trace contextRef="#ctx0" brushRef="#br0" timeOffset="79264">5180 9694 5734,'-1'-11'0,"-9"-6"0,3 7 0,-8-2 0,-7 18 0,-1 11 0,5 8 0,3 9 0,4 3 0,3 10 0,6 4 0,-1-1-1031,-2-6 1,0-1 0,7-1 1030,11 0 0,7-1 0,-1-10 0,11-8 0,1-5 0,2-11 0,1-5 0,5-4 0,-6 0 0,1-9 0,-11-18 0,-4-11 0,-4-2 0,-6 1 0,-5-1 0,2-2-744,6-2 1,2 0 0,-7 1 743,-8 6 0,-6 2 0,-3 6 0,-6 10 0,-2 5 1434,-11-10-1434,-11-2 0,12 17 0,-8 10 0,-1 4 0,-2 3-147,3 2 1,1 4 146,15 5 0,3 2 0,-9 13 0,9-9 0,0-1 0</inkml:trace>
  <inkml:trace contextRef="#ctx0" brushRef="#br0" timeOffset="79752">5244 11252 5734,'-25'9'0,"5"22"0,6 6 0,7 2 0,-2 1 0,4 5 0,14-6 0,7 1 0,-1-5 0,-5-7 0,2 0-313,4 7 0,2 5 1,1-8 312,16 2 0,2-26 0,2-6 0,9-1-733,-23-23 1,2-15-1,-3-3 1,-6 6 732,-7 3 0,-4-1 0,7-13 0,0-7 0,-12 4-622,-21 9 0,-10 3 0,2 6 622,8 6 0,0 2 0,-9-9 0,-5-2 0,2 8 0,6 16 0,2 4 0,-11-1 0,8 3 0,-2 4 0,-3 10 0,1 3 0,-8 0 0,14 2 0,1-1 0</inkml:trace>
  <inkml:trace contextRef="#ctx0" brushRef="#br0" timeOffset="80485">6758 8957 5734,'-24'9'0,"3"2"0,7 14 0,12 11 0,4 3 0,-2 10-642,7-6 1,4-4 641,11-8 0,11-5 0,3-1 0,3-1 152,-4-1 1,2-12-153,-5-37 0,0-21 0,-8 5-1221,-11 19 1,-2-2 1220,6-7 0,4-7 0,-3 0 0,-10 8 0,-26-11 0,-4 17 0,-6-2 0,2 4 0,8 5 0,-2 1 0,-17-15 0,-5 8-703,1 27 0,3 8 703,2 2-108,-2 2 1,4 3 107,19 8 0,2 4 0,3 1 0</inkml:trace>
  <inkml:trace contextRef="#ctx0" brushRef="#br0" timeOffset="81010">7031 10490 5734,'-34'-24'0,"-7"15"0,30 41 0,15 5 0,4 2 0,-2-10 0,3-1 0,9 9 0,7-4 0,6-13 0,2-7 0,8-3-287,-4-4 1,-2-6 286,-7-18 0,-12-2 0,-4-5 0,-12-11 0,-6-5 0,0 2 0,4 6 0,-3-1 0,-6-8 0,-6-3 0,-3 8 0,-6 15 0,-5 6 0,-1 4 0,-4 3 0,3 0 0,0 0 0,2 2 0,-9 5 0,6 6 0,20 6 0,12-1 0,2 3 0</inkml:trace>
  <inkml:trace contextRef="#ctx0" brushRef="#br0" timeOffset="81502">8189 9575 5734,'-36'-30'0,"0"18"0,18 31 0,3 6 0,12 3 0,15-1 0,8 4 0,0-4 0,10 11-873,-9-10 1,5 4-1,-3-8 873,9-7-329,16-16 0,2-7 329,-7-3 0,-10-20 0,2-14 0,-13 2 0,-22 7 0,-6 0 0,5-5 0,1-4 0,-8 6 0,-19 0 0,-5 9 0,-3 1 0,7 8 0,-1 3-477,-2 7 477,2 4 0,2 2 0,-1 3 0,3 3 0,0 1 0</inkml:trace>
  <inkml:trace contextRef="#ctx0" brushRef="#br0" timeOffset="82233">5545 8208 5734,'35'14'0,"1"0"0,0 0 0,-1 1 0,-1-1 0,-3 0 0,6 4 0,-5-2 0,6 3 0,4 2 0,1 2 0,1-1 0,-2 1 0,-2-3 0,-6-1-820,3 1 1,-4-2 0,-1 0 0,2 2 342,5 2 0,1 3 1,2 0-1,0-1 0,0-1 477,-2-3 0,1 0 0,-1-1 0,-1-1 0,-5-2-25,-2-1 1,-3-2 0,2 1 24,12 6 0,6 1 0,-2 0 0,-7-5 36,-8-5 1,-3-3-37,6 2 0,0-1 0,-8-2 0,-2 0 0,2 0 0,-4-2 0,-4-3 2269,0-3-2269,-16-12 819,-4-1 0,-13-6 0,1 7 0</inkml:trace>
  <inkml:trace contextRef="#ctx0" brushRef="#br0" timeOffset="82730">6630 8533 5734,'43'25'0,"0"-1"0,0 1 0,-3-2 0,-3-1-1361,4 1 0,-6-4 1361,-14-6-96,-4 6 0,-2 1 96,-5 1 320,-12 11 0,-11 5-320,-8-14 0,-6-1 0,1 0 0,-6 8 0,0 0-210,5-7 0,0 0 1,3-1 209,5-4 0,0 2 0,-1 5 0,-2 5 0,2-3 0,1-3 0,0 0 0,-6 13 0,0 1 0</inkml:trace>
  <inkml:trace contextRef="#ctx0" brushRef="#br0" timeOffset="83188">5653 10159 5734,'28'-31'0,"4"4"0,9-5 0,-3 2-1639,-1 0 1,1 0 1042,-5 5 0,3-2 0,1 1 0,-5 3 559,3-1 1,-2 2 36,1-1 0,4-2 0,-3 2 0,7-3 0,2-2 0,0 0 0,-4 4 0,3-3 0,-4 3 0,4-2 0,-6 4 0,3-3 0,1 0 0,-1 1 0,-3 1 0,8-6 0,-3 2 0,-7 4 0,1-3 0,2-2 0,-9 1 0,-27 16 0</inkml:trace>
  <inkml:trace contextRef="#ctx0" brushRef="#br0" timeOffset="83468">6570 9283 5734,'-34'2'0,"6"-1"0,22 0 0,27 0 0,12 1 0,-7 0-397,8-1 0,-3 2 397,-21 1 193,-1 1-193,-10 32 0,-2-15 0,-9 25 0,1-22 0,-1-1 0,-9 21-680,8-18 0,1-1 680,-6 12 0,2-4-23,4-10 1,-3 7 0,5-10 0</inkml:trace>
  <inkml:trace contextRef="#ctx0" brushRef="#br0" timeOffset="84622">5435 10003 5734,'36'19'0,"1"1"0,-7-4 0,0-1 0,-2-2 0,4 0-820,5 1 1,6 2 0,1 0 0,-5-2-373,6 3 0,1 0 1192,-3-2 0,5 2 0,0 0 0,-7-3 567,-3-1 1,1-1-568,-2-2 0,6 1 0,0 1 0,-6-3-527,6 2 1,-2 0 526,6 1 0,4 1 0,-9-3 0,0-1-78,-4-1 1,0 0 77,-4-1 590,-4-1 1,-10-3-591,-25-5 204,-12-6-204,-2 0 1232,-8-9 1,-4-3-1233,-2-2 0,0 0 0,1 0 0,0 1 593,4 1 0,5 3-593,12 9 0,-4-2 0,5 3 0,-2-1 0,4 3 0,33 17 0,-12-5 0,11 5 0,4 4 0,-3-2 0,-1 0 0,18 10 0,-4 6 0,-2 0 0,-12-6 0,-3 7 0,-7 3 0,-28 12 0,-1 0 196,3-23 1,-2 0-197,-9 10 0,5-8 0,-2 0 0,1 0 0,1-3 0,0-2 0,1-2 0,5-8 0,-4 0 0,5-6 0</inkml:trace>
  <inkml:trace contextRef="#ctx0" brushRef="#br0" timeOffset="85653">5459 8234 5734,'-11'3'0,"6"1"0,2 18 0,6 0 0,2 6 0,3 7 0,3-2 0,3 6 0,2 0 0,-2-2-1093,0 1 1,-2-2 0,3 2 496,1 1 0,3 3 0,0 0 0,0-3 596,1-3 0,0-2 0,-1-2 0,5 8 0,0 0 0,-2-5 0,0 2 0,0-2-37,2 4 1,0-2 36,0 1 0,2 2 0,-5-6 0,2 3 0,1 1 0,0-1 0,3 5 0,-1 0 0,1 0 0,-4-5 0,0-1 0,1 2 0,3 2 0,-1-1 0,4 3 0,1 2 0,0-2 0,-3-2 0,-3-6 0,-1-1 0,-4-4 0,4 2 0,2 5 0,5 5 0,1 2 0,-4-5 0,-5-9 0,7 8 0,0-1 0,0-1 0,-3-3 0,-1-1 0,-2-3 0,-12-14 690,1 1-690,-1-1 2574,-13-11-2574,-10-13 0,-9-9 0,-5-8 0,-6-8 0,4 4 0,10 11 0,0 1 271,-8-10 1,-5-4 0,8 8-272,5 8-513,-13-13 513,15 16 0,-11-9 0,50 42 0,10 9 0,-12-9 0,15 10 0,0 3 0,-7-5 0,-7 2 0,-1 3 0,5 5 0,-12 8 0,-7-1 0,-16-14-479,0-2 1,-3-1 478,-9 2 0,-11 9 0,-2 1 0,16-19 0,1-1 0,-18 19 0,3-4 0,12-14 706,-7 5-706,7-8 0,-3 3 118,6-9 0,3-2 0,0-1 0</inkml:trace>
  <inkml:trace contextRef="#ctx0" brushRef="#br0" timeOffset="86545">5565 11488 5734,'-2'-24'0,"2"8"0,5-21 0,1 15 0,4-6 0,5-9 0,-2 4 0,-3 8 0,1-1-508,6-14 0,4-7 1,1 0 507,-4 8 0,2 0 0,-1 0 0,-1 2-1093,0 0 1,0 0 0,1-1 1076,0-1 1,1-4 0,0 1 0,-2 6 362,-2 0 1,1 0-348,1-5 0,3-7 0,1 0 0,-3 5-563,0-1 1,1 0 562,-5 11 0,2-5 0,1-2 0,-1 1 0,0 3 0,5-9 0,0 2 0,-2 4-222,1-3 1,0 1 221,0 1 0,1-2 0,-3 6 0,4-4 0,-7 11 0,3-4 0,-2 2 0,-3 6 0,1-1 395,9-18 1,0 1-396,-11 21 0,-1 0 106,8-14 1,-1-1-107,-9 10 0,-1 0 0,5-4 0,-6 5 1253,-19 13-1253,-21 23 0,-9 9 0,-3 4 0,15-9 0,-1 0 951,1 2 0,-3 1 1,2-1-952,-6 5 0,4-2 0,-6 3 311,6-6 1,11 0-312,28-6 0,29-16 0,9-7 0,-20 10 0,1 0 0,17-9 0,7-4 0,-11 2 0,-10 4-282,0 0 1,-4 1 281,-14 6 0,5 11 0,-9 0 0,2 12 0,-11-2 0,-2 5 0,-2 5 0,-2 8 0,-2 10 0,1-5-1163,1-8 0,1 1 1163,-3 9 0,-1 6 0,2-3 0,3-3 0,1-4 0,1-8 0,1 0 0,-1 11 0,0-1 0</inkml:trace>
  <inkml:trace contextRef="#ctx0" brushRef="#br0" timeOffset="87192">5824 11361 5734,'-3'-10'0,"16"-12"0,7-2 0,5-6-370,0 3 1,6-5 369,2 6 0,8-4 0,0 1 0,-4 3-1639,1-3 1,2 0 1532,-10 7 1,4-3-1,2-1 1,0 0 0,-3 2 105,0 0 0,-1 1 0,0 0 0,0 0-298,7-5 0,1 0 0,0 0 1,-1 0 297,-4 3 0,-1 1 0,-1 0 0,0 1 0,0-1 0,1 0 0,-3 2 0,-6 5 0,6-6 0,-7 2 0,-2-1 0,-2 2 0,5-15 0,-59 36 0,7 0 744,2 5 0,-1 1-744,-7 4 0,-11 6 0,13-5 0,0 0 0,-11 4 0,16-6 0,4-2 1929,11-4-1929,10-1 1216,4-2-1216,9-3 0,2 0 0,1-1 1101,22 0-1101,1 11 0,0 3 0,-12 9 0,-26 5 0,-6 3 0,0 0-472,0 0 1,-1-1 471,-1-2 0,0-1 0,0 1 0,1-1 0,-1 0 0,-4 17 0,15-43 0,1-2 0</inkml:trace>
  <inkml:trace contextRef="#ctx0" brushRef="#br0" timeOffset="87868">6986 9268 5734,'22'8'0,"8"2"0,-9 1 0,5 1-820,11 3 1,10 1 0,1 1 0,-6-3-373,2 1 0,2 0 1192,-8-2 0,9 2 0,4 1 0,1 0 0,-1-1 0,-5-1-19,4-1 1,-3-2 0,-1 0 0,0 1 18,-1 0 0,-1-1 0,-1 1 0,-1-1 0,8 0 0,-2 0 0,-12-3 0,-12-4 0,-4-1 0,2-1 968,-16-5-968,-7-6 0,-24-12 0,-9-2 0,-2-3 1042,1 2 1,2 1-1043,6 6 0,-7-2 0,-2 0 0,6 3 948,-1-1 0,2 2-948,16 8 0,11 5 0,1 1 0,20 9 0,22 10 0,-7-1 0,-5-3 0,2 3 0,1 8 0,-2-1 0,-10-7 0,-1-1 0,8 9 0,-7-1 0,-14 3 0,-17 1 0,-6 2 0,-3 11-505,-2-9 1,-2-2 504,-6 0 0,0-2 0,11-9 0,-1 1 0,-7 7 0,1 0 0,7-7 0,1-1 0,-3 3 0,1 0 0</inkml:trace>
  <inkml:trace contextRef="#ctx0" brushRef="#br0" timeOffset="88245">7348 10430 5734,'26'-25'0,"0"1"0,-1 0 0,0 1 0,-4 4 0,4-4-547,0 0 1,7-6 0,4-3 0,0 0 0,-1 1 0,-5 4-249,3-1 1,-4 2-1,3-2 786,-2 2 1,4-4-1,3-3 1,-2 2-1,-3 3 1,-5 6 8,2 0 0,-5 4 338,11-8-338,-13 9 0,-1 1 0,12-9 0,-12 4 0,0 0 0,2-8 0,1-6 0,-31 26 0,-3 4 0</inkml:trace>
  <inkml:trace contextRef="#ctx0" brushRef="#br0" timeOffset="88482">8026 9607 5734,'-9'10'0,"16"16"0,8 13 0,2 4 0,-3-17 0,-4 0-1163,-9 15 0,-7-4 1163,-3-11 0,-5 10 0,-2 1 0,2-4 0,-1 2 0,1-2 0,6-18 0</inkml:trace>
  <inkml:trace contextRef="#ctx0" brushRef="#br0" timeOffset="92785">8872 7286 5734,'-6'12'0,"-7"27"0,1 7 0,0 0-820,5-7 1,-2 11 0,0 1 0,2-9-373,3-5 0,2-2 1192,-2 7 0,0 5 0,1-6 102,2-14 1,1-2-103,0 0 0,0 0 1003,1 20-1003,1-1 0,0 0 0,0-2 0,0 1 0,0-16 0,2-53 0,-2-1 0,0-3 0,0-7 0,0-5 0,0-5 0,0 5 298,0 6 0,-1 1-298,1-7 0,1-3 0,-1 7 0,0-5 356,-1 11 0,1-2-356,-1 9 0,-1 0 0,1-3 0,0-2 0,-2-5 0,1 3 0,0 6 0,-1-6 0,0 3 0,1 15 0,-2-6 0,-3 9 2524,2 3-2524,0-3 621,11-5-621,27-4 0,8 0 0,-1-2-485,4 3 1,-1 4 484,-13 12 0,1 9 0,6 4 0,-4 0 0,9 4 0,-7 10 0,5 8 0,-14-2 0,-19 6 0,-4 7 0,-9 4 0,-13-16 0,-7-2 0,2-3 0,2 2 0,0-1-470,-3-2 0,-4 2 1,4-8 469,-3-8 0,-14-10 0,-2-3 0,5-1 0,4-7 0,-6-5 0,9 1 0,12-2-131,-1-5 1,6 1 130,16 9 0,5-4 0,1 5 0</inkml:trace>
  <inkml:trace contextRef="#ctx0" brushRef="#br0" timeOffset="92996">9597 7330 5734,'14'-11'0,"-3"4"0,21-2 0,5 0 0,-4 2-1214,3-1 0,-1 0 1214,-6 2 0,3-2 0,1 0 0,3 0 0,-6 1 0,-1 0 143,-8 2 0,-5 1 0,-1 1 1</inkml:trace>
  <inkml:trace contextRef="#ctx0" brushRef="#br0" timeOffset="93186">9819 7472 5734,'7'15'0,"-7"-6"0,36-9 0,-14-4 0,13-4 0,2 0 0,1-2 0,-1 1 0,-1 0 0,-12 0 0</inkml:trace>
  <inkml:trace contextRef="#ctx0" brushRef="#br0" timeOffset="93817">10823 7264 5734,'-23'31'0,"0"0"0,4-8 0,3 3 0,7 14 0,5 0 0,3-1-1388,5 1 1,5-3 1387,8-9-213,21-4 0,5-5 213,-6-8 0,3 0 0,1-10 0,-15-25 0,-3-13 0,-3 4 0,7-7 0,-7 2 0,1-9 0,-14 6 0,-27 8 0,-8 5 0,15 3 0,-3 2 0,-14-2 0,0 8 0,7 11 692,1 3-692,-7 7 0,-1 3 0,6-1 0,-4 1 0,5 2 0,17-1 0</inkml:trace>
  <inkml:trace contextRef="#ctx0" brushRef="#br0" timeOffset="94250">11447 7420 5734,'-1'6'0,"1"-2"0,13 4 0,-2-4 0,-5-2 0,-22 3 0,2-3 0,-14 9 0,6 9 0,8-6 0,-2 7 0,22-19 0,-4-3 0,9-8 0,-9-6 0,-1 3 0,-1-2 0,0 5 0</inkml:trace>
  <inkml:trace contextRef="#ctx0" brushRef="#br0" timeOffset="94734">11941 7342 5734,'16'-36'0,"-9"18"0,21-12 0,-8 17 0,8 1 0,-5 2 0,6 3 0,-4 27 0,-9-6 0,0 18 0,-16-12 0,-10 18 0,-1 4 0,-1-1 0,0-1 0,-2 3 0,-1-6 0,1-6 0,3-2 0,-5 2 0,7-5 0,21-16 0,11-14 0,4-3 0,9 3-187,-5-6 0,-2-1 187,-7 2 0,5-2 0,1 0 0,-1 0-308,0-1 1,-3 2 307,-9 3 0,-3 2 0,-1 0 0,-2 0 0</inkml:trace>
  <inkml:trace contextRef="#ctx0" brushRef="#br0" timeOffset="103452">6947 7626 5734,'-2'44'0,"0"-1"0,2-6 0,0 2 0,2 4 0,0 9 0,0-5-1639,1-10 1,-1-1 997,0 10 0,1 5 1,2-1 640,2-3 0,2 0 0,-2-7 0,-2-11 0,-1 0 0,3 9 0,1 4 0,-1-8 1343,-1 0-1343,-4-16 800,-19-19-800,6-7 0,-18-25 0,18 20 0,-21-24 0,18 19 0,-16-16 0,21 21 3056,-3-1-3056,2 1 0,5 21 0,4 0 0,6 19 0,-2-11 0,5 11 0,0 1 0,2-4 0,-3 4 0,5-5 0,17-19 0,2-9 0,3-3 0,1 1 0,4-8 0,-10-8 0,-1-7 0,-4 3 0,-5 9 0,-1 0 0,9-16 0,4-5 0,-8 7 0,-12 11 0,9-20 0,-16 32 0,-1 1 0,2-1 0,0-1 0</inkml:trace>
  <inkml:trace contextRef="#ctx0" brushRef="#br0" timeOffset="104950">6862 7644 5734,'25'-15'0,"0"1"0,1 0 0,-1 2 0,17 0-656,-7 5 1,11-1-1,6-1 1,0 1 0,-7 0-140,3 1 1,-4 0-1,4 0 794,-9 1 0,4-1 0,2 0 0,1 0 0,-4 1 0,-3 0 1,7 1 0,-5 1 0,-2 0 0,9-1 0,-2 1 0,-2 0 0,0 1 0,2-1 0,-2 1 510,-9 2 1,-3-2-511,-3-5 0,-4-1 0,2 0 0,-34-9 0,-35 4 0,-9 4 0,4-1 745,0-1 1,3 2-746,19 4 0,5 1 1588,-11-2-1588,12 3 0,10-1 0,50 9 0,-5 0 0,-5 0 0,-1 1 0,12 4 0,1 7 0,1 3 0,-20-10 0,-2 2 0,20 9 0,-8 7 0,-32 6 0,-6 0 0,3 10-649,-5-5 1,-3-2 648,-4-5 0,-3 10 0,-1-1 0,2-3 0,-2 4 0,2-4 0,8-21 0,-1 3 0</inkml:trace>
  <inkml:trace contextRef="#ctx0" brushRef="#br0" timeOffset="114023">6303 8656 5734,'-9'-5'0,"-1"0"0,3 5 0,31 28 0,17 11 0,-21-20 0,2 1-593,10 9 1,5 4-1,1-3 593,-7-8 0,1-2 0,7 2 0,-7-5 0,7 2 0,3 2 0,3 0 0,1 1 0,-2-2 0,-3 0 0,-5-2-632,6 3 0,-5-2 1,0 0-1,5 2 632,-3-3 0,6 3 0,2 2 0,1-2 0,-2 0 0,-4-3 0,-8-3 0,15 3 0,-11-5-738,2 0 738,-3-1 0,-4-3 0,-22-10 0,0-1 0</inkml:trace>
  <inkml:trace contextRef="#ctx0" brushRef="#br0" timeOffset="114272">7663 8609 5734,'-22'17'0,"-3"6"0,-9 7 0,-2 4 0,2-3 0,2 2 0,1 0 0,-2 2-531,4-6 0,-3 1 1,-1 2-1,0 1 1,1 2 530,3-2 0,-1 3 0,1 2 0,1-2 0,2-1 0,2-4 0,-2 4 0,3-4 0,-2 4 0,-1 1 0,0-1 0,0 1 0,0-1 0,0 1 0</inkml:trace>
  <inkml:trace contextRef="#ctx0" brushRef="#br0" timeOffset="118571">14327 7791 5734,'-8'-14'0,"-27"-9"0,13 17 0,-22-2 0,7 39-820,20 2 1,2 12 0,0 4 0,2-8-373,-4 3 0,1 1 1225,4-2 0,-1 7 0,3 0 0,8-8-33,14 1 0,7-6 0,-6-7 0,5-1 0,6 4 0,6 2 0,-3-5 0,-2-7 0,1-3-20,13 7 1,0-6 19,5-9 0,0-8 0,-2-12 0,1-5 0,-14 2 0,0-5 0,-3-6 0,4-7 0,-2-2 0,-5 3-83,-4-3 0,-4-1 83,0-4 0,-1-4 0,-5 5 0,-10 9 0,-4 3 726,-10-25-726,-9 20 0,-10-4 0,-4 1 0,6 5-363,2 0 0,-1 2 363,0-1 0,-6-4 0,-2 2 0,2 9 0,-5 11 0,0 8 0,5 1 0,8-1 0,1 1 0,-9 1 0,-4 1 0,9 4 123,6 12 1,3 3-1,1 3 1</inkml:trace>
  <inkml:trace contextRef="#ctx0" brushRef="#br0" timeOffset="119134">14265 9470 5734,'-32'32'0,"0"0"0,-1 0 0,4-2 0,0 0 0,9-2 0,11-4 0,7 2 0,6 8 0,6 7 0,2 2 0,-1-7-1639,1 4 1,4-1 1485,-1-1 1,2 5 0,2-2 0,0-9 700,1-6 0,5-7-548,15-1 0,9-2 0,-6-4 0,-11-3 0,0-5 0,6-8 0,7-5 0,-1-5 0,-10-3-866,-8-15 0,-8-5 866,3 5 0,0-2 0,-4 1 0,-8-6 0,-5 2 0,-3 0 0,-10 0 0,-13 5 0,-10-2 0,-3 1 0,6 2-272,3-4 0,-1 3 272,-3 5 0,-8-2 0,1 5 0,7 11 0,-3 19-112,-1 9 1,0 5 0,-7 7-1,9-2 1,0-1 0</inkml:trace>
  <inkml:trace contextRef="#ctx0" brushRef="#br0" timeOffset="119621">14238 11335 5734,'-6'-6'0,"-16"17"0,-3 7 0,2 5 0,-13 9 0,11 11 0,33-8 0,15 7 0,10 5 0,3 0 0,-2-3 0,-10-6-1093,-7-4 1,-5-5 0,6 4 929,7 4 1,6 8-1,5 3 1,1-4 0,-1-11-1,-2-18 163,11-27 0,-1-22 0,-6 3-575,-9 11 1,-1-1 574,0-1 0,4-3 0,-2-2 0,-8 0-167,-10-11 1,-9-1 166,-5 3 0,-4 1 0,2-6 0,-5 0 0,-8 8 0,-6 1 0,-9 0 0,-5 2 0,11 10 0,-2 0 0,-3 1 0,-4 0 0,-4 1 0,0 0 0,3 3 0,-10-5 0,2 4 0,4 5 0,-1 1 0,5 3 0,-5 4 0,2 1 0,12 2 0</inkml:trace>
  <inkml:trace contextRef="#ctx0" brushRef="#br0" timeOffset="121356">16275 9796 5734,'-26'-14'0,"11"9"0,-16 7 0,13 14 0,2 13 0,-2 11 0,2-3 0,5-9 0,1 2-820,0 4 1,-1 7 0,1 0 0,4-7 545,7-4 1,3-2 273,3 19 0,8 3-399,5-20 1,7 0 0,1 0-1,-3-3 399,2 8 0,1-2 0,6 0 0,5 0 0,-3-12-246,12-19 246,-20-8 0,0-5 0,9-11 0,-1-7-24,-12 1 1,0-5 0,-3 1 23,7-8 0,-8-8 0,-17 12 0,-5-8 0,-3-5 0,-2 1 0,0 3 0,0 8 0,-1-8 0,-4 2 0,1 5 0,-1-8 0,-2-1 0,-3 5 0,-2 12 0,-14 7 0,-5 12 0,-6 8 0,-6 5 0,4-1 0,0-6 0,0 2 0,5 11 0,0 0 0,-1 0 0</inkml:trace>
  <inkml:trace contextRef="#ctx0" brushRef="#br0" timeOffset="121830">16809 10135 5734,'37'-3'0,"0"-1"0,1 3 0,8 0 0,5 0 0,2 0 0,-4 1 0,-7-1-1093,2 1 1,-5-1 0,5 1 694,-1 0 1,7 0 0,4 0 0,-2-1 0,-3 1-1,-9 1 546,7-1 0,-4 0-148,-8 0 0,2 0 0,5 0-74,2-2 0,7 0 0,2 0 0,-3-1 1,-5 1 73,-1 0 0,-5 0 0,4 0 0,-2-1 0,6 0 0,1 0 0,-7 0 0,-11-1 0,-5-3 0,-6-6 0,-12 1 0,-3-5 0</inkml:trace>
  <inkml:trace contextRef="#ctx0" brushRef="#br0" timeOffset="122054">18170 9887 5734,'-33'-16'0,"0"1"0,-11-6 0,47 21 0,13 6 0,2 0 0,4 3 0,16 7 0,3 1 0,-3 0 0,1 1 0,0 0 0,-11 0 0,-20 16 0,-4 4 0,1 6-1206,-9-1 1,-6-1 1205,-15-3 0,-2 1-25,5-7 0,-3 3 25,-3 5 0,1 1 0,2-4 0,-1 0-543,8-8 0,0 0 0,2-4 543,-4 10-147,5-8 1,2-1-1,3-4 1,-1 7 0</inkml:trace>
  <inkml:trace contextRef="#ctx0" brushRef="#br0" timeOffset="122445">18785 9941 5734,'-18'35'0,"0"0"0,0 0 0,4-6 0,1 0 0,-1 5 0,1 3 0,4-4 0,6 8 0,12-3 0,6 7 0,-1-4-1639,-2-11 1,1-1 1600,4 10 0,2 4 1,3-8 37,3-13 0,3-5-131,9-1 0,1-3 131,-7 2 0,2-9-521,2-19 1,5-12-1,-2-4 1,-8 3 520,-8 4 0,-4-3 0,4-4 0,4-6 0,-2-1 0,-11 6 0,-18-17 0,-9 4 0,-6-3 0,2 18 0,-3 0 0,1 1 230,1-2 1,0 1 0,-3 1-231,-5 2 0,-3 2 0,-2 5 0,-2 5 0,-3 5 0,2 1 0,-3-3 0,0 1 0,3 5 0,-3 1 0,6 2 0,-13 5 0</inkml:trace>
  <inkml:trace contextRef="#ctx0" brushRef="#br0" timeOffset="123371">14781 8185 5734,'19'32'0,"0"-1"0,0 0 0,5 7 0,2 4 0,1 2 0,-1-3 0,-3-4-820,0 1 1,-2-5 0,0 1 0,2 4 478,-1-4 1,1 4-1,3 2 1,-1 1-1,-1-3 1,-2-3-1,-3-6 803,6 10 0,0-2-462,-1-3 0,4 5 0,3 2 0,-1 0 0,-3-5 0,3 3 0,-1-3 0,2 2 0,-6-5 0,3 4 0,0 0 0,0-1 0,-1-4 0,7 4 0,-2-4 0,-4-6 0,5 6 108,-2-3 0,-4-4-108,-16-15 0,-4-12 0,-6-4 0,-6-13 0,-7-3 0,-3-8 0,-4-9 0,1 5 0,5 7 0,0 0 317,-5-10 1,-2-4 0,3 6-318,-2-4-451,3 6 0,-1 0 451,0-2 36,1 4 0,2 4-36,6 11 0,-5-10 0,14 20 0,18 16 0,7 9 0,4 4 823,1 2 1,2 5-824,-2 11 0,-5-1 0,-1 1 868,1-3 0,-8 5-868,-25-9 0,-10 1 0,1-4 0,5-7 0,-2 0-373,-6 9 1,-3 5 0,0-8 372,-13 1 0,9-12 0,-7 4 0,-2 0 0,4-2 0,-7 3 0,-1 0 0,4-3 0,-4 3 0,0-1 0,6-5 0,3-4 0,3-3 0,1-2 0,-1 0 0</inkml:trace>
  <inkml:trace contextRef="#ctx0" brushRef="#br0" timeOffset="124785">14700 9949 5734,'50'4'0,"-1"-1"0,-11 1 0,4 0 0,1 0 0,-3 0-1093,2 1 1,-1-1 0,1 0 496,-3 1 0,2-1 0,-1 1 0,-6-2 596,1 2 0,-5-2-11,1 0 1,-1 0 10,1 1 0,-1-1 0,0 0 0,0 0 0,-1 0 0,0 0 511,-2 0 0,2 0-511,4-1 0,3 1 0,-2-1 0,-3-1 0,0 0 0,14 2 0,-4-3 0,-7-11 0,-27 3 0,-1-8 0</inkml:trace>
  <inkml:trace contextRef="#ctx0" brushRef="#br0" timeOffset="125012">15671 9882 5734,'-36'-21'0,"7"1"0,22 10 0,28 9 0,10 3 0,1 1-808,4 3 0,-1 1 808,-8 1 0,1 5 0,0 2 0,-2 1 0,-1-1 0,-5 2 379,-15-2-379,-4 2 0,-10 13 0,-3-4 0,-5 6 0,-6 8 0,2-5 0,5-9 0,1 0 0,-5 6 0,-2 4 0,-1 2 0,4-3 0,0 4 0,0-2 0,3-5 0,0-1 0,1 0 0,-1 4 0,-1-1 0,1 1 0,-1-1 0</inkml:trace>
  <inkml:trace contextRef="#ctx0" brushRef="#br0" timeOffset="125488">14748 11700 5734,'19'-27'0,"-1"0"0,7-1 0,8-6 0,4-2 0,-1 1 0,-4 4-1093,1-2 1,-3 3 0,3-3 694,-5 7 1,1-2 0,3-2 0,1 0 0,0 0-1,1 0 398,-1 2 0,1-1 0,2-1 0,0 1 0,-2 1 0,-2 2 0,-4 2-25,7-5 1,-4 5 0,3-5 24,-1 2 0,6-5 0,2-1 0,-1 0 0,-5 5 0,-9 6 0,13-8 0,-6 4 0,-7 3 0,0 1 0,6-7 0,-6 5 0,-1 0 0,-6 4 0,9-16 0,-17 19 0,3-7 0</inkml:trace>
  <inkml:trace contextRef="#ctx0" brushRef="#br0" timeOffset="125747">15745 10378 5734,'-46'-6'0,"20"5"0,25 1 0,27 3 0,10 1 0,1 0 0,9 2-887,-7-1 1,-4 0 886,-11 2 206,-3 6 0,-1 4-206,-1 18 0,-3-14 0,-4 2 0,-15 20 0,-6-1 0,0-2-630,0-2 0,0-1 630,1-8 0,-1 10-204,1 2 0,1-7 0,2-2 0</inkml:trace>
  <inkml:trace contextRef="#ctx0" brushRef="#br0" timeOffset="163933">9061 9486 5734,'17'7'0,"4"-2"0,27-2 0,-13-3 0,10 0 0,5-1 0,0 1 0,-6 0-1093,4 0 1,-3 0 0,4 0 694,-7-1 1,5 1 0,2-1 0,0 0 0,-2 1-1,-7-1 472,3 0 0,-6 0 0,9 1-74,-10-1 0,7 1 0,5 0 0,4 0 0,1 0 0,1 0 0,0 1 0,-4-1 0,-2 0 0,-7 0-59,7 0 0,-7 0 0,-2 0 0,3 1 0,5-1 59,-6 0 0,4 0 0,3 1 0,2-1 0,2 0 0,0 1 0,-1-1 0,-1 1 0,-2 0 0,-3 0 0,2 0 0,0 0 0,-2 1 0,-1-1 0,-2 1 0,-2-1 0,-1 1 0,6-1 0,-4 1 0,-1-1 0,6 1 0,0-1 0,6 1 0,3 0 0,-2 0 0,-3 0 0,-6-1 0,0 0 0,-6 0 0,0 0 0,-1 1 0,-1-1 0,8 0 0,-8 0 0,6 1 0,4-1 0,3 1 0,0 0 0,-1 0 0,-5-1 0,-5 1 0,11 0 0,-7-1 0,7 1 0,-7 0 0,7 0 0,5 0 0,-1 0 0,-3 0 0,-8 0 0,-12-1 0,6 2 0,3 0 0,-3-3 0,-21-8 0,-30-8 0,-23-10 0,-7-1 0,8 5 0,8 4 0,-2 1 0,-2-1 0,-9-3 0,-2-1 0,4 2 0,11 6 73,-3-1-73,4 4 2269,6 6-2269,12 5 0,19 10 0,3-1 0,14 8 0,2 0 0,7 5 809,-2-3 0,1 1-809,2 0 0,-5-1 0,5 3 0,-5-2 0,-9-6 0,0 1 0,8 2 0,2 3 0,-8 2 0,-13 3 0,-7-2 0,-1 4 0,-6 4 0,-4 0 0,-10-7 0,-7 7 0,-1 1 0,0-2-546,2-3 1,1-1 545,4-6 241,-7 6 1,7-7 0,-5 5 0</inkml:trace>
  <inkml:trace contextRef="#ctx0" brushRef="#br0" timeOffset="164629">10216 8634 5734,'-4'48'0,"2"-5"0,11-8 0,3-2 0,-2-2 0,1 2 0,2-1 0,-2-6 0,-24-57 0,12 28 0,-8-19 0,-3-9 0,6-4 0,3 2 0,2 3 0,-2-1 0,6 0 0,17 13 0,4 5 0,0 0 0,7 8 0,10 2 0,-7 4 0,2 8-635,3 2 1,-4 3 634,-15 1-59,-4 11 1,-5 4 58,-12 0 0,-4 0 0,9 6 0,-7 0 0,-19 0 0,-12 0 0,4-6 0,11-12 0,0-1 0,-6 5 0,-2 2 0,1-5 0,-1-7 0,3-3 0,-4-2 0,-13 3 0,32-20 0,10 2 0,5-5 0</inkml:trace>
  <inkml:trace contextRef="#ctx0" brushRef="#br0" timeOffset="166442">10758 8871 5734,'5'-16'0,"-17"16"0,-6 11 0,-5 8 0,6 8 0,9-3 0,8 5 0,1 1 0,0 1 0,8 1 0,3-5 0,1-18 0,12-6 0,-14-34 0,1-5 0,-7-13 0,1 7 0,1 2 0,-1 4-507,0 0 1,-1 3 506,-2 14 0,0-14 0,-1 15 0,-10 21 0,3 9 0,-7 32 0,7-14 0,0 11 0,0 5 0,-1-6 0,1 0 0,0 7 0,-1 1 0,-1-1 0,1-5 145,1-12-145,-3 16 0,5-32 0,0-2 0,-12-9 0,6-4 0,-10-9 0,11-5 0,0-17 0,3-4 0,0-4-481,1-1 0,3 0 481,8-2 0,6 7 0,4-5 0,-2 4 0,-3 9 0,0 0 0,4-8 0,2-3 0,-2 8 0,2 6 0,-2 3-345,0 3 345,-1 2 0,-2 3 0,14-15 0,-15 16 0,10-11 0,-16 16 1755,2-2-1755,-1 1 420,-1-1-420,-28 20 0,10-3 0,-22 18 0,14-6 0,-3 6 0,-2 2-1016,5-5 1,1 2 1015,-6 3 0,1 3-692,4 9 0,6-3 692,7-8-104,1 0 1,6-5 103,10-16-10,25-6 10,3-9 0,10-5 544,-6-9-544,-12 1 0,1-5 0,-12 4 0,0-1 0,8-14 0,-12 1 0,-2-8 0,-3 6 0,-1-11 0,-13 7 0,-6-6 0,-2 12 0,-9 14 0,-3-1 0,-1 6 1451,10 19-1451,-11 14 0,13-4 269,-4 11-269,32-4 0,7-1 0,-4-1-269,5 1 1,2-2 268,-9-11 1271,19-1-1271,-12-3 0,12-1 0,-17-2 0,-2 0 0,-5 4 634,-3 4-634,-6 11 0,-7 28 0,2-14 0,-1 17 0,7-19 0,12 13 0,3-10 0,5 1 0,4-31 0,1-5 0,-5 0 0,2-3 0,-1-1 0,-12 0 0,11-5 0,-9 5 0,4 1 0,-13 10 0,-11 25 0,-5 8 0,4-6-111,-3 6 0,1 1 111,9-7 0,13 9 0,-3-12 0,10 0 0,-5-25 0,8-19 0,0-7 0,-2 3 0,2-4 0,-2-4 0,-13-18 0,-20 19 0,-16-1 0,-1 26-219,-2 17 219,20-4 0,4 0 0,29 16 0,-8-17 0,12 0 0,3-4 0,3-11-769,11-5 769,-11 0 0,7-17 0,1-6 0,-15 13 0,-2 1 0,16-16 0,-10 16 0,-28 43 0,-9 10 0,-5 11 0,3-13 0,-3 3 0,1 1 0,1 1 0,1 1 0,1-5-663,1-8 0,1 0 663,-6 23 0,1-5 0,7-24 841,2-3-841,5-14 0,2-8 0,6-17 0,0-6 0,1-4 0,4-9 0,-1 3-524,-3 8 1,1-2 523,5-12 0,4-6 0,-4 8 743,-6 18 1,1 1-744,12-18 0,0 3 0,-2 7-369,-4 7 1,0 4 368,-4 10 0,21 12 0,-18 2 0,14 8 0,-25 1 1152,-7 21-1152,-8-5 0,-4 10 0,-5-16 0,-7-4 0,-1-3 0,0 0 420,0-1 0,-1-2-420,-3-2 0,11-5 0,-8 3 0,15-4 0,0 0 0</inkml:trace>
  <inkml:trace contextRef="#ctx0" brushRef="#br0" timeOffset="167030">12126 8891 5734,'40'2'0,"0"1"0,1-1 0,-1 1 0,1 0 0,6 0 0,2 0-469,-6 0 0,5-1 0,5 1 0,0 0 0,-2 0 469,-2 0 0,1 0 0,0 0 0,-3 0 0,-5-1-954,-2 1 1,-4-1 0,3 0 953,3 1 0,6 0 0,0 0 0,-3 0 0,-9-1 3,-4 0 1,-6-1-4,0 1 0,0-1 0,3 1 0,2-1 0,9-3 0,-2-2 0,2-2 700,6-5-700,-62-3 2844,-3 2-2844,-12-9 0,9 6 0,-6-5 0,16 10 1654,-18-12-1654,17 13 0,-10-8 0,53 40 0,-5-7 0,12 12 0,2 2 0,-5-3-491,-10-8 0,-4 0 491,-9-2 0,-11 30 0,-5-23 0,-2-1 0,-3 2 0,-9-2 0,-2-2 0,2 2 0,0-2 0,2 0 0,10-9 0,0 0 0,3-1 0</inkml:trace>
  <inkml:trace contextRef="#ctx0" brushRef="#br0" timeOffset="171129">7502 11041 5734,'3'28'0,"0"1"0,0-2-1093,-2 10 1,-1 11 0,0-5-100,1-8 0,-1 0 1192,0 12 0,0 7 0,0-7-37,0-14 1,-1-2 36,0 1 0,0 2 0,1 6 0,-1 5 0,0-4 0,1-1 0,0 0 0,0 0 0,-1 2 0,1-1 0,1 2 0,0 1 0,1-4 0,0 3 0,0-1 0,0-6 0,0 0 0,0-1 87,0 2 0,1 0 0,-1-4-87,2 1 0,-1-6 0,0 2 0,2 7 1096,-3-17-1096,1-1 0,1 15 0,-1-17 0,2 12 2904,-1-8-2904,-2-9 406,1 8-406,-1-11 739,0-1-739,2-1 328,-3 0-328,8-3 0,2 0 0,14-3 0,6 0 0,-7 0 0,4 1-820,9 0 1,7 2 0,2-1 0,-6 0 761,3 1 1,0 0-105,-8 0 0,3 0 0,3 0 0,4 0 162,-7-1 0,5-1 0,4 1 0,0-1 0,1 1 0,-1-1 0,-4 0 0,-4 0-424,5 1 1,-5-1-1,0 0 1,8 0 423,-8 0 0,6 1 0,5-1 0,2 1 0,2-1 0,0 1 0,-2-1 0,-3 1 0,-6-1 0,-6 0 0,13 1 0,-9-1 0,5 0 0,-8 1 0,4-1 0,2 1 0,1 0 0,0 1 0,-2 0 0,0 0 0,1 1 0,-1 1 0,0 0 0,0-1 0,-2 1 0,2-1 0,-1 0 0,0 0 0,0 0 0,3 1 0,3 0 0,3 2 0,2-1 0,-1 0 0,-5 0 0,-5-1 0,-2 0 0,-6-1 0,1 0 0,5 0 0,1 1 0,-4-1 0,1-1 0,-2-1 0,0 0 0,0 1 342,0 0 1,-3-3-343,8-11 0,-34 0 0,-3-13 1657,-10-13-1657,-3 4 0,-3-5 0,1 3 0,2 3 0,-1 0 670,-7-11 1,-4-3 0,2 9-671,-4 8 0,4 7 0,1 2 0,-2 2 0,-2 1 0,0 0 0,3 1 0,-18-12 0,54 31 0,10 5 0,8 5 0,9 4 0,-4-1 0,-7-3 0,0 0 109,4 2 0,4 2 1,-6-1-110,-6-2 0,-3 3 0,-1 4 0,2 4 0,-3-1 0,1-2 0,-2 1-579,8 12 1,-9-2 578,-19-8 0,-15 13 0,-6 2 0,0 2 0,3-13 0,-3 3 0,-1-1 0,-10 6 0,0-5 0,10-9 0,1-2 0,-9 10 0,2-5 0,9-11-154,-17 10 1,14-12-1,-13 6 1</inkml:trace>
  <inkml:trace contextRef="#ctx0" brushRef="#br0" timeOffset="177692">11717 11925 5734,'8'30'0,"-1"0"0,1-1 0,1-2 0,10 12 0,-3-15 0,3 1 0,7 0 0,1-1 0,-6-4 0,2-2 0,14 0 0,-1-7-445,-4-9 445,-3-5 0,2-7 0,2-24 0,-3-8 0,-8 17 0,-2-3-490,1-9 1,-2-6 0,-4 4 489,-7 4 0,-6 0 0,-2-1 0,-2-3 0,-2 3 0,1 4 0,-3 1 0,-10-11 0,-5 6 0,-2 13 0,-14 12 0,-11 3 0,6 3 0,15 2 0,0 3-355,-13-1 0,-5 1 1,9 4 354,5 10 0,3 4 0,3 3 0,1 1 0</inkml:trace>
  <inkml:trace contextRef="#ctx0" brushRef="#br0" timeOffset="178135">11569 12718 5734,'5'36'0,"0"-1"0,-1 1 0,-1-7 0,4-2 0,19 12 0,12 1 0,-5-10 0,7-10-1436,5-1 1,-1-5 1435,-18-19 0,1-5 0,-6-14 0,2-9 0,-4 3 0,-4 8 0,-1-1 0,5-12 0,1-8 0,-9 3 0,-16-2 0,-7 3 0,6 10 0,-2 1 0,-7-7 0,-5 4 0,-18 7 0,7 16 0,-2 3 0,-15-3 0,18 10 0,-1-1 0</inkml:trace>
  <inkml:trace contextRef="#ctx0" brushRef="#br0" timeOffset="178510">11235 13481 5734,'0'29'0,"1"0"0,8 2 0,5 3 0,-1-3 0,-1 3 0,2-2-1639,13 13 1,2-7 1569,3-16 69,1-6 0,7-14 0,1-6 0,3-5 0,-4-1 0,-1-8 0,-17-11 0,-6-5 0,4-8 39,-13 2 1,-5-8-1,-5 3-39,-11 5 0,-4 1 0,7 5 0,0-2 0,-2 4 0,-13-3 0,-1 8 0,4 7 0,-5-3 76,5 8 1,5 6-1,-3 0 1</inkml:trace>
  <inkml:trace contextRef="#ctx0" brushRef="#br0" timeOffset="178949">12457 11950 5734,'24'16'0,"1"0"0,-2-1 0,2 0 0,7 4 0,4 1-373,-1-2 1,4 0 0,3 0 372,2 0 0,4 0 0,1-1 0,-4 0-1093,2 1 1,-2-2 0,0 0 991,3-1 1,0-2-1,-5-3 101,-6-5 0,-5-3 0,6-1 0,-11-2 0,0 0 0</inkml:trace>
  <inkml:trace contextRef="#ctx0" brushRef="#br0" timeOffset="179169">13186 12014 5734,'-21'-20'0,"9"7"0,33 18 0,20 17 0,3 4 0,-2-1-265,2 2 0,-7 1 265,-26 0 0,-20 0 0,-8 6 0,2-3 0,5-4 0,-1-1-633,-7 8 1,-5 2-1,3-6 633,-7 4 0,3-3 0,-4 5 0,4-4 0,6-9 0,1 0 0,-7 8 0,0 0 0,1 0 0</inkml:trace>
  <inkml:trace contextRef="#ctx0" brushRef="#br0" timeOffset="179461">12321 12672 5734,'38'3'0,"0"0"0,0 0 0,0 0 0,-4-1 0,0 0-820,6 1 1,7 1 0,0-1 0,-9 0-118,-10-2 0,-2 0 937,8-1 0,4 0 0,-3 0 0,-5-1 0,-1 1 0,20-2 0,0 0 0</inkml:trace>
  <inkml:trace contextRef="#ctx0" brushRef="#br0" timeOffset="179711">12970 12433 5734,'9'3'0,"-3"-1"0,28 13 0,-13-1 0,-1 2 0,11 13 0,1 7 0,-32-4 0,-6 1 0,-4 1-1093,-8 6 1,-6 10 0,3-7 1034,6-17 1,1-1 57,-6 8 0,-1 4 0,2-4-94,4-5 1,2-2 0,-8 15-1,8-14 1,0 0 0</inkml:trace>
  <inkml:trace contextRef="#ctx0" brushRef="#br0" timeOffset="180055">11671 13582 5734,'47'-15'0,"0"0"0,0 0 0,-7 3 0,2 0-414,-6 1 0,4-1 0,3 0 0,2-1 414,-5 1 0,5-2 0,0 0 0,1 0 0,-4 0 0,-4 2-1087,5-1 0,-6 1 1,5-2 1086,-3 2 0,6-3 0,2 0 0,-1 0 0,-4 1 0,-9 2 0,3-1 0,-6 2 0,0-1 0,1 1 0</inkml:trace>
  <inkml:trace contextRef="#ctx0" brushRef="#br0" timeOffset="180309">12716 13047 5734,'-16'-5'0,"16"0"0,4 4 0,14 1 0,7 5 0,-5 0 0,9 8 0,1 2 0,-3 8 0,-3 13 0,-5 4 0,-13-2-868,-7-4 1,-2-2 867,-6-2 0,0 3 0,-2 4 0,-1-1 0,0 4 0,1-6 0,1-2 0,4-11 101,-3 13 0,6-16 0,-2 10 0</inkml:trace>
  <inkml:trace contextRef="#ctx0" brushRef="#br0" timeOffset="180866">13218 12691 5734,'47'13'0,"0"0"0,0 0 0,1 0 0,-1 0 0,0 0 0,0 0 0,-4 0 0,-5-2 0,0 0 0,3 0-547,1 0 1,6 1 0,2 0 0,-2 0 0,-6-2 0,-8-3-646,-6-1 0,-2-2 1192,17 3 0,-1-1 0,-16-3 0,-1 1 0,11 0 0,0 1 0</inkml:trace>
  <inkml:trace contextRef="#ctx0" brushRef="#br0" timeOffset="181149">14093 12529 5734,'13'-11'0,"13"17"0,10 11 0,-3-2 0,-4-4 0,0 1-510,8 5 0,4 5 0,-8-2 510,2 10 0,-11-7 0,2 6 0,-13-9 482,-5 0-482,-7 5 0,-4 1 0,-1 5-720,-8-1 1,-6 8 0,-1 1 0,3-7 719,2-8 0,1 0 0,-10 14 0,-4 5 0,6-9-120,3-6 0,2-3 1,4-6-1</inkml:trace>
  <inkml:trace contextRef="#ctx0" brushRef="#br0" timeOffset="181543">14973 12603 5734,'-29'28'0,"0"1"0,4-2 0,0 3 0,7 5-656,15 1 1,6 7-1,5 2 1,0-2 0,-4-5-140,-5 0 1,-2-3-1,4 2 795,8 11 0,5 7 0,4-6 0,0-15 1409,21-16-1409,-6-16 0,7-5 0,-4-1 0,-8-1 0,0-1 286,7-1 1,3-2 0,-6-8-287,-9-21 0,-8-10 0,-3 5-911,-3 11 0,-1 1 911,1-14 0,1-5 0,-8 9 0,-18-1 2489,-4 4-2489,-3 13 0,-6-2 0,2 4 0,7 5 0,-1 1-171,-9-5 0,-6-1 0,4 6 171,-11 9 0,-2 3 0,7 6 0</inkml:trace>
  <inkml:trace contextRef="#ctx0" brushRef="#br0" timeOffset="182028">16056 12893 5734,'22'-15'0,"4"1"0,2 8 0,8 3 0,1-1 0,0 1 0,2 1 0,2-1-631,-6 0 1,1 1 0,3-1-1,4 0 631,-1 1 0,4 1 0,4-1 0,1 1 0,-1-1 0,-4 1 0,-5 0-920,11-1 1,-6 0 0,5 0 919,-6 1 0,6-1 0,2 0 0,0 1 0,-5-1 0,-7 0 0,-2 0 0,-6 0 0,0-1 0,15 0 0,3-1-46,-15 1 1,3-1-1,0 1 1,-4-1 0,9 0-1,-2-1 1,-1 1-1,-1 0 1,1 0 0</inkml:trace>
  <inkml:trace contextRef="#ctx0" brushRef="#br0" timeOffset="182304">17505 12500 5734,'-30'-15'0,"9"5"0,43 16 0,1 2 0,1 2 0,9 4-569,-8-3 1,-1 1 568,-4 1 272,11 16-272,-8 10 0,-1 0-239,-16 4 239,-19 2 0,2-20 0,-3 2 0,-5 10 0,-4 5 0,1-4 0,4-5 0,-1-1-170,1-1 0,-2 2 1,4-4 169,-1 5 0,3 3 0,5-8 0,5-1 0</inkml:trace>
  <inkml:trace contextRef="#ctx0" brushRef="#br0" timeOffset="182609">18170 12556 5734,'-26'28'0,"0"0"0,2-4 0,5 4 0,11 17 0,7 2 0,2-22 0,0 0-1556,3 23 0,4-1 1556,15-13 0,6-13 0,10-2 0,-5-2 0,-10-5 0,0-2 305,9 5 0,5 1 0,-4-13-305,2-29 0,-7-10 0,-2 1 250,2-3 0,-7-6-250,-26 3 0,-10-4 0,0 6-997,7 10 0,-2 2 997,-4-13 0,-3-4 0,1 10 0,-4 9 1300,-8-2-1300,-8 1 0,5 6 0,-1 5 0</inkml:trace>
  <inkml:trace contextRef="#ctx0" brushRef="#br0" timeOffset="190830">9114 9131 5734,'31'-30'0,"0"-1"0,-1 1 0,-4 4 0,0 2-1093,3-3 1,4-2 0,-5 5 336,10-5 756,-6 10 0,9-5 0,1 0 0,-5 3-851,-2 1 1,1 1 850,-1-1 0,4-2 0,3 0 0,1 2 0,2 4 0,3 0 0,-2 3 0,-5 1 0,2-1 0,0 1 128,-1-1 0,5-1 1,2 0-1,-2 4-128,-7 3 0,-1 3 0,-2 0 0,-1 1 0,-1 0 0,-3 0 0,3 0 0,0 0 0,3-1 0,1 1 0,1 0 0,0 1 0,3 0 0,1 0 0,-4 0 0,-5 1-257,6-1 1,-1 0 256,1-1 0,5 1 0,2-1 0,-3 0 0,-6-1 0,-2-1 0,0 0 0,-1 0 0,6-2 0,-1 0 0,1-1 0,-2 2 0,1-1 0,0 1 0,-3-1 0,-2-1 0,-3 0 0,-4 0 0,-5 1 0,1-1 0,12-8 0,6-3 0,-1-1 0,-8 4 0,-1-1 0,1 0 0,7-4 0,3 0 0,-1-2 0,-6-1 0,1-2 0,-2 1 0,-6 3 0,-3 2 0,-1 1 0,7-7 0,4-2 0,-7 4 0,3-4 0,0-1 0,2 0 0,6-6 0,-4 5 0,-12 9 0,0 0 0,1-1 0,5-4 0,2-1 0,-3 3 129,2 0 1,-2 2 0,1 1-130,3-1 0,0 1 0,1 0 0,1-3 0,0 0 0,0 3 0,4-2 0,1 2 0,-1 5 0,2 1 0,-4 1-195,-7 2 1,0 0 194,7-2 0,5-1 0,0 1 0,-1 1 0,-1 1 0,-4 2 0,-7 2 0,1 0 0,7-2 0,4-1 0,-6 2 75,3 1-75,-8 4 0,1 0 0,-7 1 0,1 0 544,9 0 0,0 0-544,-8 1 0,-1 1 0,0 0 0,3 0-388,13 1 0,6 0 1,-4 0 387,-6 0 0,1 0 0,6 1 0,4 0 0,-7 0 379,-13 0 0,0 1-379,7 2 0,6 2 0,1 0 0,-4 0 0,6 1 0,4 1-127,-10-1 1,7 3 0,5 0-1,0 0 1,-4 0 0,-7-1 126,-2 0 0,-6-1 0,3 1 0,6 1 0,4 2 0,2 0 0,1 0 0,-7-3 0,3 1 0,0-1 0,-2 0 0,-5-2 0,-1 1 0,-4-2 0,4 1 0,3 1 0,6 0 0,2 1 0,-4-1 0,-7-2 0,-1-1 0,-1-1 0,6 1 0,7 0 0,1-1 0,-6 1 0,2-1 0,0 0 0,-6 0 0,5 0 0,-1 0 0,-8-1 0,13-1 0,-2 0 0,1-2 0,-3 0 352,-3 1 1,-3-4-353,-11-19 0,-16 10 190,3-16-190,-24 7 0,-5-3 0,-1 0 0,-5-6 932,5 7 1,1 1-933,6 10 2228,-8-14-2228,8 11 0,-2-8 0,36 19 0,8 6 0,-5-2 0,7 3 0,3 2 0,-5 6 0,-4 1 0,1 0 0,2 1 0,-4 5 0,-15 30 0,-4-17 0,-7-5 0,-4 1 0,-12 12 0,3-10 0,-2 5 0,1-4 0,2-4 0,0 0-160,-8 19 0,3-6 160,12-26 0,2 0 0,1-3 0</inkml:trace>
  <inkml:trace contextRef="#ctx0" brushRef="#br0" timeOffset="191373">18366 7062 5734,'-30'25'0,"0"0"0,1 0 0,5 0 0,6 8 0,11 3 0,2 8 0,2-5 0,1-10 0,4 0 0,4 6 0,4 7 0,5-1 0,5-13 0,15-17 0,7-11 0,-2 2 0,5 15 0,1-7-421,-4-18 1,1-11 0,-10-4 420,-14-6 0,-8-5 0,-4 0 0,-2-3 0,-2 2 0,-1-4 0,-4 2 0,-5-7 0,-6 3 0,-5 13 0,-3 4 0,-13-11 0,2 11 0,-1 3 0,-6 4 0,7 14 0,-5 3 0,4 3 0,-12 8 0,3 3 0,2 2 0,12 10 0</inkml:trace>
  <inkml:trace contextRef="#ctx0" brushRef="#br0" timeOffset="191782">18139 8029 5734,'-6'50'0,"1"0"0,-1-1 0,4-8 0,3-2 0,2-2-1461,7 8 0,5-6 1461,1-15 0,1-6 0,2-5 867,10-5-867,-2-15 0,0-6 0,-5 0 0,-1-5 0,1-18 0,-3-9 0,-3 3 0,-6 12 0,-3-1 157,-3-10 0,-3-5 1,-7 10-158,-30 4 0,6 2-145,-13 21 1,22 17-1,-2 2 1</inkml:trace>
  <inkml:trace contextRef="#ctx0" brushRef="#br0" timeOffset="192137">18043 8664 5734,'-21'33'0,"8"4"0,5 1 0,12 8 0,-4-11 0,5 0 0,24-1 0,5-8 0,-2-4-786,2-4 1,-1-4 785,-8-15-175,4-12 0,0-5 175,1-5 0,-2 0 0,-4-2 0,-9-7 0,-15-16 0,-6-3 0,-1 5-691,-3-3 1,-5 4 690,-5 22 0,-7 4 0,-2 2 0,0 1 0,2 2 0,1 3 0,10 8 0</inkml:trace>
  <inkml:trace contextRef="#ctx0" brushRef="#br0" timeOffset="193350">19516 7561 5734,'-8'9'0,"-1"2"0,-3 20 0,0 4 0,3 0 0,5 3 0,3 10 0,2-9 0,8-1 0,4 4 0,6-4 0,24-16 0,-12-6 0,7-26 0,-3-11 0,-20-2 0,-3-3-931,10-4 1,-4 0 930,-11 3 0,-6 1 431,-13-20-431,-14 3 0,0 2-637,-6 16 637,14 20 0,-2 3-58,-1 5 0,-2 5 0,-2 3 0</inkml:trace>
  <inkml:trace contextRef="#ctx0" brushRef="#br0" timeOffset="193682">19343 8336 5734,'-6'13'0,"-1"15"0,1 3 0,3-1 0,6 4 0,3 8 0,1-8 0,8-2 0,11 9 0,8-12 0,-5-40 0,0-7 0,17 9-731,-20-17 0,-8-4 731,-17 0 0,-4 0-54,-5-1 1,-3-2 53,-7-7 0,7 10 0,-4 4 0,-12 15 0,0 6 0,6 4 0,-27 7 0</inkml:trace>
  <inkml:trace contextRef="#ctx0" brushRef="#br0" timeOffset="194280">20474 8198 5734,'-12'26'0,"6"-11"0,0 20 0,23-1 0,6-2 0,-2-5-1102,5 6 1,1-5 1101,-5-21 0,1-3 477,-3-3-477,1-4 0,-1-3 0,0-20 0,-2-4 0,0-1-22,-3-9 1,-5-1 21,-14-2 0,-10 7 0,-3 3 0,-2-3 0,-10 15 0,-2 7 0,5 16 0,-17 5 0</inkml:trace>
  <inkml:trace contextRef="#ctx0" brushRef="#br0" timeOffset="194725">18705 7325 5734,'36'19'0,"0"0"0,0 0 0,1 0 0,3 2 0,-2-1 0,-2-1 0,3 1 0,-2-2 0,6-1 0,-1-1-1630,-11-3 0,-1-1 1630,7 1 0,-4-4 0,-11-5 0,-2-3 0</inkml:trace>
  <inkml:trace contextRef="#ctx0" brushRef="#br0" timeOffset="194938">19293 7407 5734,'21'12'0,"2"9"0,-1 2 0,-2 2-797,-1-1 0,-1-1 797,-10-5 313,-5 22-313,-6-17 0,-7 19-363,-7-22 363,-3 0 0,-8 3 0,-8 5 0,5-3 0,-8 5-239,8-7 1,-3 3 0,8-7 0,10-10 0,2-1 0</inkml:trace>
  <inkml:trace contextRef="#ctx0" brushRef="#br0" timeOffset="195552">18589 8050 5734,'35'2'0,"-1"0"0,5 1 0,3 0 0,-7-1 0,8 0-359,-2 1 0,-1-1 359,-5-1 234,13 0-234,-13-1 119,11 1-119,-28 0 0,2 0 0,-6-1 365,0 0-365,-1 0 0,2-3 0,-4 0 0,7-10 0,-10 6 0,4-6 0,-7 7 0</inkml:trace>
  <inkml:trace contextRef="#ctx0" brushRef="#br0" timeOffset="195848">19183 7887 5734,'37'28'0,"-16"-11"0,0 20 0,-33 11 0,3-11-841,-2-10 0,-2 0 841,-5 3 0,-1 1 0,-4 7 0,2-5 0,6-9 0,-1 1 0,-5 9 0,0-1 0,0 1 0</inkml:trace>
  <inkml:trace contextRef="#ctx0" brushRef="#br0" timeOffset="196162">18308 8702 5734,'38'-3'0,"0"0"0,0 0 0,0 0 0,2-2 0,2 1 0,0-2 0,0 1 0,-2 1-820,1-1 1,-1 1 0,-2-1 0,1 0 223,4-1 0,1 0 0,-3 0 0,-7 1 596,14-6 176,-16 2 0,1 0 1,-14 1-1</inkml:trace>
  <inkml:trace contextRef="#ctx0" brushRef="#br0" timeOffset="196366">19029 8474 5734,'4'0'0,"11"11"0,2 1 0,4 7 0,-16 7 0,-5 1 0,2-2-653,-3 4 0,-1 0 653,-5-12 248,-10 21-248,7-18 0,-8 13 0,10-22 0</inkml:trace>
  <inkml:trace contextRef="#ctx0" brushRef="#br0" timeOffset="196752">18532 8246 5734,'39'-25'0,"0"0"0,0 0 0,0-1 0,0 1 0,1 0 0,-1-1 0,-2 1 0,-2 2 0,1 0 0,3-1 0,1 1 0,-3 2 0,-7 4-951,12-9 951,-11 8 0,0-3 0,-2-1 0,-3 1 0,9-8 0,-20 1 0,-8 1 0,-13 14 0,-17-11 0,6 21 0</inkml:trace>
  <inkml:trace contextRef="#ctx0" brushRef="#br0" timeOffset="197011">19092 7671 5734,'32'8'0,"-11"-3"0,5 0 0,1 0 0,2-1 0,-2 7 0,-1 2 0,-8 0-217,5 1 0,-6 3 217,-20-2 0,-15 22 0,-2 4 0,1-3 0,-1 1 0,-4 8 0,5-9 0,2-5-171,1-1 0,1-3 0,7-13 0,0 0 1</inkml:trace>
  <inkml:trace contextRef="#ctx0" brushRef="#br0" timeOffset="197293">18356 8278 5734,'19'2'0,"23"1"0,14 1 0,-6-1-1639,-19-1 1,1 0 1153,5 1 1,8 0 0,-1-1 0,-9 0 484,9-1 1345,-2-1-1345,0-2 0,1-1 0,3-1 0,-8 0 0,0 0 0</inkml:trace>
  <inkml:trace contextRef="#ctx0" brushRef="#br0" timeOffset="197549">19059 8103 5734,'15'14'0,"13"7"0,6 11 0,1-5 0,-15 14 0,-18-14 0,-7 7 0,-5-1 0,-10-4-602,2-8 0,0-2 602,2-1 0,-1-1 0,-2 2 0,0 0 0,0-3 0,-15 16 0</inkml:trace>
  <inkml:trace contextRef="#ctx0" brushRef="#br0" timeOffset="198167">18459 8246 5734,'32'19'0,"1"-1"0,-5-2 0,2 1 0,0 3 0,3 2 0,-4-2-1639,-6-4 1,0 0 1383,8 5 1,3 2-1,-4-2 255,-9-6 0,-1 0-158,8 4 1,-1-1 157,10 8 244,-11-11 0,-4-4-244,-16-11 0,3-3 0,-19-11 1817,2 3-1817,-18-20 0,13 16 1465,-10-10-1465,-1 1 586,12 11-586,0-4 0,16 17 0,11 8 0,-1 0 0,26 22 0,-18-13 0,-1-1 0,-1 0 0,3 3 0,6 15 0,-15-3 0,-21-5 0,-6-2 0,-9 0 0,-10-6 0,0-3 0,11-6 0,-10 5 0,7-4 0,14-7 0,-6 4 0</inkml:trace>
  <inkml:trace contextRef="#ctx0" brushRef="#br0" timeOffset="198675">19690 8138 5734,'7'2'0,"2"0"0,18 4 0,6 3 0,7 1 0,-3 0 0,-9-3 0,1 0-1093,10 3 1,6 1 0,-7-2 226,8 2 866,-14-4 0,5 0 0,-4-1 0,-7-1 0,-1 0 0,20 4 0,0-3 191,-1-4 0,-21-3 1,14-2-1</inkml:trace>
  <inkml:trace contextRef="#ctx0" brushRef="#br0" timeOffset="198988">20243 7996 5734,'29'29'0,"-11"-12"0,15 15 0,-17-18 0,10 13 0,-9-2 0,-1 1 0,9 10-525,-12-11 0,-3-2 525,-8-7 0,-1 0 192,-11 21-192,3-17 0,-8 15 0,-3-16 0,-2-2 0,2-2-95,-22 14 1,25-27 0,0-1 0</inkml:trace>
  <inkml:trace contextRef="#ctx0" brushRef="#br0" timeOffset="199408">19691 8057 5734,'28'23'0,"1"-1"0,-3-1 0,-3-6 0,-8-13 0,23-30 0,-24 12 0,3-6 0,-7-5 0,-21 0 0,-5 2 0,1-3 0,-3 4 0,0 7 0,4 15 0</inkml:trace>
  <inkml:trace contextRef="#ctx0" brushRef="#br0" timeOffset="199960">19466 8397 5734,'41'-17'0,"-1"1"0,0 1 0,-5 2 0,0 1 0,-1 0 0,-11 4 0,-3 1 0</inkml:trace>
  <inkml:trace contextRef="#ctx0" brushRef="#br0" timeOffset="200258">19735 8127 5734,'34'7'0,"-4"0"0,4-4 0,-13-1 0,13 1 0,-31 4 0,-6 2 0,-10 5 0,1-2 0,3-2 0</inkml:trace>
  <inkml:trace contextRef="#ctx0" brushRef="#br0" timeOffset="202153">21226 8392 5734,'23'-36'0,"-9"19"0,3-1 0,3 2 0,3 7 0,10 3 0,3 1 0,-10 3 0,0 3 0,16 8 0,-3 4 0,-9 7 0,-25 16 0,-13 11 0,-5-13 0,-8 5 0,-2 1 0,-1 0 0,3-3-673,-1 6 1,1-3 0,-2 9 672,5-14 0,-2 5 0,-3 4 0,-1 3 0,0 1 0,1 0 0,1-1 0,3-4 0,3-4-763,-1 12 1,4-5 0,2-1 0,-3 4 762,-1-7 0,-2 3 0,-1 1 0,2-1 0,1-2 0,5-4 41,2 9 0,5-5 0,3-7-41,5 10 0,4-11 0,2 4 0,0-5 0,-4-10 0,0 0 0,5 10 0,1 4 0,-2-9 0,-3-12 0,1 7 0,-19-12 0,-20-3 0,-1 0 0,-11 2 0,-1 1 0,-2 5-298,6-2 0,1 1 298,-5 9 0,18-2 0,-5 8 0,1 1 0,4-4 109,0 1 1,2 1-110,0 0 0,-4 5 0,2-1 0,7-4 0,9-6 0,5 2 71,2 5 0,3 8 0,2 4 0,0 2 0,1 0-71,0-2 0,2 2 0,0 0 0,0 1 0,1 0 0,-1-1-129,-2-2 1,1 0 0,-1-1 0,0 0 0,1 0 0,0 0 128,2 7 0,2-1 0,0-1 0,-1 1 0,-4-1 0,-3 0 0,-3 1 0,-1-1 0,-1-2 0,1-6 0,0 10 0,-2 1 0,1-6 0,-2 8 0,0 3 0,-2-6 0,1-10 0,-1-11 0,-3-3 0,-5 7 0,-4 4 0,2-5 0,2-8 0,-1-1 0,-10 12 0,-1-2 0,-6-5 0,-2-3 0,-2-9 0,-8 1 0,4-2 0,12-4 0,0 0 0,-13 3 0,-6 2 0,1-7 0,5-11 0,0-7 0,4 2 0,5 1 0,1-2 0,-6-4 0,1 0 0,-1-1 0</inkml:trace>
  <inkml:trace contextRef="#ctx0" brushRef="#br0" timeOffset="204085">21194 9834 5734,'9'-1'0,"14"7"0,15 4-469,-8 0 1,13 6 0,7 2 0,4 2 0,0-1 0,-6-1 0,-8-3-327,0-1 1,-7-2-1,6 2 784,0 1 1,9 2-1,4 2 1,1 1-1,-3-2 1,-8-2 0,-12-5 10,10 3 73,-6-2-73,-5-3 0,0-1 0,0-3 0,5-21 0,-32 2 0,-21-29 0,6 24 0,-17-19 0,-2-1 0,8 11 0,-4-6 0,1 4 0,14 14 0,3 6 0,-1-3 2269,9 8-2269,5 7 3276,7 5-3160,6 7-116,6 7 0,2 1 0,0 2 0,-2-2 0,0 0 0,-1 3 0,-11 1 0,0 1 0,2 7-421,-6-6 0,-5-2 421,-7-4 0,-9 8 0,-4 1 0,-1 3-654,0-3 1,-1-1 653,1-6 0,0-1-72,-10 10 72,8-8 0,-4 3 0,10-10 0,8-9 0,-3 3 0</inkml:trace>
  <inkml:trace contextRef="#ctx0" brushRef="#br0" timeOffset="204547">22490 10160 5734,'-1'6'0,"1"-1"0,-6 12 0,-2 15 0,3-12 0,-6 23 0,6-23 0,-3 9 0,-1 3 0,-1-1 0,1 2 0,-1 3 0,1-4 0,0-2 0,-2 11 0,3-14 0,1-1 0,3-8 0,1-5 0,-2 7 0,11-23 0,-3 5 0,9-18 0</inkml:trace>
  <inkml:trace contextRef="#ctx0" brushRef="#br0" timeOffset="204794">22918 10151 5734,'-19'33'0,"0"0"0,0 0 0,1 4 0,-3 6 0,1 1 0,0-2 0,4-6-1639,-2 7 1,1-1 1424,1-2 0,-2 6 0,0-1 0,3-8 214,4-6 0,1-1 0,-5 10 0,-1 5 0,-1-2 39,4-10 1,0-2-1,0 1 1,-2 6-1,-1 1 1,2-4-1,1-9 1,0 0 0</inkml:trace>
  <inkml:trace contextRef="#ctx0" brushRef="#br0" timeOffset="205163">22948 10628 5734,'-13'38'0,"0"-1"0,1 2 0,2 7 0,3-1 0,5-6 0,6 2 0,4 8 0,4-5 0,13-4 0,0-2 0,-11 2 0,-3 3 0,6-10 0,9-13 0,1-15 0,-7-28 0,-5-9 0,5-2 0,-7-1 0,1-8 0,-4 4 0,-8 12 0,-1 0 0,4-12 0,-7-2 0,-24-1 0,-7 7 0,4 8-753,-5-3 0,-1 4 753,8 19 0,-2 2 0,-2 2 0</inkml:trace>
  <inkml:trace contextRef="#ctx0" brushRef="#br0" timeOffset="259157">5083 7176 5734,'-9'-3'0,"10"0"0,20-1 0,-2 3 0,21-3 0,2 0 0,-12 1 0,10 0 0,11 0 0,-9 1 0,-1 1 0,-10 0 0,6 1 0,1 0 0,7-1 0,2 1 0,-5 0-1639,-3 0 1,0 1 1056,4-2 0,5 1 0,-1-1 582,-5 1 0,0-1 0,-5 0 0,-6 1 0,1 0 0,5-1 0,4 0 0,0 1-237,6 1 0,0 0 0,-6 1 237,-9-2 0,2 1 0,0 0 0,9-1 0,5 1 0,0-1 0,-5 1 0,-8-1 173,1 0 1,0 0-174,6 0 0,10-1 0,3 1 0,-4-1 0,-11 1-174,-9 0 1,-3-1 173,11 1 0,5 0 0,-8 0 0,-3 0 0,2 1 0,9 0 0,-6 0 0,-10 0 0,2 0 0,6 0 0,10 0 0,3 0 0,-3 0 0,-9 0 0,-3-1 0,-3 0 0,12 1 0,5 0 0,-4-1 0,-5 0 0,1 0 0,-3-1 0,4 1 0,2-1 0,-4 0 0,-3 1 0,-2-1 0,1 0 0,3 1 0,2-1 0,0 0 0,-7 0 0,-2 1 0,-2-1 0,21 0 0,0 0 0,-14 0 0,0 1 190,-1-1 0,2 0 0,2 0-190,5 0 0,2-1 0,-4 0-285,-3 1 0,1 0 285,0-1 0,3 0 0,-1 0 0,10 0 0,-4-1 0,-23 2 0,1 0 0,10-2 0,5 1 0,-1-1 212,-6 1 1,-1 1-1,0-1-212,12-1 0,0-1 0,3 2 0,-1-1 0,-5-1 0,-5 2 0,-12 0 1950,23-3-1950,-32 4 0,7-1 0,-7 0 2476,2-6-2476,-11-5 671,-3-1-671,-4-11 0,-2-2 0,1 3 0,-2-23 0,0 0 0,0 13-697,1-4 0,0 1 697,1 8 0,0-5-374,1-11 374,0 16 0,1-4 0,0 0 0,2 5-520,1-16 520,-2 23-234,6-27 234,-5 25 0,4-24 0,-6 36 1216,1-8-1216,-1 10 394,-19-4-394,-11 13 0,-10 7 0,3-2 0,7-4 0,-4 1 0,-4 2 0,-10 2 0,-4 1 0,1 0 0,5-2-72,-4 0 1,4-2 0,-4 0 71,2 0 0,-4 0 0,-3 1 0,3-1 0,5-1-535,-3 1 1,4-1 0,2-1 534,0 0 0,1 0 0,5-1 0,7 0 0,1 0-70,-9-1 0,-6 1 70,4-1 0,-7 1 0,0 0 0,4-1 0,5 1 0,3 0 0,-3-1 0,1 1 0,-3 0 0,0 0 0,0 0 0,-12 0 0,1 1 0,5-1 0,11 1 0,-2-1 0,-5 0 0,-9 0 0,-4 0 0,4 0 0,9 0-552,6 0 0,0-1 552,-1 1 0,-7-1 0,-2 1 0,3 0 0,3-1 0,0 1 0,1 0 0,3 0 0,-13-1 0,1 1-480,-1 0 1,-3 0-1,10 0 480,-2 1-108,12-1 1,-5 0 0,4 0 107,6 0 0,1 1 0,-24-1 0,3 0 0,13-1 0,0 1 0,2-1 0,-7 1 0,1-1 0,-10 1 0,-1-1 300,8 1 1,-2-1 0,2 1-301,6 0 0,1 1 0,0-1 0,-3 1 0,0 0 0,3 0 0,-1 0 0,1 0 0,-14 1 0,5-1 0,19 0 2039,-7 0-2039,-12 1 0,8 0 0,-10 3 0,0 1 0,13-2 705,-2 2 1,-1-1-706,-3 2 0,19-3 0,-22 4 1382,31-2-1382,-4 11 0,10 2 0,1 4 0,1-3 0,-4 20 0,-1 3 0,-2 3-604,3-14 1,0 4-1,0-5 604,-5 12 0,0 1 0,1-8 0,0 0 0,-2 11 0,2-14 0,1 2 0,1-4 0,1-2 0,-3 9-10,3-10 0,0 0 10,-3 11 0,-1 9 0,-1 1 0,6-24 0,0 0 0,-6 23 0,2-4 0,4-16 0,1-6 0,0 1 1806,3-11-1806,5-4 25,5-2-25,3-3 0,36-12 0,-13 0 0,0-2 0,-3 3 0,1-1 0,12-5 0,-4 1 0,-13 5 0,2-2 0,1 0 0,12-9 0,-2 2 0,-7-2 0,-22 11 0</inkml:trace>
  <inkml:trace contextRef="#ctx0" brushRef="#br0" timeOffset="275630">20297 6894 5734,'-1'-10'0,"-12"33"0,8-12 0,-12 30 0,10-3 0,1-1 0,-1-4-653,0 5 1,1-2 652,4-18 6,-3 14-6,3-16 0,-3 13 0,-3-27 0,-1-2 0</inkml:trace>
  <inkml:trace contextRef="#ctx0" brushRef="#br0" timeOffset="276030">20086 6981 5734,'9'-39'0,"-1"0"0,-1 3 0,4 3 0,15 1 0,2 4 0,1-2 0,-1 2 0,5 3 0,4 17 0,0 6 0,-2 1 0,6 3 0,0 9 0,-13 23 0,-7 5 0,-4-16 0,-2 1-325,6 19 1,-5 1 324,-11-17 0,-7 3-795,-6 4 1,-7 5 0,-2 1 0,3-5 794,0 5 0,-2 0 0,0-6 0,-3 5 0,-1-3 0,1-9-723,-15-3 723,-2-3 0,-5-12 0,-3-2 0,-5-2 0,6-2 0,0-7 0,8-11 0,6-11-297,15-5 1,5-9 0,1-2 0,-2 5 296,-10-8 0,2 1 0,12 6 0,4-6 0,3 2 0,4 7 0,8 5 0,6 3 0,1 1 0,3-1 0,-1 2 0,1-3 0,1 1 500,10-6 0,-1 5-500,-4 11 699,1 1-699,4 5 0,2 2 0,2 0 0,-4 4 0,-1-1 0</inkml:trace>
  <inkml:trace contextRef="#ctx0" brushRef="#br0" timeOffset="276834">15985 8772 5734,'26'-16'0,"-1"0"0,3-2 0,-4 5 0,1 2 0,19 8 0,-22 4 0,21 10 0,-35 1 0,-6 14 0,-3 3 0,-4 4-1205,0-2 0,-2 0 1205,-3 2 0,1-1 0,-1 4 0,0-1 0,1 0 0,1-4 0,0 0 733,-1 3-733,8-16 391,3 11-391,35-25 0,-9-4 0,18-6 0,3-3 0,-8 0 0,-6 1 0,6-1 0,-6 0 0,1-1 0,-5 2 0,0-1 0</inkml:trace>
  <inkml:trace contextRef="#ctx0" brushRef="#br0" timeOffset="277202">16014 8653 5734,'-26'-29'0,"42"-15"0,-13 14-701,16 10 1,5 7 700,6 12 0,3 4 0,-2 8 0,6 7 0,-1 2 0,-1 4 0,0 4 0,0 0 0,5-1 0,2 0 0,-4 8 0,-13-2 0,-1 7 0,-2 3 0,-3-3 0,-3-5-929,-1 6 1,-4 0 928,-1-7 0,2 5 0,-4 1 0,-6-2 0,-10 1 0,-7-1 0,-2-1 0,1-4-748,1 1 1,-3 0 747,1-2 0,-3 5 0,-1-3 0,1-8 0,-2-11 0,0-5-82,-1 1 0,-4-5 82,-5-8 0,-8-6 0,-4-2 0,1-2 0,7 1-409,-11-5 1,0-3 408,11 6 0,-7 0 0,0-3 0,2-4 0,8-5 0,8-10 0,7-7 0,3-3 0,2 1 0,1 6 0,-6-8 0,2-1 0,5 11 0,-3-4 0,2-3 0,3 1 0,8 5 0,15-9 0,9 4 0,0 5 0,-1 3 0,4 2 0,-1 2 0,5-3 0,0 2 0,-2 8 0,2 7 0,0 6 0,6 1 0,-1 0 0</inkml:trace>
  <inkml:trace contextRef="#ctx0" brushRef="#br0" timeOffset="278089">15039 12010 5734,'27'-29'0,"-1"-1"0,-6 6 0,-1 5 0,1 16 0,-10 8 0,2 4 0,7 15 0,-6-7 0,-6 13 0,-3 1 0,-5-8 0,-6 27 0,-4-29 0,1-5 0,-3 3 0,5-7 0,1-1 0,-5 16 0,8-14 0,-1 12 0,45 6 0,-15-14-414,-1 0 0,0-2 414,-3-2 0,-6-4 0,22 19 0,-18-14 0,16 13 0,-26-19 0,4 12 0,-11-11 0,-2 9 0,-27-15 0,-7-5 0,0 2-156,-1-1 1,-1-1 155,-5-3 0,16 0 0,-1-1 0,-12-1 0,-3-4 0,28 7 200,2-1 0,3 0 0,0 0 1</inkml:trace>
  <inkml:trace contextRef="#ctx0" brushRef="#br0" timeOffset="278482">14917 11952 5734,'8'-21'0,"20"-3"0,5 2 0,-1 1 0,10 0 0,6 7 0,-11 19 0,1 9 0,1 3-560,0 3 0,0 4 1,1 5 559,-5 1 0,1 4 0,0 3 0,-2 0 0,-4-3-1083,2 4 1,-3-1 0,-4 2 1082,-5-2 0,-2 2 0,-3-1 0,-4-6 0,-5 14 130,-13-10 0,-7 6 1,-4-5-131,-14-2 0,-4-2 0,12 1 0,0 3 0,-9-11 0,-4-20 0,-10-8 0,-3-6 0,3-3 0,7 1-600,-5-4 1,1-4 599,1 2 0,-8-3 0,3-2 0,12 1 0,13 0 0,7-4 0,1-5 0,2-4 0,2 2 0,3 7 0,1-1 0,0-8 0,2-5 0,3 6 0,9-5 0,11 5 0,6-6 0,-1 5 0,-6 11 0,2 1 0,10-9 0,5-4 0,-3 7 0,11 3 0,-13 8 0,-1 1 0</inkml:trace>
  <inkml:trace contextRef="#ctx0" brushRef="#br0" timeOffset="302959">4255 7045 5734,'3'0'0,"2"26"0,-2-7-665,1 18 665,-2-19 0,1 16 0,-1 3 0,2-2-739,-1 4 1,1-2 738,-1-8 0,3 13 0,1 3 0,-1 2-557,1-1 0,0 0 557,-1-10-579,-1-2 1,2 9 0,1 2 0,-2-7 578,0-2 0,0 0 0,0 1 0,1 7 0,1 0 0,-2-5-83,2 7 1,0-5 82,-3-13 0,1 0 0,1 16 0,1-1 0,2 3 0,-3-11 0,1 8 0,1 1 0,-1-6 0,0-2 0,0 2 0,0 0 0,2 10 0,2 6 0,0 0 0,-1-2 0,-2-7 0,2 6 0,-1-6 0,0 3 0,-2-10 0,1 3 0,0 0 0,0-1 0,-1-4 0,1 7 0,-2-5 0,0-4 0,-1-7 0,-1-2 0,0 0 0,1 3 0,0 2 0,1 5 0,0 2 0,1 1 0,1 4 0,0 1 0,0-2 0,0 2 0,0-1 0,0 0 0,0-3 0,0 1 0,-1-1 0,0-5 0,2 5 0,0 0 0,-1-3 0,2 3 0,0 1 0,-2-3 0,0-3 0,-1-2 0,1 2 0,1 0 0,-1 3 0,2 0 0,-2 1 0,2 3 0,0 2 0,-1-2 0,-1-4 0,2 6 0,-1 0 0,0-4 0,0 4 0,1 0 0,-2-2 0,0-2 0,0-3 0,-1-2 0,-1 0 0,1 0 0,0 0 0,1 3 0,-1-2 0,1 4 0,1 4 0,-1-5 0,2 8 0,1 2 0,-1-1 0,0-5 0,-2 0 0,0-4 0,1 3 0,0 0 0,1 4 0,0 1 0,0-2 0,-1-4 0,-1-2 0,0-3 0,-2-3 0,2 2 0,0 0 0,0 6 0,2 5 0,1 1 0,-1-1 0,1 2 0,-1 0 0,0-4 0,-2-6 0,0-2 0,0 3 0,1 4 0,1 4 0,1-1 0,-3-6 0,0-1 0,0 0 0,0 0 0,1 6 0,0 1 0,0-4 0,-2-6 0,-1-3 0,1 2 0,1 6 0,2 5 0,-1-3 0,-2-7 0,-2-9 0,0-3 0,0 2 0,0 0 0,0-2 0,1 4 0,2 7 0,3 10 0,0 3 0,1-1 0,-3-7 0,2 6 0,1 0 0,-3-7 0,3 8 0,0 2 0,-1-5 0,-2-9 0,-3-8 0,0-2 0,6 15 0,1 6 0,-1-4 0,-4-10 0,1 0 0,2 7 0,1 5 0,-1-7 0,3 11 0,-4-13 0,3 9 0,-5-16 0,3 11 0,0 2 0,0-4 0,-11-34 0</inkml:trace>
  <inkml:trace contextRef="#ctx0" brushRef="#br0" timeOffset="304221">6443 13313 5734,'-14'-3'0,"1"0"0,41-8 0,-10 4 0,10-1 0,11-3 0,7-1 0,0 0 0,-8 2 0,-5-1 0,-3 1 0,2-1-820,13-2 1,7-2 0,-3 0 0,-9 1 551,-11 2 1,-7 1 465,3-4 0,-19 6 1,-1 0-1</inkml:trace>
  <inkml:trace contextRef="#ctx0" brushRef="#br0" timeOffset="304403">6970 13106 5734,'-10'42'0,"-1"0"0,1 0 0,0 1 0,-1-1 0,-6 5 0,0-3 0,6-1 0,12-3 0,6-1 0,1 0 0,-1-1 0,0-1 0,-1-5 0,4 14-1349,0 4 1,-1-6 1348,-4-27 0,0-3 0,0-1 0,1-3 0</inkml:trace>
  <inkml:trace contextRef="#ctx0" brushRef="#br0" timeOffset="304866">7042 13892 5734,'27'15'0,"-3"-2"0,18-20 0,-20 2 0,22-8 0,-23-6 0,-9-5 0,-3-2 0,6-9 0,-8 8 0,-4-2 0,-14-13 0,-1 20 0,-1 0 0,-8-18 0,-13 9 0,19 25 0,-3-1 0,6 4 0,-8-1 0,37-8 0,-6-1 0,23-1 0,4-4 0,-24 12 0,10-5 0,-15 8 0,4 2 0,-4 8 0,5 22 0,0 6 0,-2-2 0,2 0 0,3 6 0,-3-7 0,0-7 0,1 3 0,3-7 0,17-26 0,-15 3 0,14-15 0,-24 8 0</inkml:trace>
  <inkml:trace contextRef="#ctx0" brushRef="#br0" timeOffset="305270">7640 13566 5734,'-37'-5'0,"20"4"0,-24 7 0,29 2 0,-11 17 0,12-9 0,-8 12 0,15-14 0,2-1 0,17 18 0,-1-20 0,10 11 0,-3-28 0,-6-6 0,0-1 0,-3-10 0,-8-1 0,-3-1 0,3-5 0,-3-17 0,0 35 0,5 9 0,-2 5 0,17 32 0,-11-13-467,10 19 467,-10-20 0,6 6 0,-2-2 0,11-1 0,-11-14 0,4-9 0</inkml:trace>
  <inkml:trace contextRef="#ctx0" brushRef="#br0" timeOffset="305433">7805 13547 5734,'1'-10'0,"0"-1"0,9 18 0,-5-3 0,8 15 0,-8-5 0,10 21 0,-7-17 0,7 15 0,-9-22 0,-1 0 0</inkml:trace>
  <inkml:trace contextRef="#ctx0" brushRef="#br0" timeOffset="306377">7915 13598 5734,'-2'-12'0,"3"21"0,-1-7 0,4 21 0,0-8 0,0-1 0,5 17 0,-3-15 0,3 12 0,-6-19 0,7-3 0,-4-5 0,4-4 0,4-33 0,-7 20 0,5-21 0,-9 28 0,5-9 0,19 20 0,3-6 0,3 10 0,1 3 0,10-4 0,5-5 0,-23-11 0,-2-2 0,-4-1 0,2-2 0,-3-3 0,-7-3 0,2-19 0,-8 15 0,1-5 0,-6 31 0,1 35 0,2 8 0,-2-16 0,0-1 0,3 8 0,0-13 0,-2-5 0,1 0 0,0-6 0,6-19 0,-4 2 0,1-17 0,-1-3 0,-4 8 0,2-22 0,-2 29 0,0 3 0,10 5 0,17 14 0,-1 0 0,5 5 0,-16-10 0,-5-3 0,19-5 0,-14 0 0,13-3 0,-19 2 0,11-4 0,-8 4 0,16 5 0,-17 8 0,4 6 0,-7 8 0,-2 3 0,0 0-485,0 1 1,-1 0 484,-1-1 0,2 8 0,0 1 0,-1-2 0,1 0 0,-2-3 0,-2-14 0,0 0 0,-4-14 0,-1-7 0,-1-10 0,-4-16 0,4 15 0,-1-9 0,1 5 969,2 5-969,1-7 0,16-14 0,-6 16 0,12-15 0</inkml:trace>
  <inkml:trace contextRef="#ctx0" brushRef="#br0" timeOffset="306523">8959 13323 5734,'-14'-25'0,"7"11"0,-6-11 0,8 16 0,1 0 0</inkml:trace>
  <inkml:trace contextRef="#ctx0" brushRef="#br0" timeOffset="307803">1195 7957 5734,'-6'-20'0,"-1"1"0,3 47 0,4-12 0,-1 7 0,4 6 0,6 11 0,4 5 0,-2-5-867,-3-11 1,0 0 866,3 12 0,3 5 0,-4-10 404,-2-9-404,1 14 0,-6-21 0,-7 10 0,-8-29 0,-16-19 0,-3-7 0,-2-4 0,2 1 0,-2-7 0,9-5 0,1-5 0,4 5 0,6 12 0,1 0 443,-7-10 0,-1-5 0,9 2-443,15-2 0,9 2 0,2 7 0,1-1 0,-2-8 0,4 2 0,9 10 0,1 9-784,-5 10 784,17-2 0,-19 14 0,10 14 0,0 5 0,-5 0 0,4 1 0,-7 5 0,-28 11 0,-11 1 0,-7 5 0,1-11 0,-5 4 0,2-7 0,-11 0 0,10-11 0,3-2 0,9-7 0,1 1 0,4 2 0,4 0 0</inkml:trace>
  <inkml:trace contextRef="#ctx0" brushRef="#br0" timeOffset="308446">1387 8401 5734,'9'6'0,"38"-19"0,-26 3 0,23-8 0,-21-17 0,-14 9 0,-1-1 0,2 2 0,0 1-763,-2-6 1,-3 2 762,-4 7 0,-1 1 481,-13-14-481,6 17 251,-16-11-251,-5 30 0,10 0 0,-6 7 0,19-3 0,5 9 793,13-4-793,13-2 0,-2-7 0,2-10 0,-10-4 0,1-9 0,-1-2 0,2 0 0,0-5 0,-2 3 0,-9 20 0,6 14 0,-1 20 0,-2 4 0,10-5 0,3-4 0,-3-6 0,2-1 0,0-3 0,5-13 0,17-20 0,-13 4 0,-9-3 0,-2-6 0,-9-10 0,-4 0 0,5-6 0,-6 7 0,-4 4 0,-5 16 0,-5 7 0,-1 4 0,0 7 0,4 5 0,5 13 0,2-9 0,4 11 0,6-11 0,-2-4 0,38 2 0,-27-9-90,27-1 1,-31-5-1,0 0 1</inkml:trace>
  <inkml:trace contextRef="#ctx0" brushRef="#br0" timeOffset="308848">2334 7933 5734,'-21'33'0,"-1"1"0,7-13 0,2-1 0,3 9 0,4 1 0,6-3 0,2-2 0,1 2-574,5 15 574,0-33 0,27-26 0,-16 1 0,0-1 0,-2-6 0,-5-16 0,-5-6 0,-3 8 0,-2-1 0,1-4-820,-1 0 1,-1-4 0,1 0 0,-2 4 610,0 0 0,0 3 0,-1 0 209,-1-2 0,-1 1 0,0 8 891,1 4-891,-2-12 0,1 18 0,-2 35 195,8 31-195,3-10 0,3 10 0,2 4 0,1-1 0,-3-7 54,1 8 1,2-1-55,0-2 0,3 9 0,-1-7 0,0-17 0,-1-22 0,1-2 0</inkml:trace>
  <inkml:trace contextRef="#ctx0" brushRef="#br0" timeOffset="309048">2615 7816 5734,'2'16'0,"9"24"0,-2-3 0,-1-8 0,3-2 0,7-1 0,-2-5 0,3-2 0</inkml:trace>
  <inkml:trace contextRef="#ctx0" brushRef="#br0" timeOffset="309434">2804 7849 5734,'-7'-11'0,"1"4"0,-8 22 0,7-4 0,-4 23 0,6 6 0,14-1 0,3 1 0,-2 9 0,3-12 0,5-9 0,6-26 0,-2-17 0,0-6 0,10-9-906,-9 1 1,-3-3 905,-5-13 0,-8 22 0,-1-4 0,1-14 0,0-8 0,-1 6 0,-2 12 0,0-1 0,0-5 0,1-8 0,-1 1 0,-2 12 0,-1 2 0,2 19 0,2 45 0,1 1 0,3 7 0,-1-4 0,-2-10 0,2-2-456,4 15 1,1-4 455,-6-18 0,8 8 0,-9-21 0,6 5 0</inkml:trace>
  <inkml:trace contextRef="#ctx0" brushRef="#br0" timeOffset="309610">2983 7726 5734,'-2'-7'0,"7"1"0,18 5 0,-2 1 0,2-3 0,-4 0 0</inkml:trace>
  <inkml:trace contextRef="#ctx0" brushRef="#br0" timeOffset="309867">2673 7404 5734,'-27'-8'0,"2"1"0</inkml:trace>
  <inkml:trace contextRef="#ctx0" brushRef="#br0" timeOffset="313412">1555 8986 5734,'2'30'0,"3"11"0,0 3 0,-2-15 0,1 0-1093,0 8 1,2 3 0,-1-6 662,2 5 782,-1-7 0,1 4 0,-1-3-352,-1-5 0,0-1 0,3 13 0,-1-3 590,-2-3-590,-3-22 0,5-5 0,-1-7 0,4-6 0</inkml:trace>
  <inkml:trace contextRef="#ctx0" brushRef="#br0" timeOffset="313712">1994 9348 5734,'42'-19'0,"-19"8"0,7-2 0,1 0 0,-3 1 0,13-6 0,1 0 0,-7 2 0,-4 1 0,4-1 0,-7 3 0,-7 3 0,17-8 0,-29 13 0,-1 1 0,-2 1 0,-2 1 0</inkml:trace>
  <inkml:trace contextRef="#ctx0" brushRef="#br0" timeOffset="314006">2519 8981 5734,'10'35'0,"-1"1"0,1-1 0,3 6 0,2 3 0,0-2 0,-3-9 0,6 13 0,-2-7 0,4 6 0,-5-10 0,-4-12 0,8 16 0,-14-30 0,0 4 0,-6-13 0,0 0 0</inkml:trace>
  <inkml:trace contextRef="#ctx0" brushRef="#br0" timeOffset="314341">2537 9077 5734,'18'-31'0,"0"-1"0,-1 3 0,-1 7 0,-2 12 0,27-7 0,-20 9 0,22-5 0,1 20 0,-20-2 0,19 8 0,-31 12 0,-4 3 0,-2-4 0,-5 19 0,-6 0 0,-6-21-421,-11 17 421,10-28 0,-2-3 0,-16 3 0,9-6 0,-12 2 0</inkml:trace>
  <inkml:trace contextRef="#ctx0" brushRef="#br0" timeOffset="314909">1289 9168 5734,'3'46'0,"1"0"0,-1 0 0,0 0 0,1 0 0,-1 0 0,0 0 0,0 1 0,-2 1 0,0 0 0,1-3 0,4-4 0,5-6 0,15 6 0,7-8 0,-3-5-1148,-6-3 0,1-2 1148,11 6 0,6 1 0,-5-8-245,11-10 1,-14-8 0,1-2 0,14-6-1</inkml:trace>
  <inkml:trace contextRef="#ctx0" brushRef="#br0" timeOffset="315258">2700 8692 5734,'45'12'0,"0"0"0,-1 5 0,3 2 0,-8 0-1639,-13-5 1,-3 1 1358,5 2 1,3 3 0,-5-2 279,6 13 1144,-5 4-1144,-11 7 0,-1 10 0,-3-5 207,-3-14 0,-1 1-207,-2 10 0,0 10 0,-2-1 0,-3-9-341,-7-11 1,-2-2 340,0 2 0,-1 2 0,-1-5 262,-14 15 0,-3-11 0,6-13 0</inkml:trace>
  <inkml:trace contextRef="#ctx0" brushRef="#br0" timeOffset="316092">1181 10431 5734,'1'20'0,"13"13"0,3 2 0,2-5 0,7 7 0,5-1 0,-4-20 0,1-4 0,13 8-549,-15-10 0,-2-4 549,-5-6 0,15-29 0,-20 11 131,-1-6 1,-6-6-132,-22-9 0,-6 1 0,11 13 0,-1 1-523,-11-14 0,0 4 523,6 17 0,-6 0 0,-7 25 0,-9 12 0,5-2 0,-10 1 0,11 4 0,-1 1 0,1-1 0</inkml:trace>
  <inkml:trace contextRef="#ctx0" brushRef="#br0" timeOffset="316426">1406 11181 5734,'-39'9'0,"14"-4"0,8 31 0,14-12 0,17 19 0,7 3 0,0-8 0,-3-8 0,3 3 0,3-9 0,6-15 0,0-8 0,14 6 0,-13-10 0,-3-8 0,-5-31 0,-17 16 0,-3 0 0,1 0 0,-6-1 0,-23-8 0,-5 5 0,6 12 0,-3-1 0,-1 7 0,-5 30 0,15-2 0,-10 14 0</inkml:trace>
  <inkml:trace contextRef="#ctx0" brushRef="#br0" timeOffset="316788">1637 11868 5734,'-12'3'0,"4"2"0,5 36 0,6 11 0,4-7 0,-4-11 0,1 5 0,6-4 0,15 1 0,4-7 0,4 4 0,1-19 0,10-2 0,-8-6 0,2-14 0,2-1 0,-5-9 0,-28-26 0,-11-3 0,1 5-277,-3-6 0,-5 3 277,-20 13 0,2 13 0,-2 3 0,6 2 0,-1 2 0,-4 0 0,1 3 0,-6 7 0,16 3 0,-3 2 0</inkml:trace>
  <inkml:trace contextRef="#ctx0" brushRef="#br0" timeOffset="317823">2315 10514 5734,'-1'21'0,"20"24"0,-4-26 0,16 18 0,-5-25 0,0-4 0,7 0-442,-7-2 0,-2-1 442,-3-9 0,-5-26 0,-10 9 106,-6-11 1,-5-4-107,-11 2 0,-5 2 0,4 3 0,-2 1 0,-2 0 0,-2 8 0,-26 20 0,25 6-523,-15 11 523,24-1 0,3 4 0,1 4 0,3 2 0</inkml:trace>
  <inkml:trace contextRef="#ctx0" brushRef="#br0" timeOffset="318188">2686 11050 5734,'-4'22'0,"2"22"0,3-6 0,3-5 0,6 4 0,10-5 0,6 1 0,0-2 0,-3-1 0,3-3 0,9-2 0,6-1 0,-7-11 0,3-17 0,-11-11 0,-6-8 0,-17-11 0,-7-3 0,4 12 0,-1 0-222,-5-12 1,-4 2 221,-16-2 0,-13 14 0,-4 4 0,21 5 0,-1 2 54,-20-2 1,2 8-55,4 26 0,14-4 0,-10 12 0</inkml:trace>
  <inkml:trace contextRef="#ctx0" brushRef="#br0" timeOffset="318634">3474 10259 5734,'-18'27'0,"0"0"0,-8 15 0,49-16 0,10-5 0,-2-4 0,0 1 0,3-5 0,-2-16 0,-4-6 0,3-8-547,-4 6 0,-4-3 547,-12-12 189,-13-6-189,-3 8 0,-5-9-478,-2 11 478,-2 1 0,-17 5 0,-5 3 0,3 4 0,-4 0 0,1 5 0,11 15 0,-1 2 0</inkml:trace>
  <inkml:trace contextRef="#ctx0" brushRef="#br0" timeOffset="318940">2677 10400 5734,'24'-8'0,"1"0"0,23-6 0,-18 7 0,3-1 0,2 0 0,4-1 0,-5 0-739,-9 3 1,0 0 738,10-3 0,4-1 0,-7 1 0,2-1 0,8-5 0</inkml:trace>
  <inkml:trace contextRef="#ctx0" brushRef="#br0" timeOffset="319175">3144 10130 5734,'-29'-13'0,"22"7"0,30 9 0,8 6 0,2 2 0,8 3 0,-10 2 0,-4 2 0,-17-3-288,3 11 288,-11-8 0,-5 14 0,-3 2 0,1 5-342,-1-1 0,-1 0 342,1-2 0,0 1 0,1 2 0</inkml:trace>
  <inkml:trace contextRef="#ctx0" brushRef="#br0" timeOffset="319617">3215 11106 5734,'32'-24'0,"1"1"0,-7-4 0,2-6 0,-1-1 0,-4 5-1639,0-1 1,-1-1 1157,3-7 0,1-4 0,-6 5 481,-11 12 0,-4 1 631,0-6 0,-3-1-631,-3 4 0,-4 0 368,-4-2 0,-4 5-368,-15-1 0,1 12 0,10 7 0,7 2 2722,-5-2-2722,12 0 0,21-7 0,8 4 0,20-2 0,-21 5 0,-8 9 0,-10 44 0,-4-19 0,-2 5 0,0 8 0,0-6 0,-1 3-248,1-1 1,-1-1-1,0-13 1,-1-1-1</inkml:trace>
  <inkml:trace contextRef="#ctx0" brushRef="#br0" timeOffset="320318">1453 10488 5734,'39'0'0,"1"1"0,0-1 0,0 1 0,-4 0 0,-2-1 0,1 0 0,3-3 0,2 0 0,0-1 0,-3-2 0,2-2 0,-3-1 0,-1 0 0,9 0 0,-2-1 0,1-3 0,-15 0 0,-35 3 0,1 2 0,-28-4 0,18 8 0,-14-4 0,26 8 0,19 11 0,-1-3 0,13 10 0,-6-1 0,-2 1 0,1 2 0,6 5-330,-8-5 0,-2-1 330,-7-4 0,-6 13 0,-1 2 0,-2 1 0,-2 4 0,-3 3 0,-8-3 0,-1-3 0,-3 8 0,3-12 0,0 0 0</inkml:trace>
  <inkml:trace contextRef="#ctx0" brushRef="#br0" timeOffset="320640">1395 10806 5734,'33'15'0,"0"-1"0,0 0 0,5 3 0,2 0 0,2 2 0,1 0 0,-2 2 0,3 1 0,0 0 0,0 1 0,-2-2-820,2 0 1,-3-2 0,1 1 0,1 2 342,-1-1 0,1 2 1,0 0-1,0 0 0,-2-2 477,4 1 0,0-1 0,-4-1 0,-4-2-37,0 0 1,-1 0 36,-2-2 0,6 2 0,-3-1 0,-9-4 500,-2-3-500,3-7 0,-15-5 0,-5-5 0,-20-4 0</inkml:trace>
  <inkml:trace contextRef="#ctx0" brushRef="#br0" timeOffset="320878">2472 11259 5734,'-26'-16'0,"0"0"0,-12-8 0,55 33 0,11 9 0,2 2 0,-6-2 0,7 8 0,-8 7 0,-29 6 0,-8 0 0,7 10 0,-9-6 0,-5-3 0,-14-7 0,13-12 0,-12 2 0,21-20 0</inkml:trace>
  <inkml:trace contextRef="#ctx0" brushRef="#br0" timeOffset="321207">1627 11464 5734,'10'-33'0,"0"-1"0,2-2 0,3-1 0,8-2 0,2 2 0,-9 10 0,2-2 0,1-2 0,5-7 0,2-3 0,-2 3 0,-5 7-1639,0 1 1,-2 2 1253,3-3 1,3-6 0,-1 2 0,-6 8 384,-1 2 127,-1 2 0,0-1-127,0 1 225,9-20 0,-20 32 1,-2-3-1</inkml:trace>
  <inkml:trace contextRef="#ctx0" brushRef="#br0" timeOffset="321486">1860 10692 5734,'-9'-6'0,"5"1"0,13 1 0,7-1 0,7 2 0,14 14 0,-9 0 0,2 13 0,-12 4 0,-2 9 0,0 7 0,-5-7 0,-1 1 0,0 0 0,5 10 0,-2-1-266,-4 1 0,-3-10 0,-5-22 0,-1-1 0</inkml:trace>
  <inkml:trace contextRef="#ctx0" brushRef="#br0" timeOffset="321749">1723 11425 5734,'24'4'0,"9"-2"0,4-1 0,-5 0 0,0 0-566,14 0 0,1 0 566,-12 0 0,2 0 0,5-1 0,4 0 0,-2 0-1639,5 1 1,0-2 1624,-5 1 0,2-1 0,-6 0 14,-13 0 0,-1 0-240,19-2 0,-1 0 240,2-1 0,-10 2 0,-4-2 0,-14 1 0</inkml:trace>
  <inkml:trace contextRef="#ctx0" brushRef="#br0" timeOffset="321991">2452 11255 5734,'-25'-11'0,"1"-1"0,63 41 0,-2-1 0,-8 5 0,3 8 0,-6-4 0,-9-13 0,-6 1 0,-6 13 0,-8-2 0,-13-1 0,1-10 0,-2 0 0,-7 10 0,8-14 0,-1 0 0</inkml:trace>
  <inkml:trace contextRef="#ctx0" brushRef="#br0" timeOffset="322299">2054 12047 5734,'-2'-10'0,"26"-21"0,10-4 0,0 0 0,-8 12 0,10-7 0,3-2 0,-1 2 0,-8 6 0,-1 3 0,0 0 0,2-2 0,7-5 0,2-2 0,-4 2 0,-8 7 0,9-9 0,-3 0 0,1 0 0</inkml:trace>
  <inkml:trace contextRef="#ctx0" brushRef="#br0" timeOffset="322538">2507 11485 5734,'1'-17'0,"-9"9"0,37-5 0,-22 16 0,1 4 0,-6 23 0,-2 6 0,2-1-738,-2 4 0,0 0 738,0-6 0,1 10 0,0 1 0,-1-4 0,1 1 0,0-5 0,-1-21 0,0-3 0</inkml:trace>
  <inkml:trace contextRef="#ctx0" brushRef="#br0" timeOffset="323080">2046 12024 5734,'-13'-31'0,"8"-1"0,2-4 0,-2 0 0,0-1-439,3-8 0,2-7 439,-1 13 0,0-6 0,0-2 0,1 1 0,-1 6-1093,0 1 1,1 4 0,-1-3 1003,0-1 0,1-6 0,-1 0 1,1 2-1,-1 5 89,-2-12 0,1 9 907,0 5-907,-2-14 0,-1 3 0,1 22 0,1-3 0,-3 3 0,-2 17 300,-7 2-300,1 4 0,-15 10 0,15-3 0,-11 4 3276,10-3-3160,4-4-116,15-21 0,-1 7 0,21-19 0,-14 19 0,13-13 0,-12 13 0,20 5 0,-7 25 0,-4 6 0,3 7 0,-1 0 0,3 9 0,0 0 0,-7-10 0,0 0 0,-1-2 0,-2-1 0,-4-5 0,-5-12 0</inkml:trace>
  <inkml:trace contextRef="#ctx0" brushRef="#br0" timeOffset="324011">2149 10026 5734,'10'25'0,"6"16"0,1 2 0,-1-1 0,-6-17 0,0-2 0,2 4 0,1-1 0,8 14 0,-11-25 0,11 9 0,-11-22 0</inkml:trace>
  <inkml:trace contextRef="#ctx0" brushRef="#br0" timeOffset="324158">2425 10185 5734,'16'-7'0,"3"-1"0,21-6 0,-14 4 0,12-3 0,-20 6 0</inkml:trace>
  <inkml:trace contextRef="#ctx0" brushRef="#br0" timeOffset="324325">2836 9990 5734,'-5'18'0,"1"-2"0,5 32 0,1-22 0,3 17 0,2 0 0,-1-18 0,1 0 0,-1-1 0</inkml:trace>
  <inkml:trace contextRef="#ctx0" brushRef="#br0" timeOffset="324520">2785 10044 5734,'27'-24'0,"-4"4"0,7 14 0,-14 4 0,13 2 0,-18 4 0,0 1 0,7 16 0,-9-8 0,-4 30 0,-10-26-126,-12 15 0,1-19 1,-5 0-1</inkml:trace>
  <inkml:trace contextRef="#ctx0" brushRef="#br0" timeOffset="324729">2860 9730 5734,'26'29'0,"0"0"0,0 0 0,-1 0 0,-2 9 0,-1 5 0,-1 1 0,-4-2 0,-5-7 0,-4-2 0,-5-1 0,2 15 0,0 0 0,-1 0 0</inkml:trace>
  <inkml:trace contextRef="#ctx0" brushRef="#br0" timeOffset="325660">3069 11683 5734,'-3'9'0,"2"1"0,4 2 0,7 22 0,2 3 0,-1-3 0,1 0 0,3 7 0,-3-9 0,-1-4 0,0-3 0,0-2 0,-3-10 0,2-5 0,2-1 0</inkml:trace>
  <inkml:trace contextRef="#ctx0" brushRef="#br0" timeOffset="325854">3245 11867 5734,'43'-25'0,"-1"-1"0,-18 11 0,-1 0 0,13-5 0,-4 2 0,-12 5 0,0 0 0</inkml:trace>
  <inkml:trace contextRef="#ctx0" brushRef="#br0" timeOffset="326022">3531 11636 5734,'7'26'0,"0"0"0,3 8 0,-1-4 0,1 1-2269,4 6 2269,2 3 0,1-1 0,2 1 0,0 2 0,-2-7 0,-1-2 0,-6-13 0</inkml:trace>
  <inkml:trace contextRef="#ctx0" brushRef="#br0" timeOffset="326257">3545 11825 5734,'11'-30'0,"15"-5"0,-6 7 0,9 3 0,-9 24 0,-7 3 0,10 17 0,-2 4 0,-6-3 0,2 3 0,-3 2 0,-13 1 0,-8-5 0,-3 2 0,-7-12 0,2-6 0</inkml:trace>
  <inkml:trace contextRef="#ctx0" brushRef="#br0" timeOffset="326462">3555 11382 5734,'24'14'0,"1"1"0,4 7 0,3 6 0,-5-3 0,-7-5 0,-1 1-444,6 6 0,1 3 1,-1 1 443,1 13 0,-4-2-1107,-6-12 0,-1 1 1107,6 9 0,-6 3 0,-12 8 0,-7-3 0,-3-3 0,-4-1 0,1 0 0</inkml:trace>
  <inkml:trace contextRef="#ctx0" brushRef="#br0" timeOffset="326692">2901 11641 5734,'-3'46'0,"-1"-1"0,0 0 0,1-5 0,1 0 0,8 0 0,12 3 0,10 2 0,4-3 0,-3-6-365,5 0 1,3-5 0,-7-6 0,4 1 0,1-3 0,-5-10 0,-1-19 0,0 0 0</inkml:trace>
  <inkml:trace contextRef="#ctx0" brushRef="#br0" timeOffset="327272">1997 10130 5734,'-3'33'0,"0"0"0,5 7 0,3 2 0,1-5 0,6 8 0,-3-13 0,3 5 0,3-6 0,9-6 0,1-5 0,11 12-744,-9-16 1,0-4 743,-2-9 0,0-4 0,0 0 0</inkml:trace>
  <inkml:trace contextRef="#ctx0" brushRef="#br1" timeOffset="361893">12740 9752 24575,'0'0'0</inkml:trace>
  <inkml:trace contextRef="#ctx0" brushRef="#br0" timeOffset="592939">4929 7489 5734,'-5'6'0,"0"1"0,-3 19 0,1 4 0,-1-2 0,0 2 0,-1 6 0,-6 10 0,0-3 0,2-2 0,-2 2 0,1 0 0,0-2 0,7-20 0,-5 15 0,-1 10 0,7-23-325,-1 2 0,0-1 325,3-3 0,-2 6 0,0 2 0,0 5-454,0-4 1,1-2 453,1-3 0,0-1 0,0 4 0,-2 10 0,0 2 0,2-8 0,-1 1-518,0 5 0,0-3 518,2-7 0,0 1 0,0 3 0,1 8 0,-1-5 0,2-9 0,-1 2-547,-1 14 0,1 10 1,-1 1-1,1-11 547,1-14 0,0-1 0,-1 8 0,1 4 0,0-2-381,0 7 1,1-5 380,0 4-29,0-3 0,1 2 29,0-14 0,1-3 0,0 10-34,1-1 0,2 10 0,0 2 1,0-8 33,-2-7 0,1 0 0,2 14 0,0 6 0,1-4 118,-1-7 1,0-3-119,-1-5 0,1 1 0,0 7 0,1-1 286,-2-10 0,-1-3-286,3 11 0,-1-1 0,0-2 0,2 7 0,-1-4 0,-2-11 0,0 1 0,3 12 0,1 10 0,1 0 0,-2-10-405,-3-12 1,1-2 404,0 6 0,1 4 0,1 0 0,0 1 0,0 0 0,-1-5 0,4 17 0,1 1 0,-1-3 1519,-6-24-1519,1-1 0,4 13 0,1 2 0,0-2-380,1-2 0,4 9 0,0 1 1,-2-8 379,-2-9 0,0-1 0,4 11 0,3 5 0,-3-7 621,6 4-621,1 0 0,0 1 0,3 3 79,-1-1 1,0-2-80,-7-13 0,7 9 0,1-1 0,-5-7 0,1 1 0,-1-3 321,-8-12-321,26 14 0,-5-8 0,6-4 0,11 0 0,-7-3 0,-15-4 0,1-1 0,6 0 0,9 0 0,-1-1 0,-10-1-313,9-2 313,3 0 0,0-1 0,-6 0 0,-1-1 0,9-1 0,-5 1 0,-13-1 0,4 0 0,1-2 0,9-1 0,5-1 0,1 0 0,-4 0 0,-9 1 0,5-2 0,0-1 0,-6 1 0,8-2 0,5-2 0,2 0 0,-2 0 0,-6 0 0,-8 3-394,5-3 0,-3-1 394,2 1 0,5-2 0,1 0 0,-8 1 0,-6 1 0,-1-1 0,9-4 0,3-2 0,-2 0 0,-1 2 0,2-3 0,-7 2 0,6-3 0,2-2 0,-3 0 0,-7 5 0,-1-2 0,-3 1 0,9-5 0,4-2 0,-7 2 0,4-5 0,-2 0 0,0 0 0,-5 2 0,0 1 0,-12 8 0,1 0 0,13-11 0,1-2 0,-8 5 0,0-1 0,9-9 0,0-1 0,-6 6 0,0-1 0,-2 1 0,3-3 0,-6 5 0,4-3 0,0-1 0,-2 2 0,-1 0 0,0 1 0,2-4 0,1-1 0,3-5 0,2-1 0,-2 1 0,-4 3 0,1-3 0,-3 4 0,-2 0 0,0 1 0,-2 2 0,0-3 0,0-10 0,-1-1 0,-3 5 0,-5 13 0,-1-1 0,2-5 0,3-7 0,0-1 0,-2 4 0,-1 4 0,-2 2 0,0 0 0,1 0 0,-1-1 0,1 1 0,3-13 0,-2 4 1187,-1-1-1187,-7 5 0,-1-6 0,-1 3 0,-1 11 0,0-1 305,0-6 1,-1-6 0,-2 1-306,-4-3 0,-3 0 0,0 5 0,3 9 0,-1-1 0,-2-5 0,-1-8 0,-2-2 0,2 2 0,0 10-541,2 5 1,-1 2 540,-2-11 0,-2-4 0,2 7 0,-3 2 0,-2 2 0,-4-4 0,2 3 0,5 9 0,-1-1 0,-4-6 0,-2-3 0,1 4 1277,1 7 0,0 3-1277,-12-8 0,0 0 0,8 6 0,-1 1 0,-20-8 0,1 5 0,12 12-332,2 1 0,1 2 332,-3 3 0,-10 2 0,-3 2 0,-6 1-661,4-1 1,1 1 660,5 3 0,0 0 0,-6 2 0,-2 0 0,0 0 0,5 0 0,-2 0 263,-1-1 0,4-1-263,-6 1 0,11-2 0,-4 0 0,5-1 0,-10-1-706,1-2 0,-8-1 0,7 0 706,16 1 0,0 0 0,-16-3 0,-6 0 0,9 0 0,1-4 0,-9-1 617,16 0-617,-13-10 0,15 6 298,6 2 1,1 0-299,-5-3 1416,3 0 1,-3-2-1417,-10-8 0,-1 0 0,9 5 0,0 0 322,-5-5 1,4 2-323,10 5 0,-7-10 0,-3-3 0,4 3 0,-2 0 0,0-2 0,-4-3 0,2 1 0,3 4 0,0 1 0,2 1 0,-3-2 0,-2-2 0,2-1 0,-4-4 0,0-1 0,6 7 0,6 5 0,0 1 24,-2-4 0,-5-4 1,0-1-1,3 4-24,-4-4 0,3 5 0,6 5 0,-2-1 0,-6-3 0,-4-2 0,3 4 0,7 7 0,-2 1-770,-6-2 0,-7-1 1,-1 0-1,6 3 770,1 1 0,1 2 0,-3-1 0,-3 0 0,-1 4-254,-5 6 0,-1 5 1,3 1 253,-2 1 0,-2 2 0,9 0 0,-7 1 0,-2 0 0,3 2 0,5-1 0,-7 5 0,3 0 0,5 0 0,-1 0 0,1 1 0,-7 8 0,4-1 0,13-6 0,0 1 0,-2 1 0,-2 2 0,2 1 0,-6 8 0,1 5-238,9-5 1,0 4 0,0 0 0,1-1 237,0-2 0,1-2 0,0 2 0,-3 10 0,-1 2 0,7-6 0,0 7 0,3-1 0,0 2 0,1-2 566,0 2 1,2 1-567,11-14 0,1-3 0,-2 15 139,4-15 0,3-2 0,4-6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18:31.74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9493 3970 5734,'21'14'0,"-7"-2"0,13 3 0,-7 3 0,0 3 0,-2 0 0,0 0 0,10 10 0,-2 0 0,-9-10 0,-2-2 0,7 9 0,-14-19 0,1 2 0,22-5 0,-10-6 0,9-8 0,2-5-463,-11 2 1,4-4 462,4-2 0,10-6 0,5-2 0,1-1 0,-1 0 0,-5 4-772,-3 2 1,-3 2-1,0 0 1,5-3 771,-5 2 0,3-1 0,2-2 0,1 0 0,1 0 0,-1 1 0,1 0 0,0 2 0,1-1 0,1 0 0,0 2 0,-2 0 0,-1 1 0,-5 1-575,14-5 1,-6 2 0,4-1 574,-8 3 0,4-1 0,1-1 0,1 0 0,-2 1 0,-4 2 0,11-3 0,-4 1 0,-3 1 0,-6 3 0,-3 1 0,3-1 0,-1 0 0,3-1 0,-2 0 0,-4 2 0,1-1 0,-5 2 0,6-7 0,-37 14 0,-7 2 0</inkml:trace>
  <inkml:trace contextRef="#ctx0" brushRef="#br0" timeOffset="669">9737 3819 5734,'9'-5'0,"3"6"0,-5 2 0,1 8 0,-4 19 0,-3 5 0,3-6 0,-2 6 0,4 1 0,9-8 0,3-4 0,3 0 0,17 1 0,4-6 0,-5-18-734,-4-1 0,1-4 734,3-8 0,-8-1 0,4-4 0,-2 0 0,0 0 0,1 0-814,2-3 1,3-1 0,-3 0 813,-5 2 0,1-1 0,0 0 0,6-3 0,3-2 0,-1 0 0,-5 4-609,-1 1 0,-4 2 1,4-2 608,1-1 0,5-2 0,1-2 0,-2 2 0,-3 2 0,-1 2 0,-3 3 0,3-2 0,0 0 0,3-2 0,2 0 0,-1 0 0,-3 1 0,4-1 0,-2 0 0,1 0 0,6-3 0,5-3 0,-3 2 0,-11 6 0,-2 0 0,-8 5 0,-2 2 0,-9 6 0,3 2 0,-10 6 0</inkml:trace>
  <inkml:trace contextRef="#ctx0" brushRef="#br0" timeOffset="10431">10058 4667 5734,'38'-1'0,"-1"-1"0,10 0 0,4 0 0,-7 0-1639,5 1 1,1-1 1161,-13 1 0,4-1 1,3 1-1,2-1 0,0 1 477,-4 0 0,3 1 0,1 0 0,1 0 0,-2-1 0,-2 1 0,-3 0-19,2 0 1,-4 0 0,0 0 0,4-1 18,-1 1 0,5 0 0,3 0 0,0 0 0,-2-1 0,-3 1 0,-6 0 0,3-1 0,-5 1 0,-1-1 0,1 1 0,-1-1 0,4 1 0,4-1 0,5 0 0,0 1 0,-5-1 0,-6 1 0,-3-1 0,2 1 0,3 0 0,1-1 0,-1 1 0,1-1 0</inkml:trace>
  <inkml:trace contextRef="#ctx0" brushRef="#br0" timeOffset="11202">10983 5411 5734,'44'-8'0,"-1"0"0,1 0 0,0 1 0,1 1-820,-4-1 1,5 0 0,4-1 0,2 1 568,-11 3 0,4 0 0,2 0 1,1 0-1,-1 1 0,-2-1 0,-4 1 75,9-1 1,-6 0 0,1 1 0,5-1 175,-8 1 0,5-1 0,3 1 0,0-1 0,-1 1 0,-3 0 0,-3 0 0,5 0 0,-3 0 0,-2 0 0,-1 1 0,-4-1 0,-1 1 0,0 0 0,5-1 0,1 1 0,6-1 0,2 0 0,0 0 0,-2 0 0,-4 1 0,1-1 0,-4 1 0,-1-1 0,4 1 0,3-1 0,4 0 0,0 0 0,-1 0 0,-6 0 0,-3 1 0,1-1 0,0 1 0</inkml:trace>
  <inkml:trace contextRef="#ctx0" brushRef="#br0" timeOffset="12202">9662 6135 5734,'39'1'0,"0"0"0,0 0 0,0 0 0,-8 0 0,-2-1 0,11 0 0,-12 0 0,6-1 0,6 0 0,4 0 0,4 0 0,3 0 0,3 0 0,2-1 0,0 1 0,1-1 0,-1 1 0,-1-1 0,-2 1 0,-3-1 0,-3 1 0,-4 0 0,-5-1-547,15 1 1,-8-1 0,-4 0 0,0 0 0,3 1 0,8-1 387,-12 0 0,3 1 0,5-1 0,2 1 0,3-1 0,1 0 0,1 0 0,0 1 1,-1-1-1,-1 0 0,-2 0 0,-3 0 0,-4 1 0,-4-1 0,-5 0 152,20-1 1,-9 0 0,-4 0 0,-1 0 0,5 0 0,-2-1 0,2 0 0,-2 1 0,0-1 0,-1 0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21:52.95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9705 4940 24575,'0'0'0</inkml:trace>
  <inkml:trace contextRef="#ctx0" brushRef="#br1" timeOffset="110116">8835 8544 5734,'29'-11'0,"-53"35"0,-15 2 0,3-1 0,-1 1 0,2-2 0,3 0 0,8-5 0,2-1 0,-5 1 0,8 1 0,20 10 0,15-22 0,13 5 0,-3-12 0,0-3 0,-2 2 0,3-2 0,-1 2 0,-14 5 0,-24 27 0,0-12 0,-11 10 0,-7 7 0,5-7 0,2-1 0,1-3 0,-2 5 0,5-8 0,8-8 0,-3 5 0,13-11 0,10-6 0,5-3 0,22-11 0,4-4 0,-7 2 0,3-1 0,8-3 0,-9 3 0,-6 2-346,-1 0 0,-2 1 346,-13 6 0,15-7 0,-12 6 0,15-7 0,-20 8 0,3-5 0,-6 2 173,0-4 0,-4 2 0,0-2 0</inkml:trace>
  <inkml:trace contextRef="#ctx0" brushRef="#br1" timeOffset="110979">8766 9331 5734,'-29'-10'0,"5"2"0,-6 7 0,0 2 0,3 1 0,-8 8 0,-8 7 0,6 0 0,16-2 0,2 4 0,-4 7 0,-3 8 0,2 0 0,5-5 0,7-5 0,4-1 0,2 12 0,2 3 0,6-9 0,7-11 0,11 11 0,1-18 0,-4-5 0,17-13 0,-21 0 0,-8-37 0,-10 30 0,-22-27 0,-1 25 0,0 1 0,-2 6 0,15 8 0,-3 4 0,6 1 0,-3 1 0</inkml:trace>
  <inkml:trace contextRef="#ctx0" brushRef="#br1" timeOffset="112444">9247 9082 5734,'8'41'0,"-1"0"0,1 0 0,-2-10 0,-1-1 0,3 4 0,1 3 0,0-3 0,3 1 0,-1-5 0,0-1 0,1-1 0,-4 0 0,-13-6 0,0-12 0,-10 5 0,1-14 0,-2-2 0</inkml:trace>
  <inkml:trace contextRef="#ctx0" brushRef="#br1" timeOffset="112615">9132 9517 5734,'-30'-12'0,"5"2"0,37-17 0,-5 15 0,23-18 0,-6 16 0,-1 2 0,5-3 0,-3 2 0,2 0 0,16-7 0,-8 5 0,-3 0 0,-1 1 0,-2 1 0,6-4 0</inkml:trace>
  <inkml:trace contextRef="#ctx0" brushRef="#br1" timeOffset="112880">9577 8936 5734,'9'-13'0,"-3"5"0,12-4 0,9-1 0,2-1 0,-2-1 0,3 0 0,2-2 0,-4 0 0,-3 2 0,1 0 0,-1 1 0,0-1 0</inkml:trace>
  <inkml:trace contextRef="#ctx0" brushRef="#br1" timeOffset="113928">8823 9718 5734,'-26'10'0,"6"-1"0,-1 0 0,-14 9 0,8-5 0,-8 5 0,12 15 0,15-15 0,0 13 0,0 11 0,2-6 0,0 7 0,3-8 0,0 8 0,1 1 0,1-10 0,3 5 0,1 2 0,1-2 0,2-16 0,6 8 0,-3-10 0,7 4 0,14-19 0,-11-3 0,24-10 0,-3-12 0,-7 1 0,-3 0 0,-1 0 0,-3 1 0,13-10 0</inkml:trace>
  <inkml:trace contextRef="#ctx0" brushRef="#br1" timeOffset="114380">9040 9745 5734,'37'-15'0,"3"0"0,0 5 0,-14 3 0,7 25 0,-28-7 0,1 25 0,-1 3 0,1-11 0,2 6 0,4 2 0,7-6 0,2-3 0,4 9 0,7 4 0,-3-2 0,-14-18 0,13 19 0,-38-9 0,-4-10 0,-8 13 0,2-17 0,-4-1 0,-2-2 0,2-2 0,-5 2 0,1-3 0,12-9 0,-4-2 0</inkml:trace>
  <inkml:trace contextRef="#ctx0" brushRef="#br1" timeOffset="122660">9306 5516 5734,'13'-2'0,"4"-2"0,-3 2 0,2-2 0,4 2 0,4 0 0,0 1 0,0 1 0,-10 2 0,11 3 0,-7 0 0,8 2 0,0 1 0,-5-1 0,21 7 0,-19-3 0,-6-3 0,5 2 0,-3 0 0,-7-3 0,28 19 0,-25-16 0,16 11 0,-21-14 0,20 19 0,-16-13 0,9 9 0,0 2 0,-11-11 0,10 14 0,0 1 0,-9-11 0,14 20 0,0 1 0,-13-18 0,7 13 0,-1-2 0,-11-16 0,14 27 0,-14-26 0,4 9 0,3 5 0,-4-2 0,1 0 0,-2-3 0,1-1 0,-1 3 0,0-1 0,0 8 0,-4-12 0,5 16 0,-8-24 0,7 33 0,-6-27 0,3 17 0,-1 1 0,-2-17 0,3 26 0,-5-20 0,-1-3 0,0 1 0,1 0 0,-1 2 0,-1 2 0,0-2 0,0 0 0,0-1 0,0 4 0,0 0 0,-1-2 0,0 1 0,0 3 0,0 7 0,-1-5 0,1 4 0,-1-4 0,0 8 0,0-7 0,0 0 0,-1-3 0,1 6 0,0-7 0,-1-5 0,1 6 0,-2 8 0,2-7 0,-1-3 0,1 1 0,-1 4 0,1 1 0,0-2 0,0 11 0,0-9 0,0 1 0,1-2 0,0-4 0,0-6 0,1 6 0,-1 3 0,1-4 0,0-2 0,-1 11 0,1-9 0,0 0 0,2 11 0,-2-14 0,2 12 0,1 3 0,1 7 0,-3-18 0,1 3 0,1 6 0,0 0 0,-2-12 0,1 1 0,1 15 0,1-2 0,-1 1 0,0-8 0,0-2 0,-1-11 0,0 2 0,0 3 0,3 15 0,-1-1 0,-2-16 0,1 1-712,2 21 0,0-5 712,-2-19 0,0 7-1030,3 18 1030,-2-20 0,2 20 0,-1-10 0,1-1 0,-1-3 0,0 4 0,3 8 0,-3-8 0,0-6 0,1 0 0,0 3 0,-1 0 0,1-4 0,-1 0 0,1 2 0,2 7 0,-2-8 0,-1-3 0,2 5 0,2 9 0,-2-8 0,-1-4 628,1 3 1,0 2-629,-1-8 0,-1-3 0,0 1 0,5 21 0,2 3 0,-4-15 0,3 11 0,0-1 0,-3-14 1197,3 14-1197,-2-15 0,-4-11 0,7 25 0,-3-15 0,0-1 0,3 11 0,-3-12 0,-1-1 0,-1-7 0,-2-4 0,8 16 0,2 2 0,-5-9 0,10 17 0,1-1 0,-9-18 0,8 9 0,1 0 0,-7-10 0,12 14 0,-12-17 0,-5-7 0,6 7 0,9 6 0,-11-11 0,8 7 0,0 0 0,-8-7 0,22 18 0,-24-20 0,11 8 0,13 7 0,3 2 0,-19-14 0,1 1 0,12 7 0,6 4 0,-5-4 0,-7-9 0,-3-1 0,-1 0 0,0-1 0,18 5 0,-27-11 0,22 7 0,-18-6 0,12 4 0,-17-6 0,28 8 0,-20-7-360,22 6 360,-28-8 0,16 2 0,5 1 0,-9-2 0,0 0 0,10 2 0,-1-1 0,4 2 0,4-2 0,-23-2 0,23 2 0,-22-3 0,-6-1 0,7 1 360,20 0-360,-18 0 0,3-1 0,1 1 0,-6-2 0,6 0 0,1 1 0,-3-2-596,19 0 596,-29 1 0,9-1 0,1 0 0,0 1 0,-1-1 0,2 1 0,0-1 0,-2 0 0,2 0 0,-2 1 0,3-1 0,7 0 0,-3 0 0,-2 0 0,2 1 0,-1-1 0,-3 0 596,-8 0-596,25-2 0,-25 2 0,15-3 0,-22 2 0,2-1 0,-13-5 0,-15-6 0,0 2 0,-10-2 0,-4 4 0,7 3 0,-13-3 0,0 4 0,1 1 0,0 0 0,1 0 0,-2-1 0,-11 1 0,20 2 0,-19-2 0,27 4 0,5 4 0,14 11 0,2-4 0,22 6 0,5 0 0,-6-5 0,2-1 0,3 2 0,1 0 0,-3-1 0,-2-1 0,1 0 0,-2 3 0,-10 15 0,-14 5 0,4 7 0,-15-10 0,-7 5 0,1-3 0,-1 0 0,0-1 0,-4 12 0,-1 0 0,5-12 0,2-5 0,1-3 0,-1 4 0,5-11 0,4-8 0,0-1 0,1 1 0,-5-6 0,1-1 0</inkml:trace>
  <inkml:trace contextRef="#ctx0" brushRef="#br1" timeOffset="125063">12945 11408 5734,'24'-15'0,"9"-9"0,-22 15 0,12-12 0,-14 13 0,13-18 0,-13 15 0,8-11 0,-1-7 0,-8 14 0,8-17 0,1-6 0,-9 20 0,6-15 0,-1 0 0,-6 15 0,6-21 0,-2-1 0,-5 21 0,5-20 0,-4 8 0,-1 5 0,0 0 0,4-15-823,0-7 823,-6 33 0,-1-2 0,3-21 0,-3 16 0,2-18 0,-2 16 0,-1-2 0,1-8 0,-1-1 0,1 4 0,0 0-390,-1-2 0,-1 5 390,0 8 0,-1-15 0,0-3 0,1 4 0,-2-3 0,1-9 0,0 8 0,0 6 0,-1-3 0,0-8 0,1 9 0,-1 3 377,0 0 1,0-2-378,-1 6 0,1 2 0,-1-1-281,0 0 0,1 1 281,-1 7 0,1-11 0,-1-1 0,0 2 0,-2-21 0,1 0 0,1 21 0,-1 0 0,1 0 0,-1-4 0,-2-10 0,1 6 797,1-1-797,0 7 0,1 11 0,-2-11 0,1-1 0,-1 2 0,-2-19 0,0-1 0,3 29 306,-1-14 1,1-1-307,0 10 0,1 0 0,-1-3 0,-1-17 0,0 15 0,2-3 0,-2-7 0,2 7 0,-1 2 0,0-11 0,0 1 0,2 13 0,0 10 0,-1-11 0,0-8 0,0 12 0,0-1 0,-1-19 0,0-1 0,1 15 0,1 11 0,-1-11 0,0-12 0,1 20 0,-2-20 0,0 0 0,1 20-380,-1-20 380,2 27 0,-1-11 0,-1-2 0,0 3 0,-1-22 0,0 1 0,3 22 0,-1-1 0,0-2 0,0-13 0,0 12 0,-1-9 0,0 0 0,1 8 0,-2-19 0,3 27 0,0-9 0,-1-4 0,1-14 0,-1 6 0,1 2 380,-1 6-380,0 2 0,0 0 0,0 8 0,0 1 0,0-2 0,1-1 0,0 3 0,0 0 0,0 1 0,0-5 0,0-17 0,0 2 0,1 10 0,-1-12 0,0 3 0,0 23 0,1-13 0,0 9 0,0-7 0,0 13 0,1-16 0,-1 12 0,2-8 0,-1-1 0,0 12 0,0-27 0,-1 27 0,1-12 0,-1 17 0,0-2 0,-1 6 0,-9 7 0,2 4 0,-8 7 0,-12 17 0,-1 5 0,-5 4 0,4-4 0,-1 2 0,3 0 0,4-2 0,-1 0 0,4-4 0,3-3 0,5-8 0,19-22 0,24-30 0,-5 7 0,-5 5 0,2-1 0,-3 5 0,-2 1 0,6-4 0,9-11 0,-2 5 0,-16 15 0,12-11 0,-19 19 0,18 1 0,-12 5 0,14 2 0,-7 18 0,3 14 0,0 0 0,-9-5 0,1 5 0,-3-5 0,2 3 0,5 16 0,-1-4 0,-11-27 0,7 17 0,-11-25 0,-6-2 0,-3-1 0</inkml:trace>
  <inkml:trace contextRef="#ctx0" brushRef="#br1" timeOffset="134298">12923 6354 5734,'-1'-9'0,"0"-1"0,6-26 0,-1 13 0,4-9 0,1 1 0,0 7 0,12-12 0,2-1 0,-5 13 0,8-5 0,8-7 0,-4 7 0,1 2 0,4 1 0,7-5 0,-6 7 0,-1 4 0,-3 1 0,6 1 0,-2 9 0,4 2 0,-6 1 0,-8 1 0,-1 0 0,14-1 0,5-1 0,-2 4 0,4 7 0,-4 2 0,-17-4 0,2 3-820,8 6 1,8 6 0,-2 1 0,-8-3 704,8 10 115,-12-6 0,6 5 0,-1 1 0,-7-5-429,2 6 429,-4-4 0,1 4 0,-3-1 0,0 3 0,-3-4 0,9 10 0,-1 4 0,7 7 0,-9-8 0,-8-8 0,1 1 0,-1 3 0,-7-5 0,-3-2 0,1 0 0,-1 0 0,1 4 0,-1 7 0,-1-1 0,2 3 930,-1 2 1,0-1-931,-3-15 0,-1-1-55,1 12 55,-2-15 0,1 14 0,0 0 0,-2-11 0,3 26 0,-2-22 0,-1-3 0,1 0 0,1 21 0,-1-1 0,-1-21 0,1 18 0,0 0 0,-2-19 0,2 23 0,-2-19 0,0-3 0,0 1 0,2 24 0,0 1 0,-1-21 0,0 6 0,1 9 0,0-8 0,-1-5-402,1 5 0,-1-2 402,0-14 0,0 10 0,1 4 0,-1 1 0,2 6 146,-1-6 0,-1-3-146,1-11 571,1 27-571,-1-11 0,1 1 0,-1-2 0,0-1 448,1 0 1,-1 1-449,1 5 0,0-3 0,0-4 0,-1-2 0,1 5 0,2 5 0,-1-2 0,0-2 529,0 3 1,1 2-530,-1-6 0,0-4 0,0 3 0,0-2 0,1 3 0,-1 1 0,1-3 0,0 3 0,-1-1 0,3 12 0,0 3 0,0-6 0,-1-9 0,-1-4 0,0 3 0,0 0 0,0 1 0,1 2 0,0 0 0,2 5 0,2 2 0,-1-3 0,-2-7-470,-2-10 1,0-1 469,4 17 0,2 6 0,-2-8 0,-1-8 0,2 9 0,-1-9 0,2 5 0,-2-4 0,4 12 0,-3-11 0,4 7 0,-1 1 0,-2-10 0,3 8 0,0-3 0,2 3 0,3 3 0,-1-3 0,1-1 0,-2 0 0,2 2 0,0-4 0,0-4 0,-3-3 0,3 2 0,4 7 0,-4-9 0,-3-7 0,0 0 0,2 3 0,-1-5 0,0-1 0,5 7 0,1-2 0,4 6 0,-3-5 0,4 4 0,-1-3 0,5 5 0,-5-5 0,6 3 469,-7-5 1,1 2-470,6 3 0,-3-3 0,-3-2 0,-1-1 0,3 1 0,-4-3 0,-3-3 0,3 2 0,-2-2 0,1 2 0,2-2 0,-3-1 0,0-1 0,-1 0 0,2 0 0,17 5 0,-22-11 0,21 9 0,1-6 0,-21-7 0,2 0 0,4 0 0,20 0 0,-19-2 0,10-1 0,-1-1 0,-7-2 0,16 1 0,2-2 0,-23-1 0,19-1 0,-23 1 0,-2-2 0,12-6 0,-13 4 0,8-5 0,-16 6 0,20-11 0,-16 7 0,9-7 0,-2 0 0,-9 5 0,11-12 0,-17 13 0,10-18 0,-7 13 0,8-17 0,1-8 0,-8 19 0,0-4 0,-1-1 0,-2-5 0,-1 2 0,1-2 0,-5 18 0,0-4 0,1-6 0,-1 4 0,-1-5 0,0 4 0,0 5 0,-1-2 0,0 6 0,-1 1 0,-1 0 0,-11 1 0,1 4 0,-7 2 0,4 1 0,22-13 0,-6 7 0,36-23 0,-25 21 0,15-8 0,-19 27 0,-4-2 0,-3 31 0,-3-21 0,-1 11 0,2-19 0</inkml:trace>
  <inkml:trace contextRef="#ctx0" brushRef="#br1" timeOffset="153163">9951 4835 5734,'2'20'0,"-3"14"0,-1 5 0,1-11 0,0 2-820,0 8 1,1 9 0,1 0 0,-1-7-373,0-3 0,1-1 1192,1 9 0,1 4 0,0-12 1409,-1-11-1409,-5-13 860,-1-26-860,-2-13 0,-1-7 0,1-1 0,0-2 0,1 1-777,-1-4 0,0 1 777,1 6 0,0-2 0,0 1 1311,3-13 0,0 2-1311,0 12 0,1 0 0,0-11 0,1 5 0,6 13 0,-1 29 0,11 27 0,1 7 0,-3-6 0,10 0 0,6 6 0,-2-10 0,0-15 0,5-20 0,9-11 0,-10-1 0,-7-16 0,-5 3 0,2-6 0,-6 5 0,-3-7 2324,4 26-2324,-5 2 0,2 52 0,-7 6 0,-2 2 0,-1-19 0,1 1 0,-1 8 0,0 4 0,-1-2 0,-1 5 0,0-3 0,-1-13 0,0 1 0,0 14 0,1-7 0,4-26 0,0 3 0,4-19 0</inkml:trace>
  <inkml:trace contextRef="#ctx0" brushRef="#br1" timeOffset="154913">10499 5030 5734,'20'30'0,"-4"-6"0,23-18 0,-23-6 0,11-19 0,-3-6 0,-15 2 0,-8-22 0,-7 1 0,-6 23 0,-1-4 0,-5 7 0,-12 28 0,0 10 0,5-5 0,-7 23 0,8 3 0,22-15 0,0 1 0,8-3 0,23-16 0,5-7 0,-3 1 0,3-1 0,4-4 0,1-9 0,-5-3 0,-2 4 0,12-2 0,-5 6 0,-28 12 0,0 19 0,-4 6 0,-9-2 0,-1 1 0,0 2 0,0 17 0,3-25 0,22-12 0,-12-19 0,13-20 0,0-3 0,-12 14 0,13-18 0,-17 35 0,1 31 0,-1-7 0,-2 19 0,1-14 0,3-24 0,9-11 0,-6-10 0,9-28 0,-9 20 0,5 2 0,-6 13 0,11 31 0,-10-7 0,9 12 0,10-1 0,-13-13 0,14 8 0,15-35 0,-23 2 0,-1-9 0,3-7 0,-5 1 0,-9 2 0,-3 0 0,8-11 0,-2 1 0,-8-6 0,-22 22 0,8 7 0,-13 10 0,16 47 0,6-23 0,22 14 0,7-4 0,-6-18 0,18-2 0,2-7 0,-15-16 0,11-3 0,-12-7 0,-17 19 0,2 10 0,-8 26 0,-3 3 0,17-5 0,-7-22 0,23-20 0,-16-5 0,4-3 0,-10 10 0,-7 30 0,-3-10 0,2 17 0,5-22 0,5-14 0,0-1 0,-1-17 0,-6-4 0,-4-4 0,-4 1 0,0 0 0,2-6 0,-2 2 0,-9-12 0,-14 28 0,11 17 0,-5 7 0,16 4 0,32 9 0,-11-15 0,18 2 0,-19-5 0,-5-1 0,0 1 0,-5 13 0,-4 12 0,-3 6 0,-1 1 0,-1 10 0,1-10 0,2 1 0,2-1 0,0-3 0,2 10 0,-2-11 0,-1 3 0,-8 19 0,-4 0 0,4-23 0,-2 0 0,-3 22 0,-1-5 0,2-26 0,4-51 0,5 13 0,3-21 0,13 3 0,6-7 0,-1 7-367,-10 16 1,1 0 0,10-19 0,3-6-1,-3 12 1,0 14 0</inkml:trace>
  <inkml:trace contextRef="#ctx0" brushRef="#br1" timeOffset="155156">12566 4559 5734,'-35'32'0,"0"0"0,1 0 0,-1 1 0,4-6 0,0 0 0,1 2 0,5 6 0,6 4 0,3 8 0,3 3 0,1 1 0,2-3 0,0-6-684,-2 3 0,3-5 0,-1 6 684,2-8 0,-2 8 0,-1 3 0,1 0 0,1-2 0,2-6 0,3-9 317,2 2 0,4-6-317,-1 11 0,4-7 335,3-18-335,17-13 0,-8-10 0,7-13 0</inkml:trace>
  <inkml:trace contextRef="#ctx0" brushRef="#br1" timeOffset="156417">12840 4950 5734,'-22'-20'0,"1"8"0,1 29 0,-3 15 0,2-2 0,-6 8 0,5-11 0,-2 4 0,6-1 0,10 5 0,5-4 0,1-3 0,1 1 0,5-8 0,17-32 0,8-20 0,-2-1 0,-1-5 0,-1-6-547,-6 12 1,2-6 0,1-3 0,0 0 0,-1 1 0,-5 6 507,0-4 1,-3 4 0,0-3 38,1-7 0,1-7 0,-1 4 0,-4 12-492,-3 5 492,3-19 0,-8 36 0,-5 12 0,-7 49 0,7-24 0,0 2 0,-2 10 0,2 4 0,9 3 0,4 3 0,0-6 0,-4-14 0,2 0 1049,0 9 1,1 4-1,6-9-1049,15-13 0,1-8 0,0-3 0,9-4 0,1-11 0,-14-14 0,-2-9 0,-2 2 0,-1 6 0,-1 0 0,2-11 0,-1-5 0,-8 8 0,-11 8 736,-4-13-736,-23 25 0,9 8 0,-11 21 0,-7 15 0,6-4 0,0 9 0,11-5 0,-3 10 0,2 1 0,8-10 0,11 4 0,29 1 0,9-10 0,-1-31-820,-6-13 1,9-9 0,0-3 0,-9 3 761,-9 3 1,-3-1 57,8-10 0,4-4 0,-6 2-654,-7-2 1,-5 4 653,0 2 0,5-9 0,-37 82 0,-2 2-259,7-7 0,-2 12 0,0 1 1,3-9 258,3-9 0,0-1 0,-2 9 0,-3 9 0,4-4 0,5-18 1035,7-20-1035,4-36 0,3-20 0,1 10 0,1-3 0,0-1-228,-3 5 1,-1-1 0,1 0 0,0 3 227,-2-2 0,1 2 0,7 7-63,26 6 0,1 11 63,-14 7 0,16 24 0,-7 9 0,-34 2 0,0 3 0,-4-2 0,-11-12 0,-24 5 0,-4-2 0,4-3 867,-3 1 0,-2-4-867,12-15 0,3-3 0,2 0 0,-22-4 0</inkml:trace>
  <inkml:trace contextRef="#ctx0" brushRef="#br1" timeOffset="156591">14085 4870 5734,'-8'-5'0,"-1"8"0,1-1 0,-1 9 0</inkml:trace>
  <inkml:trace contextRef="#ctx0" brushRef="#br1" timeOffset="158707">13986 4831 5734,'2'6'0,"37"-5"0,4 0-741,-4-3 1,10-1 740,-14 2 0,7-1 0,5 0 0,2 0 0,-1 0 0,-3 1 0,-5-1-820,0 0 1,-5 1 0,1 0 0,4-1 806,0 1 1,5-1 0,3 1 0,1-1-1,0 0 1,-1 0 0,-4 1 12,8-1 0,-1 0 0,-2 0 0,-4 1 0,-3-1 270,-3 1 1,-5 0-1,7-1-270,2 1 0,9-2 0,3 1 0,0-1 0,-7 1 0,-11 0 0,-7 0 0,-3 0 0,16-1 0,6 0 0,-13-1 0,-17 1 504,-1-10-504,-22 6 3276,-14-6-3252,-26-3 1,-3 1-25,8 3 68,9 2 0,-5-1 0,3 1-68,0 2 0,4 1 0,1 0 0,-9-1 0,13 1 0,41 10 0,-13-3 0,27 6 0,9 2 0,-1 1 0,2 3 0,9 5 0,-7-1 0,-18-6 0,-2 1 0,10 1 0,3 3 0,-7 3 0,-10 10 0,-10 6-1093,-10 2 1,-7 5 0,3-3 1034,9 5 1,-3-1 57,-9-3 0,-6 2 0,3-11 0,3-10 0,-11 5 0,10-21 0,-7-1 0</inkml:trace>
  <inkml:trace contextRef="#ctx0" brushRef="#br1" timeOffset="160986">14641 4619 5734,'20'-31'0,"-10"13"0,2-5 0,2-8-1093,0-10 1,-2-7 0,-1 7-100,-3 15 0,-1 0 1173,2-9 1,2-8 0,0 2 0,-4 11 18,-2 9 898,15 18-898,-11 22 0,3 14 0,1 11 0,-2 0 0,1 6 0,-1 2 0,0-6-72,-3-10 1,-1-4-1,1 5 72,1 7 0,1 7 0,0 3 0,-1-5 0,-4-12 999,-3-8 1,-1-5-1000,4 15 0,-7-4 0,-32-15 0,18-16 1920,-23-4-1920,19-41 0,15 21 0,17-22 0,8-2 0,5 16 0,2 0 0,4-1 0,-1 4 0,-2 4 0,-1-1-160,0 1 0,-3 2 160,-14 11 699,9-8-699,-27 30 0,12-13 0,-25 29 0,9-11 0,1 4 0,2 3 0,11 15 0,-1-13 0,8-7 0,31-25 0,7-19-880,-24-3 0,-3-7 1,1 2 879,7 5 0,1 1 0,-7-4 0,-11-8 0,-7-5 0,-9 11 0,-20 8 0,-3-5 0,1 27 0,0 8 0,5 6 0,-13 9 0,40 18 0,13-16 0,6-6 0,3-4 0,12-11 0,-12-6 0,-2-7 0,-6-10 0,-4-3 0,4-6 0,1-15 0,-16 19 0,-1 7 0,-2-4 3276,-10-7-3160,1 16-116,-6-1 0,10 17 0,46 8 0,-21-7 0,6-2 0,-3 2 0,-14 14 0,-4 6 0,1 4 0,3 11-427,-3-11 0,0-3 427,5-9 0,-2-8 0,6-1 0,7-5 0,8-10 0,-4-2 0,-5-4 0,-12 5 0,7 11 0,-9 4 0,9 19 0,1 6 0,-6-8 427,-1 6 0,5-2-427,25-10 0,-5-36 0,-10 10 0,-3-2 0,-6-15 0,-5-2 0,-3-6 0,-1-9 0,-2 34 0,26-5 0,9 17 0,-1 3 0,1-9 0,-13 0 0,-10 0 0,4-4 0,-23 5 0,-23 27 0,14 1 0,1 2 0,-6-4 0,7-1 0,33 8 0,10-7 0,-12-20 0,17-5 0,-3-6 0,-26-12 0,0-1 0,-8 17 0,1 4 0,40-6 0,-19-5 0,2 0 0,-1-2 0,-1-11 0,-12 11 0,12-11 0,-14 19 0,28 24 0,-24-6 0,13 10 0,1 0 0,-10-13 0,18 8 0,-7-11 0,-13-4 0,12 2 0,-39 23 0,-7 13 0,5-20 0,0 0 0,-8 18 0,37-23 0,-7-13 0,17-2 0,-1-30 0,-2-14 0,-7 9 0,-1-3 0,1 0-945,3-1 0,0-2 0,-1 2 945,-5 3 0,-3 1 0,-1 4 0,6-13 0,-13 36 0,2-1 0,-7 18 0,-6 30 0,-1 5 0,4-7 0,-3 9 0,0-1 0</inkml:trace>
  <inkml:trace contextRef="#ctx0" brushRef="#br1" timeOffset="184710">21331 217 5734,'-45'2'0,"8"1"0,-10 2 0,-3 1 0,6-1 0,9 0 0,3-1 0,-3 0-436,-9 2 1,-5 0-1,2 0 1,11-1 435,-5 2 545,26-4-545,1 18 0,1 8 0,2 13 0,0 5 0,1-10 0,-1 1 0,2 1-762,2-1 1,1 0-1,0-3 762,0 1 0,-2 5 0,1-9 0,-2 8 0,-1 5 0,-1 5 0,-1 1 0,1 0 0,-1-3 0,2-4 0,1-6 0,0 2 0,1-7 0,0 1 0,-3 8 0,3-7 0,-2 7 0,-2 5 0,0 4 0,-1 1 0,0 0 0,0 0 0,1-4 0,1-4 0,1-7 0,2-7 0,-5 13 0,1-4 0,-1 3 0,-2 8 0,-2 4 0,1-3 0,4-9 0,-2 2 0,1-2 220,-3 5 0,-1 4 0,7-7-220,10-14 0,4-7 0,5-3 0,19-6 0,0-12 0,2-2 0,13 0 0,-7-1 0,11 0 0,6 0 0,-3 0 0,-8 0-285,2 0 0,0-1 285,-8 1 0,5 1 0,3-1 0,-2-1 0,-4-1 0,3-3 0,-4-3 0,-5 1 0,-4 1 0,0-1 0,6-2 0,1 0 0,-1 0 0</inkml:trace>
  <inkml:trace contextRef="#ctx0" brushRef="#br1" timeOffset="185700">21385 506 5734,'-9'48'0,"-1"-1"0,0 1 0,1-13 0,0-2 0,5-3 0,8-2 0,6-5 0,7-6 0,-4-7 0,11 2 0,16-26 0,-17 10 0,0-9 0,-2 0 0,-10 9 0,2 3 0,-7 9 0,-3 6 0,8 9 0,2 1 0,1-3 0,-1 3 0,5-4 0,12-18 0,1-8 0,-4 0 0,8-5 0,-2-10 0,-16-11 0,-6-9 0,-1 5 0,1 10 0,0-1-464,0-9 1,-1-4 0,-2 10 463,-6 12-4,2-3 4,-2 6 0,1-2 0,-2 7 0,-4 13 0,1-1 0,-4 11 0</inkml:trace>
  <inkml:trace contextRef="#ctx0" brushRef="#br1" timeOffset="186551">22181 947 5734,'10'-7'0</inkml:trace>
  <inkml:trace contextRef="#ctx0" brushRef="#br1" timeOffset="186734">22821 937 5734,'49'-5'0,"-7"1"0,-29 5 0,3 2 0,1 1 0</inkml:trace>
  <inkml:trace contextRef="#ctx0" brushRef="#br1" timeOffset="186838">23361 992 5734,'7'-19'0,"-2"1"0</inkml:trace>
  <inkml:trace contextRef="#ctx0" brushRef="#br1" timeOffset="187094">21369 1476 5734,'12'-1'0,"0"-1"0</inkml:trace>
  <inkml:trace contextRef="#ctx0" brushRef="#br1" timeOffset="187254">22068 1552 5734,'30'1'0,"-12"0"0,22 0 0,-24-1 0,11 0 0,-12 0 0,3 0 0</inkml:trace>
  <inkml:trace contextRef="#ctx0" brushRef="#br1" timeOffset="187391">22873 1615 5734,'46'-11'0,"-9"2"0,-25 6 0,0 1 0</inkml:trace>
  <inkml:trace contextRef="#ctx0" brushRef="#br1" timeOffset="187600">21746 1956 5734,'-31'10'0,"4"-1"0,29-7 0,4-1 0</inkml:trace>
  <inkml:trace contextRef="#ctx0" brushRef="#br1" timeOffset="188464">23429 367 5734,'47'11'0,"0"0"0,-1 0 0,1 1 0,-5-5 0,2 0 0,-6 3 0,-12 7 0,-16 17 0,-14 8 0,-1-1-511,2-1 1,-1 4 510,-2-1 0,0 9 0,-2 3 0,1-3 0,0-6-1093,1-8 1,0-4 0,-1 3 1002,0 1 0,-2 3 1,2 3-1,3 2 90,5-5 0,2 5 0,1 1 0,2-1 0,0-2 0,-2-5 0,1 3 0,0-4 0,1 4 0,-1-1 0,1 5 0,1 4 0,0-1 0,0-4 0,1-7 305,3-1 0,1-7 0,2 4-305,3 8 0,3 4 0,-1-1 0,-1-3 0,-5-9 0,0-3 0,-1 3-360,2 6 1,2 5 0,-4-3-1,-8-12 360,-16-6 0,-18 13-185,-7-16 0,-12 0 1,6-2 184,11-4 0,0 0 0,0-1 0,-4 2 0,-1 0 0,2-2 0,-7 1 0,3 0 0,4-3 0,8-1 0,1-2 0,-9 4 0,-3 0 0,8-3 0,9-3 0</inkml:trace>
  <inkml:trace contextRef="#ctx0" brushRef="#br1" timeOffset="200128">6982 8282 5734,'-1'-15'0,"-22"-15"0,-16 6 0,8 10 0,-1 4 0,-17 3 0,21 10 0,1 1 0,3 1 0,-4 6 0,-6 4 0,4-1 0,-7 4 0,3 2 0,-6 4 0,8-3 0,7 0 0,-3 10 0,-4 10 0,5-6 0,1 5-1093,3-3 1,-3 8 0,6-8 929,6 1 163,3-11 0,0 4 0,5 6 0,3 4 0,0-5 0,-1-11 0,3 2-441,4 16 1,4 12-1,2-1 1,0-12 440,-1-17 0,4-2-107,9 6 1,9 7-1,4 2 1,0-4 0,-7-9 106,-2-7 0,3-3 0,9 2 0,12 3 0,4 1 0,-2-3 0,-9-6 0,-1-4 0,0-5 0,-5 1 0,5 1 0,3-1 0,-1-1 0,-3-4 0,6-3 0,-4-5 0,1-1 0,6-2 0,0-1 0,-3-2 0,-9 4 0,-3-1 0,0-5 0,-1-10 0,1-7 0,-2-1 0,-6 4 0,-5 4 0,-3-1 110,9-7 0,3-5 0,-9-5-110,-16 1 0,-7-5 0,-4 1 0,2 7 912,2 1 0,-3 0-912,-1 1 0,-4-9 0,-1-3 0,-1 5 0,0 9-17,-5 5 0,-2 5 17,-5-13 0,-8-2 0,4 17 0,-6 0 0,-2 1 0,1 1 0,4 3-931,-5-4 0,-1 1 931,-1 0 0,-7-5 0,0 3 0,7 7 0,4 9 0,3 4 0,-16-3 0,5 10 0,-7 4 0,6 1 0,17-2 0,0 2 0,-9 3 0,-1 1 0,1-1 0</inkml:trace>
  <inkml:trace contextRef="#ctx0" brushRef="#br1" timeOffset="201108">10995 8130 5734,'-23'-13'0,"-4"2"0,-14 19 0,-3 10 0,6 8 0,2 3 0,15-10 0,2 2 0,-1 5 0,0 5 0,2 3 0,6 3 0,3 4 0,2 1 0,-1-4-115,-2-5 0,1-3 0,2 5 115,4 9 0,3 8 0,2 2 0,2-4 0,2-11-1248,3-7 0,3-3 1248,0 10 0,2 4 0,9-4 0,8-12 0,9-2 0,2-4 0,-7-2 0,-3 2 0,4-3 0,-3-6 0,9 1 0,6-1 0,2 1 0,-2-3 0,-5-2 0,-8-2 0,7-4 0,-2-5 0,-5-2 0,9-2 0,3-1 0,-1-2 0,-4-1 0,-9 0-1055,0-7 1,-4-3 1054,6-4 0,4-3 0,-7 2 0,-10 2 0,-4-1 0,-1-4 0,0-5 0,-3 3 0,0 1 0,-3 0-28,7-15 0,-6-4 28,-15 2 0,-6-3 0,0 5-364,3 9 0,-2 1 364,-2-9 0,-1-4 0,-8 4 0,-12 6 0,-8 4 0,4 5 330,10 5 0,-3 3-330,-8 2 0,-9-1 0,-5 0 0,4 3 0,8 6 0,7 6 0,1 4 0,-14 1 0,-1-1 0,1 0 0</inkml:trace>
  <inkml:trace contextRef="#ctx0" brushRef="#br1" timeOffset="201977">15310 8320 5734,'-45'17'0,"1"-1"0,5-2 0,0 5 0,12 4 0,0 7 0,2 1 0,2-5 0,-1 0 0,2 3 0,2 8 0,-2 11 0,0 3 0,4-1 0,6-11-1639,9-5 1,4-2 1214,-5 14 0,2 5 1,12-6 27,24-12 1,13-7 0,-5-3 395,-12-5 0,1-1 0,-1 0 0,5 3 0,1-3 0,0-6 0,9-10 0,0-9 0,-5 0 0,-8 2 0,-2-3 0,10 2 0,4-2 0,-8-12 0,-16-12 0,-8-12 0,-4-2 0,0 7 0,2 3 0,-5-1 0,-4 1 0,-2-9 0,-2-4 0,-1 0 0,-2 5 0,-1 10 244,-6 2 0,-2 4-244,-3-11 0,-3-5 0,-5 9 504,-6 16 0,-4 7 0,2 2-504,3 1 0,0 2 0,-8-2 0,-4 1 0,6 4 0,-7 10 0,4 6 0</inkml:trace>
  <inkml:trace contextRef="#ctx0" brushRef="#br1" timeOffset="203058">9914 10776 5734,'-31'-25'0,"1"0"0,6 2 0,-2 7 0,-13 16 0,-1 8 0,-3 1 0,12 5 0,-9 7 0,-3 2 0,2 1 0,7-3-286,1 1 1,1 5 285,5 1 0,-5 9 0,-3 4 0,2 1 0,4-3 0,7-6-255,2 4 0,8 3 255,7-6 0,0 9 0,2 6 0,1 1 0,2-1 0,0-4 0,3-9-1431,6 13 1,5-4 1430,-5-8 0,0 6 0,1 1 0,4-3 0,4-6 0,17 1 0,6-8 0,-3-4-91,-9-2 1,4-6 90,4-10 0,11-4 0,5-3 0,2-2 0,-5-1 0,-9-3-620,6-7 1,-1-7 619,-12 7 0,7-3 0,2-2 0,0-2 0,-5-3 0,-6-2 0,-3-12 0,-7-6 0,-4-1 0,0 4 0,2 5 0,-1 2 0,-2-5 0,-6 1 0,0-7 0,-2-1 0,-3 3 0,-4 7 0,-7-1 0,-6 3 0,3 0 0,-2-2 0,-6 1 0,-14-1 0,-9 0 0,-3 3 0,8 3-186,2 0 0,-1 2 186,0 1 0,-5-4 0,-1 3 0,4 11 0,-4 13 0,4 8 0,-7 1 0,7 3 0,-1-1 0</inkml:trace>
  <inkml:trace contextRef="#ctx0" brushRef="#br1" timeOffset="203911">13801 11003 5734,'-41'25'0,"1"0"0,-1 0 0,1 0 0,-1 0 0,5-4 0,2-3 0,3 2 0,2 4-820,1 9 1,3 5 0,4 1 0,5-5-224,4 1 1,8 0 918,10 7 0,7 6 0,0-6 124,-5-10 0,6-1 0,11-1 0,11 5 0,4 1 0,0-5 0,-6-8 72,0-6 1,4-10-73,0-9 0,12-6 0,5-4 0,0-3 0,-6 0 0,-11 0-73,-2-7 1,-6-8 72,-4 5 0,4-6 0,1-5 0,-2-1 0,-7 1 0,-9 1 0,-15-3 0,-11 1 0,-4 0 0,3 0 312,8-5 0,1 1 0,-6 0-312,-5 5 0,-6-1 0,-2 2 0,0 8 0,-12 2 0,1 6 0,8 2 0,1 2 0,-8 0 0,2 4 0,6 9 0,-1 2 0,1 2 0</inkml:trace>
  <inkml:trace contextRef="#ctx0" brushRef="#br1" timeOffset="204778">17584 11011 5565,'-28'37'0,"1"-1"0,0 0 0,0 1 0,-1-1 0,1 0 0,0 1 0,4 3 0,-1 3 0,1 2 0,0 1 0,3-1 0,3-2 0,3-5 0,4-5-315,3 16 1,12-1 314,7-9 0,6 7 0,5 4 0,3-1 0,-1-6 0,-2-9-1639,9-1 1,4-5 1515,-2 2 0,6 5 0,2-5 0,3-15 123,-4-19 0,3-12 0,2-7 0,-4-2 0,-5 5-389,-6 4 0,-4 1 0,3-3 389,8-2 0,7-3 0,1-3 0,-5-2 0,-10-5 0,-13-10 0,-10-7 0,-6 1 0,2 5 0,2-1 0,-2-1 0,-1 5 0,1-5 0,-4-1 0,-6 3 0,-15-3 0,-8 3 0,3 6 0,9 8 0,-3 2 0,-7-4 0,-7-5 0,0 2 0,6 11 0,-7 6 0,3 6 0,-1 0 0</inkml:trace>
  <inkml:trace contextRef="#ctx0" brushRef="#br1" timeOffset="207690">7269 8228 5734,'11'-24'0,"-4"11"0,6-12 0,-5 13 0,2-2 0,15-14 0,6-5 0,2 3 0,2-1 0,-8 5 0,2-1 0,-1 2 0,5-3 0,1 3 0,-6 7 0,2-1 0,-3 3 0,-6 3 0,2 0 0,7-3 0,8-3 0,3-2 0,-2 2 0,-7 3-151,0 1 0,2 0 151,1 0 0,9-3 0,4 0 0,-3 0 0,-6 4-283,8-1 0,0 2 283,-5 1 0,5-1 0,1 1 0,-7 1-729,6 0 1,-3 1 728,-11 3 0,1 0 0,0 2 0,15-1 0,-3 2 0,-16 1 0,4 1 0,7 2 0,12 1 0,4 1 0,-3 1 0,-9-1-1311,0 1 0,0 1 1311,-9-2 0,4 1 0,3 1 0,0 0 0,-3 2 0,6 2 0,-1 2 0,0 1 0,-2 1-197,-2-1 0,-2 2 0,1-1 1,2 2 196,1-2 0,2 1 0,1 0 0,-1 0 0,-5 1 0,7 2 0,-4 1 0,1 1 0,-7-1 0,2 2 0,-2 0 0,-4-3 0,-2-1 0,1 1 0,-1 0 0,6 3 0,2 2 0,-1-1 0,-5-1 0,10 7 0,-2 1 0,-10-7 0,3 2 0,0 1 0,-4-1 0,0 0 0,-3 0 0,-1 0 0,4 3 0,-1 1 0,-4-3 0,-5-4 0,-1-2 0,2 2 0,-2-2 219,-7-7-219,-4-4 2341,6-18-2341,-10 3 2859,1-28-2859,-13-7 0,-3-2 0,1-1 0,-1 4 0,-3-7 0,2 11 0,3 9 0,-3-2 0,0 2 315,1 6-315,13 27 0,9 3 0,11 24 0,8-2 0,-5-7 0,4 3 0,-2-2 0,-6-5 0,-1 3 0,5 13 0,1 6 0,-10-5 0,-14 2 0,-22-8 0,-15 4 0,-4 0 0,6-6 0,5-8 0,-3-2-298,-6 2 0,-12 4 0,-3 0 0,4-3 0,11-5 0,11-8 0,2-1 0,-12 2 1,0 0-1,0 1 0</inkml:trace>
  <inkml:trace contextRef="#ctx0" brushRef="#br1" timeOffset="208258">7631 7736 5734,'-28'40'0,"0"1"0,0 0 0,-1 0 0,3-6 0,-1 0 0,4-1 0,8-1 0,13 15 0,12-5 0,-1-15 0,7-1 0,8 4 0,8 2 0,-2-8 0,-5-10 0,3-6 0,16-7 0,7-5 0,-9-1 0,-4-5 0,-1-4 0,6-3 0,-8 1 0,-8 0 0,0-1 0,-1 0 0</inkml:trace>
  <inkml:trace contextRef="#ctx0" brushRef="#br1" timeOffset="209490">11048 7840 5734,'22'-30'0,"-2"6"0,1 2 0,7-4 0,0 1 0,-3 3 0,1 2 0,4-3-352,1 1 1,3-2 0,4-2 0,-1 2 0,1 1 351,6-1 0,1 1 0,-1 2 0,-1 1-218,-6 3 1,-2 0-1,0 1 1,1 1 217,6 0 0,2 1 0,-1 1 0,-8 2-648,-4 3 1,-2 0 647,15-4 0,7 1 0,-8 3 0,5 1 0,0 0 0,-6 1-907,1-1 1,0 2 906,0-1 0,7-1 0,-1 0 0,-9 3 0,-12 1 0,-1 2 0,13-1 0,10 2 0,1-1 0,-8 1 0,-1 0 0,2 0 0,-5 2 0,10 0 0,4 0 0,0 1 0,-5 0 0,-10 0 0,2 2 0,-2 0 0,-2 0 0,5 0 0,-1 1 0,-6-1 0,-7 0 0,0 1 0,8 4 0,8 3 0,1 2 0,-6-3 0,-1 0 0,2 3 0,-3 0 0,8 6 0,5 3 0,-1 0 0,-4-2 0,-10-3 0,0 1 0,0 3 0,-1 0 0,9 6 0,3 3 0,1 1 0,-5-4 0,-8-5 0,0 1 0,-3-1 0,3 1 0,5 4 0,-2-1 0,-7-5 0,8 6 0,-7-6 0,4 5 0,-4-4 0,-9-7 0,0 0 0,6 4 0,3 3 0,-3-2 0,-6-5 0,-4-2 0,1 0 2221,14 12-2221,-17-15 239,-7-6-239,5-12 3274,-11-2-3274,-5-23 0,-4-15 0,-1 3 0,1 9 0,-1 0 0,0-7 0,-1-5 0,1 7 0,-3-4 0,6 24 0,9 18 0,1 3 0,19 24 0,6 7 0,0-1 0,1 2 0,4 2 0,-7-8 0,0 0 0,-2-4 0,-7-4 0,1 0-644,8 9 1,4 4-1,-8-6 644,-9-4 0,3 11 0,-20-11 0,-13 3 0,-10-7 0,-8 2 0,3-3 0,5-2 0,0-2 0,-6 2 0,-4 1 0,2-4 0,2-5 0,3-2 0,-10 1 0,6-4 0,-5-2 0,4-1 0,-16-5 0,7 0 0,-1 0 0</inkml:trace>
  <inkml:trace contextRef="#ctx0" brushRef="#br1" timeOffset="210121">11442 7397 5734,'9'0'0,"-4"6"0,-8 20 0,-8 12 0,1-3 0,-1 13-816,2-15 1,-3 8-1,1 0 1,3-8 815,0 10 0,3-10 0,0 0-38,2 8 38,2-12 68,4 9 0,1-2-68,0-9 0,-1 2 0,7-4 0,27-16 0,4-8 0,-4 2 0,-2-6 0,10-1 0,1-2 0,-11 0 0,8-4 0,6-3 0,-6 3 0,-29 9 0,-1 1 0</inkml:trace>
  <inkml:trace contextRef="#ctx0" brushRef="#br1" timeOffset="211295">10149 11587 5734,'28'32'0,"1"1"0,-2-9 0,8 5 0,2 1 0,-5-4-1639,1 1 1,0 0 1042,-1 0 0,5 3 0,1 1 0,1-3 596,1-5 0,3-2 0,-2-2 0,-5-2-37,3 1 1,0-1 36,-4-1 0,5 2 0,2 0 0,2-4 0,-3-5 0,4-3 0,1-2 0,-3 0 0,-4-1 0,-4 2 0,-4-2 0,4 1 0,4 0 0,4 1 0,3-1 0,1 0 0,0-1 0,-5-2 0,2 0 0,0-1 0,0 0 0,-3-1 0,-4 1 0,6-1 0,-4 1 0,5 0 0,-6-1 0,5 1 0,3 0 0,1 0 0,-1-2 0,-1 1 0,-2-2 0,1-1 0,0-1 0,-1 1 0,-3-1 0,-4 2 0,5-1 0,-4 0 0,3 0 0,2-1 0,4 0 0,3 0 0,0-1 0,-2 0 0,-3-1 0,0 0 0,0-1 0,-4 0 0,-4 2 0,10-3 0,1 0 0,-8 2 0,7-2 0,3 0 0,-2 0 0,-6-1 0,0-1 0,-4-1 0,-2 1 0,2 0 0,-1-1 0,12-2 0,-2-2 0,-20 3 0,-4 1 0,0-2 0,2-17 0,-5-3 0,-15 12 989,0-4 1,-4 0-990,-13 2 0,-3 3 0,1 0 1606,-4-2 0,-2 0-1606,-8 1 543,8 6-543,-3-3 0,25 16 0,22 25 0,-9-8 0,-4 22 0,-5 4 0,-10-11 0,-1 2 0,-4 4 0,-10 10 0,-1-3 0,2-2 0,-4 1 0,-7 7 0,5-10 0,0-12 0,-3 3 0,0-4 0,3-20 0</inkml:trace>
  <inkml:trace contextRef="#ctx0" brushRef="#br1" timeOffset="211875">10766 11198 5734,'-40'-1'0,"0"1"0,0-1 0,1 1 0,-13 4 0,-2 3 0,3 1 0,11 0-2962,-2 8 2962,-3-1 0,6 9 0,27 18 0,8 2 0,-3-3 439,2 5 0,-1 5-439,3-15 0,0 1 0,1-2 0,0 2 0,0 1 90,-1-1 0,0 3 1,2 1-91,5 7 0,2 1 0,1-7-1001,-2-11 0,1-1 1001,1 7 0,1 4 0,2-3-161,6 1 0,0-5 161,-1 0-45,3 5 0,-1-4 45,-10-20 0,3 0 0,-8-18 0</inkml:trace>
  <inkml:trace contextRef="#ctx0" brushRef="#br1" timeOffset="212941">14496 11928 5734,'42'18'0,"0"0"0,-1 0 0,1 0 0,0 0 0,-1 0 0,1 0 0,0 0 0,1 1 0,1 0 0,1 1 0,-2-2 0,-3-1 0,-3-1 0,-5-4-657,9 2 1,1-2 656,-7-2 0,9 1 0,4 1 0,3 1 0,-1 0 0,-3-2 0,-7-1-275,6 2 0,-5-2 0,8 1 275,-14-4 0,7 1 0,5 1 0,2 0 0,3 0 0,-1 0 0,-2-1 0,-3-1 0,-5-1 0,-8-2 0,8 0 0,-9-3 0,8-2 0,-4-3 0,7-1 0,6-2 0,3-1 0,0-1 0,0-1 0,-3 1 0,-5 0 0,-8 1-276,8-3 1,-9 1 0,6-4 275,-4 1 0,6-2 0,3-1 0,1-2 0,-2 0 0,-6 1 0,-8 1 0,8-14 0,-9 2 0,2 3 0,-3 0 0,-7 2 0,-5 1 0,-10-1 0,-21-7 0,3 8 517,-17-1-517,-11 11 0,14 5 880,-12-3-880,-2 1 0,16 4 1567,-18-5-1567,25 7 0,5 4 0,32 22 0,-8-11 0,5 7 0,-2 3 0,-17 10 0,0 3 0,-12-8 0,-8 3 0,1-2 0,-1 0 0,-4 2-820,-4 3 1,-5 7 0,-2 0 0,7-6 761,1-4 1,2-2 57,-2 3 0,-2 2 0,4-8-116,-3-8 0,9-10 1,-12 2-1</inkml:trace>
  <inkml:trace contextRef="#ctx0" brushRef="#br1" timeOffset="213465">14870 11528 5734,'-39'15'0,"0"-1"0,-1 1 0,5-2 0,1-1 0,0 1 0,-3 3 0,1 0 0,3-2-1639,7-2 1,1 0 1540,-6 1 0,-2 1 0,4 4 98,4 13 0,7 0 0,0-1 512,0 0 1,5 6-513,15 2 0,7 5 0,0-6 0,-5-9 0,3 1 0,3 2 0,5 10 0,2 4 0,1-1 0,-1-3 0,-3-10 0,1 0 0,2-2 0,6 9 0,6 8 0,-1-2 0,-7-13 0,-1-9 285,-3-2 0,-1-2-285,-7-7 0,-8-8 0,0 0 0</inkml:trace>
  <inkml:trace contextRef="#ctx0" brushRef="#br1" timeOffset="215290">6814 9322 5734,'-20'15'0,"2"13"0,-1 10 0,2-3 0,5-9 0,1 0-1093,-6 13 1,-1 5 0,4-5 500,7-12 1,2 0 591,-1 7 0,1 8 0,0 0 0,1-4-637,-1 2 0,1-1 637,0-4 0,0 5 0,0 0 0,2-2 0,1 5 0,2-2 0,-1-5 0,1-9 0,-1-1 200,1 15 0,0 6 0,1-11-200,2-10 0,1 11 0,0-23 0</inkml:trace>
  <inkml:trace contextRef="#ctx0" brushRef="#br1" timeOffset="215643">6412 10293 5734,'14'26'0,"-1"0"0,1-2 0,8 10 0,6-2 0,10-15-812,5 4 812,-11-21 0,-1-5-519,8-8 519,-13 3 0,2-3-914,6-15 1,4-7 0,-6 3 913,-10 12 0,-1 0 0,9-9 0,3-5 0,-7 4-367,-12 5 0,-4 3 367,0 1 57,8-19 0,-23 35 1,-2 2-1</inkml:trace>
  <inkml:trace contextRef="#ctx0" brushRef="#br1" timeOffset="216224">4893 10964 5734,'-16'-26'0,"0"-1"0,0 3 0,-1 9 0,-13 47 0,12-10 0,3-1 0,4 5 0,13 19 0,8 0 0,-2-2 0,2 2 0,5 1 0,7-10 0,1-5 0,0 2 0,-2-3 0,1 1 0,-1 5 0,-11-15 0,-9 12 0,-4 0 0,-6-12 0,-1 2 0,-4-2 0,-16-8 0,-2-6 0,-9 2 0,5-4 0,-6-1 0,7-1 0,-5-2 0,5-2 0,4-2 0,15 1 0,3-5 0,6-2 0</inkml:trace>
  <inkml:trace contextRef="#ctx0" brushRef="#br1" timeOffset="217879">5063 10891 5734,'21'-19'0,"-11"27"0,-11 14 0,-4 9 0,0 4 0,-2 9 0,0 1 0,1-7-1639,0 0 1,1-1 1044,-1 10 1,-1 5 0,1-6 593,3-11 0,0-3 298,0 1 0,0 0-298,-1-4 0,3-4 888,6 0-888,6-41 0,11-21 0,-8 12 0,-1 2 0,-8 16 0,2-2 0,-1 2 0,18 6 0,-10 2 0,14 8 0,3 6 0,-1 2 0,0-2 1352,1 2 1,3 0-1353,7-11 0,-2-5 0,-2 1 434,2-1 0,1-3-434,-14-7 0,-4-1 0,0 0 0,19-8 0,-20 0 0,-11 6 0,5-8 0,-34 2 0,9 12 0,-18 13 0,0 8 0,10 4 0,-2 1 0,2 4 0,10 3 0,5-1 0,0 1 0,11 7 0,5-5 0,0-20 0,21 8 0,-16-36 0,-3-6 0,0 4 0,0-3 0,-1-2 0,-3-17 0,-7 24 0,5-21 0,-4 40 0,3 9 0,14 19 0,-6-5 0,7 1 0,8-14 0,-13-6 0,10-10 0,0-4 0,-9-5-644,16-18 644,-26 12 0,-6-10 0,-2-1 0,-1 0 0,0 1 0,-5 0 0,-31-2 0,14 21 0,-18-9 0,15 36 0,22-6 0,25 9 0,0-14 644,21-2-644,-19-5 0,19-7 0,-14 3 0,9-4 0,-23 8 0,-3 7 0,6 37 0,-6-17 0,8 4 0,5 4 0,-2-7 0,3-8 0,12 5 0,-1-6 0,-17-20 0,5-2 0,0 0 0,-5 0 0,17-4 0,-14 4 0,-9 2 0,10-1 0,-11 2 0,-2 1 0,0-1 0,-4-1 0,0-2 0,2-17 0,-5 10 0,3-14 0,-4 16 0,-2-16 0,-1 12 0,-11-13 0,-10 26 0,-9 16 0,4 12 0,8 5 0,11-2 0,12 7 0,4 2 0,0-4 0,6-5 0,4 5 0,-1-10 0,5-11 0,2-1 0,3-6 0,1-18 0,-2-5 0,6 1 0,-7 0 0,-2 0 0,3-5 0,-11 10 0,11-8 0</inkml:trace>
  <inkml:trace contextRef="#ctx0" brushRef="#br1" timeOffset="218311">6862 11391 5734,'-25'13'0,"1"0"0,-1 20 0,1 6 0,-4-9 0,2 2-1158,4 11 1,8-5 1157,12-19 624,9 6-624,-1-13 395,8 1-395,9-30 0,0-9 0,0-4-94,1 0 1,-1-8 93,-13-3 0,-4-7 0,-2-2 0,0 7 0,1 1 0,-1-2 0,-1 5 0,-1-8 0,-1-6 0,1 2 0,-2 5 0,0 10 599,-1 4 0,-1 3-599,-1-15 0,-1-5 0,1 17 71,2 25-71,-2-2 0,4 24 0,3 18 0,0-2-1095,3 16 1095,0-4-987,1 0 1,3 10 0,-2-7 986,-2-13 0,0 1 0,2 11 0,2 5 0,-2-8-151,2-1 1,-3-13-1,1 3 1</inkml:trace>
  <inkml:trace contextRef="#ctx0" brushRef="#br1" timeOffset="225627">17155 12915 5734,'-29'-14'0,"-1"0"0,-14-3 0,1 4 0,9 9 0,-6 8 0,-3 2 0,-6 0 0,4 7 0,-7 5 0,9-1 0,0 6 0,8 1 0,-5 6 0,7-3 0,3 5-820,11-2 1,-3 9 0,0 1 0,6-7-373,5-8 0,2 2 1177,0 7 0,-1 9 1,1 4-1,1-2 1,3-10 14,3-6 0,3 0 0,2 15 0,4 10 0,1 1 0,0-12 0,-3-17 0,7-1 0,8 1 0,11 7 0,6 5 0,4 0 0,1-2 0,-3-3 0,-6-8 0,2-3 0,-4-7 0,7 4 0,-5 0 0,5 5 0,3 1 0,2 1 0,1-3 0,0-6 0,-1-7 0,3-9 0,2-8 0,0-6 0,-1-2 0,-2 0 0,-4 4 0,9 2 0,-6 2 0,7-6 0,-14 0 0,7-4 0,2-2 0,2-2 0,0-1 0,-5 2 0,-4 1 0,-8 3 0,7-7 0,-3-2 0,-2 0 0,7-7 0,0-2 0,-3 2 0,-10 6 0,-8 5 0,-3 0 0,7-5 0,3-3 0,-11-3 0,-17-8 0,-10-3 0,-1 5 0,2 3 0,-1 1 0,2 2 0,-1-4 0,-3-2 0,-4 3 0,-10-5 0,-7 0 0,0 3 0,5 5 0,3 0 0,-3 2 0,1 8 0,-8-2 0,-5-2 0,1 2 0,3 4 0,9 7 0,3 8 0,1 3 0,-15-2 0,-1 0 0,1 0 0</inkml:trace>
  <inkml:trace contextRef="#ctx0" brushRef="#br1" timeOffset="227210">16572 13678 5734,'-38'17'0,"1"0"0,-1 1 0,0-1 0,1 1 0,-5 1 0,2 0 0,0-1 0,2-1 0,-6 2 0,1-1 0,5-3 0,8-2 0,-2 0 0,-1-1 0,-10 4 0,-5 0 0,0 1 0,5-2 0,7-3-271,0 0 1,-1-1 270,4-1 0,-8 1 0,-5 2 0,-1 0 0,0-1 0,4-1 0,7-2 0,0-1 0,5-3 0,-7 2 0,2-2 0,-7 2 0,-4-1 0,-4 1 0,0 0 0,1-1 0,3 0 0,4-2-656,-3 0 1,4-1-1,2-1 1,-1 0 0,-1 1 547,0-1 0,-3 1 0,1 0 1,-1 0-1,4-1 0,2 0 368,-9 0 0,5 0 0,-2-1-260,4-1 0,-3-1 0,2 1 0,4 0-1025,-2-1 1,0 0 1024,2 1 0,-5-1 0,-3 1 0,0-2 0,2 1 0,-2-2 0,-1 1 0,2-1 0,4 1 0,-2 0 0,5 0 0,-6 0 0,4-1 0,-7 1 0,-2-1 0,-1 1 0,3-1 0,5 1 0,-8-1 0,5 1 0,1-1 0,5 1 0,2 0 0,0 0 0,3 1 0,1-1 0,-3 0 0,0 0 0,-2 1 0,-3-1 0,-3-1 0,2-1 0,-3-1 0,-3 0 0,0 0 0,1 0 0,3 0 126,1 1 1,3 1 0,1 0 0,-3 0-1,-4-2-126,5 1 0,-6-2 0,-3 0 0,-2-1 0,0 0 0,2 1 0,4 0 0,4 0 0,8 2-317,-15-3 1,3 0 316,7 2 0,-5-1 0,-2-1 0,-1 1 0,5 0 0,-2 1 0,2 1 0,2 0 0,4 0 730,-2 0 1,-2-1-731,0 1 0,-10-1 0,-5-1 0,1 0 0,4 1 0,9 1-731,-1-1 1,2 1 730,0-1 0,-5 1 0,-1-1 0,1-1 0,5 1 0,1 0 0,2 0 0,4 1 0,-1-1 0,-2 0 0,1 0 0,-8 0 0,-5-2 0,1 1 0,4 0 0,9 1 0,0 1 0,3-1 0,-12 0 0,-6-2 0,-2-1 0,3-1 0,-3-2 0,2 0 0,8 2 0,8 2 0,1 0 0,-10-2 0,-10-2 0,3 1 0,14 2 75,11 3-75,6 1 116,-11-2-116,14 2 2151,-3 1-2151,22 12 3276,1-1-3160,11 7-116,7 2 0,0-1 0,-3-1 0,16 11 0,0 0 0,-18-11-286,20 13 286,-30-21 0,2 0 0,-1 0 0,1 4 0,-14-6 0,-21-3 0,1-4 0,-14-4 0,3-8 0,0-2 0,6 3 143,-5-2 0,0-1-143,-2-6 0,19 11 0,-18-11 0,18 10 0,5-1 0,4-3 0,9 3 0,24-18 0,-14 18 0,13-14 0,-12 13 0,-5 6 0,4-5 0,-5 7 0,2 0 0,4 2 0,35 10 0,-8 1 0,-10-1 0,0 1 0,8 3 0,3 0 0,1 0 0,3 0 0,-11-4 0,5 0 0,-8-3 0,-4-3 0,3-16 0,-30 6 0,-6-9 0,0 11 0</inkml:trace>
  <inkml:trace contextRef="#ctx0" brushRef="#br1" timeOffset="228358">9750 13077 5734,'-30'-26'0,"-7"-1"0,-2 1 0,1 2 0,-1 3 0,-9-3 0,8 5 0,0 3 0,2 1 0,-8-3 0,9 4 0,1 0 0,-4-1 0,-9-3 0,8 3 0,4 2 0,-6 2 0,-8-1 0,9 4 0,10 6 0,-2-1 0,-3 3 0,3 7 0,0 6-1093,2 6 1,-1 5 0,0-2 604,-9-2 1,-1 4 134,8 8 1,-3 8 0,4 1 0,7-7 352,11-12 0,3 0 0,-8 8 0,-3 5 0,5 1 0,10-1 0,4 0 0,1-4 0,-3 18 0,2-17 0,1 3 0,2 1 0,7 1 0,3 0 0,-1-5 1134,-2-7 1,1 1-1135,6 6 0,3 8 0,3 3 0,-1-4 0,-2-7 446,-1-6 0,2-1-446,6 11 0,3 5 0,-3-8 0,3-3-855,2-2 0,8 4 1,-5-3 854,-8-8 0,2 0 0,6 1 0,10 4 0,2 1 0,-1-2 0,-9-7-335,-2-4 0,-1-3 335,9 5 0,5 2 0,1-6 0,2-10 0,1-5 0,-2-2 0,-8 0 0,-1-1 0,2 0 0,-1 1 0,3 0 0,0 0 0,-5-1 0,12-6 0,-4-3 0,-8 1 0,1-3 0,-4 1 0,-4 4 0,1-4 0,0-4 0,6-7 0,1-2 0,-2 1 0,-7 4 0,-2 0 0,-3-1 0,8-7 0,4-5 0,-6-2 0,-9-1 0,-5-2 0,-2 6 0,-1 10 0,-3-2 0,-1-13 0,-1-11 0,-2-1 0,-4 12 0,-4 15 0,-3 1 0,1-8 0,-2-5 0,-6 2 0,-10-4 0,-8 2 0,4 5 0,9 7 0,-4 1 0,-3 4 0,-9-4 0,-4-2 0,-2 2 0,4 3 0,6 6 0,-3 1 0,-2 6 0,-1 2 0,-9-1 0,-4 1 0,-1 1 0,5 2 0,9 1 0,1 4 0,3 2 0,-15 0 0,-6 2 0,10 0 0,2 7 0,12-1 0,-5 3 0</inkml:trace>
  <inkml:trace contextRef="#ctx0" brushRef="#br1" timeOffset="249341">787 5850 5734,'35'-29'0,"-7"11"0,4 4 0,-6 15 0,0 4 0,7 5 0,-8-4 0,0 4 0,-1 13 0,-4 2 0,-4-2-472,-1 2 1,-4-1 471,-10-4 0,-12 17 0,-6 2 0,-7 2 12,2-10 0,-5 4 0,1-6-12,2-13 0,0-3 0,-3 4 0,-1-4 0,-11-7 0,23-10 0,-1-6 0,13-3 0</inkml:trace>
  <inkml:trace contextRef="#ctx0" brushRef="#br1" timeOffset="249557">1186 5879 5734,'-27'-13'0,"-21"29"0,25-1 0,4 2 0,1 4 0,6 10 0,3 0 0,-1 6 0,8 1 0,2 9 0,2-8 0,7 0 0,8-8 0,7 4 0,-2-9 0,7-13 0,2-4 0,-1 1 0</inkml:trace>
  <inkml:trace contextRef="#ctx0" brushRef="#br1" timeOffset="249890">1489 6252 5734,'-5'10'0,"-8"34"0,8-20 0,6 25 0,5 1 0,3-21 0,6 8 0,4-4 0,-2-25 0,12-30 0,-22 2 0,-13-13 0,-6 1 0,-6 9 0,-17-11 0,9 18 0,16 5 0,-10-5 0</inkml:trace>
  <inkml:trace contextRef="#ctx0" brushRef="#br1" timeOffset="250607">1790 5958 5734,'-4'48'0,"0"-1"0,0 0 0,0-9 0,2-2 0,2 4 0,1 3 0,7-7 0,10-8 0,4-6 0,8 6 0,8-37 0,-1-13 0,-6-13 0,-9-5 0,0 11 0,8 46 0,-17-1 0,-1 5 0,1 3 0,2 1 0,0-3 0,1 0 0,14 18 0,6-62 0,0-15 0,-7 3 0,-13 2 0,3-11 0,-1-5 0,-2 0 0,-6 7 0,-8 6 0,-6 4 0,2-3 0,4-5 0,1-5 0,-1 3 0,-4 8 0,-10 3 0,-1 14 0,-2 28 0,2-1 0,3 14 0</inkml:trace>
  <inkml:trace contextRef="#ctx0" brushRef="#br1" timeOffset="251163">2606 6278 5734,'12'13'0,"-3"0"0,-4 12 0,-2 2 0,1-3 0,0 4 0,1 3 0,0-4 0,-1-2 0,0-1 0,1 5 0,0-2 0,-4-13 0,2 9 0,-1-11 0,-1 2 0,0-5 0,1 0 0,-2-1 0,5-7 0,0-3 0</inkml:trace>
  <inkml:trace contextRef="#ctx0" brushRef="#br1" timeOffset="251459">3046 6116 5734,'5'28'0,"1"-1"0,-1-4 0,0 3 0,3 12 0,0 5 0,-1-6 0,-1-12 0,-1 1 0,5 21 0,2 8 0,-2-12 0,-4-17 0,2 20 0,-9-37 0</inkml:trace>
  <inkml:trace contextRef="#ctx0" brushRef="#br1" timeOffset="251631">2879 6472 5734,'28'-8'0,"16"-3"-547,-14 5 1,11-1 0,5-1 0,2 1 0,-3 0 0,-6 1 347,0 0 0,-5 2 1,5-2-1,2 1 1,6-3-1,4 1 0,-1 0 1,-5 1-1,-9 3 1,-4 5-1,-1-1 0</inkml:trace>
  <inkml:trace contextRef="#ctx0" brushRef="#br1" timeOffset="252956">3728 6270 5734,'37'-20'0,"-14"9"0,2 3 0,1 2 0,2 8 0,6 13 0,0 8 0,-15 1 0,-2 4 0,7 0 0,-4 1-780,-13 4 0,-8-2 780,-6-4 0,-8-1 0,-7 4 0,2-4 0,-7 5 0,-8 4 0,-3-3 0,-5-18 0,7-3-443,-14-5 443,28-7-57,-10-6 0,17 0 0,-2-3 0</inkml:trace>
  <inkml:trace contextRef="#ctx0" brushRef="#br1" timeOffset="253194">4060 6331 5734,'-34'2'0,"0"1"0,-8 22 0,6 9 0,19-1 0,7 5 0,-1 6 0,3 5 0,8-6 0,17-6 0,5-5 0,-6 5 0,4-8 0,8-23 0,1-1 0</inkml:trace>
  <inkml:trace contextRef="#ctx0" brushRef="#br1" timeOffset="253408">4399 6569 5734,'-15'45'0,"3"-9"0,6 8 0,3 1 0,0-6 0,1 1 0,1 4 0,3-5 0,1-5 0,-4-12 0,2 6 0,-1 0 0</inkml:trace>
  <inkml:trace contextRef="#ctx0" brushRef="#br1" timeOffset="253915">4609 6494 5734,'5'9'0,"-1"21"0,0 12 0,-1-4 0,0-13 0,0 2 0,1 15 0,1 13 0,3-3 0,8-21 0,15-29 0,3-5 0,-13 32 0,-1-6 0,16-48 0,-5-13 0,-22 15 0,7-14 0,-3 27 0,8 35 0,1 3 0,-12-4 0,2 2 0,12 4 0,1-4 0,-1-8 0,7-21 0,10-9 0,-9-3 0,-2-20 0,-7 9 0,3-3 0,-6-3 0,-11-19 0,-7 3 0,3 1 0,-3 13 0,0-4 0,-3 5 0,-9-4 0,4 10 0,-7 12 0,7 25 0</inkml:trace>
  <inkml:trace contextRef="#ctx0" brushRef="#br1" timeOffset="254311">5452 6842 5734,'17'21'0,"-7"-8"0,-4 27 0,-3 18 0,-2-8 0,0-18 0,-1 0 0,-1 7 0,0 8 0,0 0 0,-1-6 0,-2 4 0,0-5-1298,1-5 0,0-1 1298,1-3 0,-3-8 782,-6-21-782,-1-13 0,-2-9 0,0-4 0,-1-5 0,3 2 0,3-1 0,3 1 0,1 0 421,4 3-421,10-1 0,4 2 0,-1 0 0,1 0 0,3 0 0,4 4 0,1 4 0,0-3-271,0 1 1,0 1 270,-7 5 0,0-1 0,1-1 0</inkml:trace>
  <inkml:trace contextRef="#ctx0" brushRef="#br1" timeOffset="254826">5641 6646 5734,'-22'-24'0,"11"13"0,-14-18 0,18 21 0,-2-5 0,4 6 0,0 1 0,2-1 0,-2 1 0,0 0 0,-2 2 0,-2 0 0</inkml:trace>
  <inkml:trace contextRef="#ctx0" brushRef="#br1" timeOffset="255814">546 5955 5734,'-23'-14'0,"0"-1"0,-7 5 0,-3 6 0,0 9 0,-2 6 0,2 0 0,0-1 0,1 3 0,0 12 0,0 7 0,8-4 0,9 3 0,2-5 0,7 3 0,20-1 0,5-4 0,-2-2 0,12 5 0,0-12 0,-13-46 0,-3 7 0,-18-21 0,-12 25 0,-4 4 0,-24 0 0,7-3 0,1 18 0,27 10 0,6-1 0,1 3 0</inkml:trace>
  <inkml:trace contextRef="#ctx0" brushRef="#br1" timeOffset="256105">774 5649 5734,'-21'20'0,"0"-1"0,0 13 0,-1 8 0,0 1 0,4-5-1639,1-1 1,2 0 1518,0 2 1,-3 5-1,1 0 1,6-7 119,6-7 0,5 0 0,4 5 0,6 7 0,1 1 0,1-4 0,7 9 0,3-2-447,-7-8 0,1 3 0,0-1 0,2-8 447,10-1 0,1-8 0,-7-7 0,1-3 0,2 0 0,-1 0 0</inkml:trace>
  <inkml:trace contextRef="#ctx0" brushRef="#br1" timeOffset="256796">5132 5907 5734,'36'21'0,"0"1"0,1-1 0,-5 2 0,4 2 0,2 3 0,-1 0 0,-2-1 0,-5-4-1093,0 3 1,-3-4 0,2 3 615,2 1 0,3 1 1,1 2-1,0 3 0,-3 1 477,-7 1 0,0 4 0,-2 2 0,-1-1 0,-2-2 0,-2-3-25,3 3 1,-3-3 0,2 4 24,-2-3 0,2 4 0,2 3 0,-2-1 0,-3-4 0,-5-6 0,-4 5 0,-4-5 0,1 12 0,-4 2 0,-1-1 0,-6 3 0,-5-10 0,-4 5 0,-3 2 0,1-2 0,1-5 0,2-1 0,2-5 0,-7 2 0,-7 3 0,-7 4 0,-3 1 0,1-6 0,5-10 0,1-8 0,-1-5 0,-5 3 0,-4 1 0,5-5 0,-12-4 0,2-3 0,2-3 0</inkml:trace>
  <inkml:trace contextRef="#ctx0" brushRef="#br1" timeOffset="258593">6046 6572 5734,'25'-3'0,"-14"1"0,29 1 0,-21 0 0,14-3 0,2-1 0,-2 0 0,1 0 0,0 0 0</inkml:trace>
  <inkml:trace contextRef="#ctx0" brushRef="#br1" timeOffset="258777">6231 6726 5734,'28'4'0,"-1"-7"0,2-4 0,4 0 0,0-3 0,0 0 0,1-1 0</inkml:trace>
  <inkml:trace contextRef="#ctx0" brushRef="#br1" timeOffset="259263">6620 6496 5734,'-7'34'0,"7"-20"0,-2 17 0,5 4 0,15-10 0,3-3 0,2 10 0,5-16 0,1-11 0,-2-46 0,-2 10 0,-11-7 0,-5 0 0,-4 11 0,2-17 0,-4 26 0,-4 12 0,1 4-1093,-3 31 1,0 33 0,0-6 1034,2-22 1,-1 4 57,1-4 0,0 8 0,0 6 0,-1 2 0,1-2 0,0-4 0,0-9-976,0 7 1,1-3 975,-1 2 0,1 5 0,-1-1 0,0-9 0,-3 9 0,-27-31 0,14 5 0,-7-29 0,-2-11 0,1-22 0,14 13 0,2-1 0,-2-13 1901,18 4-1901,5 24 0,7-1 0,2 0 0,8-4 0,3 2 0,7-2 0,-4 2 0,-12 8 0,-1 0 0,22-10 0,0 0 0</inkml:trace>
  <inkml:trace contextRef="#ctx0" brushRef="#br1" timeOffset="259493">7324 6736 5734,'-14'22'0,"1"-1"0,-4 3 0,7 9 0,1 7 0,1-5 0,2 2 0,1 2 0,0 1 0,2 6 0,2-24 0,-2 5 0,-2-2 0,0-14 0,-6 7 0,2-13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26:39.76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8852 3606 5734,'0'44'0,"-1"-1"0,1 1 0,-1-1 0,0 1 0,1-1 0,-1 5 0,-1 4 0,1-3 0,3-13 0,2-21 0,16-43 0,-3 11 0,17 32 0,-7 10 0,1-1 0,7 6 0,-5-5 0,-8-6 0,1-2 0,16 13 0,1-3 0,6-8 0,-21-11 0,9-5 0,-1-3 0,-12-5 0,12-13 0,0-2 0,-15 4-139,2-2 0,-1 0 0,-5 5 1,1-1-1</inkml:trace>
  <inkml:trace contextRef="#ctx0" brushRef="#br0" timeOffset="456">9540 4011 5734,'4'46'0,"-1"-20"0,-1 1 0,3 11 0,0 2 0,3 1 0,1 0 0,-1 2 0,0-3 0,0-11 0,0-3 0,2 3 0,-10-22 0,2 7 0</inkml:trace>
  <inkml:trace contextRef="#ctx0" brushRef="#br0" timeOffset="1131">8771 3693 5734,'0'-15'0,"0"27"0,1-3 0,3 26 0,1 6 0,0-4 0,1 6 0,1 11 0,-1-7 0,-2-20 0,-1 0 0,1 12 0,1 5 0,-1-2 0,1-2 0,-1-2 0,0 1 0,0-1 0,0-4 0,1 0 0,-1 7 0,0-4 0,-1-13 0,1 7 0,-2-11 0,-3-20 0,-1-17 0,0-1 0,-1-11 0</inkml:trace>
  <inkml:trace contextRef="#ctx0" brushRef="#br0" timeOffset="1977">12681 3495 5734,'30'-12'0,"-7"5"0,-20 38 0,-6 14 0,1-15 0,1 4-820,-2 9 1,0 9 0,0 0 0,0-6-373,1-2 0,-1 0 1192,1-2 0,0 7 0,-1-2 0,1-9 220,-1 12-220,1-11 0,0-4 1002,0-12-1002,0-11 0,1-11 0,0-14 0,8-24 0,3-5 0,-2 1 1436,2 1 1,1 2-1437,-2 12 0,-3 11 0,1-6 1566,7 12-1566,-7 8 0,8 2 0,10 33 0,-11-14 0,13 19 0,-10-16 0,-4-6 0,13 13 0,-1-21 0,1-2 0,5 7 0,-5-11 0,-2-4 0,-11-5 0</inkml:trace>
  <inkml:trace contextRef="#ctx0" brushRef="#br0" timeOffset="2285">13110 4036 5734,'15'-21'0,"1"0"0,4 6 0,-2 4 0,23 5 0,-23 8 0,13 7 0,-11 22 0,-10-13 0,6 28 0,-15-19 0,-3-1 0,2 15 0,-1-16 0,0 1 0,4 11 0,29-33 0,-14 13-256,21-30 256,-24 3 0,20-24 0,-16 14 0,-1 1 0,0 1 0</inkml:trace>
  <inkml:trace contextRef="#ctx0" brushRef="#br0" timeOffset="3051">16519 3517 5734,'8'21'0,"-4"21"0,-1 5 0,-2-2-578,-1-14 1,1 4 0,-1-1 577,0-3 0,-1-1 0,1 8 0,0 1 0,0-7 0,-1-1 0,1 6 0,-1-1 271,-2-1 0,5-12-271,17-29 0,-11 28 0,4-41 0,1-9 0,-4 10 0,13-17 0,-12 18 284,11-17-284,-15 24 0,7 5 0,-4 5 0,11 19 0,1 6 0,-3-2 453,2 2 0,0 2-453,-1-3 0,-3-3 0,0-1 0,16 17 0,-6-41 0,-11-1 0,14-7 0</inkml:trace>
  <inkml:trace contextRef="#ctx0" brushRef="#br0" timeOffset="3451">17096 3992 5734,'10'-12'0,"-2"2"0,1 2 0,23-2 0,-11 6 0,7 6 0,-1 3 0,-9 2 0,6 26 0,-34-12 0,-7 12 0,-2-13 0,2-4 0,8-7 0,2 0 0,0 1 0,5 3 0,13 8 0,-2-6 0,9 5 0,5 3 0,-10-9 0,9 10 0,-9 19 0,-8-19 0,-13 10 0,-6 8 0,0-6 0,-6-1 0,-5 7 0,-4-3 0,-14-16 0,15-12 0,-19 6 0</inkml:trace>
  <inkml:trace contextRef="#ctx0" brushRef="#br0" timeOffset="7631">5003 3594 5734,'-7'-5'0,"-1"0"0,-2 2 0,-4 3 0,0 3 0,-10 10 0,-1 4 0,0 2 0,0 4 0,-4 6 0,3-2 0,6-1 0,2 0-814,-2 3 1,-1 2 0,2-1 813,3-2 0,2-1 0,1-2 0,0 4-862,0 12 1,-1 7 0,2-6 861,4-13 0,1 1-142,2 8 0,1 10 0,0 3 0,3-3 0,1-11 142,4-6 0,2-3 0,0 12 0,0 6 0,9-1 0,9-8 0,9 0 0,1-2 0,-5-5 0,-4 0 0,5-4 0,1-8 0,9 3 0,6 0 0,2-1 0,0-2 0,-4-4 0,-8-5 0,12-6 0,-1-7 0,-9 3 0,6 1 0,2-1 0,0-3 0,-5-5 0,1-8 0,-1-6 0,-4-2 0,-3 4 0,3-1 0,-1 0 0,-4 2 0,3-2 0,0-2 0,-5 0 45,-6 0 0,-5-2 0,-2-4-45,-4-12 0,-3-7 0,-2-2 0,2 4-45,6 2 0,0 4 0,-3-4 45,-5 0 0,-2-4 0,-4-1 0,-5 1 0,-3 5 0,-2-1 0,-4 0 0,-4 2 0,-5 5 0,-5 6 0,-7 6 0,-2 1 0,-2-1 0,3-3 0,5-4 0,1-4 0,1-1 0,-1 1 0,-2 3 0,-2 7 0,-6 6 0,-3 4 0,-1 5 0,1 2 0,4 2 0,-2 2 0,2 3 0,-1 3 0,-9 3 0,-3 2 0,5 0 0,8 0 0,-1 1 0,-5 2 0,0-1 0,0 1 0</inkml:trace>
  <inkml:trace contextRef="#ctx0" brushRef="#br0" timeOffset="8524">5015 3994 5734,'-20'-40'0,"6"13"0,0 1 0,-4-5 0,-6-9 0,0 6 0,0 1 0,-2-2 0,5 8 0,-3-5 0,-3 0 0,0 2 0,-3-1 0,0 0 0,3 2-290,3 3 1,1 1 0,-2-3 289,-3 0 0,-5-6 0,0 1 0,2 2 0,7 6 0,4 5 0,1 2 0,-5-6 0,-3-4 0,-1 0-988,-3-5 0,-2-2 0,4 4 988,3 3 0,0 0 0,0 0 0,-4-4 0,0 0 0,6 5-24,3 3 0,3 2 24,-6-6 0,-1-1 0,1 0 0,2 4 0,2 1 437,-6 0-437,20 32 0,0 18 0,1 4 0,1 7 0,-2 12 0,1-1 3276,1-10-3246,0-2 0,-1 7 0,2-7-30,-1 2 38,-1 20 1,1-19-39,1-80 0,5-5 0,1-6 0,-2 4 0,1-1-101,1 6 1,0-1 0,0 9 100,0 4 0,-1 16 0,1-4 0,22 1 0,-11 10 0,28 7 0,4 4 0,-12 4 0,8 3 0,1 1-48,-16-3 0,-3 0 48,18 5 0,1 0 0,-22-7 0</inkml:trace>
  <inkml:trace contextRef="#ctx0" brushRef="#br0" timeOffset="9400">3117 2245 5734,'16'-24'0,"0"0"0,-1 1 0,0-1 0,2-11 0,-1-4 0,-3-5 0,-1-5 0,-1 3 0,-1 11 0,-1 2 0,0-1-325,0-8 0,-1-1 1,-4 8 324,-9 4 0,0 17 314,-5-1-314,-3 12 0,-4 26 0,1 6 0,2-8 80,6 16 0,8-1-80,22-23 0,7 5 0,2-22 0,0-7 0,-4 1 0,1-1 0,-1-3 0,-1-10 0,-10 10 500,10-10-500,-8 11 0,-5 6 0,1 3 0,-7 24 0,-3-5 0,2 14 0,0 0 0,0-5-439,5 23 439,-6-32 0,9 12 0,-3-17 0,24 0 0,-20-16 0,22-18 0,-11 6 0,-2-1 0,1 5 0</inkml:trace>
  <inkml:trace contextRef="#ctx0" brushRef="#br0" timeOffset="10165">3966 1715 5734,'-7'-11'0,"-13"25"0,8-4 0,-15 30 0,15-12 0,3 0 0,-5 9 0,6-2 0,4-3 0,7-14 0,4 6 0,31-23 0,-21-2 0,8-8 0,0-5 0,-3-19 0,-2 4 0,-4-1 0,-9 16 0,-3 5 0,3-4 0,-4 5 0,1 7 0,-3 13 0,-1 2 0,-1 9 0,7 3 0,2 0 0,0-5 0,3 7 0,4-6 0,26-31 0,-16 3 0,-1-16 0,2-12 0,-5 1 0,-4-5 0,-3 0 0,0 7 0,1-1 0,-2 1 0,2-13 0,-10 16 0,-14 35 0,7-13 0,-15 38 0,5 2 0,6 8 0,2 1 0,-3 2 0,2-1 0,9-8 0,21-29 0,-12-2 0,20-21 0,-16-12 0,-3-3 0,3 0 0,2-6 0,0 4 0,-5 24 0,17 1 0,-14 15 0,6 9 0,0-2 0,0-1 0,-1-3-102,3 2 0,-2-4 0,-7-11 0,1-1 0</inkml:trace>
  <inkml:trace contextRef="#ctx0" brushRef="#br0" timeOffset="10518">4787 1561 5734,'-22'34'0,"-1"0"0,1-1 0,-1 4 0,5 3 0,7 4 0,4 5 0,4-6 0,2-14 0,6-4 0,9 1 0,5-11 0,11-36 0,1-14 0,-12 18 0,-1-4-547,-3-10 1,0-12 0,-1-6 0,0-2 0,-3 4 0,-2 8-646,0-7 0,-4-1 1192,-2 6 0,1-9 0,0-5 0,-2 1 0,0 7 0,-2 12 1314,-7-11-1314,1-2 0,-4 14 873,1 37-873,-3 21 0,9 14 0,3 4 0,-1-13 0,1 0-91,2 15 1,3 2 90,1-10 0,1-2 0,2 6 0,-2-10 0,0 1 0</inkml:trace>
  <inkml:trace contextRef="#ctx0" brushRef="#br0" timeOffset="10848">5077 1490 5734,'-19'4'0,"7"2"0,-14 24 0,10 0 0,2 7 0,7 3 0,2 6 0,-1-3-267,-4 1 1,2 0 266,7 2 0,5 2 0,4-12 0,5-16 0,11 5 0,18-42 0,-22 3 65,1 0 0,-3-6-65,-14-11 0,-7-7 0,-1 4 0,1-9-575,-2 6 1,-2-4 0,-2 9 574,-3 11-326,-10 5 0,-1 4 326,4 6 0,-19 1 0,28 12 0</inkml:trace>
  <inkml:trace contextRef="#ctx0" brushRef="#br0" timeOffset="11507">5254 1597 5734,'11'0'0,"-4"2"0,-5 16 0,-3 11 0,4 15 0,2 4 0,-2-2 0,1 0 0,3-5 0,3-21 0,1-10 0,7-24 0,0-8 0,2-8 0,-4 0 0,-2 0 0,-2-4 0,-2 3 0,-2 10 0,5 9 0,-8 18 0,2 10 0,2 30 0,-4-25 0,1 9 0,2-3 0,-1-19 0,8 3 0,-6-17 0,5-5 0,-6 5 0,8-6 0,-7 5 0,6-7 0,-7 6 0,10-15 0,-9 10 0,6-9 0,1-2 0,-7 11 0,17-2 0,-15 22 0,16 30 0,-17-14 0,-1 5 0,-1-1 0,-8-13 0,1 12 0</inkml:trace>
  <inkml:trace contextRef="#ctx0" brushRef="#br0" timeOffset="12755">9202 7884 5734,'35'-26'0,"-11"32"0,-23 11 0,-7 28 0,-1-19 0,-1 5 0,1 4 0,1 6 0,-1-2-1093,2-5 1,1-1 0,-1 1 487,0 4 0,0 1 0,2-1 646,4 1 1,1-1-1,0-5-41,0 7 476,0 3 0,7-4-476,18-17 0,-6-6 0,18-5 0,-3-15 0,-1-5 0,1-1 0,-10 3 0,-1 0 1115,11-5 0,-1-1-1115,6-7 0,-18 3 0,-1 0 0,9-8 0,-3-6 0</inkml:trace>
  <inkml:trace contextRef="#ctx0" brushRef="#br0" timeOffset="12937">8996 8290 5734,'-4'-37'0,"4"6"0,47 16 0,-9 5 0,1 2 0,-5-1 0,-1 2 0,6-1 0,-4 3 0,-10 4 0</inkml:trace>
  <inkml:trace contextRef="#ctx0" brushRef="#br0" timeOffset="13166">9685 8212 5734,'-1'9'0,"-1"25"0,1-13 0,0 21 0,2-12 0,0 0 0,1 11-1093,3 5 1,3 9 0,-2-7 604,-2-21 1,1-1 487,1 10 0,1 4 0,0-8 570,0-5-570,-2-10 0,1 3 0,-4-14 0,0-2 0</inkml:trace>
  <inkml:trace contextRef="#ctx0" brushRef="#br0" timeOffset="13817">12869 7962 5734,'32'-4'0,"-15"5"0,-5 10 0,-13 15 0,-8 14 0,-5 8 0,0-1 0,3-10-1140,4-1 0,-1 2 1140,-1 1 0,-3 9 0,-1 4 0,3-3 0,3-9 0,4 4 0,4-7 0,-3-10 0,3 0-316,11 15 1,5-7 315,-3-21 0,23-5 0,4-11 0,-18-18 0,-1-5 0,7 9 0,-3-1-80,-10-9 1,-8 1 0,-15 6 0,-2 1-1</inkml:trace>
  <inkml:trace contextRef="#ctx0" brushRef="#br0" timeOffset="13984">12339 8373 5734,'8'-8'0,"17"-4"0,7-2 0,0 2 0,4-1 0,-2 2 0,5-2 0,0 0 0,-4 2-957,8-2 1,-1 1 956,-4 2 0,2 1 0,-7 3 0,2 4 0,8 0 0</inkml:trace>
  <inkml:trace contextRef="#ctx0" brushRef="#br0" timeOffset="14294">13093 8421 5734,'9'-13'0,"7"0"0,23 10 0,-13 2 0,15 6 0,-21 14 0,-5 3 0,0 1 0,0 0 0,-3 4 0,-12-1 0,-4-1 0,0 7 0,0-6 0,-1 1 0,-3 8 0,-1-2 0,2-3 0,0 7 0,7-4 0,13-21 0,4 4 0,6-14 0,17-7 0,-12-1-624,0-1 1,0-2 623,2-2 0,6-6 0,1-1 0,4-3 0,-7 4 0,0 0 0,5-3 0,1 1 0,1-1 0</inkml:trace>
  <inkml:trace contextRef="#ctx0" brushRef="#br0" timeOffset="14884">16934 7679 5734,'-2'26'0,"-1"0"0,-3 7 0,-3 2 0,0-2 0,0-3 0,0 3 0,3 4 0,-1 8 0,2 4 0,0-3 0,2-8-1169,2-2 1,1-1 1168,0 4 0,1 7 0,1-1 0,5-8 0,12-4 0,1-6 0,5 12 0,0-15 0,0-7 349,-5-13-349,7-1 457,0-7-457,-3-6 0,0-2 0,9-4-366,-9 2 0,-2 0 366,-6-1 0,9-21 0,-16 15 0,5-15 0</inkml:trace>
  <inkml:trace contextRef="#ctx0" brushRef="#br0" timeOffset="15069">16761 8093 5734,'-39'-16'0,"51"-18"0,8 22 0,19-2 0,15-3 0,-8 4 0,-20 7 0,0 1-397,11-3 1,4-1 0,-6 3 0,-1 2 0,-3 1 0</inkml:trace>
  <inkml:trace contextRef="#ctx0" brushRef="#br0" timeOffset="15469">17362 8073 5734,'32'-4'0,"0"0"0,-6 3 0,-1 0 0,1 2 0,-1 4 0,4 11 0,-4 3 0,-7 6 0,-12 10 0,-8 3 0,-21 4 0,3-13 0,-1-3 0,0-2 0,13-8 0,38 9 0,9 0 0,-13-1-566,1-4 0,5 3 1,-7-2 565,-9-1 0,3 18 0,-22-4 0,-4 2 0,-3 9 0,-10-3 0,-10-4 0,-5-18 0,-8-5 0,3-2-1068,4 3 1,-1-1 1067,-3-3 0,-4-1 0,7-3 0,-3-5 0,3-3 0,2-1 0</inkml:trace>
  <inkml:trace contextRef="#ctx0" brushRef="#br0" timeOffset="16604">4432 5340 5734,'2'32'0,"-5"-4"0,-2 7 0,-2 3 0,1 8 0,-1 4 0,-1 2 0,1-4-814,0-9 1,0-3 0,0 1 0,1 0 813,2 5 0,0 3 0,1-3 0,2-10 949,0 4-949,2-2 0,0-1 0,0-6 0,3 16 0,18-30 0,3-5 0,-3-1 0,15-12 0,11-6 0,-8-2 0,-1-8 0,-11-1 0,7-8 0,-3-2 0,-8 6 0,-4-10 0,-2-5 0,0 1 0</inkml:trace>
  <inkml:trace contextRef="#ctx0" brushRef="#br0" timeOffset="16801">4255 5754 5734,'26'-7'0,"-4"2"0,22-9 0,3-2 0,-7 4-469,-5 1 1,6-2 0,-7 4 0,-1 1 0,-6 3 0,-1 0 0</inkml:trace>
  <inkml:trace contextRef="#ctx0" brushRef="#br0" timeOffset="17099">4960 5731 5734,'1'44'0,"-1"-1"0,1 0 0,0 1 0,16-4 0,9 1 0,3-1 0,1-5 0,-5-6 0,0-2 0,4-8 0,20 0 0,8-4 0,-20-14 0,-32-23 0,-21-10 0,-12-7 0,1 7 0,-8 0 0,4 15 0,-9-2 0,-1 4 0,9 6 0,-4 16-342,-5 6 1,3 3 0,20 2-1,-5 6 1</inkml:trace>
  <inkml:trace contextRef="#ctx0" brushRef="#br0" timeOffset="22375">2582 2766 5734,'-4'20'0,"2"29"0,12-10 0,2 1 0,-7-10 0,2 0 0,10 2 0,5 1 0,-2-8 0,2-9 0,18-11 0,1-7 0,-17-11 0,-5-12 0,0-10 0,-6 3 0,-10-5 0,-4 6 0,-2-6 0,-4 5 0,-6 10 0,-3 3 0,-4-1 0,-2 4 0,-16 8 0,14 15 0,13 13 0,33-7 0,8-2 0,-8-3 0,24-2 0,0-6 0,-21-8-616,22-9 616,-35 7 0,-2-34 0,-8 25 75,-6-7 0,-5 3-75,-5 14 0,-8-3 0,9 11 0,13 2 0,32-13 0,-11 7 0,21-11 466,-15-1-466,-11 8 0,9-7 0,-14 14 0,-5 5 0,0 5 0,1 22 0,0 4 0,1-1 0,3 8 0,3 9 0,-3-8 0,-1-4 0,2 4 0,-2-4 0,-9-24 0</inkml:trace>
  <inkml:trace contextRef="#ctx0" brushRef="#br0" timeOffset="22600">2274 2673 5734,'-1'45'0,"-1"1"0,0-1 0,1 0 0,-1 0 0,0 0 0,1 0 0,-1 0 0,1 1 0,-1-1 0,2 2 0,-1 2 0,0 0 0,0-2 0,3-1 0,1-4 0,3-4 0,3-6-1093,14 8 1,6-9 0,2-7 911,12-1 1,-1-11 0,-14-11 0,-2-3 0,1-2 0,0 1 0</inkml:trace>
  <inkml:trace contextRef="#ctx0" brushRef="#br0" timeOffset="22838">3208 2375 5734,'24'19'0,"0"1"0,0 0 0,0 1 0,12 9 0,1 1 0,-8-5 0,0 3 0,-4 3 0,1 6 0,0 1 0,-4-4-265,3-1 1,-5 5 264,-8 0 0,-1 10 0,0 5 0,-3 0 0,-2-4 0,-4-10-1639,-5 2 1,-5-2 1544,0 5 1,-1 7-1,-1-2 1,-2-12 0,-17 2-1,-3-2 1</inkml:trace>
  <inkml:trace contextRef="#ctx0" brushRef="#br0" timeOffset="23442">1156 4387 5734,'39'-21'0,"-22"13"0,9-5 0,3-1 0,14-2 0,-7 6 0,10-1 0,-6 33 0,-21 7 0,-10 0 0,-1 8 0,-2-5 0,-1 17 0,-3-12 0,-1 5 0,1-8 0,0-5 0,0 2 0,1-2 0,5-15 0,7 0 0,24-28 0,6-10 0,-23 13 0,2-1-993,16-11 1,8-5 0,-9 3 992,-17 10 0,-2 0 0,13-9 0,-2 1 0,-3-1 0,-2 0 0</inkml:trace>
  <inkml:trace contextRef="#ctx0" brushRef="#br0" timeOffset="24637">2074 4248 5734,'32'-14'0,"-16"6"0,15-5 0,-21 8 0,-2 1 0,5-4 0,-5 0 0,2-4 0,-10-1 0,-4 5 0,-5 1 0,-13 22 0,5 5 0,-4 8 0,11-3-236,5-5 236,2 0 0,2 11 0,14 17 0,-4-15 0,12 7 0,-6-29 0,22-7 0,-11-5 0,5-16 0,6-12 0,-6 3 0,0-9 0,-5 10 0,1-5 0,-10-1 0,-24-20 0,-11 5 0,8 11 0,-10 5 0,-7-1 0,5 13 0,8 22 236,-3 4-236,28-1 0,18-8 0,1-5 0,-9-1 0,23-8 0,-28 6 0,3-1 0,-4 2 0,8 24 0,-15-3 0,4 21 0,-3-1 0,-1 1 0,2-1 0,0 0 0,2 0 0,5-8 0,17 0 0,-8-9 0,8-5 0,-5-27 0,-10 3 0,9-13 0,-10-2 0,-2-1 0,0 3 0,2-9 0,-2 7 0,-13 26 0,3-6 0,-8 39 0,-1 18 0,10-20 0,1 0 0,-3 14 0,3-3 0,20-6 0,-2-44 0,-1-10 0,2-16 0,-4 12 0,-2-6 0,-14-3 0,-4-4 0,-2 3 0,-3-15 0,-8 0 0,-7 9 0,-7 28 0,-13 8 0,16 26 0,4 7 0,4 4 0,-1-7 0,6 1 0,26 10 0,-6-26 0,15 3 0,4-39 0,-1-11 0,-2 5-261,4-6 1,-3-2 260,-12 2 0,-7 11 0,-1-1 0,0 0 0,-3 7 0,5-15 0,-7 36 0,22 29 0,-11-8 0,0-2 0,3 2 0,3 2 0,0-1 0,4 10-317,-3-8 1,-3 0 316,-5 2 0,-15 13 0,-7 3 0,-5-15 0,-2 0 0,0 3 0,-2 4 0,-1-7 0,-4-7 0,-2-6 0,-19 3 0</inkml:trace>
  <inkml:trace contextRef="#ctx0" brushRef="#br0" timeOffset="31816">5221 9867 5734,'7'-7'0,"1"0"0,29-12 0,-16 10 0,6-2 0,5 3 0,1 12 0,-2 4 0,13-1 0,-13 2 0,-4 5 0,-5 28 0,-12-17 0,3 21 0,-26-2 0,3-15 0,-9-1 0,-6 4 0,3-6 0,-3-2 0,-20-4 0,2-11 0,27-19 0,-19-24 0,36 20 0,2-4 0</inkml:trace>
  <inkml:trace contextRef="#ctx0" brushRef="#br0" timeOffset="32088">5774 9799 5734,'-15'-26'0,"-26"49"0,22 1 0,4 3 0,-2 7 0,6 0 0,9 9 0,4-1 0,-5-6 0,1 0 0,8 8 0,7-7 0,17-16 0,-5-2 0,7-19 0,1-6 0,-6-2 0,-1-2 0,0 1 0</inkml:trace>
  <inkml:trace contextRef="#ctx0" brushRef="#br0" timeOffset="33105">3045 9869 5734,'4'-14'0,"4"9"0,-2 8 0,1 21 0,-1 18 0,-1 2 0,0 3 0,0 3 0,0 0-820,-1-12 1,0 0 0,0 0 0,0-1 494,0 10 0,-1-1 0,1-4 344,-1 5 1,1-7-20,-1-3 0,11 7 0,-5-67 0,5-15 0,-4 5 0,-1 1 0,-1 6 0,6-20 0,-2 25 0,3 15 0,6-5 0,12 24 0,2 6 0,-4-5 1492,3 3 1,0 1-1493,-6-5 0,1-2 0,1-2 0,3 0 0,-5-3 0,-3-3 0,-13-9 0</inkml:trace>
  <inkml:trace contextRef="#ctx0" brushRef="#br0" timeOffset="33288">3787 10125 5734,'4'29'0,"0"0"0,4 15 0,2 5 0,-1-7-534,-3-16 0,1 0 534,3 13 0,1 6 0,0-5 0,-1-9 0,0-4 0,6 11 19,7-6 0,-12-36 1,2-8-1</inkml:trace>
  <inkml:trace contextRef="#ctx0" brushRef="#br0" timeOffset="33475">4121 10162 5734,'2'-16'0,"18"-4"0,-8 11 0,16-4 0,0 1 0,-1 1 0,-1 0 0,3 0 0,-3 0 0,-13 6 0</inkml:trace>
  <inkml:trace contextRef="#ctx0" brushRef="#br0" timeOffset="33651">4192 10258 5734,'-4'23'0,"8"-6"0,21-18 0,15-13 0,2-2 0,-1 0 0,-1-3 0,-1 1 0</inkml:trace>
  <inkml:trace contextRef="#ctx0" brushRef="#br0" timeOffset="36378">4534 10221 5734,'1'-38'0,"-1"-1"0,1 14 0,-2 0 0,0-13 0,-1-2-1639,-3 7 1,0 0 1392,0 7 1,1-1 245,-3-6 0,0-2 535,-1 0 0,0 1-535,-1 1 0,1 2 0,0 1 0,1 3 599,-4-14-599,6 25 0,4 12 0,5 23 0,4 14 0,-1-3 0,0 4 0,1 6-162,-1-4 0,1 7 1,1 4-1,0 4 1,0 0-1,0-1 0,0-3 1,-2-5 161,1 0 0,-1-5 0,-1 0 0,1 1 0,0 5 0,0-2 0,0 5 0,0 4 0,1 2 0,0-1 0,-1 0 0,0-5 0,-2-4 0,0-7-678,-1 3 0,-1-7 0,0 2 678,2 15 0,-1 2 0,0-8 0,-1 4 0,-6 1 0,-9-31 0,-21-23 0,-5-10 0,0-10 357,12 6 1,-1-4-1,4 4-357,3-3 752,5 3 1,0-1-753,-2-2 0,-7-13 0,16 14 0,5 9 0,6-13 0,23 6 0,-7 5 1649,13-2-1649,-1 5 0,-11 4 0,15-11 0,2-3 0,-11 4 600,2-1 0,0-3-600,-13 0 0,-3 1 0,5-10-820,-7 2 1,1-10 0,-1-2 0,-2 8 761,-2 6 1,-1 1-428,0-12 1,0-10 0,-1 2-1,-2 11 485,-4 0 0,0 2 0,1 2 0,-1 8 0,-1 18 0,1-3 0,-3 38 0,-1 15 0,1-5 1216,-1 2 1,1 6-1217,1-12 0,1 2 0,1-5 0,-2 13 0,1-9 0,0 5 0,1-11 0,1-13 2897,1 2-2897,4-36 0,-1-1 0,4-10 0,0-1 0,-1 3 0,7-19 0,-6 22 0,-2 7 0,1-4 0,3 1 0,20 25 0,-10-9 0,5 20 0,0 5 0,-5-1 0,9 10 0,1 1 0,-8-9 0,-2 0 0,3-2 0,25-10 0,-23-24 0,1-2 0,2 10 0,-1-1-129,-4-15 1,-5-2 0,-10 6 0,0-2 0</inkml:trace>
  <inkml:trace contextRef="#ctx0" brushRef="#br0" timeOffset="36834">5522 9192 5734,'-10'47'0,"0"1"0,-1-1 0,1 1 0,0-1 0,0 1 0,-1-1 0,1 1 0,0-1 0,-1 1 0,1-1 0,0 1 0,0-1 0,1 4 0,-1 2 0,0 3 0,1 0 0,-1 0 0,2-1 0,0-2 0,1-3 0,2-5 0,1-4 0,3-7 0,1-6-1639,8 6 1,4-6 1507,-1 9 1,2 4 0,1-11 130,5-12 1047,1-5-1047,5-5 0,2-3 0,2-3 0</inkml:trace>
  <inkml:trace contextRef="#ctx0" brushRef="#br0" timeOffset="40950">6128 10213 5734,'-5'16'0,"-1"0"0,-3 30 0,5-23 0,-2 24 0,46-19 0,-19-19 0,5 1 0,1-5 0,8-23 0,-14 3 0,0-3 0,13-10 0,-3-10 0,-27 13 0,-4 0 0,-3-5 0,-14 5 0,-8-3 0,1 6 0,-9 2 0,-4 0 0,-3 5 0,10 18 0,3 5 0,2-1 0,0 7 0,5 3 0,19-4 0,2 12 0</inkml:trace>
  <inkml:trace contextRef="#ctx0" brushRef="#br0" timeOffset="41494">6470 9736 5734,'6'26'0,"0"1"0,4 17 0,-7-7 0,0 5 0,1-8 0,2 2 0,-1-6 0,3 12 0,-2-3 0,2-3 0,5-14 0,8-16 0,-1 1 0,5-20 0,-7-10 0,-4 4-449,3-8 449,-7 10 110,9-16-110,-6 18 0,9-5 0,6 45 0,-7-4 0,0 2 0,-2-3 0,0 0-422,3 2 1,-2-4 421,0-5 0,0-3-51,8-2 51,-7-6 0,6-4 0,-6-17 0,-2-5 0,-1-2-746,-9-4 0,-1-12 0,-2-1 1,-3 7 745,-2 8 0,-3 0 0,0-15 0,-1-7 0,-1 7 0,0 6 0,-2 9 0,-3 10 0,1-11 0,3 56 0</inkml:trace>
  <inkml:trace contextRef="#ctx0" brushRef="#br0" timeOffset="41726">7358 9919 5734,'10'5'0,"-2"2"0,1 42 0,-3-21 0,2 6 0,3 9 0,-2-7 0,1 0 0,1 3 0,0-2 0,-5-17 0,-3-9 0,-1-6 0,-4-11 0</inkml:trace>
  <inkml:trace contextRef="#ctx0" brushRef="#br0" timeOffset="41955">7329 9685 5734,'-31'-25'0,"6"3"0,22 15 0,-1-1 0,-2 3 0,-4 6 0,1 4 0,-1 6 0</inkml:trace>
  <inkml:trace contextRef="#ctx0" brushRef="#br0" timeOffset="42224">7877 9650 5734,'8'1'0,"-3"3"0,5 17 0,-1 5 0,1 3-1164,1 1 0,1 0 1164,0 2 0,8 11 0,1 2 0,-2-2 0,2 2 0,-1-1 177,-11-9 1,-8-13 0,-6 0-1</inkml:trace>
  <inkml:trace contextRef="#ctx0" brushRef="#br0" timeOffset="42452">7814 10065 5734,'-35'-16'0,"18"5"0,8-5 0,27 1 0,9 0 0,4-3 0,-3 2 0,7-2 0,0 0 0,5 0 0,1 0 0,-2 1 0,4-2 0,-1 0 0,-8 4 0,1 0 0,-5 3 0,7-3 0,-30 11 0,11-4 0</inkml:trace>
  <inkml:trace contextRef="#ctx0" brushRef="#br0" timeOffset="43150">8805 9840 5734,'32'-33'0,"-12"12"0,10 2 0,15 17 0,-21 3 0,21 5 0,-23 12 0,-4 2 0,-2 0 0,-7 21 0,-6 1 0,-14-16 0,-1 2 0,-4-2 0,-21-1 0,4-12 0,-1 0 0,7-1 0,0 0 0,-4-2 0,3-2 0,6-3 0,18-6 0,-1-1 0</inkml:trace>
  <inkml:trace contextRef="#ctx0" brushRef="#br0" timeOffset="43365">9179 9758 5734,'-5'-25'0,"-5"13"0,-4-3 0,-15 42 0,0 18 0,18-11 0,1 1-1093,-6-3 1,-2 0 0,5-1 935,9 2 1,6-4 1185,6 0-1029,23-2 0,-9-8 18,19-8 1,-18-15 0,1-1 0</inkml:trace>
  <inkml:trace contextRef="#ctx0" brushRef="#br0" timeOffset="43595">9334 9992 5734,'32'-15'0,"0"38"0,-23 0 0,0 14 0,1 12 0,-1-7 0,1-1-810,-3-8 0,1 4 0,-2-8 810,-1-10 738,7 20-738,-5-27 0,4 12 395,-6-33-395,-1-3 0,1-3 0,0-2 0</inkml:trace>
  <inkml:trace contextRef="#ctx0" brushRef="#br0" timeOffset="44068">9786 9717 5734,'2'9'0,"1"18"0,3 16 0,0 3 0,0-7-1639,0-5 1,1 0 1158,-1 7 1,2 8-1,0-2 1,1-14 479,12-6 48,9-12 0,2-5-48,-2-3 483,4-6 0,-1-9-483,-17-17 0,-4-5 0,10-7 0,-10 5 0,-2 1 0,-2 2 2594,0 13-2594,-2 7 1539,1 39-1539,1-6 0,1 1 0,5 16 0,7-11 0,3-5 0,-5-15 0,18 2 0,-18-27 0,-3-12-1093,-4-13 1,-4-8 0,1 2 1034,7 2 1,-1-1 57,-8-3 0,-2-4 0,-3 10 0,-2 4 0,-1-4 0,0 1 0,1 8 0,0-1 0,3 11 0,1 26 0,2 9 0</inkml:trace>
  <inkml:trace contextRef="#ctx0" brushRef="#br0" timeOffset="44468">10856 9906 5734,'4'30'0,"-2"2"0,-1 9 0,0-2-1578,1 4 1,0 2 1577,-1-5 0,0 4 0,0 1 0,1-2 0,0 0 0,0-1 0,0-3 0,0-4 0,-1-1 0,1 0 308,0 2 1,-1 0-1,1-1-308,-2 11 0,-1-6 0,-4 2 0,2-8 0,-6-10 0,-14-38 0,-2-12 0,1 3 0,8-12 0,-1-11 0,7 7 0,9 0 253,-1-2 1,8-2-254,20 6 0,5 5 0,-4 0 0,1 0 0,5 2 0,-7 13 0,-3 3 0,2-2 177,0 2 1,-2 0 0,-8 3 0,0 1 0</inkml:trace>
  <inkml:trace contextRef="#ctx0" brushRef="#br0" timeOffset="44711">10867 9708 5734,'-37'-29'0,"1"0"0,29 23 0,-9-4 0,4 6 0,-7 1 0,-7 9 0,14-1 0,-3 4 0</inkml:trace>
  <inkml:trace contextRef="#ctx0" brushRef="#br0" timeOffset="45169">11432 9750 5734,'1'29'0,"3"18"0,2 1 0,0-5 0,0-6 0,0 6 0,1-3 0,1-2 0,0-4 0,-2-5 0,0-1 0,-1-2 0,1 0 0</inkml:trace>
  <inkml:trace contextRef="#ctx0" brushRef="#br0" timeOffset="45352">11271 10159 5734,'-5'-27'0,"26"-11"0,-3 24 0,8-1 0,1 1 0,3 2 0,10 0 0,11-2 0,-3 0 0,-1 1 0,-1 0 0,-1 0 0,2 0 0,-6 2 0,-9 1 0,-1 0 0</inkml:trace>
  <inkml:trace contextRef="#ctx0" brushRef="#br0" timeOffset="45820">12087 9536 5734,'2'-16'0,"0"5"0,-8 28 0,-1 18 0,0 13 0,0-5 0,3-16 0,0 2-820,-2 13 1,-1 10 0,1-1 0,2-11-23,1 5 842,1-6 0,1-3 840,1-7-840,14-5 0,-6-9 0,12-10 0,-5-23 0,-2 3 0,4-5 0,4-2 0,10 4 0,3 2 0,0-2 1638,1 5 0,1 8-1635,0 33-3,-13-10 0,4 15 0,-31-8 0,-5 0 0,-1-2-380,-3 3 0,-1-3 380,-5-10-159,-15 6 159,11-8 0,-11-17 0,0-6 0,16 0 0,-4-8 0,1 0 0</inkml:trace>
  <inkml:trace contextRef="#ctx0" brushRef="#br0" timeOffset="46121">12620 9327 5734,'29'30'0,"0"1"0,-1-1 0,1 0 0,3 4 0,-1 0-156,-8-7 1,2 2-1,-2 2 1,-5 4 155,-5 10 0,-5 7 0,-4-1 0,0-6-1639,-1 4 1,-2 1 1518,1-12 1,-1 6-1,0 1 1,-2-1-1,-4-6 120,-8 1 0,-3-5 0,-1-2 0,-3 7 0,-1-2 246,4-6 1,-1-1-1,-6 1-246,-8 2 0,-8 0 0,0-1 0,4-5-220,-1 2 0,0-2 1,-1-1-1,-5 4 1,-1-2-1,7-7 1,6-10-1,0 0 1</inkml:trace>
  <inkml:trace contextRef="#ctx0" brushRef="#br0" timeOffset="51014">5204 12144 5734,'3'-31'0,"1"1"0,5-10 0,-1 59 0,1 23 0,-1-4 0,-3-12 0,0 4-547,-1 6 1,-1 13 0,1 5 0,-1 1 0,-1-5 0,0-10-646,-2 2 0,-1-2 1192,0 1 0,0 8 0,-1 3 0,0-5 0,1-13 548,-1 7-548,0-6 0,0-12 843,1-51-843,3 9 0,-2-8 0,1-4 0,3 1 0,1 3 0,-1-4 0,0 2 0,2 2 0,8 0 0,0 13 0,4 3 2958,-5 19-2958,6 10 0,1 2 0,1 0 551,-1 1 0,4 2-551,7 1 0,0-2 0,-2-1 0,9 3 0,-1-3 0,-18-15 210,18 2-210,-2-15 0,0-4 0,3 2 0,-3-4 0,1 1 0</inkml:trace>
  <inkml:trace contextRef="#ctx0" brushRef="#br0" timeOffset="51354">5973 12532 5734,'8'-20'0,"3"0"0,33 10 0,-21 6 0,25 2 0,-23 19 0,-10-4-293,7 11 293,-14-7 0,-2 18 0,-2 3 0,0-6 0,-1 16 0,-1-3 0,-1-23 73,0 13-73,1-20 0,7-8 0,0-1 0,12-12 0,6-7 0,14-10 0,1-3 0,-7 7 0,1-2 0,-7 3 0,0-1 0,0 0 0</inkml:trace>
  <inkml:trace contextRef="#ctx0" brushRef="#br0" timeOffset="51537">6792 12361 5734,'3'-16'0,"20"0"0,6 2 0,2-1 0,1 2 0,5-1 0,11-4 0,-3 3 0,-8 1 0,3 0 0,0 0 0</inkml:trace>
  <inkml:trace contextRef="#ctx0" brushRef="#br0" timeOffset="51737">6937 12465 5734,'-6'23'0,"2"-8"0,19-6 0,15-11 0,3-3 0,-2 0-843,9-2 1,-2 0 842,-13 1-244,20-6 244,-27 7 0,13-6 0,-21 6 0</inkml:trace>
  <inkml:trace contextRef="#ctx0" brushRef="#br0" timeOffset="54652">8061 12373 5734,'5'8'0,"23"-31"0,-14 6-656,-4-10 1,0-13-1,1-6 1,-2 0 0,-2 9-537,-2-2 0,-1-1 1544,1-3 0,1-8 1,-1 0-1,-3 3-352,-6 3 0,-2 4 0,0 5 0,3 9 0,-1 1 430,-5-33 0,3 20-430,11 70 0,5 28 0,-4-22 0,2 8 0,1 4 0,0 1 0,0 0 0,-1-5-159,-1-3 0,0-4 0,0 1 0,-1 2 0,2 5 159,-3-7 0,1 5 0,1 3 0,-1 4 0,1 1 0,0-1 0,-1 0 0,0-2 0,0-4 0,-2-5 0,0-7 0,0 12 0,-1-9 0,-1 6 0,-1-3 0,1 8 0,-1 4 0,-1 1 0,0-4 0,-1-7 0,-1-11 0,-9 10 0,2 1 0,-7-10 0,-22-44 0,-3-13 0,4 3 999,10 6 0,-4-3 1,5-4-1000,8-6 0,5-3 0,2 3 0,-5-15 0,-1 1 0,10-3 0,22 11 0,11-1 0,-2 5 0,-8 9 0,1 0 0,7-10 0,4-5 0,2 4 0,3 8 0,2 2 0,-4 4-1089,-5 2 0,0 0 1089,7-5 0,4-2 0,-6 5 0,2 0 0,-2 1 0,-3 2 0</inkml:trace>
  <inkml:trace contextRef="#ctx0" brushRef="#br0" timeOffset="55034">8608 12215 5734,'2'-27'0,"7"12"0,-1 32 0,2 1 0,-9 12 0,-3 10 0,-1-5 0,1 3 0,-3 4 0,-1 7 0,5-26 0,8-47 0,-5 33 0,3-30 0,2-11 0,-2 9 0,4-7 0,0 0 0,1 7 0,8-2 0,4 7 0,-4 22 0,20 9 0,-7 8 0,4 7 0,-3-2-465,-11-10 0,1 1 465,13 11 0,5 4 0,-8-6 0,-11-7 0,6 2-160,5-13 0,-7-10 0,13-5 1</inkml:trace>
  <inkml:trace contextRef="#ctx0" brushRef="#br0" timeOffset="55244">9768 11661 5734,'-34'9'0,"-1"0"0,0-1 0,-12 3 0,6 8 0,20 6 0,5 6 0,2 6-656,5-2 1,2 4-1,2 3 1,0 0 0,-1-2 59,-2-2 0,-1-1 0,1-1 0,2 3 796,3 1 0,0 2 0,1 1 0,4-1 0,4-4-200,12 11 0,6-4 0,0-5 0,2-5 0,2-3-53,-3 1 0,3 2 1,-2-11-1,0-16 1,-1-6-1,10-5 0</inkml:trace>
  <inkml:trace contextRef="#ctx0" brushRef="#br0" timeOffset="55792">10082 11585 5734,'6'-6'0,"-1"3"0,-12 43 0,3-12 0,1 2-1639,-1 8 1,2 1 1064,-1-1 0,1 3 574,2-3 0,1 6 0,0 0 0,0-7 0,1-4 0,-1-1 0,2 8 0,-1 4 0,1-5 603,-1-4 1,0-8-604,0-8 695,4-2-695,-3-35 0,1-8 0,1 1 0,1 5 0,3-10 0,5 1 2523,-3 16-2523,11-6 0,16 46 0,-15-8 0,1 6 0,-1 2 0,-4-1 0,3 5 0,1 0 0,-1-3 0,-4-5 0,1-2 0,5-11 0,-6-6 0,7-4 0,-8-4 0</inkml:trace>
  <inkml:trace contextRef="#ctx0" brushRef="#br0" timeOffset="56037">10661 12193 5734,'20'-30'0,"-4"8"0,-10 69 0,-1-21 0,4 23 0,2 0 0,-4-20 0,1 5 0,0-3 0,-4-13 0,0-3 0,0 0 0,-1-5 0,0-1 0</inkml:trace>
  <inkml:trace contextRef="#ctx0" brushRef="#br0" timeOffset="56852">11285 11820 5734,'-20'12'0,"1"5"0,0 28 0,3-5 0,11-5 0,1 9 0,1 1 0,1-7-1563,0-7 1,1 0 1562,0 14 0,1 6 0,6-10-103,21-2 103,-11-22 0,14 7 0,6-55 0,-13 1 0,-5 7 0,0-2 0,-3-8 0,-2 3 0,2 9 0,11 19 0,4 10 0,5 26-284,-1-3 1,7 5-1,-4-6 284,-14-8 0,2-6-365,17-5 0,7-6 0,-10-7 365,-5-20-118,1-2 0,-3-7 118,-18-13 0,-8-2 0,0 16 0,-2-2 0,0-6 0,-1-5 0,-4-1 0,-3 4 0,-4-2 0,-1 1 0,2 5 335,0-7 0,0 1-335,-2-5 0,-2-3 0,0 22 1935,2 27-1935,4 23 0,-1 1 0,5 17 0</inkml:trace>
  <inkml:trace contextRef="#ctx0" brushRef="#br0" timeOffset="57064">12133 12125 5734,'9'3'0,"0"20"0,-2 6 0,3 2 0,-4 1 0,3 6 0,3 2 0,3 4 0,-1-7 0,8 7 0,-9-8 0,1 4 0,-2-20 0,-2-26 0</inkml:trace>
  <inkml:trace contextRef="#ctx0" brushRef="#br0" timeOffset="57254">12201 11686 5734,'-8'1'0,"1"1"0,0 5 0</inkml:trace>
  <inkml:trace contextRef="#ctx0" brushRef="#br0" timeOffset="57716">12919 11764 5734,'1'18'0,"2"8"0,-3 16 0,6-3 0,3 9 0,2-2 0,-2-10 0,2-2 0,-1 1-251,1 9 0,0 1 0,1-3 251,4 5 0,-3-11 0,-9-19 0,1 6 0</inkml:trace>
  <inkml:trace contextRef="#ctx0" brushRef="#br0" timeOffset="57925">12776 12231 5734,'-7'-6'0,"0"0"0,3-13 0,6 9 0,4-9 0,17 8 0,7 3 0,-4 0 0,3 1 0,12-5 0,7 0 0,-5 0-1180,-6 3 1,-2 0 1179,15-4 0,-5 1 0,-11-1 0,0 0 0</inkml:trace>
  <inkml:trace contextRef="#ctx0" brushRef="#br0" timeOffset="58264">13986 11769 5734,'12'-9'0,"25"17"0,-17 3 0,20 15 0,-14 5 0,-12-3 0,0 6 0,-2-3 0,-1-7 0,-2 1 0,5 25 0,-15-3 0,-35-24 0,-9-7 0,23-4 0,0 0 0,-22 4 0,-3-3 0,10-9 0,4-3 0,2-3 0,1 2 0,0-1 0</inkml:trace>
  <inkml:trace contextRef="#ctx0" brushRef="#br0" timeOffset="58503">14448 11800 5734,'-41'-13'0,"-1"0"0,5 0 0,3 10 0,7 34 0,5 9 0,0-3 0,0-1 0,4 3 0,19-3 0,5-4 0,2 2-289,6 2 0,5-2 289,19-11 0,4-1 0,1-6 0</inkml:trace>
  <inkml:trace contextRef="#ctx0" brushRef="#br0" timeOffset="58845">14641 12081 5734,'14'-45'0,"-1"22"0,3 4 0,12 10-1199,7-1 1199,-6 6 0,-10 3 383,22 8-383,-7 20 0,1-7 198,-16 14-198,-22-7 0,-4-1 0,-2 2 0,-2 10 0,-2-4 0,0 2 0,4-10 0,3-1 618,7 20-618,3-8 0,34-32 0,-14-9 0,10-7 0,-4-8 0,0-2 0,3-4 0,1-1 0,-1-1 0,-3-3 0</inkml:trace>
  <inkml:trace contextRef="#ctx0" brushRef="#br0" timeOffset="59045">15485 11816 5734,'11'21'0,"0"4"0,-3 10 0,0 12 0,-1-6 0,0-9 0,0-1-1093,1 6 1,1 3 0,-1-7 767,0 1 412,3-2 0,0-1 0,-2-7 0,9 15 1</inkml:trace>
  <inkml:trace contextRef="#ctx0" brushRef="#br0" timeOffset="59254">15465 12165 5734,'9'-24'0,"0"-1"0,10-10 0,24 15 0,2 11 0,0 2 0,-5 0-450,2 1 0,0-1 450,-5 1 0,-7-1 0,7-3 0,-12 0 0</inkml:trace>
  <inkml:trace contextRef="#ctx0" brushRef="#br0" timeOffset="60243">15296 11558 5734,'16'-8'0,"-4"15"0,-11 41 0,-2-13 0,0 10 0,0 0 0,1-5-1639,-1 1 1,1 1 1611,0 2 0,-1 8 0,0 1 1,1-3 26,2 2 0,0-2 0,0-4-846,-1 3 1,0-2 845,1-7 0,0 2 0,1-6 964,4 10-964,4-29 0,9 2 0,5-45 0,1-13 0,4 1 681,-6 3 0,0-2-681,0 0 0,-11 16 0,8 2 0,1 4 0,-7 13 2546,21 3-2546,-24 16 0,12 14 0,-7-7 0,8 10 0,-8-11 0,3-1 0,22 0 0,-3 3 0,-17-48 0,-1-19 0,-3 2 0,-6 6 0,-2-2 0,3-7 0,2-6 0,-1-2 0,-5 6 0,-1-3 0,0 1 0,-2 8-1351,1 1 1,0 0 1350,-2 3 0,2-6 0,-1 1 0,-2 6 0,-1 3 0,-1 6 0,1 0 37,-3 2 0,-1 32 0,-3 22 0</inkml:trace>
  <inkml:trace contextRef="#ctx0" brushRef="#br0" timeOffset="60614">16149 12000 5734,'6'2'0,"-1"4"0,1 22 0,-2 11 0,-1 3 0,-1-11 0,0 0-971,0 2 1,0 3-1,-1-3 971,-1-5 0,-1 1 0,0 7 0,0 4 0,-1-2 0,1-3 0,-1 1 0,0 5 0,0 4 0,-1-3-3,0 4 0,-2-3 3,3-8 0,-3-6 0,-12-1 0,10-37 0,0-16 0,2-12 0,4-2 0,10-2 0,5-2 0,-1 2-111,-8 6 1,-1 2 0,3 0 110,7-5 0,3-1 0,-1 12 0,3 12 259,2 1-259,3 0 0,13-5 0,6-2 0,0 0 0,-2 0 0</inkml:trace>
  <inkml:trace contextRef="#ctx0" brushRef="#br0" timeOffset="60766">16554 11835 5734,'-13'-22'0,"1"-1"0,-8-15 0,14 24 0,0 0 0,3 1 0,4 6 0,6 7 0,0 5 0</inkml:trace>
  <inkml:trace contextRef="#ctx0" brushRef="#br0" timeOffset="60990">17016 11739 5734,'2'-16'0,"-2"35"0,2 16 0,-2-10 0,0 3 0,1 10 0,1 4 0,-2-6 0,0 2 0,0-3-1639,0 0 1,0-1 1562,-1 18 1,-1-7 0,-2-21 0,0-2 0</inkml:trace>
  <inkml:trace contextRef="#ctx0" brushRef="#br0" timeOffset="61190">16755 12155 5734,'25'-27'0,"-1"1"0,4-11 0,16 21 0,8 5 0,-6 1 0,-2 2 0,-7 1 0,0 0-651,11-3 0,-4 1 0,-12 1 0,10-3 0</inkml:trace>
  <inkml:trace contextRef="#ctx0" brushRef="#br0" timeOffset="61710">17654 11449 5734,'-4'-1'0,"-8"27"0,2-2-544,-5 23 544,2 0 178,3-6-178,1-1 0,0 8 0,0-6 0,4-13 0,0 0 30,-2 10 0,-2 5 0,3-5-30,2-11 0,1-2 0,-3 23 0,3-8 276,12-31-276,4-19 0,11-15 0,1-3 0,2-3 0,-1 1 0,3 2 0,-5 12 0,-2 3 0,12-6 0,11 3 0,-7 31 0,-2 9 0,-5 1-611,5 0 0,-5 2 611,-24-3 0,-10 1 0,-10 9 0,1-7 0,-16 9 0,-4-19 0,-2-3 0,-3 4 0,3-6 0,1-4 0,8-11 0,0-4 0,1-1 0,2-4 0,11 3 0,-2-3 0</inkml:trace>
  <inkml:trace contextRef="#ctx0" brushRef="#br0" timeOffset="63193">12553 10106 5734,'13'-2'0,"-4"3"0,4 9 0,-1 13 0,-2-3 0,1 9 0,-3-1 0,-2-1 0,1-1 0,0 4 0,0-1 0,-3-11 0,2 9 0,-2-11 0,3 2 0,0-15 0,3-3 0</inkml:trace>
  <inkml:trace contextRef="#ctx0" brushRef="#br0" timeOffset="64239">18120 12129 5734,'0'-20'0,"3"5"0,6-8 0,8 4 0,-8 11 0,8 0 0,-14 40 0,0-12 0,-4 13 0,-2-1 0,0-11 0,0 7 0,0-1 0,2-8 0,4 8 0,37-22 0,3-10 0,-16 2 0,1-1 0,15-6 0,-17 2 0,12-4 0,-8 1 0,10-3 0</inkml:trace>
  <inkml:trace contextRef="#ctx0" brushRef="#br0" timeOffset="64607">18707 11128 5734,'25'32'0,"-1"1"0,1-1 0,0 1 0,4 5 0,-1 1-231,-6-10 1,2 4-1,0 1 1,-2 3 230,-1 5 0,-1 4 0,-3 1 0,-3-3-1093,-4 1 1,-4-1 0,2 2 1090,3 0 0,3 3 1,-2-1-1,-6-4 2,-8-6 0,-4-3 0,-5 0 0,-5 4 0,-4 0 0,0-3-643,0 2 0,-2-1 643,1-1 0,-2 2 0,-6-2 0,-6-4 0,-6-2 0,0-1 0,4-3 0,9-5 0,3-2 0,-3 1 0,-13 6 0,1 1 0,-1 0 0,0 0 0</inkml:trace>
  <inkml:trace contextRef="#ctx0" brushRef="#br0" timeOffset="65927">20063 12054 5734,'10'-28'0,"8"9"0,2-18 0,5 21 0</inkml:trace>
  <inkml:trace contextRef="#ctx0" brushRef="#br0" timeOffset="66059">20656 12022 5734,'29'-8'0,"-1"0"0,7 4 0,-1 0 0,3-6 0,11 9 0</inkml:trace>
  <inkml:trace contextRef="#ctx0" brushRef="#br0" timeOffset="66211">21549 12013 5734,'37'-13'0,"-1"1"0,-2 0 0,-8 3 0,-17 4 0,1 0 0</inkml:trace>
  <inkml:trace contextRef="#ctx0" brushRef="#br0" timeOffset="66323">22382 11965 5734,'30'-20'0,"-8"4"0,-12 4 0</inkml:trace>
  <inkml:trace contextRef="#ctx0" brushRef="#br0" timeOffset="70359">17784 9393 5734,'8'-7'0,"-6"8"0,-3 3 0,-7 35 0,2 11 0,7-21 0,5 2 0,7 7 0,5 8 0,2 0 0,-1-9-1533,2-6 1,3-4 1532,3 4 0,4 0 0,1-12-484,9-22 0,-2-11 484,-1-3 0,2 0 0,-2-10 0,-17-7 0,-5-9 0,-2 6 0,-1 10 0,-1-2 0,1-5 0,3-9 0,-1 3 0,-5 12 0,-4 11 1897,6-19-1897,-19 59 2136,-1 3-2136,-4 9 0,-4 14 0,-1 4 0,3-10 0,2-4 0,-1 1-547,0-1 1,-3 10 0,-1 4 0,0 0 0,2-6 0,3-11 488,2-5 1,1-3 57,-2 13 0,-1 4 0,-3-15-314,-18-22 314,17-10 0,-15-30 0,2-8 0,15 5 0,8-7 0,4-10 0,5 11 0,11 9 0,6 8 0,10-5 0,2 1 0,-4 7 0,17 1-565,-12 6 0,4-2 0,-5 4 565,4 2 0,-2-1 0,0 1 0</inkml:trace>
  <inkml:trace contextRef="#ctx0" brushRef="#br0" timeOffset="70540">18706 9499 5734,'-6'8'0,"0"1"0,0 14 0,0 3 0,1 2 0,-1 4 0,0 6 0,5 9 0,0-2 0,1-19 0,0 0 0,0 18 0,1-6 0,0-22 0</inkml:trace>
  <inkml:trace contextRef="#ctx0" brushRef="#br0" timeOffset="70759">18884 9605 5734,'38'9'0,"1"0"0,-1 0 0,1 0 0,3 1 0,-1-1 0,-9-2 0,0 2 0</inkml:trace>
  <inkml:trace contextRef="#ctx0" brushRef="#br0" timeOffset="70943">18952 9800 5734,'-17'6'0,"24"5"0,1-5 0,39 8 0,-19-7 0,8-1 0,2 0 0,-2-1 0,-8-2 0,0 0 0</inkml:trace>
  <inkml:trace contextRef="#ctx0" brushRef="#br0" timeOffset="72180">19550 9829 5734,'7'5'0,"21"-9"0,-11-1 0,24-15 0,-19-9 0,-1-3 0,-6 9 0,0-1-664,7-16 0,-3-3 664,-8 7 0,-5-6 0,-2 0 0,-1-8 0,-2 0 0,1 6 0,3-6 0,-1 1 0,-3 3 0,0-6 0,-1 3 0,0 15 0,-1 13 315,-4 11-315,1 41 0,-3 17-510,3-15 1,1 10-1,-1 6 1,0 1 0,0-3-1,1-7 510,-1 1 0,1-6 0,0 8 0,0-6 0,0 8 0,-1 5 0,0 3 0,0 2 0,0-1 0,1-4 0,0-5 0,0-6-555,0 8 0,0-7 1,1 3 554,-1-2 0,0 5 0,1 1 0,-1-5 0,1-8 1,0-3 0,0-8-1,0-4 0,-6 0 0,-4-11 0,-30-30 0,15 3 1116,5-1 1,1-2-1117,1-8 0,8 5 0,2-1 0,-1-15 0,11 8 0,5 2 0,13 3 3276,12-5-3245,4 12 1,2 2-32,-1-1 0,-4 4 0,6-3 0,-6 4 0,-4 2 0,4-2 0,7-3 0,-7 3 0,-2 1 0,5-2 0,-4 0 160,-17 9-160,-5 2 0,1 0 0,-3 0 0,1 0 0,2-8 0,-2 0 0,1-4 0,2-20 0,-6 21 0,5-20 0,-6 25 0,1-6 0,-2 6 0,0-1 0,-1 2 0,-2 0 0,0-2 0</inkml:trace>
  <inkml:trace contextRef="#ctx0" brushRef="#br0" timeOffset="73070">19699 9218 5734,'11'-15'0,"3"-17"0,-9 16 0,2-12 0,-42 9 0,12 20 0,-3-2 0,-4 6 0,1 19 0,-3 14 0,2 4 0,4-7-442,1-4 1,2 1 441,1-1 0,-4 7 0,0 2 0,4-1 0,8-6-946,12 7 1,6-4 945,-5 2 0,3-1 0,6-6 0,6-2-552,6-7 0,2-3 552,7 4 0,7-18 0,9-6 0,-6-3 0,5-13 0,-13 6 0,5-4 0,-7-5 0,-9-16 0,-7-8 0,-2 5 0,-1 9 0,0 0 0,1-7 0,0-6 0,-1 2 0,-3-12 0,-3 7 0,1 3 148,0 3 0,0-4 0,-4 23-148,-5 36 0,4-24 0,-9 52-324,5-7 0,1 6 0,0-3 324,1-9 0,-1 0 0,-1 10 0,1 6 0,-2 0-419,0-5 1,-1-1 0,1-4 418,-1-2 0,1 0-25,-1 3 1,-1 3 0,-1 2 24,0-4 0,-2 1 0,1 0 0,1-5 0,-1 4 0,0 0 0,0-4 0,0 4 0,0 1 0,0-2 0,-2 7 0,0-2 0,1-5 0,3-9 0,-1 0 0,0 7 0,-2 3 0,0-6 126,-9 2-126,4-23 0,-9 6 2294,7-30-2294,4-18 0,1-13 0,3 5 0,1 13 0,4-2-424,2-8 0,3-10 0,2-4 1,1 3-1,2 11 424,3 5 0,5 3 0,5-3 0,6-6 0,4-2 0,1 3 0,-2 7-76,0 6 0,0 6 0,1-1 76,8-8 0,3-2 0,-4 4 0,-2 5 0,-5 4 0,-4 1 0</inkml:trace>
  <inkml:trace contextRef="#ctx0" brushRef="#br0" timeOffset="73611">20448 9110 5734,'-36'34'0,"0"1"0,0-1 0,0 0 0,0 0 0,2-3 0,3-5 0,1 6-295,3 0 0,-1 3 1,0 3-1,3 1 0,5-1 295,5 4 0,4 1 0,4 0 0,0-2-1093,1 6 1,2-2 0,-1 2 1069,-1-5 1,-1 2-1,2-1 1,5 0 22,6-1 0,6 0 0,2-3 0,-1-7-126,-1-7 0,2-2 126,3 5 0,2 3 0,3-8-107,7-15 0,1-7 0,9 0 0,-8-3 0,0 0 1</inkml:trace>
  <inkml:trace contextRef="#ctx0" brushRef="#br0" timeOffset="75059">20643 9241 5734,'12'-23'0,"-1"2"0,-8 13 0,-3 11 0,-5 20 0,-5 22 0,-3 11 0,0 0 0,2-11 0,2-11 0,1-4 0,-1 6 0,0 2 0,-3 9 0,-1 5 0,1 1 0,1-4 0,4-7 0,3-12 0,11 7 0,0-8 0,3-9 0,24-49 0,-1 0 0,4-1 0,-20 16 0,29-5 0,-34 22 0,13 6 0,-13 1 0,9 14 0,1 2 0,-2-2 0,1 1 0,5 7 0,-4-8 0,-4-5 0,10 3 0,0-3 0,-7-16 0,14 0 0</inkml:trace>
  <inkml:trace contextRef="#ctx0" brushRef="#br0" timeOffset="75241">21449 9800 5734,'-19'30'0,"2"0"0,7 12 0,3 3 0,0-2 0,-2 3 0,2 1 0,5-12 0,3-7 0,7-6 0,5 22 0</inkml:trace>
  <inkml:trace contextRef="#ctx0" brushRef="#br0" timeOffset="75479">21658 9357 5734,'17'25'0,"1"0"0,-1-1 0,-1 1 0,-1 2 0,0 2-224,4 6 1,-1 8 223,-8-6 0,0 8 0,-1 3 0,-1-1 0,-1-6-969,1-1 1,0-4-1,-3 4 969,1 6 0,0 5 0,-4 0 0,-8-7 0,-11-4 0,-7-6 0,-4-2-326,-5 2 0,-4-2 0,-1 1 326,9-6 0,0 1 0,-1-1 0,0-2 0,-7 0 0,0-2 0,4-5 0,6-8 0,0 0 0</inkml:trace>
  <inkml:trace contextRef="#ctx0" brushRef="#br0" timeOffset="76848">18113 10535 5734,'3'-16'0,"-10"9"0,1 7 0,-13 21 0,7 12 0,2 3 0,-3 6 0,6 7 0,6 1-2112,18-3 2112,-9-23 0,1-1 0,14 8 153,-1-24-153,-3-5 0,8-15 0,1-5 0,1-6 0,-3 1 0,-1-5 0,-3-8 0,-3 1 0,2-2 0,2-5 0,-3 3 0,-9 20 0,-7 43 0,-4 27 0,-2-1 0,-3-4 0,-2 6-286,3-15 1,-2 8-1,0 4 1,-1-1 0,0-2-1,1-6 286,-2 3 0,0-5 0,-1-1 414,2 4 0,0 0 0,-5-6-414,-11 0 0,-2-10 0,4-14 156,-16-14 0,0-12-156,19-12 0,4-6 0,-7 3 0,5-2 0,13-13 0,8 6 0,7 13 0,4-1 0,9 2 0,17 9 0,4 5 0,-17 3 0,0 0-245,6 0 1,5 1 0,-7 3 0,5 2 0,9 0-1</inkml:trace>
  <inkml:trace contextRef="#ctx0" brushRef="#br0" timeOffset="77205">18757 10999 5734,'17'-21'0,"-1"1"0,11-9 0,2 28 0,-5 14 0,-6 1 0,-2 12 0,-12-10 0,-6 15 0,-3 3 0,0-6 0,-9 19 0,0-2 0,5-22 0,-1 9 0,5-2 0,8-18 0,6 11 0,9-18 0,-3-2 0,8-1 0,22-9 0,4-3 0,-7 0 0,-8 3 0,4-1 0,-7 0 0,0-2 0</inkml:trace>
  <inkml:trace contextRef="#ctx0" brushRef="#br0" timeOffset="77387">19454 11071 5734,'20'-20'0,"0"0"0,4-5 0,14 6 0,-11 13 0,-5 2-662,6 0 662,-8 3 0,7 4 0,1 1 0,0 0 0,-2 1 0,1 1 0</inkml:trace>
  <inkml:trace contextRef="#ctx0" brushRef="#br0" timeOffset="77589">19691 11117 5734,'-14'2'0,"9"1"0,14-1 0,32 4 0,0-2-1275,7 0 1275,-18-2 0,-9-2 40,0 1 1,-1-2-1,0 0 1</inkml:trace>
  <inkml:trace contextRef="#ctx0" brushRef="#br0" timeOffset="78650">20591 10898 5734,'-24'-37'0,"-3"18"0,-1 5 0,1 11 0,2-1 0,-4 6 0,-3 15 0,-2 10 0,5-4 0,-8 6 0,17 7 0,2 11 0,11-11 0,22-14 0,8 7 0,6-7 0,2-30 0,-1-8 0,4 0-169,-4 0 0,0-2 169,1-8 0,-10 7 0,13-12 0,-20 17 0,16 3 0,-21 25 0,4 6 0,-11 22 0,-7 10 0,2-20 0,-1 2 0,-1 2-318,-1 6 1,-1 5-1,-1 0 1,0-3 317,0 0 0,0-4 0,0 0 0,1 0 0,1-1 0,-8-11 0,-20-14 0,-1-12 0,13-5 0,4-23 0,2-15 0,7 5 0,21-6-715,11 9 0,14-8 0,2 1 0,-5 11 715,-7 12 0,2 3 0,7-3 0,9-4 0,0 2 0,-10 4 0,7 0 0,-11 4 0,-1 1 0</inkml:trace>
  <inkml:trace contextRef="#ctx0" brushRef="#br0" timeOffset="78897">21425 10764 5734,'-43'10'0,"0"0"0,12-4 0,2 4 0,-1 10 0,5 3 0,-4 12 0,13-6 0,-2 10 0,0 2 0,2-7 0,0 0 0,2 2 0,2 3 0,-2 11 0,0 2 0,3-3 0,4-11-743,4-8 0,3-3 743,0 13 0,1 5 0,5-10 0,17-7 0,2-4 0,5-10 0</inkml:trace>
  <inkml:trace contextRef="#ctx0" brushRef="#br0" timeOffset="79580">21557 10886 5734,'-1'-11'0,"-17"35"0,-7 15 0,11-19 0,0 2-259,-5 8 1,-2 5 0,1-1 258,-2 11 0,3-4 126,7-14 0,-1 1-126,-1 4 0,-1 7 0,0-2 0,2-6 0,-3 14 64,-3 1 0,9-8-64,16-31 0,9-17 0,6-12 0,3-5 0,-5 3 0,0 0-361,3-4 0,-2 2 361,1 1 0,7-4 0,-10 17 0,9 12 0,1 6 0,-8 4 0,2 8 0,0 2 0,5 8 0,-2-4 0,10 3 0,-13-16 0,0-3 0</inkml:trace>
  <inkml:trace contextRef="#ctx0" brushRef="#br0" timeOffset="80032">22037 11331 5734,'-14'-30'0,"6"4"0,14 7 0,3 8 0,32-7 0,-20 11 0,22-4 0,0 6 0,-18 3 0,22-2 0,-36 10 0,-2 1 0,-27 30 0,7-18 0,-11 19 0,4-11 0,0-1 0,3-4 0,-7 11 0,2-2 0,17-18 0,7 7 0,12-16 0,6-3 0,15-6 0,4-2 0,7 1 0,-9 0 0,0 0 0,-4 2 0,-19 1 0</inkml:trace>
  <inkml:trace contextRef="#ctx0" brushRef="#br0" timeOffset="80987">22242 10723 5734,'-3'-7'0,"0"0"0,27 34 0,12 19 0,-14-14 0,1 4-656,-5-5 1,4 5-1,1 2 1,-2-1 0,-3-4-537,5 12 0,-4-1 1192,-4 0 0,-2 3 0,-5-7 1409,-8 2-1409,-15-7 0,-11 10 0,-3-1 0,3-7-149,3-7 0,-3-2 149,-4 5 0,-5 5 0,-4 0 0,1-6 0,3-11 0,0-3 0,-1-3 0,4 1 0,-12 6 0,0 0 0,0-1 0,-4 2 0,8-5 0,17-7 0,-1-1 0</inkml:trace>
  <inkml:trace contextRef="#ctx0" brushRef="#br0" timeOffset="89764">22948 1076 5734,'28'-23'0,"-3"1"0,-15 14 0,-5 9 0,-8 21 0,-9 17 0,1-3 0,-1 10 0,2-10 0,-2 5 0,1-2 0,2 2 0,2-4 0,-2 10-134,1-11 0,2-1 134,2-3 0,2-15 0,1 2 0,36 4 0,-16-13 0,8-1 0,4-3 0,10-8 0,0-3 0,1-2 0,-16 4 0,0-2 0,16-3 0,-4 0 0,-9 2 0,6-3 0,-5 2 0,11-5 0,-12 4 0,6-1 0</inkml:trace>
  <inkml:trace contextRef="#ctx0" brushRef="#br0" timeOffset="90388">22235 1010 5734,'17'13'0,"7"14"0,4 12 0,-2-4-800,-6-10 1,-2 3 799,4 8 0,4 8 0,-2 1 0,-7-6-1279,-8 1 1,-3-3 1278,3 8 0,-3 4 0,-10-11 0,-3 4 0,-3-1 0,2-6 422,1-5 1,-2-1-423,-6 7 0,-5 7 0,-1-3 0,3-13 0,-6-8 0,0 1 0,0-9 0,7-39 0,8-11 0,8 14 0,2-1 0,-9-14 0,4 2 0,16 12 0,4 6 0,0 8 614,13-6-614,15 10 0,-14 4 0,19 1 0</inkml:trace>
  <inkml:trace contextRef="#ctx0" brushRef="#br0" timeOffset="90624">22146 1965 5734,'34'8'0,"-18"-2"0,7-5 0,14-1 0,9-2 0,6-1 0,2-1 0,-1 1 0,-4 0 0,-9 1-1093,10-1 1,-6 1 0,6 0 751,-10 0 1,5 0-1,3-1 1,2 1-1,0 0 1,-2-1-1,-2 2 341,1-1 0,0 0 0,-1 0 0,-2 1 0,-2-1 0,-5 1-25,5 0 1,-5-1 0,4 1 24,6-1 0,8 0 0,1 0 0,-5 0 0,-13 1 0,7-2 0,4 0 0,-23 1 0</inkml:trace>
  <inkml:trace contextRef="#ctx0" brushRef="#br0" timeOffset="91143">22628 2283 5734,'17'15'0,"0"1"0,1 7 0,-2 9 0,1 4 0,-5-11 0,-1 1 0,5 13 0,-3 6 0,-7 1 0,-4 3 0,-1-5-1260,1-13 1,-1 1 1259,0 10 0,0 6 0,-3-7 0,-10 7 0,3-21 0,-3-2 0,-7-7 0,-8-24 0,-3-8 0,-7 4 0,9-7 0,6-5 0,16-4 0,7 10 0,3-5 0,26-15 0,-12 17 0,0 1 0,4 0 0,22-2 0,1 2 0,-3 0 603,-12 6 1,4-1 0,-4 2-604,15-4 0,-10 5 0,10-4 0</inkml:trace>
  <inkml:trace contextRef="#ctx0" brushRef="#br0" timeOffset="91691">23258 2338 5734,'-27'41'0,"8"-5"0,2-5 0,1 5 0,7-2 0,3 3 0,1-4 0,-1 12 0,10-3 0,4 6 0,2-10 0,5-11 0,5 4 0,4-10 0,16-47 0,-20 9 0,0 0 0,0-2 0,-1 0 0,10-13 0,-19 33 0,3 1 0,2 21 0,-1 6 0,1-3 0,4 3 0,5 8 0,-4-9 0,2-6 0,8-21 0,8-9 0,-7-4 0,-2-25 0,-8 10 0,4-5 0,-5-3 0,-6-6 0,-5-3 0,-2 6-118,0 10 1,0 0 117,1-13 0,0-6 0,-2 9 0,-7-1 0,1 4 0,-12 11 0,4 24 0,-6 5 0,4 4 0</inkml:trace>
  <inkml:trace contextRef="#ctx0" brushRef="#br0" timeOffset="91999">24014 2783 5734,'-2'10'0,"-3"16"0,-1 3 0,0 0-1013,0 3 1,1-1 1012,2-4 0,1 6 0,2 1 0,0 0 0,0-2 0,1-1 0,5-7 0,0-9 0,2 4 0</inkml:trace>
  <inkml:trace contextRef="#ctx0" brushRef="#br0" timeOffset="92206">24207 2396 5734,'-7'-5'0,"3"7"0,-2-1 0,3 6 0</inkml:trace>
  <inkml:trace contextRef="#ctx0" brushRef="#br0" timeOffset="94262">20273 1311 5734,'1'-11'0,"32"20"0,-13 2 0,0 12 0,6 13 0,2 6 0,-2 0 0,-4-8-461,-2 0 0,-1 4 461,-4-5 0,2 8 0,2 6 0,0 2 0,-1-2 0,-4-5 0,-3-9-629,-3 4 1,-3-2 628,2 3 0,1 6 0,-3 1 0,-7-8 0,-15 1 0,-4-6 0,11-8 0,-4-4 0,-23 4 0,-1-11 0,13-19 45,-19-11-45,30 0 0,2-16 0,7 11 0,2-11 0,14 6 0,7 4 0,4-1 0,7-9-365,-3 10 0,-1 3 365,3 6 0,1 3 0,6-1 0,-3 2 0,13-5 0,-10 4 0,4 0 0,-7 2 0,-5 4 0,7-2 0</inkml:trace>
  <inkml:trace contextRef="#ctx0" brushRef="#br0" timeOffset="95196">21018 1350 5734,'26'5'0,"-16"1"0,-1 15 0,-18 7 0,-11 8 0,3-3 0,5-7 0,0 0-1041,-5 9 1,-3 6 0,3-7 1040,-3 9-259,9-8 0,-1 8 0,2-6 259,3-12 0,1 0-118,-1 16 1,0 6 0,6-11 117,12-8 0,10 13 0,22-31 0,5-8 0,-7 4 0,-6-7 0,6-3 0,-9 0 0,-7-3 0,11-4 0,-11 1 0,-7 2 0,6-2 0</inkml:trace>
  <inkml:trace contextRef="#ctx0" brushRef="#br0" timeOffset="95642">20289 2455 5734,'41'-3'0,"1"0"0,-1 0 0,-1 0 0,5-1 0,1 0 0,-2 1 0,-8-1-1639,6 0 1,-3 0 1141,-2 1 0,4-1 0,1 0 0,-4 0 497,0 0 0,-2 0 0,-3 0 0,-2 1 0,1 0 0,17-3 0,-3 2 0,-4-1 0</inkml:trace>
  <inkml:trace contextRef="#ctx0" brushRef="#br0" timeOffset="96209">20478 2632 5734,'24'41'0,"-1"0"0,1-1 0,0 1 0,-3-7 0,0-3 0,-3 3-172,-1 6 1,-2 3 0,-5 3 171,-7-5 0,-4 4 0,-1-1 0,0-6-1639,0 1 1,0 0 1576,-1 0 0,-1 7 1,0-3-1,-2-9 62,-8 3 401,-5-9 1,-4-3-402,-19-2 0,18-5 0,-2-7 0,-7-28 0,4-12 0,10-3 0,7-14 0,8-1 0,14 12-103,2 8 1,3 3 102,0 8 0,9-2 0,3 0 0,-1 0 88,0 2 1,1 1-89,18-1 0,-19 7 0,17-4 0</inkml:trace>
  <inkml:trace contextRef="#ctx0" brushRef="#br0" timeOffset="96786">20957 2837 5734,'0'30'0,"-1"1"0,-2 7 0,0 5 0,0-4-1639,0-8 1,1 0 1410,-2 3 1,1 3 0,0-4 227,1-3 0,1-2 555,4 3 1,1-2-556,2 11 627,9-18-627,-4-41 0,4-16 0,-5 9 0,0 1 0,4-9 0,12-1 0,-19 37 2221,6 12-2221,-6 15 0,6 8 0,2 2 0,-5-14 0,2-1 0,14 16 0,3-7 0,-4-20 0,-1-29 0,5-15 0,-6 2 0,-1-12 0,-5 10 0,2-6 0,-5 0 0,-6-14 0,-5 5 0,1 4 0,2-3 0,-4 8 0,-6 28 0,2 9 0,-5 6 0,2 7 0</inkml:trace>
  <inkml:trace contextRef="#ctx0" brushRef="#br0" timeOffset="97006">21449 3325 5734,'3'7'0,"0"0"0,-1 7 0,4 17 0,2 6 0,-3-10 0,1 2 0,2 8 0,2 9 0,1 0 0,-3-9 0,-1-9 0,-1-1 0,5 21 0,1 0 0</inkml:trace>
  <inkml:trace contextRef="#ctx0" brushRef="#br0" timeOffset="97180">21408 3147 5734,'5'9'0,"-1"-1"0,1-1 0</inkml:trace>
  <inkml:trace contextRef="#ctx0" brushRef="#br0" timeOffset="97376">21725 3416 5734,'7'6'0,"1"-1"0,3-2 0,7-1 0,11-3 0,2-2 0,3 0-725,-1 1 0,-2-1 725,-7-2 0,2-1 0,0-2 0</inkml:trace>
  <inkml:trace contextRef="#ctx0" brushRef="#br0" timeOffset="97544">22230 3221 5734,'-4'25'0,"0"1"0,-4 22 0,8 1 0,0 0 0,-1-6 0,2 5 0,0 0 0,2-11 0,1-18 0,0 11 0</inkml:trace>
  <inkml:trace contextRef="#ctx0" brushRef="#br0" timeOffset="98213">21606 2468 5734,'-16'0'0</inkml:trace>
  <inkml:trace contextRef="#ctx0" brushRef="#br0" timeOffset="98800">21685 2053 5734,'32'9'0,"-1"0"0,-1 15 0,0 7 0,-4-1-1639,-6-2 1,-1 2 1286,-1 2 0,1 3 1,-4 1 747,-6-1 0,-4 0 1,-2 0-397,2 13 0,-2 0 0,1-13 0,0 0 0,-1-1 340,-2 5 1,-1-7-341,-2-20 0,-16-34 0,30-17 0,-14 14 0,3 0 0,24-6 0,7 4 0,-4 9 0,-6 4 0,1 0 0</inkml:trace>
  <inkml:trace contextRef="#ctx0" brushRef="#br0" timeOffset="99159">22242 2120 5734,'-1'-19'0,"1"7"0,-7 31 0,-4 22 0,1-4 0,0 6 0,2-9 0,-2 10 0,0-1 0,3-10 0,1 4 0,0 6 0,6-12 0,6-33 0,11-11 0,-6-8 0,4-5 0,10 18 0,-11 8 0,14 15 0,3 6 0,0 13-262,-6-9 1,-1 1 261,-5-7 0,-2-1 0,3 0 0,5 5 0</inkml:trace>
  <inkml:trace contextRef="#ctx0" brushRef="#br0" timeOffset="99365">21804 2743 5734,'39'-1'0,"0"0"0,-5 1 0,0-1 0,0 1 0,6-1 0,4 1-274,-4-1 1,9 0 0,2 0 0,-3 0 0,-6 0 0,6 1 0,-2 0 0,-1-1 0,1 1 0,-1-1 0,0 1 0</inkml:trace>
  <inkml:trace contextRef="#ctx0" brushRef="#br0" timeOffset="100791">22664 3291 5734,'7'37'0,"0"0"0,2 6 0,-1-1 0,0 0 0,1 1 0,-1 0 0,2 10 0,-1-6-1063,-3-14 0,0 0 1063,2 10 0,1 5 0,-3-4 0,-6 0 0,-2-7 0,-1 0 0,-17 9 0,-5-6 0,5-28 0,-4 2 0,0-8-310,2-33 1,6-7 309,5 11 0,-5-8 0,8-4 0,30 6 0,7 4 0,-3-1 0,-1 4 0,4-3 0,-4 4 0,1 2 0,13-8 0</inkml:trace>
  <inkml:trace contextRef="#ctx0" brushRef="#br1" timeOffset="112015">10656 4250 24575,'0'0'0</inkml:trace>
  <inkml:trace contextRef="#ctx0" brushRef="#br0" timeOffset="136422">9768 3142 5734,'-8'4'0,"0"-3"0,4-8 0,4-12 0,4-9 0,3-9 0,1-2 0,1-5 0,2-3 0,0-2-820,-2 10 1,-1-2 0,1 1 0,-1 1 494,3-5 0,-1 2 0,-1 4 235,2-5 1,-2 8 89,-3 9 0,4-14 0,-3 3 0,-3 20 0,2-17 2877,-13 31-2877,-11 8 0,-3 6 0,-2 3 0,-10 5 703,-9 7-703,25-15-371,-11 7 371,13-9 0,-10 6 0,37-31 0,6-3 0,4-2 0,6-3 0,-3 1 0,13-9 0,-2 3 0,-3 3 0,-22 17 817,7-3-817,-5 8 0,22 23 0,-6 1 202,-10-6 1,1 4-203,9 19 0,-3 0 0,-4-6 0,0 2 0,1 0 0,9 2 0,-17-25 0,15 10 0,-20-29 0,0-2 0</inkml:trace>
  <inkml:trace contextRef="#ctx0" brushRef="#br0" timeOffset="137132">9937 1238 5734,'0'41'0,"1"-1"0,1 2 0,-1 4 0,1 2-1620,0-19 0,0-2 1620,3 15 0,-2-16 0,0 2-56,3 13 0,1-3 56,-2-1 354,0-3 0,-4-11-354,-5-29 0,-5-16 0,4-12 0,3-12 0,0 5 0,1 12 0,0-1 530,0-14 1,0-7-1,8 3-530,12 7 0,6 2 0,1 5 0,4 2 0,0 1 346,-4-2 1,2-2 0,1 13-347,8 23 0,-4 9 0,-10 5 0,2 1 0,-7 8-1093,-23 17 1,-15 9 0,2-6 1041,11-13 0,-2-1 51,-5 4 0,-5 7 0,-2-3 0,3-9-576,-9-2 576,2-3 0,3-3 0,13 11 0,13-14 0,21 15 0,13-23 0,13-7 0,-6-2 0,-12-1 0,0 0 0,10 1 0,5 1 0,-13-6 0,-13-14 0</inkml:trace>
  <inkml:trace contextRef="#ctx0" brushRef="#br0" timeOffset="137636">10668 1330 5734,'5'48'0,"0"0"0,0-1 0,0 1 0,0-4 0,0 0 0,1-1 0,0-5 0,5 25 0,-1-28 0,-9-57 0,-1-12 0,-4-15-820,0 7 1,-2-12 0,0 1 0,2 12-1565,0-1 2752,4-3 0,5 10-368,3 31 0,24 24 0,4 11 0,-2 6-251,-6-8 0,4 6 0,-5-5 251,7 4-19,-10-10 0,3 2 1,-4-4 18,6 5 461,5-15 0,-3-10-461,-20-19 254,0-13 0,-2-7-254,-10-11 0,-5-2 0,4 14 0,-1 0 1106,0-9 0,-1 3-1106,1 14 0,1 5 1275,1 0-1275,2-7 0,2 28 0,4 9 0</inkml:trace>
  <inkml:trace contextRef="#ctx0" brushRef="#br0" timeOffset="138113">11313 1117 5734,'2'31'0,"4"13"0,2 2 0,1-4-705,1 3 1,-1 0 704,-2-18 0,-1-2 0,3 13 0,-2-10 0,1 2 223,-2-2 0,0-4-223,-2-11 0,-11-47 0,2 11 0,-1-4 0,-3-10 0,-1-5 0,2 5 0,1 7 0,1 2 116,-1-5 0,1 3-116,0-4 0,32 51 0,-9-6 0,10 13 0,9 8 0,-6-4 0,4 3-705,4 3 0,-3-4 705,-19-16 225,19 0-225,-18-12 0,-2-25 0,0-17 0,-4 4 0,-5 12 0,-3-2 0,1-10 0,0-9 0,0-1 0,-2 6 0,-2-2 0,0 4 0,0-1 0,-1 4 0,-3 1 0,0 41 0,-3 18 0</inkml:trace>
  <inkml:trace contextRef="#ctx0" brushRef="#br0" timeOffset="139386">11025 2084 5734,'-13'0'0,"-5"13"0,7-3 0,-2 13 0,9-4 0,6 14 0,2 3 0,3 1-1330,1 1 0,2-2 1330,8-9-5,15-3 0,5-4 5,6-7 0,-6 3 0,-1-10 0,-6-35 0,-6-10 0,-5 5 297,-2-3 0,-1-3-297,-12 8 0,-3 2 0,1 0 0,-1 3 0,1 1 0,-1 4 1324,-2 19-1324,1-4 752,-2 37-752,3-3 0,0 7 0,10-4 0,3-2 0,-1-9 0,1 4 0,3-6 0,3-21 0,-3-3 0,13-19 0,-10-7 0,-1-5 0,-5 12 0,0-1 0,6-17 0,-3 2 0,-6 12 0,2-9 0,-29 86 0,15-39 0,-10 36 0,-1 5 0,8-19 0,2 9 0,0-1 0,1-12 0,20-4 0,-12-27 0,11-15 0,-1-3 0,-7 9 0,23-3 0,6 35 0,-9-3 0,9 10 0,-16-10 0,-8-6 0,20-7 0,2-4 0,-10-5-513,7-1 0,-3-3 513,-13-5 0,1-5 0,-1-1 0,0 1 0,2-6 0,1 4 0,-4 22 0,-2-7 0,-2 23 0,-8 5 0,7 14 0,-3-9 0,4 4 0,-6-19 0,0-3 0,16-17 0,3-8 0,-2-4-326,3-3 1,-2-4 325,-9-13 0,-11 11 0,0-7 0,-2 4 0,1-1 0,-1 0 0,-1-1 0,0-3 0,-2-1 0,-1-6 0,-1-1 0,-1 4 0,1 5 0,1 2 0,-1-15 0,2 20 0,11 69 0,-6-10 0,0 4-854,3 10 0,0-1 854,-3-15 0,0 1 0,4 9 0,0 5 0,0-4 0,-1-4 0,1 1 0,1 2 0,2 6 0,1 0 0,1-8 0,8-1 0,2-5 0,-1 1 0,2-8 0,15-20 0,-25-30 1342,-10-10-1342,-3 23 0,0-9 0,2 11 2043,-1 5-2043,10-6 0,8 1 0,2 0 0,9-4-634,-5 3 0,0 1 634,0 1 0,6-6 0,1-1 0,2-4 0,-3 3 0,-1-1 0</inkml:trace>
  <inkml:trace contextRef="#ctx0" brushRef="#br0" timeOffset="139522">12395 1618 5734,'-10'-7'0,"8"0"0,13-1 0</inkml:trace>
  <inkml:trace contextRef="#ctx0" brushRef="#br0" timeOffset="142130">19800 4714 5734,'8'-12'0,"-1"1"0,-3 9 0,-3 5 0,-2 8 0,-2 5 0,-2 5 0,-1 6 0,-1 2 0,-1 11 0,-1 3 0,0 9 0,0-7 0,4-18 0,1 0 0,-3 10 0,0 5 0,1-6 0,-2 12 0,3-14 0,2-10 0,9-35 0,8-18 0,1-1 0,0 0 0,4-7 0,-6 12 0,0 2 0,6-2 0,-7 13 0,10-8 0,-7 16 0,22 9 0,5 3 0,-4 0 0,4 2 0,2 3 0,-10 5 0,-5 0 0,4 1 0,-6-1 0,2 0 0,7 0 0,-16-13 0,15 5 0</inkml:trace>
  <inkml:trace contextRef="#ctx0" brushRef="#br0" timeOffset="142322">20587 4925 5734,'-6'16'0,"4"14"0,4 16 0,1 3 0,0-8-1639,-1-9 1,0 1 1402,1 8 0,0 9 1,1-3-1,1-14 1,3-12-1,0-4 1</inkml:trace>
  <inkml:trace contextRef="#ctx0" brushRef="#br0" timeOffset="142638">20953 5084 5734,'-13'39'0,"0"0"0,0 0 0,8 13 0,4 2 0,6-12-2816,12-5 2816,3 0 0,1-4 0,-2-19-154,6-11 1,1-3 153,1-5 30,-2-2 0,-2-4-30,-9-15 0,-8-20 0,-4-3 0,-1 0 0,-5 12 0,-1-6 0,-2 8 0,-7 5 0,-3 2 0,-5 2 0,-19 9 0,3-1 0,-9 26 1251,28 5-1251,3 7 0,3 3 0,4 2 0,-2 18 0</inkml:trace>
  <inkml:trace contextRef="#ctx0" brushRef="#br0" timeOffset="142932">21402 5102 5734,'-23'3'0,"3"6"0,11 33 0,8 12 0,7-11 0,7 1-820,1-8 1,5 3 0,2 0 0,0-6-373,6 5 0,3-7 1192,-2-8 0,3-2 0,1-12-25,1-21 1,0-12 0,-5 1 24,10-8 0,-11 5 0,3-4 0,-9 3 0,-15-10 0,-16 1 0,-9-7 0,1 5 0,7 12 0,-4 1 0,-9-4 0,-8-4 0,-1 2 0,5 11 0,-12 10 0,2 4 0,0 0 0</inkml:trace>
  <inkml:trace contextRef="#ctx0" brushRef="#br0" timeOffset="144397">21488 6091 5734,'-27'3'0,"0"0"-1093,-9 2 1,-9 1 0,3 0-100,11-2 0,-1 1 1192,-14 1 0,-7 1 0,7 0-37,9-2 1,4 0 36,2-1 0,-6 2 0,0-1 0,-8 1 0,-4 1 0,2 0 0,5-1 0,4-1 0,3 0 0,-5 1 0,4-1 0,-5 0 0,-2 1 0,-2 1 0,-2 0 0,1 0 0,0 1 0,-3 1 0,-2 0 0,1 0 0,1 0 0,3 0 0,3-1 0,-5 0 0,6-1 0,0 1 0,-6 0 0,5 0 0,-6 1 0,-2 1 0,-1 0 0,3-1 0,6 0 0,7-3 0,-4 2 0,6-1 0,0 0 0,-2 0 0,-9 2 0,-5 1 0,4-1 0,8-2 0,0 0 0,-4 1 0,-6 2 0,1-1 0,8-2 0,9-1 0,3-1 0,-23 4 0,3 0 0,13-3 0,2 0 0,2 0 0,4-2 0,-13 3 1465,26-4-1465,-9 1 2958,7-2-2958,-7 1 414,10-1-414,-5-2 0,6-2 0,-3-3 0</inkml:trace>
  <inkml:trace contextRef="#ctx0" brushRef="#br0" timeOffset="144739">18849 6133 5734,'25'-5'0,"1"0"0,7 7 0,-36 24-820,-12 2 1,-9 9 0,-3 2 0,5-7-373,4-6 0,-1 1 1192,-1 3 0,-5 7 0,-2 1 0,2-2 0,7-10 0,-5 6 88,-1 8 0,4-2-88,15-19 1006,2 21-1006,29-28 0,9-4 0,-11-1 0,3-2-170,11-1 0,6 0 0,-1-3 170,-5-3 0,-1-3 0,-1 1 862,14-1 0,-1-1-862,-13 1 0,1 0 0,-4 0 0,13-2 0,-19 3 0,1 0 0</inkml:trace>
  <inkml:trace contextRef="#ctx0" brushRef="#br0" timeOffset="145801">19592 6768 5734,'-21'18'0,"-1"1"0,4 3 0,-2 18 0,2 4 0,4-1 0,10-4 0,3 8 0,4-8 0,14-3 0,10-8 0,9 2 0,-4-7 0,2-8 0,16-11 0,-4-14 0,-26-33-1183,-5 14 0,-2-1 1183,-9 3 0,-4-3 0,-7-10 0,-4-5 0,1 6 0,3 12 0,0 0 0,-7-15 0,-3-4 0,-4 11-516,-22 15 516,5 0 0,-10 23 0,21 38 0,10-15 0,10-2 0,0 1 0</inkml:trace>
  <inkml:trace contextRef="#ctx0" brushRef="#br0" timeOffset="146086">19998 7025 5734,'-13'-18'0,"2"2"0,8 5 0,12-1 0,3-2 0,3 0 0,-14 5 0,-23-2 0,4 7 0,-24 3 0,33 6 0,-10 3 0</inkml:trace>
  <inkml:trace contextRef="#ctx0" brushRef="#br0" timeOffset="146435">20279 6840 5734,'-28'-3'0,"13"4"0,-12 10 0,18 3 0,1 21 0,6-9 0,4 15 0,14-3 0,12-7 0,5-2 0,-11-7 0,1-2 0,9 8 0,2-10 0,-7-26 0,-4-6 0,-6-4 0,-9-11 0,-4-10 0,-6 3 0,-8 5 0,-4 0 0,0-14 0,-3 2 0,-6 13 0,-1 8 0,-1 12 0,-9-3 0,10 32 0,14-4 0,-2 13 0</inkml:trace>
  <inkml:trace contextRef="#ctx0" brushRef="#br0" timeOffset="146761">20621 6873 5734,'-4'-21'0,"1"7"0,-5 26 0,4 17 0,1 4 0,2-1 0,-2 3 0,7 0 0,17-9 0,8-3 0,-2-3 0,9 6-523,-8-7 1,5 2 0,-6-9 522,1-16 0,11-14 0,-21-7 0,-1-9 0,-2 4 0,2 7 0,-2-1-399,-2-7 0,-1-5 0,-6 7 399,-9 4-480,-9-8 480,0 11 0,-17 6 0,-3 4 0,7 9 0,-4 1 0,2 4 0,15 11 0,3 2 0,0 0 0</inkml:trace>
  <inkml:trace contextRef="#ctx0" brushRef="#br0" timeOffset="146969">21246 6553 5734,'20'-24'0,"-5"15"0,-11 13 0,-2 24 0,-1-3 0,3 14 0,3 13 0,-1-7 0,-3-16 0,2 1-106,1 7 1,1 8 0,1 0 0,0-7 105,3-2 0,0-4 0,-1 0 0,0-1 0,0-8 0,0 0 0</inkml:trace>
  <inkml:trace contextRef="#ctx0" brushRef="#br0" timeOffset="147985">19400 7569 5734,'-1'36'0,"0"0"0,1 1-820,1-3 1,1 10 0,0 1 0,1-10-1565,4 11 2359,9-7 1,8 4 0,-1-16 24,0-22 0,7-23 0,4-14 0,-7 1 0,-15 9 0,-3-3 0,3-7 0,2-7 0,0-1 0,-3 5 0,-2 0 0,-2 3 0,1 0 0,-1 1 992,5-14-992,-8 37 0,11 15 0,-4-1 0,9 12 0,-8-5 0</inkml:trace>
  <inkml:trace contextRef="#ctx0" brushRef="#br0" timeOffset="149253">19958 7701 5734,'4'-17'0,"-2"2"0,-9 9 0,-15 15 0,1 4-1398,-13 15 1398,9-2 0,-1 5 0,4 11 0,1 3 0,3-2 0,16-5 0,5 8 0,4-11 0,13-10 0,3 2 0,4-6 17,-2-22 1,0-7-18,16-14 0,-14 10 0,-2-6 0,-6-8 0,-1-6 0,-5 2 0,-2 3 0,-3-2 0,2-17 0,-4 2 0,-12 13-10,-16 12 10,9 21 0,-12 22 0,16-9 0,1 35 0,13-28 0,7 13 0,27-15 0,5-5 0,-8-4 0,4-12 0,10-5 0,-11-5 0,-9-14-161,1-2 0,-4-2 161,-13 5-374,-2-1 1,-1 0 373,0 1 9,7-18-9,-17 31 0,-11 12 0,2 2 0,-10 24 0,0 9 0,4 0 0,-2 8 0,3-2 0,7-14 1237,14 1-1237,-1-28 1196,11-4-1196,-3-14 0,-6 6 0,5-6 0,2-1 0,-4 12 0,26 8 0,-11 8 0,8 9 0,-12-9 0,26-3 0,-13-23 0,0-3 0,-6 12 0,-1-2 0,4-13 0,-7-5 0,-11-14 0,-8 19 0,-10-21 0,-2 38 0,-11-1 0,12 34 0,4 10 0,3-2 0,-2 3 0,5 3 0,11 0 0,3-3 0,-3-1-572,2-1 1,-3-4 571,-8-18 0,2 16 0,-9-16 0,-11 14 0,-2-24 0,-9 3 0,21-5 0,23-19 0,20-20 0,-5 3 0,-16 15 0,0-2 126,5-3 0,7-5 1,-1-2-1,-7 3-126,-4-5 0,-5 1 0,4-8 0,-2 1 0,-3 9 0,-2 0 0,1-2 0,-10 9 0,-14 21 0,-2 2 0,-7 11 0,-5 19 0,1 5 0,1 0 0,-3 7 0,6 3 0,18-12 0,4-3 0,0 11 319,2-14 0,4-4-319,7-10 0,18-3 0,-9-3 0,16-3 0,-26-3 0,20 18 0,-24-10 0,25 22 0,-24-27 0,10 6 0</inkml:trace>
  <inkml:trace contextRef="#ctx0" brushRef="#br0" timeOffset="149432">21556 8055 5734,'4'-8'0,"-1"0"0,-2 0 0,1 0 0,4 5 0,1 3 0,4 4 0</inkml:trace>
  <inkml:trace contextRef="#ctx0" brushRef="#br0" timeOffset="208848">13019 3071 5734,'-31'-1'0,"-1"1"0,4 0 0,-2 2 0,-2 7 0,-3 4 0,4-1 0,5-2 0,0 0 0,-6 2 0,-3 3 0,0 3 0,-2 12 0,1 6 0,5-4-408,6-9 1,1 3 407,-1 4 0,-4 9 0,-2 3 0,4 0 0,6-7-1639,3 8 1,3-1 1485,-2 1 0,-2 2 0,5 0 153,9-5 0,5-1 0,1-1 261,2 4 0,4 1-261,2-6 0,1 5 0,3 0 0,1-2 0,7 5 0,2-3 0,1 0 0,-2-1 0,0-1 0,4-1 0,3-5 0,4 0 0,0-3 0,-4-4 0,-1-3 0,3-1 0,0-2 0,8 2 0,2 1 0,-1-1 0,-7-6-853,2 0 1,-1-3 852,10 5 0,5 2 0,-7-5 0,-15-7 0,-3-3 0,2 1 0,0-1 0,-1-1 0,2 0 383,8 0 1,4-1 0,2-4-384,1-6 0,2-4 0,0-1 0,-1 1-315,6 2 1,-2 2-1,1-5 315,-2-4 0,1-4 0,-1-4 0,-6-2 0,-9-1 0,-3-3 0,-3 0 0,-1 2-22,2 2 1,-3 1 0,0-1 21,7-9 0,-1-3 0,-5 0 0,-3-10 0,-7 3 421,-4 19 1,-3-3-422,-3-7 0,-3-10 0,-1-6 0,-2-1 0,1 4 0,-1 9-20,-1-5 1,-3 0 19,-1 6 0,-3-9 0,-1-6 0,-2-1 0,0 2 0,1 7 0,1 10 155,-4 1 1,-1 3-156,0-3 0,-2-5 0,-1 2 0,1 10 0,-16 0 0,5 11 0,-5 1 674,2 3 0,-3 2 0,-3 2-674,-5 1 0,-4 1 0,-1 2 0,3 0 0,1-1 0,3 1 0,-1 2 0,-7 3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29:42.12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11812 7957 5734,'-1'-11'0,"0"2"0,3 7 0,-1 3 0,4 10 0,-2 0 0,6 31 0,-3-16-463,-1-1 1,0 0 462,-1 4 0,0 1 0,1 6 0,-1-3 0,0-6 0,-1-1-621,1 9 1,1 4 0,-1-6 620,1 12 0,0 2-356,0-6 1,0 8 0,0-3 355,0 1 0,0 1 0,1-2 0,-1 2 0,0 2 0,-1-6 0,0 1 0,0-1 0,-1-4 0,0-4 0,0-3 0,0 2 0,0 2 0,0 3 0,0 1 0,0 0 0,0 3 0,0 2 0,-1-2 0,1-5 0,-1-1 0,0 0 0,0-4 0,1 7 0,0 2 0,0 0 0,0-2-471,1 2 1,0-1-1,0-1 1,0-1 470,0 5 0,0-2 0,0 1 0,1 8 0,0 1 0,-1-10 0,0 3 0,-1-2 0,1-1 0,-2-2 0,1 0 0,-1-16 0,-1 2 0,2 7 0,0 8 0,0-1 0,-1-6 0,0-6 0,0 1 0,1 10 0,1 10 0,-1-1 0,0-9 0,-1-13 0,0-1 0,0 12 0,0 6 0,0-8 0,0 0 0,-2-4 0,1 7 0,-1-5 0,1 8 0,0-1 0,0 4 0,1 4 0,0-1 0,0-15 0,0 0 0,1 17 0,-1-3 1559,1-7-1559,-2-30 2271,0 1-2271,-3-13 0,-4-40 0,-1 1 0,2 4 0,1-1 0</inkml:trace>
  <inkml:trace contextRef="#ctx0" brushRef="#br0" timeOffset="2451">11598 7978 5734,'35'-4'0,"1"0"0,0 0 0,3-1 0,-3 0-1639,2 0 1,-1 1 1259,-4-1 1,0 1 0,4-1 378,1 1 0,3-1 0,0 0 0,-5 1 0,6 0 0,-1-1-331,-3 1 1,6-1-1,-2 0 1,-6 1 330,-6 1 0,-1 0 0,15-2 0,6 0 0,-4 0 0,-1 0 0,1 0 0,-13 1 0,3 0 0,3 0 0,3 0 0,-2 0 0,4 0 0,4 0 0,0 0 0,0 0 0,-2 1 0,-5-1 0,6 0 0,-5 0 0,1 1 0,4-1 0,-4 0 0,5 0 0,3 0 0,0 0 0,-1 0 0,-4 0 0,-6 1 0,8-1 0,-6 0 0,-3 1 0,4-1 0,3 1 0,-2-1 0,6 0 0,1 0 0,-6 0 0,-9 1 0,-4 0 0,8 0 0,-3-1 0,8 0 0,6-1 0,2-1 0,0 0 0,-2 1 0,-6 0 0,-6 1 0,3-1 0,-7 1 0,5 0 0,-1-1 0,5 0 0,4-1 0,-1 1 0,-3-1 0,-6 2 0,0-2 0,-4 2 0,-3-1 0,3 0 0,4 0 0,-3 0 0,7-1 0,3 0 0,0 0 0,-7 1 0,1-1 0,-4 1 0,3 0 0,3-1 0,4 0 0,-1-1 0,-5 2 0,5-2 0,-5 1 0,-12 2 0,2-1 0,5 0 0,6-2 0,1 0 0,-5 0 0,3 1 0,0-1 0,-4 1 0,4-1 0,1 0 0,-6 2 0,4-1 0,-1 0 0,-3 1 0,5 0 0,1-1 0,-4 2 0,13-3 0,0 1 0,-8 1 0,5 0 0,-1 0 0,-8 1 0,-6 1 0,-2 1 0,3-1 0,2 0 0,3 0 0,-1 0 0,4 0 0,-1 0 0,-1 0 0,1 0 0,-1 0 0,1 0 0,8 0 0,3-1 0,-2 1 0,1 1 0,-2 0 0,-5 1 0,-12 0 0,0 0 0,8 0 0,4 0 0,-7 1 0,2 0 0,-3 1 0,2 1 0,0 1 0,3 0 265,-8-1 0,2 1-265,-2 3 0,-3 0 0,-2 0 1247,1 0 0,0 2-1247,-4 8 0,-3 1 0,1 1 0,1 1 0,-1 2 0,-1 8 0,1 13 0,1 5 0,-4-9 0,1 1-556,-2 2 1,1 3 0,-2-4 555,-3-5 0,0-2 0,2 10 0,-1-1 344,-5-17 1,0 1-345,6 16 0,1 5-683,-2-7 1,0 2 0,-1-2 682,2 4 0,0 1 0,-1-6 0,-1 3 0,0-4 0,-1 0 0,-1 2 0,-1-3 0,0 5 0,1 1 0,-1-4 47,-1-3 0,-1-2 1,1 1-48,0 4 0,1 4 0,0-1 0,-3-8 0,-1-3 0,-1-4 0,0 2 0,0 0 154,-1-2 0,1 3-154,2 9 0,0 5 0,0 0 0,-1-7 0,-1-1 0,2 5 0,-1-3 0,0 5 0,1 2 0,0-2 0,-1-5 112,0 1 0,-1-4 1,0 0-113,2 4 0,-1 1 0,0 1 0,0 7 0,0 2 0,-1-7 0,-1-11 0,0 2 0,0 6 0,1 9 0,0 4 0,0-3 0,-1-11 0,-1-5 0,0-3 0,1 12 0,0 6 0,0-8 227,-1 0-227,0-7 0,1 6 0,-1-4 0,0-8 0,-1 0 152,2 8 0,-1 3 0,1-6-152,-1 4-95,1-3 0,0 6 1,0-2 94,0 1 0,1 2 0,-1-6 0,1 6 0,0-1 0,-1-6 0,0 0 0,1-3 0,1 11 0,0-4 0,-1-11 1138,-1-1 1,1 0-1139,-1 4 0,2 12 0,-4-17 1510,-2-3-1510,-9-6 761,3-6-761,-7 4 0,4-8 0,-21 5 0,-4-1 0,-3-2-547,6-6 1,-11 0 0,-7-1 0,-2 0 0,4-1 0,8 0 507,1-1 1,6 0 0,-5-1-78,-5 0 0,-6-1 0,-3 0 0,0 0 0,4 0 116,-2 1 0,0 1 0,4-1 0,4 1-881,-6-1 0,1 0 881,8 1 0,-3 0 0,-3 0 0,0 2 0,3 0 0,-1 1 0,-1 1 0,2 0 0,2-1 0,-2 1 0,3-1 0,-7 0 0,8 0 0,-6 0 0,-5 1 0,-1-1 0,-1 0 0,2 0 0,4 0 0,6 0 0,-13-1 0,8 1 0,-4-1 0,6 0 0,-5 0 0,-1 0 0,4-1 0,6 1 0,-4-1 0,1 1 0,-1-1 0,-5 1 0,-1 0 0,5 0 257,-1 0 0,0 0-257,1 1 0,-7-1 0,1 1 0,10-1 276,12 0 0,1 1-276,-17 1 0,-7 0 0,5 1 0,15-2 0,-2 1 565,-9 0 0,-7 0 0,-4 1 0,3-2-565,6-1 0,1-2 0,0 1 0,1-1-390,-7 2 0,0 0 0,-1 0 390,4-2 0,-2-1 0,2 0 0,8 1 604,9-1 1,1 1-605,-14-2 0,-7 1 0,5 0 0,8 0 0,0 1-724,-10 0 0,-5-1 0,7 0 724,13 2 0,-1 0-239,-5-1 0,-8 2 1,-4-1-1,2 0 1,8 0 238,-2 0 0,0 0 0,-2 0 0,-7 1 0,-1-1 0,5 1 0,-7 0 0,7 0 0,18-1 0,0 1 0,-19 0 0,3 1 0,11-1 0,-11 1 0,-3 0 0,2 1 0,9 0 0,-6 0 0,1 0 0,5 1 0,0-1 0,2 1 0,-4-1 0,-2 1 0,2 0 0,-5 0 0,0-1 0,9 0 0,-14 1 151,5 0 0,-4 0-151,7-1 0,-3 1 0,-1 0 0,-4 1 0,2-1 0,9 0 0,1-1 0,-3 0 0,-9 2 0,-5 0 0,0 0 0,5 0 0,8-1 0,4 0 0,-1-1 0,-3 1 0,1-1 0,0 1 808,-9 1 0,3 0-808,17-1 0,1 1 0,-12 2-88,10-2 1,2 1 87,2-1 0,1 1-130,1 0 130,1-1 3032,1 0-3032,-6 2 0,-10 3 0,9-3 0,-4 2 0,-4 4 0,17-6 877,-17 8-877,8 0 212,12-8-212,-12 7 0,18-10 0,9-23 0,-1 8 0,9-26 0,4-6 0,-2 0-682,-2 7 0,0 1 682,-1 2-884,2-12 884,-5 23-132,4-17 132,-7 29 0,-1 1 0,3-6 1208,-1 5-1208,1-4 250,1 6 1,3-1 0,2 0 0</inkml:trace>
  <inkml:trace contextRef="#ctx0" brushRef="#br0" timeOffset="4649">4493 8064 5734,'-2'-3'0,"5"-3"0,14-26 0,2 8 0,8-7 0,3-3 0,1 0 0,-5 5-1093,-1 0 1,-3 3 0,5-4 1041,-1 2 0,4-5 1,2-1-1,2-1 0,-1 1 1,0 2 50,3 0 0,0 1 0,0 1 0,-1 1 0,-2 1 0,0 0 0,-2 2 0,0 0 0,1-1 0,0 1 0,0-1 0,2-1 0,-2 2 0,-2 1 0,7-6 0,-3 2 0,-4 3 0,-4 4 0,-2 1 0,13-10 0,-4 2 0,-12 9 0,-20 19 0,-3 2 0</inkml:trace>
  <inkml:trace contextRef="#ctx0" brushRef="#br0" timeOffset="4978">4626 7832 5734,'5'-10'0,"31"-22"0,-14 12 0,3-2 0,6-3-469,0 1 1,7-4 0,4-2 0,1-2 0,0 2 0,-3 1 0,-6 5-327,7-6 1,-5 4-1,6-3 795,-7 5 0,5-4 0,3-2 0,2 0 0,-1 0 0,-2 1 0,-3 4-19,7-4 1,-2 3 0,-3 1 0,-2 2 18,0-1 0,-3 2 0,1-1 0,-2 2 0,2-1 0,-2 1 0,-8 5 0,3-3 0,-4 3 0,-2 1 0,0-2 0,15-10 0,-29 15 1373,-6-4-1373,-2 3 2912,-7-1-2912,-2 9 0,-1 1 0,-1 0 0</inkml:trace>
  <inkml:trace contextRef="#ctx0" brushRef="#br0" timeOffset="10047">7593 8395 5734,'-9'-25'0,"2"-8"0,3 2 0,0-6 0,1 3 0,0 2 0,1 1 0,1-1 0,-1-2 0,2-1 0,0-5 0,2-2 0,0 5 0,-2 10 0,1 1-616,0-10 0,1-4 0,-1 9 616,-1 9-336,0-26 336,0 25 0,0-18 0,1 20 0,0 7 0,-7 0 0,-24 44 0,9-8 648,2 0 0,0 1-648,-7 10 0,-4 5 0,5-7 888,5-18-888,19-18 0,7-17 0,4-4 0,9-10-650,-6 10 0,0 1 650,7-8 0,-5 10 0,1 2 0,-1-2 0,12-14-183,-18 25 183,-2 2 0,7-8 0,-4 7 0,7-1 0,18 28 0,-13-3 0,18 15 0,-12-4 0,6 5 0,0 1 0,3 3 522,-5-4 0,-3-4-522,-13-12 0,-4-4 204,1 2-204,-4-6 0,-1 0 0,4-4 0,-3-2 0,1-3 0</inkml:trace>
  <inkml:trace contextRef="#ctx0" brushRef="#br0" timeOffset="10846">7078 6459 5734,'13'-15'0,"-7"41"0,-13 22 0,0-12 0,-2 7 0,1-3 0,-2 1 0,0 0 0,-3 8 0,2-3 0,1 0 0,3-15 0,2-4 0,4-11 0,5-7 0,35-10 0,-5-5 0,-9 1 0,3-2 0,16-9 0,-2 0 0,-4 2-313,2-1 0,-3 0 313,-14 5-63,19-11 63,-16 5 0,8-5 0,-22 9 0,-8 2 0,-2 0 0</inkml:trace>
  <inkml:trace contextRef="#ctx0" brushRef="#br0" timeOffset="11564">7794 6364 5734,'-28'-25'0,"3"6"0,-11 25 0,19-1 0,-7 15 0,4 4 0,12-4-708,-3 23 708,15-26 0,15 14 0,4 1 0,-1-2-718,3 3 1,1-2 717,-7-13 14,2 0 0,0 0-14,1 1 0,-2-3 0,-1 0-144,-2-1 144,-5-5 291,2 3-291,-1 5 1246,-10-1-1246,-2 6 540,-10-9-540,-13-3 0,-3-3 0,1 0 0,-1-1 0,0-1 0,4-2 182,0-2-182,-5-3 0,0 0 0,3-1 0,-3-4 0,4-3 0,17 0 0,-1-6 0</inkml:trace>
  <inkml:trace contextRef="#ctx0" brushRef="#br0" timeOffset="11823">7924 6438 5734,'5'-19'0,"2"3"0,0 7 0,9-4 0,6-2 0,3 0 0,4-3 0,2 0-136,-1 1 1,2-1 135,6-3 0,-1 1 0,-13 5 0,-1 1 0,0 1 0,-1 0 0,7-8 0,-23 13 0</inkml:trace>
  <inkml:trace contextRef="#ctx0" brushRef="#br0" timeOffset="11999">8202 6284 5734,'-1'46'0,"1"-18"0,4 6 0,1 1 0,4 2 0,-3-13 0,1 3 0,6 13 0,1-2 0,-3-9-173,1 3 0,-1-4 1,-6-18-1,0-2 1</inkml:trace>
  <inkml:trace contextRef="#ctx0" brushRef="#br0" timeOffset="12618">8386 6327 5734,'4'1'0,"0"1"0,16 36 0,4 10 0,-5-11-1035,-4-7 0,2 5 1,-4-7 1034,-2-2 0,-1-4 166,9 21-166,-10-24 644,-24-60-644,6 5 0,0-9 0,-2 2 0,-2 2 0,0 1 0,1-1 0,1-2 0,2 0 0,2 6 0,1 8 0,1 6 0,1 2 1573,-2-11-1573,9 45 721,4 12-721,2 3 0,1 2 0,4 9-685,5 0 685,-10-26 0,30-5 0,-17-9 0,12-15 0,0-6 0,-11-3 0,-3 1 0,-1 0 0,-7 6 0,1-5 0,1 1 0,-3 3 0,17-14 0,-22 35 0,4 7 0,-4 3 0,1 4 0,6 15 0,0 2 0,1 1 342,-1-1 1,2 3-343,-3-5 0,0-1 0,6 14 0,-6-15 0,-1-2 0,-1-5 0,-9-18 0</inkml:trace>
  <inkml:trace contextRef="#ctx0" brushRef="#br0" timeOffset="13732">9126 6271 5734,'-1'-9'0,"10"56"0,-6-28-1308,4 19 1,1 1 1307,-1-10 0,8 18-193,-5-21 193,4 6 0,15-1 0,-12-20 0,12-16 0,-1-8 0,-8-12-174,-1-1 1,-2-3 173,-6-3 0,-2-1 0,0-1 0,-2-1 0,1 1 0,-2 4 0,-1 2-112,-2 8 112,-1 7 1108,0-5-1108,-9 19 787,2 7-787,-6 9 1211,12 31-1211,8-19 80,2-3 1,5 0-81,23-5 0,-12-13 0,1-4 0,-2-4 0,0-4 0,15-7 0,-15-17 0,-5-3 0,-6 4 0,1-8 0,-4-1 0,-9 1 0,-10 30 0,4 22 0,-1 8 0,2 5 0,3 11 0,6-4 0,10-8 0,-3 2 0,1-46 0,-9 1 0,16-31 0,-12 27 0,13-18 0,-17 37 0,7 22 0,-6-9 0,5 15 0,-6-15 0,11 19 0,-5-16 0,11 12 0,2-20 0,7-10 0,2-2 0,13-1-280,-11-3 0,0-4 280,-14 0 0,0-4 0,7-13 0,0-2 0,-6 9 0,-2-1 0,2-6 0,-2 1 0,0-10 0,-4 77 0,-2-43 0,-8 32 0,-1 3 0,15-29 0,-8-2 0,4-29 0,1-22 0,-3 4 0,-8 17 0,-1-2 0,2-1 0,1-7 0,0-1 0,-4 3 0,-4-3 0,-3 2 0,1 4 0,1 7 0,-1 0 0,-1-9 0,-1-5 0,1 12 0,0 19 560,0 7-560,5 24 0,5 21 0,0-2 0,-3-10 0,2 4 0,3 5 0,3 11 0,2 4 0,-1-4 0,-2-11-396,-1-4 0,1-1 396,1 3 0,3 8 0,0-2 0,-2-13 0,4-7 0,6 1 0,-7-13 0</inkml:trace>
  <inkml:trace contextRef="#ctx0" brushRef="#br0" timeOffset="13904">10618 6111 5734,'-2'-11'0,"3"1"0,8 3 0,8-3 0,16-5 0,4 0 0,0 0 0,0-1 0,-1 3 0,-18 6 0</inkml:trace>
  <inkml:trace contextRef="#ctx0" brushRef="#br0" timeOffset="14088">10187 5925 5734,'-11'-15'0,"6"4"0,1-4 0,9 6 0,1 1 0</inkml:trace>
  <inkml:trace contextRef="#ctx0" brushRef="#br0" timeOffset="18838">1828 6755 5734,'-10'-25'0,"4"13"0,-7-10 0,-24 23 0,19 3 0,-7 12 0,-6 8 0,5-2 0,1 12 0,6-9 0,-2 6 0,5 1 0,9 12 0,5 0 0,1-6 0,1-1-139,3-2 1,1 1-1,3-3 139,11 5 0,2-5-738,-5-9 1,0-3 737,5 3 0,2-4 0,21 1 0,-1-14 0,2-4 0,-15 1 0,0-2 0,19-5 0,-2-8 0,-12-17 0,-6-3 0,-8 13 0,-2-1 0,7-13 0,-5-3 0,-14-1 0,-5 2 0,2 0 0,-2-2 0,-1 0 0,-2 8 0,0 5 0,-1 2 0,-23 57 0,15-18 176,-4 8 1,3 5-177,10 10 0,10 2 0,12-3 0,4 0 0,-10 4 0,4-2 769,8-10 0,5-11-769,-4-18 0,0-9 0,7-6 0,0-11-656,-10-6 1,1-9-1,0-5 1,-2 1 0,-1 5 616,2 1 1,-2 4 0,-2-5-49,-3 1 0,-1-6 0,0-1 0,-4-1 1,-3 3 86,-5 1 0,-5 0 0,-1 2 0,1 4 0,1-3 0,-1 0 0,-3-7 0,-1-9 0,-1 2 0,0 14 0,-4 3 0,0-3 0,-2 12 0,-6 43 0,0 13 0,1 4-96,3-6 1,-1 7-1,5 2 96,7 1 0,4 3 0,2 1 0,-1-4 0,-2-3 0,0-3 0,1 2 0,2 5 0,2 3 0,1-1 0,0-8 0,2-7 0,3-3-484,9 8 0,6 4 0,-2-6 484,-7-8 0,1-1 0,8 7 0,4 1 0,0-16 0,-4-27 0,2-16 0,-2-8 0,-3 1 0,-4 3 0,-4-1 0,0-2 0,0-4-29,1 1 1,0-3 0,1-3 0,-1 0 0,-2 1 0,-4 3 28,-2-1 0,-4 1 0,-2 2 0,-1 0 0,-1-12 0,-2 1 0,-5 5 0,-7 5 0,-1 6 0,-3-9 491,2 17 1,0 11-492,0 39 0,1 24 0,3-5 0,3-17 0,1 4-164,3 4 0,-1 11 0,1 4 0,1 2 0,1-5 1,2-8 163,3 3 0,2-2 0,-1 0 0,0 6 0,2-1 0,1-6 0,8 3 0,1-7 0,2-2 341,-2-2 0,1-8-341,0-20 0,0-5 0,1-2 0</inkml:trace>
  <inkml:trace contextRef="#ctx0" brushRef="#br0" timeOffset="19321">3512 6512 5734,'-34'-16'0,"1"0"0,9 2 0,2 5 0,-13 13 0,11 32 0,14-16-841,-6 23 841,21-24 136,13 15 0,9 5-136,2-7 0,4 0 0,-1 1-814,-8-3 1,-2-1 0,2 0 813,6 0 0,2-2 0,-6-1-92,-9-1 0,-5-2 92,1 6 0,-10 5 0,-6-2 0,-8-13 0,-19 6 0,-13-25 0,18-1 0,-1-2 0,-1-3 0,-2-8 0,1-1 0,5-3 0,11 4 0,2 0 0</inkml:trace>
  <inkml:trace contextRef="#ctx0" brushRef="#br0" timeOffset="19527">3769 6273 5734,'10'-24'0,"2"11"0,-7 17 0,3 11 0,-2 5 0,5 18 0,3 5 0,-7-19 0,1 1-1121,8 23 0,-1-1 1121,0 0 0,0-1-491,-3-11 0,1 6 0,-1-5 491,-4-10 0,-1-2 0,9 27 0,-3-7 0,-10-28 0</inkml:trace>
  <inkml:trace contextRef="#ctx0" brushRef="#br0" timeOffset="19715">3701 6793 5734,'9'-37'0,"12"1"0,-2 26 0,12-2 0,3 1 0,-1 1-570,5 0 1,0 2-1,-7 3 1,11 0-1</inkml:trace>
  <inkml:trace contextRef="#ctx0" brushRef="#br0" timeOffset="20429">4244 6547 5734,'-13'-8'0,"-13"13"0,10 2 0,-11 14 0,12 2 0,3 1 0,-5 9-828,4-5 1,1 0 827,1 6 0,7 2 0,1 2 0,3 3 0,0-5 0,3-3 0,7-9 112,2-3-112,3-3 0,31-6 0,-21-11 0,21-7 0,-30-16 0,-4-3 0,1-4 0,-2 3 0,-2-1 0,-4-11 0,-3 15 1229,1-24-1229,-5 41 314,1-3-314,6 50 0,12-19 0,3 0 0,5 15 0,-3-21 0,2-10 0,9-36 0,-3-14 0,-16 24 0,-1-2 0,7-6 0,2-6 0,-5-4 0,-8-8 0,-5-8 0,-3 1 0,2 8-1029,0 4 1,1 1 1028,-2-5 0,1-10 0,0 4 0,-2 13 0,-2 10 0,-3-14 0,-1 29 0,-3-5 0,0 34 0,3 16 0,1 10 0,2-3 0,0-8 0,1 0 553,-2 9 0,0 7 0,5 0-553,8-10 0,5 2 0,1-2 0,-3-5 0,1 2 0,1 0 0,3 2 0,3 5 0,2-2 0,0-12 0,4-14 0,2-11 0,7-14 0,-1-8 0,-9 3 0,-4-4-341,-1-18 1,-6-3 340,-9 11 0,-4 1-1020,3-14 1020,-3 18 0,0 1 0,-1-13 329,1-1-329,-1 9 0,2 16 0,7 40 0,2 14 0,1 0 0,3 3 0,4 10 0,-2-10 0,1-3-106,0 1 1,-1-5-1,-8-20 1,0-1-1</inkml:trace>
  <inkml:trace contextRef="#ctx0" brushRef="#br0" timeOffset="20600">4319 6480 5734,'25'-9'0,"16"-5"0,2 1 0,-3 0-469,-5 3 1,6-1 0,-6 1 0,12-2 0,-15 5 0,0 0 0</inkml:trace>
  <inkml:trace contextRef="#ctx0" brushRef="#br0" timeOffset="23816">5633 8336 5734,'-23'-9'0,"3"2"0,4 2 0,-17 0 0,6 1 0,-14 2 0,1 7 0,18-2 0,-10 3 0,13 3 0,6-3 0,-17 12 0,16-8 0,-10 13 0,-2 2 0,8-6 0,-1 2 0,0 2 0,1 13 0,6-7 0,-4 11 0,9-9 0,2-2 0,1-4 0,0 0 0,1 1 0,6 3 0,7-1 0,3 1 0,0 9 0,8-8 0,6 4 0,-4-8 0,3-3 0,9 8 0,4-2 0,-14-16 0,-1-2 0,20 11 0,-21-12 0,1-1 0,16-1 0,-13-4 0,1-1 0,20 2-545,-21-4 1,-3-1 544,-1-1 0,-1-1-255,0-1 255,2-1 0,7-3 0,1-1 0,2-1-445,-2 0 0,-2-1 445,-9 1 0,6-5 0,1-2 0,0-1 0,4-3 0,-2 0 0,-10 2 0,9-10 0,1-1 0,-7 5 0,3-2 0,-1-3 0,-8 4 0,-4 2 0,4-4 0,-3 2 0,-3 3 0,-6 8 953,5-25-953,-6 5 0,-1 2 0,-1 1 0,-3-2 255,-4-1-255,-1 12 0,1 5 0,-6-7 0,-1-1 0,1 3 1026,-14-21-1026,-3 15 0,-1 4-239,-8-4 239,-7 7 0,13 11 0,-5 1 0,-2 2 0,-3 2-682,8 1 0,1 2 682,-2 2 0,1 2 0,2 1 0,4 4 0,1 2 0,-6 5 0,8-2 0,0 0 0</inkml:trace>
  <inkml:trace contextRef="#ctx0" brushRef="#br0" timeOffset="75371">17533 5765 5734,'39'-16'0,"0"0"0,4-2 0,0-1 0,3 0-1639,-6 0 1,-3 2 1008,-13 5 1,1 0 629,14-7 0,-2 0 1228,4-1-1228,-12 4 0,3-1 0,-2 1 0,14-8-190,-3 2 0,-4 2 190,-19 10 0,9-6 0,-18 6 556,-3 0 1,-19 10 0,-9 5 0</inkml:trace>
  <inkml:trace contextRef="#ctx0" brushRef="#br0" timeOffset="75589">17946 5535 5734,'-22'43'0,"10"-6"0,5 3 0,7-14 0,1 0-1548,-1 11 1,0 0 1547,2-10 0,0 2-812,4 12 1,2 6 0,-1-5 811,-3-13 0,2 1 0,1 13 0,2 6 0,-1-7 125,-1-14 0,-2-4-125,4 12 0,0 1 0,-8-36 0,0-4 0,-2-9 0</inkml:trace>
  <inkml:trace contextRef="#ctx0" brushRef="#br0" timeOffset="76103">18106 5611 5734,'-3'27'0,"1"0"0,-2 4 0,1 5 0,2 4 0,1 7 0,-1 1 0,1-5-1639,-1 6 1,0-2 1187,3-7 1,1 2 0,2-5 1072,1-9 1,1-6-623,7-2 0,2 11 723,-4-38-723,1-22 0,-4 9 0,4-11 0,2-5 0,-7 19 2660,7-12-2660,11 30 0,2 6 0,-2-3 0,3 4 0,6 1 0,12 4 0,-2-2 0,1-2-642,-14-2 0,4 0 1,-5-4 641,3-7 0,1-4 0,5-17 0,0-5 0,-2 0 0,-1-1 0,-5-5 0,-23-2 0,-7 2 0,1-1 0,-2 2 0,-3 3 0,-6 14 0,-20-10 0,7 27 0,-6-8 0,21 57 0,10-21 0,7 4 0,4 6 0,-1-5 0,3 1-96,5 5 1,2-4 95,-4-19 0,1-4 0,-1-7 0</inkml:trace>
  <inkml:trace contextRef="#ctx0" brushRef="#br0" timeOffset="76705">19627 5572 5734,'-6'-7'0,"-17"5"0,9 3 0,-13 7 0,14 1 0,-4 11 0,7 20 0,4 5 0,-3 0-389,8 6 1,6-3 388,16-15 0,1-12 0,2-1 0,6 1 0,11-5 0,-23-17 0,24-16 0,-19 6 0,0-3 0,-1-1 189,-1-4-189,15-15 0,-15 14 0,6-6 0</inkml:trace>
  <inkml:trace contextRef="#ctx0" brushRef="#br0" timeOffset="77453">20049 5722 5734,'-7'-13'0,"-32"27"0,6 9 0,5 5 0,2 3 0,3 10-812,10 1 812,15-28 197,30 0-197,-15-9 0,23-3 0,-23-10 0,4-16 0,0-3 0,-3 4 0,1-3 0,-2-1 0,-7 4 615,-2 7-615,2 4 0,-3 16 0,15 30 0,-10-11 0,3-3 0,3-2 0,9-7 0,1-2 0,18-24 0,0-8 0,-8-3 0,-11 8 0,4-2 0,-5-7 0,-7-11 0,-5-9 0,-3 0 0,0 6-1639,1 2 1,0 0 1616,-1-2 1,2-8 0,-1 1 0,-3 10 21,-5 10 0,-1 3-435,1-4 1,0 0 434,0-11 0,-3 2 0,-15 61 0,-2 13 0,2-1-376,7 4 0,1 13 0,1 2 1,2-9 375,5-10 0,2-1 0,-1 12 0,2 5 0,8-8 0,12-17 0,6-7 0,-3-3 0,11 6 0,5-2 0,-2-9 0,-20-25 0,-1-17 0,-1-3 0,2-5 0,-6 1 0,1-9 0,-4 9 0,-3 3 0,-3-5 0,3 12 0,9 47 0,-9-6 0,8 17 0,0 8 0,-5-5 0,-1 4 0,0 3 0,1 3 0,-2-2 0,0-2 0,-1-2 681,-1 6 1,-5-6-682,-7-21 0,-3-3 0,-6-5 0,-2-3 0</inkml:trace>
  <inkml:trace contextRef="#ctx0" brushRef="#br0" timeOffset="77592">20221 5494 5734,'8'-11'0,"20"-5"0,6-2 0,7-2-288,-2 2 0,6-2 288,0 4 0,4 0 0,-5 2 0,-8 3 0,1 0 0,-1 1 0,0-1 0,0 0 0,0 1 0</inkml:trace>
  <inkml:trace contextRef="#ctx0" brushRef="#br0" timeOffset="79187">21433 5914 5734,'23'-24'0,"0"0"0,1 0 0,3-4 0,1-4 0,-9 1 0,2-8 0,0-3 0,-2 1 0,-3 5-1639,4-9 1,-1-1 1161,-3 11 0,1-5 1,1-3-1,-2 4 0,-5 6 1181,-2-1 1,-4 2-705,0-1 0,-1-3 0,-4 1 0,-9-11 0,-4 2-141,8 0 0,-3 3 141,-9 11 0,-3 10 0,1 17-421,-8 17 0,1 6 421,2 3 0,-2 11 0,4 4 0,16 2 0,11 3 0,5 9 0,1-7 0,-3-14 0,2 0 0,8 9 0,5 8 0,1-1 0,-3-10-179,-5-15 0,0-3 179,14 19 0,1-5 287,-6-20-287,15-22 0,-18-7 0,0-5 0,2-3 0,-1-4 0,-7-2 0,-1-4 0,-2 3 0,-2 5 0,-1 1 414,3-9 1,-2 6-415,-8 21 2785,-3 7-2785,-7 28 0,-5 13 0,2-4 0,3 5 0,1 11 0,2-10 0,4-1 916,-3 3 1,11-8-917,20-33 0,4-10 0,-2-4-421,7-5 1,-2-4 420,-8-18 0,-8 2 0,1-8 0,-1 2 0,0-1 0,-1 0 0,0 2 0,1-3 0,-2 1 0,-3 4 0,-1 0 0,-2 6 0,3-8-527,0-1 0,-3 5 527,-6 22 0,1-6 0,-6 20-755,-11 26 0,-6 23 0,1-4 755,4-14 0,0 2 0,-2 6 0,-2 7 0,-1 2 0,2-5-149,3-4 0,2-3 0,-1-2 149,-3 13 0,1-2 0,-1 2 0,4-7 711,9-16-711,9-31 0,5-12 0,2-4 0,7-12 0,-4 9 0,2-5 0,-2 4 0,6-5 0,-2 0 0,1 2 0,0 12 3142,-5 9-3142,6 14 754,-15 9-754,-1 7 0,-5 24 0,-2-24 0,-1 22 0,0-21 0,0-4 0,1 3 0,4-8 0,19-6 0,4-4 0,-4 0 0,8 0 0,2-5 0,-12-12 0,-3-2 0,7-2-612,9-17 612,-27 20-310,5-14 310,-6 14 0,3-9 0,-6 15 0,0 1 0,1 6 0,-1 3 0,5 39 0,-4-22 591,4 23-591,5-16 0,0-14 0,5 6 331,-3-17-331,10-10 0,-7 1 0,7-4 0,-10 3 0,-5 4 0,2-1 0,-3 2 0</inkml:trace>
  <inkml:trace contextRef="#ctx0" brushRef="#br0" timeOffset="79580">23046 5481 5734,'1'-10'0,"-1"1"0,-5 8 0,-4 9 0,-7 30 0,0 8 0,2-5-958,0 6 1,4-4 957,15-19-217,15 11 217,-5-18 0,12 5 0,-7-39 0,5-20 0,-1-6 0,-4 6-1072,-1 2 0,-2-3 1072,-1 5 0,4-6 0,0-2 0,-2 2 0,-5 4 0,-4-11 0,-6-1 0,-1 11 0,-1-7 0,-1-1 0,0 2 0,0 5-561,1-10 0,-1 1 561,0 5 0,-1-6 0,-1 2 0,1 11 0,-3 0 394,-15 40-394,12-4 0,-3 33 0,5 17 0,7-11 0,4 3 0,0-1-244,-3-7 1,0-1 0,1 2 243,3 12 0,1 3 0,1-8 0,-1-10 0,0-5 0,0 2 0,-1-3 0,7 15 0</inkml:trace>
  <inkml:trace contextRef="#ctx0" brushRef="#br0" timeOffset="79741">22316 4686 5734,'-32'-22'0,"4"3"0,18 7 0,3 4 0,-3-4 0</inkml:trace>
  <inkml:trace contextRef="#ctx0" brushRef="#br0" timeOffset="84769">23618 4425 5734,'1'10'0,"5"27"0,1 8 0,-1-17 0,-1 0-1093,1 7 1,1 5 0,-1-6 777,-2-8 1,0-2 314,0-1 0,0 4-124,3 15 0,2 8 1,-1-6 123,-2-9 0,0 1 0,3 11 0,0 6 0,-2-12 0,-1-8 863,0 1-863,-9-58 0,-2-16 0,3 9 0,-1-2-58,0 0 0,-2-3 0,2-5 58,3-1 0,1-7 0,0-2 0,1 3 0,1 6 0,-1 5 0,0 6 0,2-6 0,1-7 0,2-9 0,0-1 0,1 4 0,-1 12 289,2 9 0,1 4-289,3-9 0,3 6 1300,4 15-1300,9 21 0,2 5 0,0-3-408,-1 8 0,-3 3 408,-17 1 201,0 15-201,-7 2 0,-10-8 0,-5 5 0,1-5 0,-6 15 0,-2-6 0,-1-7 0,8-23 1344,-3 2-1344,5-2 0,9 10 0,21-18 0,5-14 0,8-10 0,3-5 0,-4 2 0,-4-1 0,-3-1 0,3-3-85,4-2 0,4-2 0,-1-2 1,-6-1 84,-10 4 0,-4-1 0,-2-2 0,-3-1 0,-1-6 0,-4-3 0,-1 0 0,1 4 0,1-1 0,1 3 0,-2-1 0,-1-10 0,-3-2 0,-7 11 0,-13 15 0,-2 8 0,0 2 0,-22-3 0,16 59 0,13-9-530,3-3 0,2 0 530,6 8 0,6 0 0,4 8 0,0-5 0,-2-9 0,1 0 387,1 7 1,2 5 0,1-3-388,9 2 0,1-6 0,-2-1-484,3 1 1,-1-5 483,-8-18-438,27 1 438,-21-9 0,17-3 1027,-23-3-1027,4-1 0,0 0 0,1 0 1038,-2 2-1038,6 3 557,-8 0-557,10 5 0,-13-3 0,4-1 0,-9-10 0,-1 0 0,-5-6 0,-22 13 0,8 3 0,-8 5 0,-2 7 0,1 9 0,0 7 0,3-3 0,1-7 0,2 2-398,-2 7 1,0 5 0,9-7 397,15-5-806,26 14 806,-7-21 0,7-10 0,8-3 0,-4-4 0,7-7 0,-2-12 0,7-8 0,-11 1 0,-8-8 0,-1-1 0,-2-3 0,-12 9 0,-4 4 0,1 2 0,6-4 0,-14 36 1085,-2 18-1085,4 6 0,2 0 0,0-3 456,2 13 1,7-6-457,30-33 0,-16 9 0,-1-24 0,-2-6 0,-11-2 0,2-4 0,0 1 0,-5 4 0,-15 51 0,1-11 0,-8 18 0,5 1 0,33-9 0,-3-8 0,12-12 0,3-7 0,-3-6 0,6-14 0,8-8 0,-9 2 0,-7-3-398,-5 4 0,5-5 1,-15 7 397</inkml:trace>
  <inkml:trace contextRef="#ctx0" brushRef="#br0" timeOffset="84769">25399 4674 3865,'-10'40'0,"-7"8"0,-1 0 0,4-5-925,7-7 1,3-4 0,-4 4 924,-6 8 0,-5 5 0,0-1 0,6-8 0,7-9 0,2-3 248,0-2 0,-2-1-248,1 5 0,-1-2 0,-3 12 0,3-8 0,-4-11 0,-27-45 0,18 24 245,0-22 1,5-10-246,14-3 0,5 0 0,1-2 962,1 0 1,3 1-963,6 8 0,-1 8 0,3 0 169,2 0 1,2-1-170,4-7 0,3-3 0,-4 3 0,-4 7 0,-2 0 0,6-10 0,-1 1 0</inkml:trace>
  <inkml:trace contextRef="#ctx0" brushRef="#br0" timeOffset="86224">17988 7204 5734,'29'-11'0,"0"-1"0,11-4 0,-1 2 0,3 0-1639,-11 4 1,-1 0 1179,2-1 0,1 0 459,0 1 0,3-2 225,-2 1 1,2 0 0,1-1-226,0 0 0,1-1 0,-1 1 0,-5 1 0,0 1 0,-1 0 0,12-5 0,-5 2 0,-10 2 0,-9 4 0,3-3 0</inkml:trace>
  <inkml:trace contextRef="#ctx0" brushRef="#br0" timeOffset="86425">18616 7010 5734,'-9'19'0,"0"-1"0,2 28 0,3-17-1021,1-2 1,0 1 1020,2 2 0,1 2 0,3 15 0,2 4 0,-1-22 0,1 1 0,0 4 0,0 2 0,1-5 0,5 2 0,1-11 0</inkml:trace>
  <inkml:trace contextRef="#ctx0" brushRef="#br0" timeOffset="86902">18750 7096 5734,'2'-14'0,"-1"-9"0,-2 20 0,0-4 0,-4 43 0,-1 19 0,1-12 0,2-4 0,0 7 0,3-3 0,8-3 0,1-5 0,-4-5 0,1-2 0,4 3 0,1-10 0,3-23 0,-5-2 0,4-6 0,-6-1 0,5-13 0,-6 11 0,5-9 0,-5 15 0,15 14 0,-6-2 0,11 13 0,3 3 0,5 1 0,11-10 0,2-1 0,-4 7 0,-1-3-384,5-11 1,-7-9 383,-14-11 0,-7-16 0,0-12 0,-3 4 0,-5 13 0,-1-1 0,0-7 0,2-8 0,-3-1 0,-4 9 0,-6 9 0,-2 2 0,0-6 0,-1 2 0,-12-7 0,5 27 0,-4 1 0,6 15 0,13 20 0,9 12 0,0-4 0,3 7-675,-2-5 0,3 5 0,-1-10 675,9-8 0,2-4 66,13-4 1,-8-8-1,10-2 1</inkml:trace>
  <inkml:trace contextRef="#ctx0" brushRef="#br0" timeOffset="87203">19967 6983 5734,'-23'-23'0,"0"0"0,3 1 0,3 11 0,7 31 0,5 9 0,0 1 0,5 13 0,4 1 0,8-8-1482,3-3 1,2-1 1481,5-5 0,8-7 0,2-3 0,-1-6 223,1-5 1,0-5-224,-6-7 0,4-11 0,0-3 0,-6 2 0,0-3 0,-1 0 141,-9 3 0,0 1 0,-3 2 0</inkml:trace>
  <inkml:trace contextRef="#ctx0" brushRef="#br0" timeOffset="87755">20436 7009 5734,'-20'-10'0,"8"6"0,-13 11 0,13 4 0,-4 10 0,1 2 0,2-1 0,0 4 0,2 0 0,7-5 0,13 21 0,-1-26 0,16 11 0,-10-24 0,10-21 0,0-6 0,-7 7 0,3-8 0,-3-1 0,-10 1 0,-5 21 0,9 16 0,-8 7 0,10 20 0,16-21 0,-3-10 0,8-3 0,-13-25 0,-2-13 0,-3 2 0,-5 8 0,-1 0-379,5-11 1,2-4-1,-5 1 379,-6-1 0,-4-3-754,-2 3 0,0-5 0,-1 0 0,1 4 754,1-7 0,0 1 0,-2-3 0,-1-4 0,0 15-147,2 18 147,-1 3 0,1 4 0,0 8 741,2 7-741,5 24 0,3 22 0,-1-2 0,0-7 0,0 2 742,-2-6 0,1 3 0,0 1 1,1-1-743,4 8 0,1 0 0,-2-8 0,-4-14 0,1-1 0,7 20 0,1 0 0</inkml:trace>
  <inkml:trace contextRef="#ctx0" brushRef="#br0" timeOffset="87922">20471 6797 5734,'8'-20'0,"18"3"0,6 3 0,3 3 0,0 1 0,5-1 0,-6 4 0,1 1 0,-3 0 0,-7 2 0,1 0 0,7-2 0,0 1 0,0 0 0</inkml:trace>
  <inkml:trace contextRef="#ctx0" brushRef="#br0" timeOffset="88382">21306 6643 5734,'-9'29'0,"0"0"0,0 16 0,2-19 0,1 0 0,8 5 0,2-3 0,2-2 0,4 1 0,3-2 0,9-12 0,4-4 0,-5-12 0,-6-17 0,-3-4 0,-3 6 0,10-23 0,-16 44 0,-1 1 0,4 19 0,1 4 0,0-6 0,11 26 0,13-35 0,-12-7 0,8-10 0,1-8 0,-12-14 0,-2-5 0,3 5 0,-2 0 0,-4-6 0,-4 1 0,-5-2 0,-2 17 0,-6-6 0,5 25 0,-3-3 0,6 16 0</inkml:trace>
  <inkml:trace contextRef="#ctx0" brushRef="#br0" timeOffset="88992">21971 6716 5734,'-4'-18'0,"-14"16"0,5 2 0,-9 22 0,1 7 0,7-4 0,3 20 0,6 1 0,11-19-336,1 1 0,4-4 336,2-15-10,13-4 10,-9-4 0,16-11 0,-13-31 0,-2 16 0,-6-18 0,-11 31 500,-5 8-500,5 12 0,27 30 0,-14-17 91,6-1 0,2-9-91,15-42 0,-12 1 0,-2-9 0,-3-2 0,-9 4 0,-4 10 0,-2 3 0,-3 6 0,4 32 0,14 9 0,0 9 0,2 4 0,-6-13 0,1 0 0,3 2 0,-1 0 0,2 8 0,-10-12-254,3 10 254,-10-16 0,-6 6 0,-8 6 0,0-5 0,-7 0 0,-18-1 0,17-11 0,-25 6 0,27-15 0,-12-6 0,11 0 0,-4-4 0</inkml:trace>
  <inkml:trace contextRef="#ctx0" brushRef="#br0" timeOffset="89314">22870 6754 5734,'0'28'0,"1"-1"0,-1 7 0,-1 5 0,-1-4 0,0 4 0,0 1 0,0-4-1639,-1 10 1,1 1 1157,0-10 0,0 3 1,0 1-1,2-6 481,4 8 0,1-7 1344,1 8-1344,6-4 0,2-6 0,0-19 0,10 5 0</inkml:trace>
  <inkml:trace contextRef="#ctx0" brushRef="#br0" timeOffset="89854">22964 6982 5734,'7'-35'0,"0"0"0,0-1 0,-1 6 0,0 1 0,5-10 0,0 5-588,0 17 588,1 3 0,1 2 192,7 3-192,28 19 0,-18-3 49,-2 6 0,-1 6-49,-10 6 0,-3 2 0,6 6 0,-9-1 0,-8 1 0,-23 2 0,7-6 298,-15-2-298,14-18 0,0-1 0,1 0 0,6-2 0,2 0 0,5 0 0,9 0 0,3-3 0,5-3 0,10-6 0,4-5 0,6-8 0,2-8-820,-9 3 1,3-5 0,-1-2 0,-2 3 780,-1 0 1,-3 2 0,-1-3 38,2-8 0,-2-2 0,-7 4 0,-8 11 0,-3-1 0,0-13 0,0-6 0,-1 5 0,-1 9 0,-1 1-313,0-8 1,0-3-1,-2 9 313,-5 7 0,-9-2 0,-14 25 0,4-2 2928,-6 28-2928,15 21 0,5 5 0,3-25 0,1 0 0,-2 7 0,1 4 0,3 0 0,6 1 0,4 0 0,-1-4 0,-3-10 0,2 0 0,12 13 0,6 4 0,-2-13 0,1-17 0,11-5 0,0-5 0,-16-8 0,10-6 0</inkml:trace>
  <inkml:trace contextRef="#ctx0" brushRef="#br0" timeOffset="90590">24071 6777 5734,'-25'-14'0,"-17"33"0,-1 12 0,2-3 0,11-3 0,-3 6 0,9 0 0,14-1 0,7-2 0,2 15 0,9 4 0,28-41 0,6-11 0,-7-1 0,-6-11 0,7-8 0,0-2 0,-9 4 0,4-15 0,-9 10 0,3-6 0,-8 6 0,-9-6 0,-15 27 0,3-9 0,-11 36 0,-2 15 0,4 11 0,6-2 0,3-1 0,8-3 0,13-4 0,-1-34 0,16-20 0,-9 4 0,9-16 0,-11-3 0,2-4 0,0-1 0,5-4 0,-7 6 0,-2 14 0,-8 59 0,-6-10 0,-5 11 0,-1 14 0,-2 5 0,0-9 0,0-11 0,-1-4 0,0 3-81,1 8 1,-1 4 0,0 3-1,-3-2 81,-1-7 0,-3 2 0,0 0 0,1-5 0,1-5 0,0 3 0,-1-2 0,-3 6 0,-3 8 0,-1-6 0,2-18 0,0-23 0,-7 0 0,16-31 0,6-8 0,2 4 0,0-6 0,6-3 0,13 5 0,3 3 0,-11 10 0,1 1-136,17-14 1,2 3 135,5 7 0,2 1 0,-13 12 0,0 2 0,6-2 0,10-3 0,-13 5 0</inkml:trace>
  <inkml:trace contextRef="#ctx0" brushRef="#br0" timeOffset="90774">25027 7022 5734,'0'-11'0,"-7"13"0,-2 23 0,0 7 0,0 8-340,3-8 1,3-3 0,11-8 0,0-8 0</inkml:trace>
  <inkml:trace contextRef="#ctx0" brushRef="#br0" timeOffset="91059">25141 7181 5734,'9'-11'0,"-2"8"0,-2 5 0,-2 7 0,2 3 0,9 26 0,-8-17 0,6 18 0,-11-17 0,-7 20 0,2-11 0,-5 12 0,-3-9 0,3-12 0,-4 10 0,-8 6 0,10-21 0,-10 15 0,11-27 0,-4-9 0,3-2 0,-2-9 0</inkml:trace>
  <inkml:trace contextRef="#ctx0" brushRef="#br0" timeOffset="93536">21002 5193 5734,'-6'-12'0,"-19"-29"0,4 10 0,6 7 0,-2-1 0,-5-2 0,-3-1 0,-2 1 0,0 0-1255,0-1 1,0 1 1254,0 2 0,1 3 0,0 2 562,-12-7-562,3 6 0,0 1 0,10 4 0,-1 1 0,-7-3 0,-2 0 0,-8 0 0,2 2 0,-3 0-108,2 0 1,-2 2 107,14 7 0,0 3 0,-10 1 0,-2 1 0,6 0 0,0 1 205,-4 2 1,4 2-206,0 3 0,0 2-973,1 2 973,-4 2 0,2 1 0,6 1 0,-6 4 0,4-2 0,8-4 0,-1 1 0,-6 3 0,-4 3 0,7-3 0,-4 6 0,2-1 0,-1 3 0,4-2 0,1 1 0,-6 3 0,1 1-610,8-5 1,3-2 609,-8 11 56,8-6 0,-2 6 0,2 3-56,6 3 0,2 3 0,2 1 0,-2-2-49,-6 2 0,-1-2 0,3 3 49,7-3 0,1 3 0,4 0 0,6 0 0,11 4 0,8 1 0,2-1 0,-4-5 0,-1 5 0,1-1 0,-1-9 0,4 5 0,1 1 0,1-3 0,-2-7 0,9 2 0,2-5 0,4 1 0,5 2 0,-3-2 0,0 0 0,4 0 0,-6-10 0,8 2 0,2 0 0,-2-2 0,-7-5-715,1 0 0,-2-2 715,0 0 0,6 2 0,-1-1 0,-4-3 0,0-4 0,0-3-128,4 0 1,4-2 0,-2 0 127,4 1 0,1-1 0,1-2 0,4-1 0,-7 0 0,-16-1 0,-1-1 0,7-2 0,7-3 0,0-1 0,-6 2 0,-3-1 0,0-1 0,7-1 0,4-1 0,-2-4 0,-4-7 0,-2-4 0,-3 1 0,-3 3 0,0-1 0,5-4 0,4-4 0,-7 4 0,-10 5 0,-5 2 0,0 2 0,-1-2 0,5-6 0,3-5 0,-4 3 0,-2 3 0,-1 0 0,3-3 0,1-3 0,-4 4 1627,3-10-1627,-9 4 0,0-8 0,-3 5 0,-1 6 0,-2 0-108,2-6 1,0-5-1,-4-1 108,-8 5 0,-3 0 0,-3-2 0,-4 0 0,-4 1 0,-4-1 0,-3 0 0,0 0 0,4 0-246,0-5 1,3-1-1,-1 1 1,-4 3 245,-6-2 0,-3 1 0,-1 4 0,1 8 0,-10 6 0,1 8 0,13 4 0,-2 1-23,-7-1 1,-4 1 0,3 2 22,4 3 0,1 2 0,-12-1 0,0 2 0,12 3 0,1-1 0</inkml:trace>
  <inkml:trace contextRef="#ctx0" brushRef="#br0" timeOffset="94659">20690 6439 5734,'-27'-35'0,"8"12"0,0 8 0,8 10 0,-2 0 0,-11 3 0,-3 0 0,-3 0-704,0 1 1,0 1 703,1 3 0,-14 6 0,-4 1 0,1 0 0,-1 1 0,2 1 0,12 0 166,5-1 1,-3 4-167,-11 11 0,0 1 0,9-7 0,0 1-767,-6 7 0,5-1 767,9-4 0,1 0 0,0 4 0,-1 2 0,-3 3 0,5-4 0,0 0 0,0 9 0,7-4 0,1 0 0,4-9 0,0 0 447,-2 7 1,1 2-448,5 4 0,3-3 0,-2 8 0,1-6 0,2 3 0,4-3 0,2-1-947,1-2 0,1-1 947,-1 7 0,5 2 0,8-4 0,6 3 0,2 0 0,-3-7 0,-2-4 0,2-1 0,3 4 0,5 4 0,2 0 0,1-8-436,7-9 1,1-6 0,-1-1 435,3 4 0,2-1 0,-5-3 0,4-1 0,-3-2-93,0-3 0,1-3 93,1-2 0,3-1 0,-1-1-318,4 1 1,-1-1 317,-6-1 0,1-1 0,-5-2 0,-3-2 0,-1-4 0,-1-2 0,3-4 0,-2 2 0,3-2 0,0-1 0,-6 1 0,1-2 0,-5 1 0,8-12 0,-3-3 0,-8 4 0,2-6 0,-2 1 0,2-5 0,-1 0 0,-2 3 0,2-1 0,-2-1 0,-5 3 0,-1 0 0,-3 1 0,2-6 0,-2 0 0,2 0 0,-2 0 0,-4 1 0,-3 4 0,-5 2 0,-3-9 0,-12 0 0,-7-2 0,0 9 0,-4 0 0,5 3 0,-2-3 0,-1 4 0,-10-4 0,0 6 0,6 9 0,1 1 0,2 2 0,-4 1 0,-11-2 0,-8-1 0,6 3 797,10 4 1,0 2-798,-7-1 0,-7 0 0,0 2 0,10 3-9,-10 6 1,7 2-1,2 0 1,7 6-1</inkml:trace>
  <inkml:trace contextRef="#ctx0" brushRef="#br0" timeOffset="99761">23189 4800 5734,'4'-28'0,"0"1"0,3-6 0,0 6 0,0-2 0,2-2 0,1 0 0,0-1 0,2-1 0,4-7 0,6-2 0,0 13 0,6-3 0,0 1 0,-2 2-698,-5 1 1,-1 1 0,3 0 697,7-2 0,4-3 0,1 2 0,-7 8 0,13 1 0,-6 6 0,0 1 0,7 0 0,-4 7 0,8 1 0,-6 1 0,-11 2 0,-1 1 0,8 0 0,5 0 0,-6 2 0,8 6 194,-13-1 1,4 4-195,-1 4 0,6 4 0,0 2 0,-4-2-1414,8 1 0,0 2 1414,-9-3 0,3 2 0,0 3 0,-1 1 0,-2 5 0,-1 3 0,-2 0 0,-2-2-401,-3-3 0,-2-1 0,2 2 401,3 1 0,3 3 0,0 2 0,-3 2 0,-1 7 0,-3 5 0,-2-1 0,-3-7 0,-2-3 0,1 3 0,-5-3 0,4 10 0,1 5 0,0 3 0,0-1 0,-3-6 0,-3-9 0,1 9 0,-2 1 0,-3-13 0,2 8 0,0 6 0,1 2 0,0 1 0,-2-4 0,0-5 0,-3-8 0,3 12 0,-2 0 0,-2-10 0,1 9 0,0 6 0,1 1 0,-2-1 0,0-5 0,-1-7 0,-2 1 0,-1-7 0,-1 6 0,0 3 0,0 7 0,-1 5 0,0-1 0,-1-4 0,0-8 0,-1-4 0,0-6 0,-3 6 0,-1 3 0,-2 8 0,-2 4 0,0-1 0,0-5 0,2-8 0,-3 5 0,0-2 0,1 0 0,-3 6 0,0 0 0,2-10 0,3-11 0,-1-1 0,-6 12 0,-4 8 0,-1 2 0,4-7 0,-1-1 0,0 0 0,1-1 0,-2 5 0,-1 1 0,-2-4 0,0-7 0,-1-1 0,0-2 0,2-3 0,-5 5 0,-2 0 0,2-1 0,-3 3 0,-2 1 0,0-5 0,-5-4 0,0-4 0,1-1 0,-2 2 0,0 0 0,3-5 0,-1-1 0,4-3 743,-12 1-743,2-9 0,-8-1 0,5-2-372,11-1 1,0-1 371,-9 1 0,-6-1 0,4-4 0,1-9 0,4-5 220,3 3 0,-2-7-220,7-2 0,-5-8 0,-2-4 0,0-1 0,2 1 0,5 6 0,1 1 0,4 2 0,-2-3 0,-2-5 0,-5-6 0,0-2 0,5 4 0,8 6 0,3-14 0,12 10 0,2-10 0,0-2 0,1 7 198,0-1 1,2-1-199,1 5 0,-1-7 0,2-4 0,1 1 0,3 2 0,5-4 0,3 1 0,1 1 0,-1 2-210,-4 8 1,0 1 0,0 0 0,2-2 209,2-7 0,3-4 0,1-1 0,-1 3 0,-2 6 0,-1 8 0,-2 4 0,3-4 0,2-5 0,3-7 0,3-3 0,-1-1 0,0 4 0,-4 5 0,1 0 0,-1 6 0,1-5 0,1-1 0,2-7 0,1 0 0,-1 3 0,-3 8 0,-1 2 0,2 2 0,1 1 0,6-7 0,3-2 0,1-2 0,-2 4 0,-4 5 193,-3 2 0,-2 5 1,7-5-194,0 2 0,8-7 0,4-3 0,2-1 0,2 0 0,-3 3 0,-3 5 0,-6 8-40,2 3 0,-4 7 1,2-2-1,10-8 0,5-3 1,-2 2-1,-7 6 1,-11 10-1,0 0 0</inkml:trace>
  <inkml:trace contextRef="#ctx0" brushRef="#br0" timeOffset="101115">24124 4811 5734,'10'-18'0,"2"-27"0,-6 17 0,-4-5 0,-3 2 0,-3 6 0,-6-6 0,-4-7 0,1 5 0,-4-8-1639,-2-4 1,0 1 1613,5 16 25,-7-9 0,-1-1 0,-2 0 0,8 11 0,-3-4 0,-1 3-44,-7-4 1,-1 3 43,3 2 0,0 1 0,-5-4 0,1 2 724,-6-2-724,1 6 0,1 1 0,0 0 0,2 1 0,-3 1 0,1 4 0,2 4 0,-2-2 257,0 0 0,0 2-257,8 5 0,-11 0 0,-2 0 0,-2 0 0,2 0 0,-1 2 0,-5 2 0,6 2 0,-2 1 0,11 0 0,0 0-231,-12 0 0,1 1 231,3 0 0,-3 2 0,-7 1 0,0 0 0,20-1 0,0 0-653,-21 2 1,2 0 652,6 0 0,1 1-202,4 0 0,-6 2 1,1 0 201,-7 2 0,-3 1-303,6-1 0,-5 2 0,-1 0 1,7-1 302,-5 1 0,1 2 0,9-2 0,-7 3 0,0 0 0,2 0 0,8-2 0,2-1 0,2 0 0,-15 5 0,-7 2 0,12-3 0,11-3 0,-10 7 0,-1 2 458,2 1-458,1 4 0,2 1 0,3-2 0,7 0 0,-6 7 0,-1 1 0,8-6 0,8-8 0,1 0 0,-7 7 0,-3 5 0,4-2 380,2 1 0,4-4-380,-1 0 0,1 0 0,1-1 0,2-5 0,3-3 0,-2 1 0,6-7 0,-4 5 2836,2-17-2836,-2-6 0,6-13 0,3-13 0,3-7 0,-1-1 0,1 0 0,-1 3 0,1-6 0,0 9 0,-1 8 840,1 1 0,-1 0-840,-2 4 0,-7 21 0,0-5 0,-7 25 0,1 4 0,-6 14 0,-1 8 0,2 0 0,0 2-265,3-9 0,-1 2 1,2-2 264,-1 7 0,4-5 0,1 2 0,8-21-184,42-20 1,14-11 183,-22 3 0,1-3 0,3 0 0,7-2 0,-1-1 0,-7 1 0,-3-2 0,-4 0-346,4-2 1,-4 2 345,-12 6-324,13-7 324,-12 7 0,9-6 678,-20 11-678,7-4 88,-2 2 0,3-3 1,-1 1-1</inkml:trace>
  <inkml:trace contextRef="#ctx0" brushRef="#br0" timeOffset="103597">22145 3107 5734,'6'-5'0,"-2"7"0,-2 2 0,-1 28 0,-1 7 0,1-4-896,0 5 0,1 0 896,1-12 0,0 1 0,1 1 0,-1-2 416,3 22-416,-7-33 0,-2-14 0,-8-11 0,-2-23 0,1-7 0,1 7 0,1 0-763,-4-11 1,2 2 762,1-8 351,7 3 0,3-1-351,5 0 0,5-4 0,4 5 0,5 23 0,12 2 0,-16 18 0,21 12 0,-15-2 0,13 10 0,-21-6 0,-1 1 0,1 24 0,-7-16 0,-2 18 0,-11-20 0,-11 3 0,-2 0 0,3 0 0,-8 4 0,2-2 0,12-13 1671,-11 13-1671,16-16 528,-1 6-528,29-1 0,9-2 0,-9-1-406,11 1 0,1-2 406,-13-10 0,0-1-277,5-8 1,1-3 276,3-4-588,-10-12 0,4-16 0,-1-6 0,-1 1 0,-5 9 588,-1 3 0,-3-1 0,0 1 0,2-7 0,0-3 0,-2 2 0,-4 8-580,-5-3 1,-2 7 579,0-6 205,1 8 1,-4 2-206,-14-2 0,2 22 323,-14-4-323,-9 42 0,18 4 0,-1 12 0,1 2 0,2-6 0,-3-1 0,2 1 0,6-6 0,-2 7 0,2 3 0,4-3 0,7-7-149,16 8 0,7-6 149,-7-4 0,3 0 0,2 0 0,6-4 0,12-10 0,0-6 0,1-2 0,-2 0 0,1-10 0,-1-27 0,-6-7 0,1 1 589,0-5 0,-4 0-589,-15 6 0,0-9 445,-6 17 1,0 0-446,3-11 0,1 0 0,-10 29 0,-10 52 0,4-19 0,1 12 0,-1 11 0,2-9 0,2-2 0,-2 11 0,7-11 0,27-43 1600,-16 2-1600,14-27 0,-2-9 0,-9 6 679,-3 1 1,0 0-680,-4 6 0,-1 4 0,1 7 0,4 1 0,-13 38 0,-3 11 0,0 5-497,1-7 0,1-4 497,3-12 0,1-1 0,23 9 0,-11-16 0,28 0 0,-20-31 0,-2-7 0,7-4-601,-7 1 1,-5 0 600,-11 3 307,-4-1 1,-2-1-308,-4-4 0,3 7 0,-4 2 0,-21 3 0,12 16 0,-12 1 0,29 27 1293,-1-11-1293,25 13 0,-14-20 287,13 1-287,-9-6 0,13-7 0,-13 3 0,10 5 0,-20 5 0,2 14 0,1 25 0,-5-18 0,6 17 0,20-23 0,-16-11 0,28 4 0,-13-18 0,-6 0 0,4-1 0,-15 3 0,-3-1 0,-2 0 0,-19 16 0,-5 25 0,-2 4 0,-6 2 0,4 5 0,8-2 0,25-17 0,-3-9 0,10-5 0,0-22 0,8-20 0,0-7 0,-3-4 0,-5-7 0,-13 24 0,4-7 0,-8 16 0,-9 11 0,2 3 0,-8 10 0,5 1 0,1 2 0,1 0 0,17 31 0,4-26 0,10 17 0,20-48 0,-21-3-480,-3 1 1,0-3 479,2-13 0,-7-7 0,0-12 0,-3 3 0,-1-1 0,-2-3 0,-2 4 0,2-6 0,-1 0 0,-4 7 0,-2-2 0,-4 5 0,1-12 0,-2 22 0,-1 57 0,-1 19 0,1-8 0,1 2-336,-1 1 0,0 4 1,1-4-1,2 4 1,0-7-1,1-9 0</inkml:trace>
  <inkml:trace contextRef="#ctx0" brushRef="#br0" timeOffset="103940">24386 2895 5734,'-35'-2'0,"15"-1"0,3 25 0,3 7 0,7-3 0,3 15 0,2 2 0,4-13 0,3 6 0,2 1 0,2 8 0,-16-18 0,-2-1 0,2 12 0,-27-13 0,-10-14 0,21-5 0,-20 3 0,5-8 0,17-2 0,-16-2 0</inkml:trace>
  <inkml:trace contextRef="#ctx0" brushRef="#br0" timeOffset="104129">24398 3109 5734,'9'-5'0,"1"-2"0,-2 6 0,-1 6 0,-7 14 0,-1 15 0,-1 3 0,1-1 0,0-1 0,1-2 0,2-17 0</inkml:trace>
  <inkml:trace contextRef="#ctx0" brushRef="#br0" timeOffset="105140">24599 3207 5734,'-9'2'0,"5"2"0,-5 12 0,6-1 0,-1 2 0,2 9 0,0-5 0,5 9 0,2 0 0,8-2 0,2-6 0,3-4 0,4-12 0,7-13 0,-10-4 0,13-15 0,-9 7 0,7-7 0,-19 16 0,-7 8 0,-3 3 0,-18 35 0,6-10 0,-7 13 0,15-17 0,4-12 0,4-1 0,10-2 0,-2-3 0,5 9 0,-18 2 0,-11 19 0,-5 4 0,-4 3-863,2-1 1,1-2 862,4-7-23,0 1 0,0 1 23,-5 9 0,5-12 0,0-5 0,4-12 0,4-17 0,4-9 0,3-11 0,2-3 0,6-12 0,-4 12 0,0 2 1715,10-1-1715,11 12 0,4 3 0,6-6 0,-5 4 0,0 1 56,-5 0-56,-2-6 0,-1 0 0,-3 1 0,10-9 0,-2-1 0,-15 11 0,3 5 0,-14 12 0,-10 27 0,5 10 0,-1-10 0,4 7 0,0-24 0,10-10 0,11-21 0,4-13 0,0 0 0,2-5 0,-1 1-84,-4 5 1,0 0-1,2-3 84,-2 1 0,2-5 0,1-1 0,-3 4 0,-6 6 0,-4 6 0,-1 0 0,7-11 0,2-5 0,-10 16 0</inkml:trace>
  <inkml:trace contextRef="#ctx0" brushRef="#br0" timeOffset="105280">25068 3211 5734,'-3'-4'0,"0"1"0</inkml:trace>
  <inkml:trace contextRef="#ctx0" brushRef="#br0" timeOffset="126375">7418 10043 5734,'-1'28'0,"-1"0"0,0 18 0,1-17 0,2 0-3027,0 21 3027,0-19 0,0 1 0,0-6 0,1-1 893,2 14-893,3 2 0,3 10 0,-1-6-1000,-1-11 0,0-1 1000,1 10 0,2 6 0,4 1 0,6-6 0,5 2 0,1-2 0,-4-5-800,0 0 0,0-1 800,-4-6 0,2 4 0,3 2 0,0-2 0,0-3 0,5-2 0,1-3 0,-1-2 0,-3-2 83,4 5 1,1 0-84,-2-1 0,8 5 0,1 1 0,-1-2 0,-7-5 0,1 0 0,-2-2 0,1 2 0,2 0 0,-3-1 0,4 2 0,-3-3 0,8 5 592,-15-11 0,-2-1-592,4 1 2829,-12-8-2829,-3-3 357,12 9-357,-12-9 0,8 1 0,-15-14 0,-10-17 0,-5-5 0,-2 1 556,-3-5 1,-4-1-557,2 12 0,-1 3 0,-1-2 0,1 1 0,-17-14 84,13 14-84,14 9 0,2 3 0,7 4 0,20 9 0,9 6 0,1 1 0,15 6 0,0 0-1330,-11-4 1330,-9-5 0,1 3 0,0 1 0,-4 5 0,-9 21 0,-4 3 0,6-13 0,-4 1-781,-10 16 0,-9-2 781,-11-8 0,-2-2-84,0-5 1,0 1 83,4-10 0,1 0 0,-2 5 0,-1-2 1071,-12 8-1071,21-29 0,-5 3 0,13-17 0</inkml:trace>
  <inkml:trace contextRef="#ctx0" brushRef="#br0" timeOffset="127043">8396 10532 5734,'19'30'0,"1"0"0,3 7 0,-2 3 0,-5-3 0,1 7-469,-4-11 1,3 7 0,1 4 0,0 3 0,1-1 0,-2-3 0,-1-5-128,0 1 0,-2-5 0,0 1 0,3 4 596,-2-1 0,3 5 0,0 3 0,1 1 0,0-2 0,-1-2 0,-1-5-19,3 2 1,0-3 0,-1-3 0,-1-1 18,-1 0 0,0-2 0,0 0 0,6 10 0,0 1 0,-2-6 0,5 7 0,-8-14 0,7 10 0,-5-7 0,-1-5 415,-3-2 0,-18-19 0,-6-4 0</inkml:trace>
  <inkml:trace contextRef="#ctx0" brushRef="#br0" timeOffset="127338">8695 11712 5734,'10'47'0,"8"-19"0,6 3 0,-2 0-1639,-2 5 1,2 0 1357,2-5 0,3 0 0,0-12 854,0-18 0,1-11-573,3-9 0,1-8 0,-1 2-139,6 2 0,-2-1 139,-3-9 0,1-5 0,-8 5 0,-5-4 0,-9 3 0,-1-8 0,-2 7 0,0-7 136,-1-8 1,-2 4-1,-4 28 1,-1-7-1</inkml:trace>
  <inkml:trace contextRef="#ctx0" brushRef="#br0" timeOffset="129210">9266 10093 5734,'2'23'0,"1"4"0,1 2 0,2 17-1639,0-2 1,-2-1 544,1 1 1094,-1-10 0,-1 8 0,1 2 0,-1-7 0,0 0 0,1 0 0,-1 2 0,0 7 0,1 1 0,0-2-341,-1-6 0,0-1 0,0 0 1,0-2 340,1 4 0,-1-1 0,1 2 0,-1-2 0,0 1 0,1 0 0,-1-5 0,0 4 0,1-2 0,-1-1 0,1 2 0,1 7 0,-1-6 0,1 6 0,0 4 0,0 2 0,1 0 0,-1-4 0,-1-4 0,1 3 0,0-4 0,0-1 0,0 5 0,-1-5 0,1 3 0,-1 3 0,1 1 0,0-1 0,0-3 0,0-5 0,1 5 0,-1-3 0,1-4 0,-1-3 0,0 6 0,1-1 0,1 9 0,1 5 0,-1-8 30,-2-14 1,0-4-31,1 7 0,-1 0 0,-1-9 0,1 0 33,-1 2 0,0-4-33,-1-8 2295,-1-1-2295,-5-11 2842,-2-13-2842,-6-19 0,-3-13 0,1 4 0,3 10 0,0-1 0,-4-13 0,1 1 0,0-1 0</inkml:trace>
  <inkml:trace contextRef="#ctx0" brushRef="#br0" timeOffset="129463">9242 12102 5734,'-7'25'0,"0"-1"0,-4 0 0,19 5 0,9 8 0,-1-7 0,4-5 0,7 2 0,6-8 0,-3-25 0,2-11 0,-1 0 0,4 0 0,-1-2-917,-1 1 1,1-3 0,-5 2 916,-8 1 0,-3 0-310,4-7 1,-3 0 309,2-3-267,-4 4 1,-1 1 266,-7 7 0,5-13 0,-9 13 0,5-10 0</inkml:trace>
  <inkml:trace contextRef="#ctx0" brushRef="#br0" timeOffset="131262">8872 12966 5734,'-24'-19'0,"0"0"0,-4 0 0,0 7 0,-9 24 0,0 0-1093,13 22 1,2 16 0,4-6-100,8-16 0,2 0 1192,-5 14 0,-2 7 0,7-9 632,10-2-632,3-3 232,8-4 0,3-3-232,2 0 0,9-5 0,3-11 0,-1-31 0,0-9 0,-5 11 0,0-2 1135,4-15 0,-4-4-1135,-11 12 0,-3-1 323,2-7 1,-1-1-324,-1 7 0,-1 0 0,-1 1 0,0 3 748,-1 1-748,3 26 0,0 19 0,-2 9 0,0-8 0,-1 2-310,3 19 1,-1 2 309,-2-3 0,-1-3-245,-1-7 1,0 1 244,0 3 0,0 3 0,-1-3 0,-1-4 0,0 0 0,-2 12 0,0 6 0,-1-7 0,0-13 0,-1-1 0,-2 5 0,-1 4 0,-1-7 0,-7-2 0,-12-8 0,-5-4 0,-1-7 0,3-2 0,-4-5 0,0-10 0,3-4 0,-4 0 0,1-1 0,3-5 75,17-7 1,5-2-76,4-23 0,4 16 0,4 1-158,5 8 1,5 0 157,16-14 0,2 0 0,-11 13 0,2-1 0,2 0 0,6-3 0,3-3 0,-2 3 0,-6 4-831,2 0 1,0 1 830,7-6 0,4-2 0,-7 6 0,-5 5 555,-10 7-555,3-1 54,8 2-54,-11 7 274,18-2-274,-23 4 2541,-1-3-2541,-13-3 409,-4-1-409,-5-2 0,-7 0 0,-14 2 0,6 3 0,-5 9 0,14 5 0,0 3 0,-8 19 0,0 4 0,4-4 0,-3 4 0,5 1 0,27 10 0,-2-24 0,13-2 0,6-9 0,7-32 0,1-10 0,-8 18 0,-1 0 0,6-18 0,-7-1 0,-14 10 0,0-1 0,-3 4 0,0 2 0,-5 23 0,2 9 0,-1 7 0,4 4 0,1-4 0,13 10 0,3 1 0,-2-3 0,10 4 0,2-7 0,-2-23-802,5-3 802,-7-13 0,-9-4-782,-7-12 0,1-13 1,0-3-1,-3 6 782,1 2 0,-2-2 0,-1 0 0,2-7 0,0-4 0,-1 1 0,-4 7-602,-3 2 0,-2 4 1,-1 1 601,2 2 0,-1 1 0,0-1 0,-1-6 0,-1 0 0,0 8 0,-3 6 0,-6-11 0,-9 84 0,5-8 749,4-3 1,3 2-750,6 8 0,7-11 0,4 7 0,2 1 0,-1-6 733,0 0 1,2-1-734,2 4 0,4 6 0,1-1 0,-2-12 218,-3-12 1,4-6-219,12-3 0,9-2 0,2-2 0,-7-3-1006,-5-1 1,0-4 1005,15 0 0,6-2 0,-11-5 0,-7-16 553,-3-4-553,-15 0 0,-1-6 0,-2 3 0,-2 5 0,-1-1 157,0-5 1,1-4-1,-5 5-157,-5-10 0,-6 3 0,-12 8 0,-9-3 0,4 5 0,-7-7 0,2 10 0,-4-3 0,4 11 0,3 17 0,-4 5 0,15 26 0,5 8 0,3-5 0,12 0 0,8 10 0,2 2 0,-1-11 0,-3-12 0,3-2 0,6 7 0,5 7 0,0-2 0,-6-9 0,0-5 0,-2-2 0,-3-1 0,-7-8 0,-2-1 0,11 14 0,-10-10 0,8 10 0,-10 7 0,-5-15 2361,-4 25-2361,-16-16 0,4-1 0,-19 5 0,19-18 50,-6 5-50,10-9 906,-7 6-906,6-5 0,-6 6 0,9-8 0,-1 2 0,2-6 0,1-3 0,1-4 0</inkml:trace>
  <inkml:trace contextRef="#ctx0" brushRef="#br0" timeOffset="132335">10168 13165 5734,'26'19'0,"2"-3"0,14-20 0,-15-1 0,7-8 0,-1-8 0,-11-4 0,-6-6-820,-5-2 1,-1-7 0,-2-1 0,0 5 331,3-4 1,-3 0 487,-6-2 0,-3-4 0,-2 14 838,-2 18-838,0 1 0,-6-2 0,1 8 0,-2 1 0,2 11 0,-3 40 0,7-19 1638,-1 1 0,3 4-1603,4 2 0,4 3 1,0-5-36,3 18 0,-4-17 0,2 4 0,3-3 0,12-3 0,3-6 32,13 7-32,6-18 0,11-4 0,-5-5 0,-9-7 0,-1-4-331,3 1 0,2-2 0,-5-4 331,-6-5 0,-6-7 0,-6-6 0,-3-7 0,-2 4 0,4 2 0,-3-2 0,-2-11 0,-2-7 0,-7 5 0,-11 6 0,-3 3 0,5 1 0,-4 2 0,-6 1 0,-6 9 0,-15 21 0,-2 8 0,-3-5-28,11 19 0,-2 10 0,13 2 28,23 9 0,9 3 0,-14 4 0,3 0-776,17-5 0,4-7 776,-1-5-437,1 6 0,-1 1 437,-4-4 0,2-2 0,-9 2 0,-23-9 0,-7-4 0,-2 1 0,-1 0 0,-4-2 0,-10-10 0,1-4 0,-9 2-111,5-3 1,0-2 0,0-4 0,-3-3 0</inkml:trace>
  <inkml:trace contextRef="#ctx0" brushRef="#br0" timeOffset="132497">9717 13163 5734,'-29'-32'0,"7"2"0,24 14-1093,19-10 1,13-8 0,-3 4-100,-6 7 0,2-1 1192,0 0 0,4-5 0,1 1 0,-3 5 0,3 1 0,0 1-9,8-5 1,4-2 0,-2 1 0,-2 2 0,0-1 0,2-1 0,-1 1 0,1 0 0</inkml:trace>
  <inkml:trace contextRef="#ctx0" brushRef="#br0" timeOffset="160662">14472 11479 5734,'-5'17'0,"1"-4"0,2 19 0,4 5 0,0 3 0,0-16 0,1 2 0,-3 14 0,9 6 0,8-15 0,9 5 0,5 1 0,2 0 0,-2-2 0,-5-6-1093,-1-2 1,-3-4 0,3 4 1072,3 3 1,3 6 0,2 2 0,3 0 0,-1-4 0,-2-8 19,5-4 0,1-7 0,-2-2 0,-3-1-495,5 3 0,0 0 495,-3-1 0,5 1 0,0 0 0,-3-3 0,0-1 0,-3-2 0,-2-1 0,0 1 0,-1 0 0,15 3 0,-4-2-13,-3-1 13,-15-7 0,6-2 0,-33-33 2896,-2 10-2896,-7-10 0,-3-2 0,-2 3 103,2 6 1,-1 1-104,-6-5 0,1 3 0,-7-3 0,-1 1 0,1 2 0,3 2 0,-2 3 2,-11 4-2,15 10 0,-21 2 0,36 13 0,2 3 0,24 3 0,9 0 0,1 1-56,0-1 0,1 0 56,2 0 0,3 2 16,1 2-16,-5 0 0,6 6 0,-5-3 0,-7-4 0,0 0 0,5 3 0,3 3 0,-5 2 0,-3 13 0,-7 0 0,-1 2 0,-1-3 0,-5 6 0,-19 1 0,-8 4 0,2-7 693,7-14 0,-1 0-693,-3 9 0,-5 8 0,1-3 0,4-10 0,1-8 0,-7 14 0,16-38 0,2-4 0</inkml:trace>
  <inkml:trace contextRef="#ctx0" brushRef="#br0" timeOffset="161613">16935 11511 5734,'-25'36'0,"13"-13"0,-5 24 0,17-17 0,6 6 0,4 0 0,6 6 0,1 1 0,-3-4-1062,-3-4 1,-2-3 0,3 3 1061,5 6 0,3 5 0,1-1 0,1-7 0,1-8 0,0-5 0,-2-2 0,1 3 0,-1 0 0,11 7 0,-3-6 933,-12-15-933,21-6 0,-18-14 0,12-3 0,-26-26 0,-8-7 0,-1 3 255,0 2 1,-2-1-256,-4 14 0,-1 4 0,1 3 0,-9-17 0,7 16 1740,5 9-1740,8 3 0,28 30 0,-4-2 0,-7-5 0,2 2 0,-2 1 0,0 0 0,4 4 0,-5-6 0,0 4 0,1 16 0,-4 1 0,-5-4 0,-14 7 0,-9 8 0,-2-9 0,-15-5-338,8-9 1,-4 2 0,3-6 337,-5 0-269,-3-2 0,-1 0 269,-4 2 0,8-3 0,0-5-206,-1-11 206,17-6 0,-7-8 0,11 0 0</inkml:trace>
  <inkml:trace contextRef="#ctx0" brushRef="#br0" timeOffset="162832">15799 9840 5734,'42'-22'0,"-16"8"0,0 0 0,-3 3 0,-1 0-338,0 0 0,2-1 338,5-1 0,4-1 0,0 2 0,4 0 0,2 0 0,-5 1-1639,9-2 1,0-1 1534,-9 4 0,4-1 1,1 0-1,0 2 104,2 1 0,1 3 0,-2 0 0,-3 1-680,6-1 1,0 0 679,-3 1 0,5-1 0,0 0 0,-7 1 0,-2 3 0,-5-1-4,1 1 1,4 0 3,1 1 0,5 0 0,2 1 0,-5-1 0,6 1 0,1 0 0,-10 0 0,3-1 0,3 2 0,0 1 0,1 1 0,2 2 0,1 1 0,-1 1 0,-4-2 0,4 3 0,-3-1 0,4 1 0,-3-1 0,3-1 0,2 1 0,0 1 0,-2 3 0,-2 1 0,0 3 0,-1 0 0,-3 0 0,-5-1 0,11 3 0,-2 1 0,-4-2 0,5 2 0,-1 0 0,-10-2 0,-10-4 0,-1 1 0,10 11 0,4 5 0,-3-1 0,-4-5 0,0 3 0,-3 0 0,5 5 0,2 4 0,0 1 0,-3-1 0,-3 1 0,0 1 0,-2 1 0,0-1 0,-1-2 0,3 2 0,-1-2 0,-1 1 0,0 0 0,3 6 0,0 2 0,-1-2 0,-7-6 0,-4-1 0,-4-4 736,-2-6 0,0 1-736,1 7 0,1 6 0,-1 0 0,-2 7 0,-2 2 0,0-2 0,-1-9 0,1-2 0,-2 2-368,-3 1 0,0 3 0,-2-1 0,-2-8 368,-1-6 0,-4 0 0,-7 15 0,-7 6 0,-2-2 0,-3-9 0,-2-3 0,-1 1 0,2 3 0,1 2 0,-3-4 0,-3-3 0,-3-4 0,0-1 0,1-6 0,0-1 0,2-2 0,0 1 0,-1 0 0,1-1 0,-3 0 0,3-3 0,3-3 0,3-3 0,-13 7 0,10-7 0,1-1 235,7-4-235,-9-2 0,-1-2 0,-3-4 0,6 1 0,2-1 0,0-5 0</inkml:trace>
  <inkml:trace contextRef="#ctx0" brushRef="#br0" timeOffset="163113">18136 11804 5734,'-18'23'0,"11"-14"0,-3 30 0,14-22 0,21 24 0,0-14 0,-8-8 0,3-1 0,18-1 0,7-11 0,-10-8 0,1-2 0,-10 1 0,0-1 0,13-10 0,-3-1 0,-9 1 0,6-7 0,1 0 0,-3 1 0,-9 5 0,-2 1 0,0 0 0</inkml:trace>
  <inkml:trace contextRef="#ctx0" brushRef="#br0" timeOffset="163849">17397 12744 5734,'-33'21'0,"0"1"0,0-1 0,3-2 0,0 0 0,7 1 0,5 3 0,6 2 0,-1 19 0,2 1 0,1-18 0,5 0 0,11 20 0,10-9 0,2-27-727,23 3 727,-23-22 0,4-12 0,0-5 0,3-2-660,-3 0 1,0 0 659,-7 3 0,-1 2 470,13-16-470,-12 20 0,14 34 0,-21 8-591,-3 8 0,-1 2 591,-4 6-764,-3 0 1,-1 9-1,1-5 764,0-11 0,-1-1 0,0 11 0,-1 5 0,1-9 723,-4-2-723,-1-4 0,-5-1 0,-14 0 0,9-9 0,-4-6 0,-12-27 0,1-10 0,1 0 0,7-14 0,9-1 0,19 12 934,10-24-934,11 24 0,9 1 0,-2 2 0,-7 3 0,1 0 846,13-7 0,6-4 0,-2 3-846,3 0 0,-2 2-1102,-6 4 0,0 0 1102,5-3 0,-4 2 0,-1 1 0,-2 2 0</inkml:trace>
  <inkml:trace contextRef="#ctx0" brushRef="#br0" timeOffset="164745">17951 12969 5734,'-37'-17'0,"6"6"0,11 26 0,3 5 0,0 0 0,-3 5 0,0 3 0,8-3 0,3-1 0,-5 9 0,2 12 0,34-40 0,-8-3 0,17-12 0,4-25 0,-16 16 0,2-3 0,-2 0 0,-4 5 0,1-1 0,-7 7 0,-3 5 0,-6 19 0,2-6 0,0 19 0,4 2 0,17-9 0,0 18-255,7-36 255,-15-6 0,3-5 0,5-12 0,3-7 0,-1-7 0,-1-4-212,-4 12 1,1-1-1,-1-3 212,-2-5 0,1-4 0,-2 1 0,-3 5-1146,1-1 1,-1 1 1145,0-1 0,1-2 0,-3 5 0,1-3-535,-2 6 535,-1 3 0,4-15 0,-7 19 0,4-12 166,-8 24-166,-13 11 455,3 5-455,-11 12 0,6 13 0,0 10 0,3-5 0,3-9 0,0-1 168,-3 13 0,-1 5 0,4-7-168,9 3 0,4-1-258,2-2 258,5 0 0,11-2 0,4-2 0,0 1 0,-1-5 0,0-5 0,-9-17 0,0-3 0,24-23 0,-19 3-89,5-18 0,-4-7 89,-15 16 0,-3-2 0,1-19 0,-5 3 0,-9 7 0,-28 34 0,17 19 0,-9 23 0,23-18 0,6 19 0,12-8 0,3 0 0,-9-8 0,1-1 433,12 9 1,0-6-434,-11-14 722,10 13-722,-13-13 0,3 8 0,-12 9 0,-3 0 0,1-2 108,-1 4 1,-1 1-109,-2 1 0,1-2 0,-1 0 0,-1-8 0,-10-22 0,-1-4 0,-11-12 0</inkml:trace>
  <inkml:trace contextRef="#ctx0" brushRef="#br0" timeOffset="164913">18094 12540 5734,'11'-8'0,"-1"2"0,10-2 0,11-1 0,6-1 0,-4 2 0,3-1 0,-1 1-410,-1-1 0,-1 1 1,1 0-1,1-1 1,1 1-1,-5 1 0,16-3 1</inkml:trace>
  <inkml:trace contextRef="#ctx0" brushRef="#br0" timeOffset="171756">12464 8229 5734,'6'-33'0,"-2"15"0,5-20 0,3 0 0,1 0 0,0 0-1518,1-4 1,1 1 1517,-3 10 0,0 1 0,4-7 0,-2 4 0,-4 10 0,1-3-617,7-13 0,4-12 0,1 1 0,-5 10 617,-6 15 0,0 1 0,4-11 0,3-5 0,-4 9 1007,-2 6-1007,5-6 0,0-1 0,-2 5 0,2-5 0,-2 4 0,-10 18 0,3-7 1104,-4 8-1104,1-3 3276,-24 17-3160,8-3-116,-28 22 0,-5 7 0,7-4-957,-3 2 0,1 0 957,9-5 0,1-2-579,5-2 1,0-1 578,0 0-236,0 0 0,2-1 236,11-10 0,-5 5 0,19-18 1539,3-1-1539,10-9 0,0 0 0,7-4 0,6-4 0,-3 1 0,-4 5 0,0 0-20,5-5 0,4-2 1,-5 3 19,2 0 0,-12 9-24,17-13 24,-17 14-198,7 0 0,-1 5 198,-9 9 0,13 6 0,-18 4 0,2 10 0,1 2 0,2 4 0,-2 1 0,3 8 0,-3-5 0,4 12 22,-4-8 1,0-3-1,-5-6 1,-2-10 0</inkml:trace>
  <inkml:trace contextRef="#ctx0" brushRef="#br0" timeOffset="174091">11936 5996 5734,'-7'6'0,"4"22"0,4 14 0,1-4 0,-3-12 0,1 1 0,0 13 0,1 5 0,7-4 0,20 1 0,2-10 0,-2-1 0,12 2 0,3-16 0,-11-47 0,-4-12 0,-6 23 0,-2-2 0,-7-12 0,-1-11 0,-4 0 0,-3 8 0,-8-10 0,-1 10 0,-1-4 0,-1 8 0,-3 2 0,-1-4 0,3 11 0,3 13 0,-2 11 0,4 4 0,0 13 0</inkml:trace>
  <inkml:trace contextRef="#ctx0" brushRef="#br0" timeOffset="174325">12430 5961 5734,'8'-3'0,"-3"38"0,-3 15 0,0-23 0,0 1-1093,-1 11 1,1 6 0,0-6 604,1-10 1,1-3 487,0 2 0,0 1 586,1-3 1,0 4-587,4 12 0,3 6 0,-2-5 0,-3-12 0,1 0 0,3 16 0,2 5 0,-2-16 0,-5-25 0,5 9 0</inkml:trace>
  <inkml:trace contextRef="#ctx0" brushRef="#br0" timeOffset="174611">12424 6104 5734,'7'-38'0,"0"0"0,12-10 0,4 9 0,7 17-805,-6 5 1,0 3 804,4 11 0,1 14 0,0 3 0,-1 1 253,0-1 0,-3 6-253,-20 15 0,-7 2 0,-2-1 132,-1 2 0,-7 0-132,-17-7 0,-4-6 0,0 2-226,1-3 0,1-3 226,12-14 0,1-3 0,-16-6 0,15 0 0,-10-7 199,19-3 1,4 1 0,0-3 0</inkml:trace>
  <inkml:trace contextRef="#ctx0" brushRef="#br0" timeOffset="175134">12975 6004 5734,'-9'-24'0,"-1"2"0,0 19 0,-9 21 0,-1 8 0,-3 8 0,1-2 0,1 7 0,10-2 0,4 2 0,1-4 0,1-9 0,1 0-442,0 8 1,0 4-1,3-8 442,9-7-770,37-4 770,-22-15 0,2-3 0,0-8 0,-8-22 0,-4-14 0,-3 3 0,0 8 0,-1 0-748,2-12 1,2-6-1,-4 7 748,-5 11 0,-2 3 0,0 1 0,0-3 0,-1-9 0,-1-6 0,-1 6 0,2 9 0,-2 0-250,-1-17 1,-2-7 0,1 12 249,-2 13 488,-17 18-488,19 45 0,-4-4 0,3 3 0,13 11 0,5-3-969,4 5 969,-3-8 0,0-3 0,5-2 0,0-3 1776,6 3-1776,6-21 0,2-4 0,0 8 0,0-14 0,-3-5 508,-10-8 0,-1 3 1,0 0-1</inkml:trace>
  <inkml:trace contextRef="#ctx0" brushRef="#br0" timeOffset="175834">13437 5968 5734,'-15'-15'0,"4"7"0,-11 27 0,9-1 0,-1 12 0,1 2 0,2 0-862,2-3 0,2-1 862,5-5 0,18 19 0,-5-25 539,13 12-539,-1-34 0,-5-12 0,0-3 0,8-9-390,-9 4 0,-2-1 390,-6-3 0,-2-1-223,-2 3 1,0 0 222,0-3 0,1-17 0,-4 32 756,-1 3-756,-3 11 0,0 9 0,-1 6 0,17 30 0,-5-25 827,12 17-827,-8-28 0,19-15 0,3-7 0,-6-2 0,-3-2 0,4-5 0,-7-5 0,-12-5 0,-6-3 0,1 2 0,4-2 0,0-1 0,-5-1 0,-2-3 0,-1 8 0,-2 4 535,-3 4-535,1 21 0,-2 26 0,1 13 0,7 13-268,1 0 0,2 2 268,0-20 0,2-2 0,6 11 0,0-3 0,0-5 0,6 3 0,-13-27 0,7 4 0,-5-3 276,7 4-276,0 0 0,-4-4 0,3 4 552,-7-7-552,-1 0 0,-8-5 0,-2-2 0</inkml:trace>
  <inkml:trace contextRef="#ctx0" brushRef="#br0" timeOffset="175984">13433 5847 5734,'14'-18'0,"14"3"0,11 1 0,-4 2 0,-8 4 0,0 1 0,11-3 0,6-2 0,-8 2 0,5 2 0</inkml:trace>
  <inkml:trace contextRef="#ctx0" brushRef="#br0" timeOffset="176355">14090 5911 5734,'9'13'0,"-1"-7"0,9 2 0,5-8 0,27-8 0,-18 3 0,-4-18 0,-7-3 0,-17 10 0,-22-3 0,-6 5 0,0 18 0,-11 18 0,4 11 0,28-7 0,4 2 0,-6 7 0,2-1-146,10-7 1,3-1 145,14 13 0,4-15 0,2-2 0,-10-5 0,1-2-284,11 1 1,-1-5 283,0-10-211,4-5 1,3-4 0,3-2-1</inkml:trace>
  <inkml:trace contextRef="#ctx0" brushRef="#br0" timeOffset="176812">14807 5978 5734,'-23'-41'0,"-2"12"0,-4 56 0,0 15 0,5-10-1341,-6 9 0,6 0 1341,22-20 0,2-1 6,31 13-6,-16-20 0,11-3 0,1-5 0,-9-10 595,9-4-595,5 10 0,-20 23 0,-3 7 0,7-5 0,-1 2-733,-7 13 1,-4 1 732,0-13 0,0-1 0,1 13 0,-1-1 0,2 2 0,-1-7 0,-3-2 1098,-10-3-1098,-7-27 610,-6 6-610,-4-28 0,1-8 0,2 4 0,5-4 0,1-8 0,11 4 0,28-3 0,7 2 0,-17-6 0,3 1 26,23 7 0,3 8-26,-6 8 0,-1 1 0,-2 3 0,-2-1 0</inkml:trace>
  <inkml:trace contextRef="#ctx0" brushRef="#br0" timeOffset="177349">15180 6187 5734,'4'-47'0,"-17"13"0,1 33 0,-11 7 0,7 15 0,3 5 0,2 5 0,-2-5 0,4 0 0,14 2 0,27-6 0,-11-9-285,17-4 285,-23-15 0,4-10 0,-1-3 0,0 2 0,14-20 0,-24 25 0,-1 1 0,4-5 0,-6 12 0,2 14 0,-4 9 0,-1 8 0,4-11 0,1-6 0,34-2 0,-18-7 0,26-6 0,-17-19 0,1-13 0,-16-1 0,1-8 0,-3 4 142,-1 8 1,-2-3-143,-3-5 0,-1-10 0,-2 2 0,-2 10-1540,-2-6 1540,-2-1 0,0 7 0,0 26 0,-8 22 0,3 4 0,-5 20 0,5 1 0,5 3 0,0 2-819,1-11 1,1-1 818,0 15 0,2 0 0,7 4 0,1-2 0,5-16 0,5 3 0,-2-5 0,6 9 180,5 0 0,-2-9-180,-13-24 0,-1-2-33,5-5 33,-6 1 1712,3-3-1712,-6-2 0,-5 1 0,0-2 0</inkml:trace>
  <inkml:trace contextRef="#ctx0" brushRef="#br0" timeOffset="177523">15446 5804 5734,'8'-29'0,"4"5"0,19 15 0,5 5 0,0-3 0,1 0 0,-1 1 0</inkml:trace>
  <inkml:trace contextRef="#ctx0" brushRef="#br0" timeOffset="180434">13983 6682 5734,'-4'44'0,"0"-10"0,10-8 0,3-2 0,2-1-1323,15 18 1323,-7-28 0,3-2 0,3-9 0,2-3 0,3-3 0,-2-2 0,-3-2 421,-5-11-421,-8-12 0,-1-11 0,-2 4 0,-2 10 0,-1 0-592,2-12 1,0-5 0,-3 7 591,-7-3-620,1 7 1,-1 1 619,1-3 226,0 5 1,0 12-227,-2 40 0,2-1-759,-1 20 0,0 4 759,2-17 0,0 4 0,0 3 0,1 8 0,-1 4 0,1-2 0,0-6 0,0 8 0,-1 0 0,1-3 0,1 6 0,-1 0 0,0-10 0,-1-8 0,-1-3 0,1 17 0,0-1 0,-2 4 321,0-10 0,-2-5-321,-4-17 717,-34-5-717,22-11 0,-23-5 0,29-1-173,-10-12 173,13 7 0,-2-17 0,17 14 0,22-16 0,7-1 0,-1 2 0,-6 8 0,4-3 0,0 1 0,2-1 0,-1 2 0,-8 5 0,-1 1 572,6-5 0,-4 2-572,-8 3 772,14-18-772,-16 17 556,7-16-556,-32 31 238,2 0-238,-16 17 0,11 0 0,0 10 0,1 2 0,4-1 168,1-1 0,3-1-168,9-7 208,8 4-208,9-4 0,2-2 0,5-11 0,2-3 0,-1-4 0,2-2 0,0-7 0,-5-19 0,-4-5 0,5 0 0,-16 1 0,-4-6 0,-4 7 0,-10 6 0,-13-11 0,-5 9 0,-5 33 0,-5-14 0,43 52 0,18-22 0,2-3 0,1-2 0,6-5 0,3-5 540,-18-5-540,24-20 0,-30-17 0,-2-4 0,6 18 0,-2 0-475,-9-19 1,-7 3 474,-4 24 0,-11-7 0,1 13 0,-15 5 0,13 13 0,-4 15 0,14 5 0,10 6 0,4-6 0,16-2 0,-1-14 0,17 0 0,-11-6 949,5-5-949,7-5 0,-16 1 0,20-2 0,-29 5 0,-1 21 0,-11 4 0,-1 3 0,0 2 0,1 2 0,9 11 0,-4-31 0,15-6 0,4-4 0,-5-2-250,4-3 1,-1-1 249,-12-5 0,19-18 0,-17 13 0,13-13 0,-12 10 0,-8 7 0,-4 2 0,-20 22 0,-2 2 0,-6 8-311,10-7 311,1-1 0,-5 20 0,11-19 483,2 14-483,16-27 0,15-15 0,3-9 0,-8 3 0,-1 0 0,9-8 0,-1 4 0,2 11 0,-23 51 0,0-1 163,-7-5 1,-4 3-164,-3 3 0,-1-1 0,3-13 0,-1 0 0,-2 11 0,-1-2 0,-4 1 0,4-14 0,-3 5 0,-23-24 0,16-5 0,-8-5 0,-1-5 0,-8-15 0,6 5 0,6-4 0,58 5 0,-14 9 0,3 1 0,4-1 0,12-4 0,-2-1 0,1-2 0,4-1 0,0-7 0,-15-9 0,-6-1 0,-7 17 0,0-2 0,0-10 0,0-6 0,-5 8 0,-6 7 0,3-20 0,-6 32 0,-6 8 0,1 3 0,-14 40 0,11-20 0,-6 25 0,13-28 0,11 18 0,-2-17 0,10 10 0,5-24 0,8-17 0,3-7 0,7-3-945,-6-3 0,-4-3 945,-9-7 0,-10-1 0,0-8 0,-2 4 0,-3 10 0,0 0 0,2-8 0,0-5 0,-3 4 0,-4 3 0,-2 4 0,1 5 0,0 0 0,3-17 0,9 80 0,-6 3 0,-1-1 0,1 5 0,0-7 0,0 3 0,-1-5 0,-2-9 0,1-1 0,4 26 0,-1-8 0,-5-32 0</inkml:trace>
  <inkml:trace contextRef="#ctx0" brushRef="#br0" timeOffset="180582">15804 6625 5734,'-16'-21'0,"8"7"0,18 6 0,23 3 0,-9 3 0,2 0 0,18 0 0,2 1 0,-13 0 0,-1 1 0,4 1 0,0 0 0</inkml:trace>
  <inkml:trace contextRef="#ctx0" brushRef="#br0" timeOffset="181559">16383 6516 5734,'-24'-4'0,"8"3"0,-13 7 0,10 3 0,-14 19 0,-1 3 0,2-1 0,17 8 0,3 9 0,7-10 0,14-9 0,12 8 0,7-10 0,15-41 0,-8 1 0,-12 1 0,-2-1 0,14-14 0,-11 15 0,-1 0 0,-20 23 0,-8 25 0,-4 7 0,1 2-876,1-7 1,-2 5-1,2-5 876,-3 10-596,3-15 1,-2 5 0,2-6 595,-2 6-233,1-3 1,0-5 232,3-16-264,-31-26 264,20 4 0,-4-5 0,1-3 0,8-4 0,-2-27 0,7 20 0,15-12 0,6 1 0,4 12 0,9-2 0,2 2 0,2 10 0,12 0 0,0 1 0,-3 2 0,2 1 0,-2 1 1758,-14 6-1758,2-1 0,-1 0 0,-7 1 0,17-5 0,-30 6 2101,4-11-2101,-6 7 778,0-17-778,-7 15 505,-14-6-505,5 14 0,-10 5 0,0 12 0,3 6 0,-1 2 0,-10 19 0,27 8 0,8 0 0,0-14 0,17-3 0,4-11 0,5-43 0,-13 4 0,0-1 0,9-12 0,-12 8 0,-4 4 0,-10 15 0,5-6 0,-11 33 0,4-11 0,2 9 0,4-13 0,4-2 0,27-15 0,6-8 0,-9 0 0,-7 6 0,5-4 0,-5-6 0,-9-11 0,-5-7 0,-3 3 0,0 10 0,0-3 0,0-6 0,2-9 0,-1 1 0,-4 10 0,1-7 0,-3 2 0,3 7 0,-2 26 0,-2 3 0,5 23 0,-5-2 0,3 20 0,1 2 0,-1-2 0,0 5 0,1 2 0,-6-17 0,0-3 0,-1 10 0,-1 4 0</inkml:trace>
  <inkml:trace contextRef="#ctx0" brushRef="#br0" timeOffset="181708">17061 6530 5734,'31'-7'0,"-2"2"0</inkml:trace>
  <inkml:trace contextRef="#ctx0" brushRef="#br0" timeOffset="182279">14972 7900 5734,'-2'-8'0,"-9"5"0,6 6 0,3 24 0,4 5 0,6 0 0,-1 3 0,6-1 0,11-13 0,3-5 0,1 1 0,21-14 0,1-9 0,-21-12-616,4-3 1,-5-2 615,-19-6 0,-12-11 0,-3-2 0,-3 1 0,-1 1 0,-5 2 0,-15 8 0,-15 19 0,-3 4 0,24 0 0,-1 1 0,-25 6 0,7 6-291,27 5 291,1 5 0,11-5 0,4 1 0</inkml:trace>
  <inkml:trace contextRef="#ctx0" brushRef="#br0" timeOffset="182499">15502 7450 5734,'13'-17'0,"-2"3"0,-2 16 0,-7 6 0,1 16 0,-4 10 0,-2 15 0,-2 7 0,1-2 0,1-9-1639,0 2 1,1 0 1618,-1-10 1,1 7 0,-1 4 0,0-1 0,1-5 0,1-9 19,1 1 0,2-6 0,0 7 0,1-2 0,3 6 0,3-4 0</inkml:trace>
  <inkml:trace contextRef="#ctx0" brushRef="#br0" timeOffset="182692">15751 7568 5734,'-11'15'0,"2"5"-820,4 13 1,0 15 0,0 3 0,2-8-373,0-5 0,0 1 1192,0-2 0,0 7 0,-1 2 0,2-2 0,1-8 88,4 4 0,1-5 0,-2-6 0,1-2 0,2-2 1,-1 0-1</inkml:trace>
  <inkml:trace contextRef="#ctx0" brushRef="#br0" timeOffset="182966">15724 7686 5734,'24'-34'0,"-1"-1"0,1 1 0,-5 1 0,1 2 0,0 14 0,9 27 0,-2 9 0,-2-4 0,3 2 0,-3 5 0,-16 4 0,-6 1 0,-8 4 0,-4 1 0,-6-2 0,-20-8 0,-4-4 0,3-11-442,16-5 442,-5-2 27,1-4 0,8-1 1,-6-2-1</inkml:trace>
  <inkml:trace contextRef="#ctx0" brushRef="#br0" timeOffset="184718">16350 7676 5734,'-35'-21'0,"15"10"0,-15 5 0,5 23 0,10-3 0,-2 19 0,4 5 0,9-9 0,-1 3 0,8 0 0,37-1 0,14-25 0,-25 3 0,0-3-474,20-19 474,-32 3 116,16-18-116,-13 53 0,6-26 0,-16 31 0,-9 13 0,-1-9 0,-2 2 0,1-2 0,0 2 0,0-1-577,-1 0 0,-1 2 0,1-7 577,-2 3 0,-2-4 0,-1-1 0,-2-6 294,-23-25-294,25-27 0,1 3 0,5-3 0,16-9 0,6 4 0,2 3-178,0-1 1,4 2 177,14 4 0,-7 11 0,5-2 0,-3 2 0,-5 1 0,-1 1 0,6-1 0,3-1 0,-5 2 1719,4-3-1719,-6 2 0,-1-2 0,-17 5 0,-5 5 0,-5 4 0,-28 40 0,18-25 215,-8 13 1,1 5-216,17-2 0,2-1 0,-3 7-256,4-5 0,4-4 256,6-17 0,1-4 0,32-15 0,-22 2 0,0-1 0,1-5 0,0-17 0,-4-2 0,-1 4 0,2-3 0,-4 3 0,-13 18 512,-3 9-512,-5 9 0,4 25 0,0-11 0,7 8 0,35-29 0,-21-3 0,13-12 0,0-7 0,-11-7 0,0-4 0,-1-7 0,-8 3 0,-2-4 0,-1 1-260,3-6 0,0 0 260,-3 5 0,-1-2 0,-1 9 0,2 5 0,-5 20 0,0 51 0,-5-9 0,-1 4 0,0-1 0,0 2 0,1 0-590,-1 0 1,-1 2 0,0-6 589,-1 5-373,1-9 0,-1 0 373,1 4 0,-2 14 0,3-8 0,1-18 0,0 13 0,7-6 1602,-3-14-1602,14 9 1432,-10-22-1432,5-3 0,-3-9 0,9-19 0,-6 10 0,7-15 0,-14 24 0,-1-1 0,-1-1 0,-1 1 0,0-2 0,-1-6 0,-2 8 0,0-7 0,0 7 0,-1 1 0,-4 10 0,2 3 0,-4 10 0,1 30 0,4-20 0,-2 25 0,6-16 0,2-1 0,0-1 0,4-4 0,1-15 0,4 0 0,3-7 0,12-22 0,-9-14 0,1-5-203,-15-5 203,-7 2 0,-2 8 0,0 7 0,-4-3 0,-11-3 0,-2 1 0,-3-10 0,1 11 0,-4 10 0,-7 32 0,29 26 0,5 7 0,-15 3 0,21 0 0,9-3 0,11-14-670,-9-13 670,11 6 0,-3-19 0,1-3 0,-1 1 0,1-2 0,-2-2 0,-9-4 0,-2 0 0,0-1 0</inkml:trace>
  <inkml:trace contextRef="#ctx0" brushRef="#br0" timeOffset="184946">16682 7534 5734,'33'1'0,"-1"-1"0,12 0 0,4-1 0,-5-1-1639,-16 1 1,1 0 1363,8-1 1,5 1 0,-6-1 274,6-1 38,-1 1 1,-3 0 0,-2 0 0</inkml:trace>
  <inkml:trace contextRef="#ctx0" brushRef="#br0" timeOffset="224370">7186 9553 5734,'-9'-7'0,"-13"-8"0,9 5 0,-11-5 0,4 5 0,4 4 0,-21 3 0,20 4 0,-17 7 0,-1 14 0,13-8-437,-12 11 437,22-13 0,0 1 0,-2 8 0,0 2 0,-3 12 0,6 1 0,1 9 0,2-6 0,3 11 0,9-9 0,4 7 0,1-10 0,8-8 0,-1-3 0,5 1 0,12-7 0,0-5 0,-2 0 0,5-6 0,7 0 0,-6-5 0,-3-8 0,0-1 0,1-3 0,-13-4 0,-2-6 0,1-9 0,1-6 0,-2 3 0,3 3 0,-2 0 0,-2-3 0,-1-2 0,-6 3 0,-6-13-389,-5 16 389,-1-15 0,-17 2 0,-6 11 0,-3 1 0,11 5 0,-1 2-322,-10-4 0,1 4 322,12 10 0,-15-9 0,13 9 0,-5-9 0,17 11 0</inkml:trace>
  <inkml:trace contextRef="#ctx0" brushRef="#br0" timeOffset="225357">8736 8634 5734,'-8'-13'0,"-4"-2"0,4 5 0,-1 0 0,-11-4 0,6 8 0,-12-3 0,-4 14 0,11-1 0,-8 6 0,-10 19 0,21-14 0,-18 18 0,19-6 0,6 1 0,1 3 0,-4 9-483,5-9 1,3-2 482,4-9-419,4 8 419,0-5 0,5 7 0,11-3 0,4-1 0,3-1 0,0 0 0,2-2 0,11-9 0,1-9 0,2-1 0,-17-1 0,1-1 0,12 0 0,2-5 0,1-15 0,-3-4 0,-16 7 0,0-2 0,8-12 0,4-5 0,-8 0 0,-13 2 0,-5 0 0,5-3 0,-9-2 0,-17 8 0,-10-1 0,-1 5 0,2 8 0,-5 2 0,-8-2 0,-8-1 0,-1 1 0,3 6 0,-7 4 0,0 6 66,7-1 1,-2 0 0,7 4 0,-11 9 0,30 3 0</inkml:trace>
  <inkml:trace contextRef="#ctx0" brushRef="#br0" timeOffset="226315">9785 8609 5734,'-25'-8'0,"-14"9"0,-6 8 0,7 3-942,8 5 942,18-7 304,-12 18-304,8-4 0,-5 7 0,10-4 0,2-1 0,3-4 156,-7 25-156,12-18 0,6 1 0,2 2 0,0 9-462,2-9 1,0-4 461,-1-11 0,1-1 73,8 5 0,3 2-73,10 3 0,-11-4 0,6-3 0,14-8 0,8-5 0,-8-2 0,5 0 0,-8 0 0,6 0 0,-4-6 0,-7-11 0,-5-4 0,0 2-410,3-3 0,-3 0 410,-12 3 0,-1-2 0,10-26 0,-12 18 0,7-20 0,-14 25 0,-2-13 0,-2-2 0,0 3 0,0-1 0,-4-1 0,-12 7 0,-3 4 0,-4-3-131,0 2 1,-2 1 130,-3 10 127,3 4 1,-4 0-128,-12 2 0,-1 2 0,11-1 0,1 1-148,-7 2 0,4 3 1,16 3-1,1 1 1</inkml:trace>
  <inkml:trace contextRef="#ctx0" brushRef="#br0" timeOffset="249695">23768 7919 5734,'19'18'0,"6"-12"0,1-5 0,-4-4 0,8-11 0,-3-6 0,-16-6 0,-4-2 0,10-19 0,-14 13 0,-3 3 0,-3 10 0,-4-8 0,-21 14 0,4 20 0,-1 4 0,-21-2-273,18 8 0,4 4 273,3 2 0,-5 11 0,2 10 0,6-9 0,5 2 0,10-18 0,22 18 0,2-24 0,7 12 0,-2-36 0,-14 2 0,3-5 0,-5 4 0,-1-1 0,11-22 0,-11 18 546,9-16-546,-12 18 0,-1 5 0,3-9 0,-3 11 0,-1-3 0,-2 4 0,-5 0 0,0 0 0</inkml:trace>
  <inkml:trace contextRef="#ctx0" brushRef="#br0" timeOffset="251624">23761 7712 5734,'-11'15'0,"-9"14"0,8-11 0,-14 22 0,7-14 0,0 0 0,-1-2 0,1-3 0,-2 0 0,-1 1 0,1-1 0,-1 0 0,-7 2 0,9-7 0,-11 8 0,-2-3 0,1 0 0,3-1 0,-2-1 0,-7 4 0,8-4 0,3-4-159,0 1 1,1-1 158,6-4 0,-9 4 0,0-1 0,-1 1 0,1-1 0,0-1 0,0-1 0,-11 1 0,5-4 0,-4 0 0,3-1 0,-1-2 0,3 1 0,-1-2 0,-17-1 0,4-1 0,12-1 0,1-2 0,-7 1 0,6-2 0,-5 0 0,10-1 0,-1 0 0,-6-2 0,3 0 0,1 0-400,0-1 1,1 1 399,6-1 0,-13-5 0,-2-1 0,-2-1-756,9 0 1,-10-5-1,1-1 1,8 3 755,11 4 0,2-1 0,-12-4 0,-4-3 0,9 3-515,4-3 515,1 0 0,-8-10 0,0-2 0,15 14 0,-1-1 0,-7-7 0,-3-4 0,5 5 0,-4-6 0,-3-4 0,1 1 0,4 6 15,4 2 1,1 2-16,6 7 0,-16-19 0,16 18 2612,-13-12-2612,21 20 758,-2-1-758,0 0 0,-2 0 0,3 1 1044,1 2-1044,1 1 208,0 0-208,0 7 0,2 33 0,2-12 0,4 12 0,0 12 0,1-8 0,1 4 0,1 2 0,1 8 0,0-6 0,-3-15 0,1-3-584,1 9 0,0-2 584,0 4 0,-2-13 0,-2-11 0,-1-2 0,-8-42 0,-3-14 0,0-6 0,3 15 0,0-1 0,1 3 0,0-1 0,0 0 0,-5-16 0,2 4 0,1 5 584,0-1 0,0 2-584,4 17 0,1 3 0,2-2 0,8 13 0,34 18 0,-13-2-444,-2 1 0,0 0 444,-1 0 0,9 2 0,1 0 0,-2 0 0,1 0 0,-4-1 0,-13-5 0,-1 0 0,14 4 0,-12-3 0,15 4 0,-19-5 0,2-1 222,-5-1 0,-1-4 0,0-2 0</inkml:trace>
  <inkml:trace contextRef="#ctx0" brushRef="#br0" timeOffset="276687">6451 8653 5734,'40'1'0,"-17"0"0,5-3 0,2-2 0,4-2 0,3 0 0,9-2 0,-5 2-1639,-9 1 1,0 0 1577,8-2 0,4 0 0,2 1 61,-5 2 0,3 0 0,-1 1 0,-6 0 0,1 0 0,3 0 0,0 0 0,10-1 0,5-1 0,0 1 0,-4 0 0,-11 0 0,1 1 0,-1 0 0,0-1 0,10 0 0,5-1 0,-1 0 0,-5 1 0,-11 0 0,-2 1 0,-2-1 0,6 1 0,9-2 0,-2 0 0,-12 2 0,-1-1 368,-6 2 0,-1-1-368,6 0 0,-3 0 0,-1 0 0,-5 0 0,-11 1 2724,-14-14-2724,-12 5 0,-11-7 0,-19 6 0,-3 3 0,10 3-645,-10-2 1,3 1 644,22 6 0,-27-1 0,24 0 0,-21 1 0,41 2 0,40 8 0,-1 0 0,-1 0 0,7 3 0,-6-2 0,8 4 644,-5-4 1,-5 5-645,-15 23 0,-13-17 0,-15 25 0,-6 3 0,-2-18 0,-7 11 0,-3 1 0,-1-4 0,5-7 0,3-3 0,15-22 0,-1 0 0,0 0 0</inkml:trace>
  <inkml:trace contextRef="#ctx0" brushRef="#br0" timeOffset="278492">3183 8807 5734,'-3'-14'0,"0"0"0,-1-1 0,-2 0 0,-13-16 0,7 14 0,-13-10 0,5 18 0,3 5 0,-9 13 0,-1 6 0,0 7 0,-3 7 0,1 7 0,15-3 0,3 5 0,2-3-493,-3 6 1,3-1 492,2-2 0,3 2 0,3-6 0,11 7 0,24-33 0,4-9 0,-7-11 0,-11-14 0,3-15 0,0-7 0,-2 0 0,-5 9-1533,-5-1 1,-2-1 1532,-2 6 0,2-8 0,0-2 0,-2 3 0,-3 5-607,-3-8 1,-3 8 606,2 0 264,0-3 1,-1 14-265,-1 29 0,2 4 0,2 23 0,3 15 0,0-4 0,-1-16 0,0 0 733,2 13 1,1 6 0,1-7-734,6 4 0,0-14 0,0-1 0,6 8 0,7 2 0,-16-30 0</inkml:trace>
  <inkml:trace contextRef="#ctx0" brushRef="#br0" timeOffset="279024">3487 8796 5734,'-33'-3'0,"4"4"0,11 37 0,8-12 0,2-2 0,1 1 0,4 15 0,9-2 0,2 0 0,0 10 0,0-12 0,6-6 0,30-18 0,-23-11 0,6-11 0,-2-7 0,-10-13 0,-3-2 0,0 0 0,-3 4 0,4-7 0,-9 39 0,2 1 0,11 24 0,-8-17 0,11 11 0,4-32 0,-1-8 0,-1-2-820,-7-14 1,1-15 0,-2-3 0,-4 8 761,-4 6 1,-4 0 57,1-1 0,0-7 0,0-1 0,-3 5-623,-4 1 0,-1 2 0,-1 6 623,3 6 0,0 2-20,-4-23 1,0 5 19,3 24 0,0 13 0,2 4 0,3 26 0,5 14 0,0-6 0,2 1 1059,0 10 0,2 4-1059,2-4 0,4 3 0,-1-1 0,0-9 0,0-1 0,0 0 0,-1 0 0,-1 0 0,1-2 0,3 1 0,0-1 0</inkml:trace>
  <inkml:trace contextRef="#ctx0" brushRef="#br0" timeOffset="279190">3564 8747 5734,'26'-12'0,"2"0"0,3 2 0,7-1 0,-4 2 0,-9 2 0,1 0 0,8-1 0,9-1 0,-1 0 0,-9 3 0,8 3 0,-7 1 0,1 1 0</inkml:trace>
  <inkml:trace contextRef="#ctx0" brushRef="#br0" timeOffset="279508">4176 8626 5734,'-20'-9'0,"6"7"0,-2 8 0,-3 29 0,6-8 0,2-6 0,2 4 0,3 14 0,4 2 0,4-12 0,5-1 0,12 11 0,6-8 0,12-21 0,-4-42 0,-6-12 0,-10-2-653,-8 3 0,-3 4 653,-6 21 0,-1-4 0,0 6 0,-1 8 0,10 48 0,-2-10 0,4 7 0,3 3-262,1-6 0,0-3 0,-3-4 0,0-1 0,3 4 0,0 0 0</inkml:trace>
  <inkml:trace contextRef="#ctx0" brushRef="#br0" timeOffset="280929">3545 10108 5734,'27'-32'0,"1"0"0,-5-9 0,-1-6 0,-6 5 0,-7 11 0,-3 0-340,2-6 0,0-5 0,-1 3 340,-4-4 0,-1 2 0,-1-3 0,0 2 0,-2 2 0,5 11 143,14 24-143,-8 29 0,-2 15 0,6 3 0,0 11-423,-7-16 0,0 7 0,1 5 1,-1 2-1,0-1 0,-1-3 0,0-8 423,1 8 0,-2-7 0,1 6 0,-1-7 0,1 6 0,0 3 0,0 1 0,-1-1 0,0-4 0,-1-6-365,-1 5 1,-1-6-1,-1-2 365,6 7 0,-12-9 0,-40-19 0,-7-15 0,20-11 0,-3-7 0,-6-5 0,12 3 0,19 3 286,6-7-286,12-9 0,5-3 0,-5 12 0,2 1-223,10-18 1,3-4 222,-3 10 0,2-1 0,-1-6 0,-7 8 0,0-6 0,1-2 0,-1-1 0,0 2 0,-1 3 164,4-3 0,-1 3 0,0 0 0,-1-4-164,0-4 0,-1-4 0,-1-2 0,-2 4 0,-4 7 0,-4-8 0,-4 7 0,2 10 0,-1 2 357,0-5 0,-2 6-357,-2 18 0,-6 8 0,1 6 668,-5 11-668,4 15 0,1 13 0,2-4 0,1-8 0,2 0 0,-4 10 0,0 6 0,6 1 0,9-7 0,7 2 0,1-2 0,-2-4 583,-1 0 1,2-1-584,2 2 0,2 6 0,2-2 0,2-11 0,8-13 0,0-7 0,15 6 0,-16-13 0,-2-7 290,-4-15 0,-3-8-290,-3-11 0,-1-3 0,1 8 0,-1-1-556,-6-5 0,-5 4 556,-4 12-527,-3-17 527,1 20 1030,-5-10-1030,1 28 0,-11 32 0,8-7 36,-4 24-36,16-10 0,3-1 0,2 6 0,6-4 0,6 5 0,0-9 0,14-9 594,-8 5 0,-2-11-594,-7-49 0,-7-13 0,-7 6 0,0-6 0,-4-2 0,-12 15 0,-2 4-393,-3-6 393,4 8 0,-2 2 0,-7 1 0,-9 7 0,6 5 0,-12 18 0,22 8 0,-2 4 0,44 18 0,-10-26 0,2 3 0,6-3 0,12-19 0,0-7 0,-4 2 0,10-9 0,-3-5 0,-17-5 406,1-2-406,-10 9 0,-8 14 0,6 7 0,-3 28 0,-1 8 0,9-6-455,-7 10 0,0-1 455,0-18 0,15 15 0,-8-20 0,21-11 0,-24-10 613,5-17-613,-15 17 0,4-3 0,0 10 974,2 0-974,5 19 0,1 3 0,0 1 0,3 1-315,-4-8 315,0-1 0,13 5 0,-3-11 0,4 0 0,-5-15 0,-1-30 0,-4-8 0,-1 3 0,-6 13 0,2-5 0,-5 0 0,-8-7 0,-3 5 0,2 1 157,0-2 1,-3 10-158,-8 26 0,7 4 0,-7 13 0,13 10 0,4 1 0,-3-5 0,5 6 0,2-6 0,-1-20 0,8-2 0</inkml:trace>
  <inkml:trace contextRef="#ctx0" brushRef="#br0" timeOffset="304615">6782 5454 5734,'3'-8'0,"24"-13"0,8-2 0,-5 4-688,7-6 0,3 1 688,-16 11 0,2 0-820,7-3 1,8-2 0,2-1 0,-6 2 745,7-2 0,0-1-160,-6 3 1,6-2 0,-2 1 0,-8 4 233,-8 3 0,-4 3 0,0-1 0,3-1 0,14-4 0,8-3 0,-4 2 0,-1 0 0,1 1 0,0-1 0,4-1 0,-7 2 0,-10 5 0,-1 1 0,6-1 0,2 0 0,-3 2 0,-7 0 0,-1 2 0,8-3 0,3 0 0,-4 1 290,-4 3 1,-2 0-291,2 0 0,1 0 0,0 0 0,0 1 1057,-4-1 1,2 1-1058,11-2 0,4-1 0,-5 0 0,-8 2 0,-1 0-212,10-2 1,5-1 0,-6 1 211,-10 1 0,0 0 0,7-1 0,4 0 0,-3 1 0,1-1 0,-1 0 0,-2 1 0,2-1 0,-1 2 0,8-1 0,-2 1 0,-11 2 0,1-1 1101,10 0 0,3-1-1101,-5 2 0,4-1 0,-7 0 0,-10 1 0,-1 1-17,8-2 1,5 0 0,-4 0 16,-8 1 0,-1-1 0,16-2 0,3 1 0,-6-1 0,-1 1 0,5 0 0,-2 0 0,-10 1 0,1 2 0,10-1 0,-1 2 0,-10-1 0,0 1 0,10 0 0,1 0 0,-15 1 0,1 0 0,8 1 0,4 0 0,-3-1 0,0 2 0,0-1 0,-3 0 0,2 0 0,-1 0 0,18 3 0,-4 0 0,-23-3 0,1 1-257,6 0 0,4 1 0,-5-1 257,6 1-243,4 1 0,3 0 243,-12 0 0,0-1 0,9 1 0,4 2-707,1 3 1,4 1 0,-8-2 706,-14-3 0,0 1 0,13 3 0,10 3 0,-1-1 0,-10-1-420,-15-5 1,-1 1 419,24 6 0,-1-1 94,-13-2-94,1 0 0,3 3 0,2 0 0,4 3-47,-4-2 0,-2 0 47,-5 0 0,2 1 788,-11-4 0,4 2-788,3 0 0,3 3 0,2 1 0,3 1 0,1 2 0,0 0-257,0-1 0,0 1 0,-3-1 257,6 3 0,-2 2 0,-12 0 0,-1 3 0,-4-4 0,8 10-129,2 2 0,-5-2 129,-14-10 0,1 8 0,0 2 0,0 0 0,-1 0 0,-1 0 1034,-5 3-1034,-9-3 0,-3 6 0,-1-2 0,0-1 0,-2 1-527,-5 10 0,-3 5 0,0-8 527,0-16 0,-1-3 0,-2 6 0,-5 0 144,-2-4 0,-5 0 0,3-4-144,4-3 0,0-1 0,-6 5 0,-3 2 0,0-4 0,-5-3 0,-3-4-144,-5 1 0,-5 0 0,2 0 144,7-3 0,1 0 0,-2 0 0,3-2 0,-2 0 0,-1 0 0,2-2 0,-5 1 0,0-1 0,-4 1 0,6-3 0,-6 1 0,-2 0 0,-1 1 0,2-1 0,4-1 0,-3 1 0,4-1 0,-1 1 0,-2-1 0,4 0 0,-3 0 0,-1 0 0,0 0 0,0 0 0,1-2 0,-4 0 0,-2-2 0,2 0 0,3 0 0,3-1 0,-2 0 0,5 0 0,-5 0 0,3-1 0,-7 1 0,-2 0 0,0-1 0,4 0 0,7-1 0,3 0 0,7-2 0,-7 1 0,1-1 0,-7 0 0,-4-1 0,-2 0 0,1 1 0,3-1 0,6 0 0,-9 0 0,7 0 0,-6-1 0,8 2 0,-4-1 0,-2 0 0,-1 0 0,-1-1 0,2 0 0,-1-2 0,-1 0 0,-1-1 0,2-1 0,3 2 0,5 0 0,-4-1 0,6 1 0,-6 0 0,6 0 0,-5 0 0,-3 0 0,0-1 0,1-1 0,5-1 0,-4-4 0,2-1 0,3-1 0,4 2 0,-4-2 0,1 0 0,1 1 0,-5-3 0,1 1 0,9 1 0,8 3 0,3-3 0,-6-8 0,-3-6 0,-1-1 0,6 4 0,1 2 0,2 0 0,-11-8 0,-4-5 0,14-2 0,22-1 0,12-3 0,1 4 0,0 3 0,1 0 0,1-6 0,1-6 0,2 8 0,1 11 0,1 6 0,10-12 0,-9 12 0,4-3 0,-1 1 0,3-2 0,0 0 0,7-8 0,-1 3 0,-12 12 0,-4 5 0,1 0 0</inkml:trace>
  <inkml:trace contextRef="#ctx0" brushRef="#br0" timeOffset="306269">11731 5084 5734,'-42'-19'0,"1"0"0,-1 0 0,0 0 0,3 1 0,0-1 0,-1 3 0,0 8 0,-5 9 0,-1 8 0,1 2 0,5-2-429,-6-2 0,-1 3 429,10 2 0,-7 4 0,-3 3 0,1 0 0,5 0 0,8-2-1539,2 4 0,4 1 1539,-9 6 0,-3 3 0,7-2 0,3 11-221,13-7 1,0 6 0,3-3 220,1-6 0,2 3-285,2 8 1,2 8 0,1 1 0,4-8 284,2-8 0,5 0 0,4 1 0,4 7 0,3 2 0,5-2 0,3-5 0,9-5 0,7-5 0,3-3 0,0 0 0,-4 2 0,-2 7 0,-4 1 0,1-1 0,4-4 0,0-6 0,3-2 0,3-3 0,-2-2 0,-3-6 0,6-4 0,-2-7 0,-2-1 0,3 2 0,1-2 0,0 0 0,3 0 0,3-3 0,-11-3 0,2-3 0,1-1 0,-1-1 0,-4 1 0,3-1 0,-4-1 0,4-1 0,-5 3 0,4-1 0,1-1 0,-1-2 0,-5-2 0,-1-5 0,-4-3 0,-2-1 0,-3 3 0,5-7 0,-2 0 0,1-1 0,1-3 0,-5 1 0,-4-1 0,-5-2 0,-4 1 0,-1-3 0,-1 1 0,1-11 0,-1 1 0,-4 11 0,-1 0 0,-3 4 0,-2 2 0,-6 1 0,-8-2 0,-7-4 0,-3-1 0,4 5 0,-3-3 0,-2 0 0,-1 4 0,-4-6 0,-3-1 0,-4 3 0,-3 6 0,2 10 0,-4 6 0,-2 2 0,-1 2 0,2-1 0,3 0 0,-3-5 0,3-1 0,0 2 0,-3 1 0,2 5 0,-4 0 0,-2 1 0,2 2 0,3 2 0,7 2 0,-5 4 0,1 5 0,0 3 0,-8 5 0,-3 1 0,2 1 0,6-3 0,3 0 0,4-2 0,-4 3 0,0 0 0,-5 0 0,-1 2 0,1 3 0,4 4 0,5 7 0,3 5 0,1 3 0,4-2 0,2-5 0,2-5 0,3-2 0,-2 3 0,-3 2 0,-5 5 0,1 1 0,5 3 0,9 2 0,11-1 0,9 3 0,4 3 0,3-2 0,0-3 0,-3-5 0,-1 0 0,1-5 0,2 4 0,3 5 0,3 8 0,2 3 0,1-1 0,1-7 0,-1-11 0,9-4 0,6-11 0,4-3 0,10-2 0,4-1 0,-1-2 0,-8-2 0,-5-2 0,-4-3 0,3 0 0,3 0 0,6 1 0,2-2 0,-2-2 0,-6-2 0,1-5 0,-4-4 0,-2 1 0,6-3 0,-1 0 0,-8 1 0,1 0 0,-3 0 0,-4 0 0,0-4 0,1-10 0,5-9 0,-2-2 0,-5 5 0,1 4 0,-7-5 0,-10-1 0,0-11 0,-3-6 0,-1-3 0,-2 1 0,-3 5 0,-2 9 0,-5 4 0,-4 6 0,-3-5 0,0-9 0,-2-8 0,-3-2 0,1 5 0,-1 10 0,-5 8 0,0 6 0,1 1 0,-4 0 0,-5 3 0,-6-2 0,-3 1 0,4 4 0,2 3 0,1 2 0,-2 0 0,-1-3 0,-3-3 0,-1 3 0,-3 6 0,-1 10 0,-5 6 0,0 3 0,2 2 0,6-1 0,5-2 0,4 1 0,-4 1 0,-3 2 0,-7 1 0,-1 2 0,3 0 0,8 0 0,-1 5 0,4 7 0,7 0 0,-3 7 0,-1 5 0,0 2 0,2-2 0,5-3 0,1-2 0,3-4 0,2 3 0,2 6 0,3-2 0,0 6 0,0 4 0,2 2 0,1 0 0,2-2 0,3-4 0,3-6 0,6 9 0,5-8 0,6 3 0,-1-6 0,2 2 0,3 1 0,2-4 0,2-7 0,7-4 0,3-7 0,5-4 0,-3-3 0,4-3 0,3-2 0,-1-1 0,-3 1 0,-2 2 0,-1-1 0,-1-1 0,4-3 0,6-2 0,3-1 0,1-3 0,0-3 0,-3-5 0,-3-7 0,-1-5 0,-2-3 0,-2-1 0,0 1 0,0 1 0,-2-1 0,-1 0 0,1-2 0,-2 0 0,2-2 0,-1-1 0,-3 1 0,-7 1 0,-5 1 0,-6 1 0,-2-3 0,-2-13 0,-3-5 0,-3 5 0,0 5 0,-3 1 0,3-3 0,-1-5 0,-11 0 0,-11 10 0,-8-2 0,-6 1 0,1 2 0,4 4 0,3 5 0,2 4 0,-4-3 0,-2-6 0,-4-5 0,-3-1 0,-2 5 0,-3 10 0,-2 12 0,-5 8 0,-1 5 0,2 1 0,4 0 0,1-3 0,3 2 0,-3 1 0,-1-1 0,-5-1 0,-2 2 0,1 5 0,2 7 0,9 7 0,0 7 0,0 5 0,1 2 0,3 0 0,2-2 0,3-7 0,-6 2 0,6-4 0,-1 8 0,8-3 0,-3 9 0,-1 4 0,0 3 0,2 0 0,4-4 0,6-5 0,7-9 441,12 3 1,9-3-442,1 3 0,3 5 0,4-2 0,1-8-68,14-9 1,2-7 0,1 2 0,1-1-1,1-5 1,0 1 0</inkml:trace>
  <inkml:trace contextRef="#ctx0" brushRef="#br0" timeOffset="308144">11289 6114 5734,'-14'48'0,"0"-1"0,4-14 0,0 3 0,1-2 0,-1 7 0,0 3 0,0-2 0,2-7-305,-2 5 0,2 1 305,0-2 0,-1 10 0,-1 4 0,0 1 0,2-6 0,2-9-1639,0 0 1,2-1 1615,-1-1 0,0 7 0,0-2 0,2-8 23,1 7 0,3-1 0,2 9 0,-1-6 0,0-16 0,0 0 0,1 16 0,0 6 0,1-12 819,-1-16-819,3 20 0,-4-24 0,2 10 0,0-7 221,-2-8-221,2 12 2939,-2-12-2939,8 16 0,8 8 0,-4-4-598,5 4 598,-12-21 0,1 2 0,0 0 0,4 11 0,0 6 0,1 1-781,-1 0 781,-3-10 0,-1 1 0,1 3 0,0 0 0,0 4 0,3 15 0,-6-24 0,0 6 0,1 10 0,1 10 0,0 2 0,-2-8-314,2 1 1,-1 1 313,0 0 0,0 9 0,0-2 0,-1-11 0,-2-15 0,0 0 0,3 12 0,3 9 0,-1 1 0,-1-8 0,0-4 0,0 2 0,0-1 0,2 9 0,1 2 0,-1 0 0,-1-7 0,0-2 0,-2-4 0,1 1 0,1 6 0,1 1 0,-1 0 0,1 6 0,0 2 0,-1-8 0,-2-12 0,0 1 0,1 4 0,3 8 0,1 4 0,0-2 0,-1-7-1364,1 5 1,2 0 1363,-2-3 0,1 5 0,1 0 0,-2-9 0,-1-7 0,0-2-306,5 13 0,4 5 0,-3-4 306,-3-9 0,1 1-17,-1-2 0,3 7 1,2 2-1,-2-2 1,-2-7 16,0 0 0,0-3 0,2 5 0,1 4 0,4 2 0,3-1 0,4 3 0,2 1 0,-1-1 0,-4-6 0,-3-5 0,-4-3 0,7 5 0,-4-6 0,4 4 0,3 4 0,3 3 0,2 2 0,-1-1 0,0-2 0,-3-2 0,-2-5 0,-5-4 0,6 4 0,-4-6 0,6 6 0,-6-7 0,6 6 0,4 3 0,3 2 0,1 1 0,0 1 0,-1-2 0,-2-3 0,-4-4 0,-5-4 0,7 4 0,-5-5 0,3 2 0,0 1 0,4 3 0,3 3 0,0-1 0,-4-4 0,-6-6 0,1-1 0,1-3 0,6 3 0,7 4 0,1 0 0,-5-4 0,-1 1 0,3 0 0,-9-4 0,8 2 0,4 3 0,3 0 0,-2-1 0,-4-1 0,-7-4 0,3 0 0,-7-3 0,4 2 0,-1 0 0,3 1 0,2 0 0,0 1 0,-2-1 0,10 3 0,0 1 0,-2-2 0,-6-2 0,-2-1 0,-1 0 0,0 0 0,5 2 0,0 0 0,-10-4 0,6 2 0,-10-5 0,2 1 0,5 1 0,-1-1 0,-6-2 0,-2 0 121,1-1 1,-2-1-122,0 0 2352,-10-3-2352,9-1 3139,-22-29-3139,-9-18 0,-3 7 0,-4-5 0,1 4 0,3 4 0,-1 2 0,-1-2 0,-2-1 0,2 6 0,-6-5 0,6 11 0,-4-4 0,10 20 0,-1 5 0,9 9 0,28 26 0,-4-8-665,-2-5 0,2 0 665,6 3 0,-6-6 0,3 1-119,8 6 0,4 4 119,-2 0 0,2 3 0,-2-2-647,2 2 0,-3-2 647,-9-5 0,0 1 0,-7-4 0,-7 2 0,-22 21 0,-7 3 0,-2 0 39,0-16 1,-5 6 0,-3 0 0,2-5-40,-1-6 0,0-4 0,0 1 0,-1 2 0,-2 1 0,1-1 0,-10 8 0,4-5 0,5-4 0,1-1 0,1-1 0,6-5 0,-13 12 206,25-23-206,1 0 0,2-3 0,1-1 0</inkml:trace>
  <inkml:trace contextRef="#ctx0" brushRef="#br1" timeOffset="356089">13265 7079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36:38.45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21149 672 5734,'3'-13'0,"2"-4"0,-2 6 0,1-1 0,-2 3 0,-1 1 0,-18 17 0,7-3 0,-21 27 0,19-5 0,1 7 0,1-4 0,0-6 0,3 1 0,6 21 0,5 8 0,5-12 0,12-11-627,3 2 1,2-6 626,-2-21-301,6-9 0,3-6 301,-7-3 0,0-4 0,15-8 0,-2-3-401,-15 3 1,-5-2 400,-1-1 0,-3 1 0,1-12 0,-5 0 0,-18-7 0,-6 0 0,-4-1 0,0 3 0,-8 3 0,-20 14 0,-1 9 0,5 0 0,-9 3 0,4 9 0,24 19 0,-4 5 0,14 2 0,6-5 0</inkml:trace>
  <inkml:trace contextRef="#ctx0" brushRef="#br0" timeOffset="474">21300 1539 5734,'-41'10'0,"0"1"0,3-3 0,9 7 0,21 22 0,9 4 0,-1 1-583,2 0 1,4 0 582,5-18 0,5-2 0,15 8 0,1-1 0,-11-8 0,1-2 0,13 7 0,0-12 0,-11-25 0,-2-6 0,6-2 186,-9-1 1,-5-7-187,-18-14 0,-8 0 0,1-1 0,-2 8 0,-4-4 0,1 7 0,-3 7 96,0 2 0,-1 6-96,-16 23 0,14-1 0,-10 16 0</inkml:trace>
  <inkml:trace contextRef="#ctx0" brushRef="#br0" timeOffset="858">21249 2521 5734,'-8'46'0,"-1"1"0,5-22 0,2 2 0,3 7 0,2 8 0,2 1 0,2-7-1347,6-1 1,3-1 1346,-2 3 0,3 1 0,5-5 0,6-10 0,5-6 0,-3-4 0,-5-1 0,1-3 0,14-3 0,-1-9 0,-20-13 0,-4-7-91,1-13 0,-2-3 91,-3 4 0,-3-2 316,-4-8 1,-9-1-317,-11 15 0,-7 2 0,2 3 0,5 3 0,-1 2 0,-13-11 0,0 7 0,5 15 0,6 5 0,-9 0 0</inkml:trace>
  <inkml:trace contextRef="#ctx0" brushRef="#br0" timeOffset="1560">22625 964 5734,'-20'-32'0,"3"17"0,-9 6 0,8 32 0,5 8 0,5-3 0,11 3 0,5 8 0,3-7 0,15-3-1342,1 1 0,2-4 1342,-3-16 0,11-13 0,2-6 0,-3-3 0,1-1 0,-4-7 0,-20-5 0,-5-2 0,-1-7 403,0 8 0,-6-1-403,-18 1 0,-10-1 0,3 5 0,-4-6 0,-5 9 0,-8 1 0,7 10 0,6 21-110,2 0 0,2 3 0,5 11 1,1 2-1</inkml:trace>
  <inkml:trace contextRef="#ctx0" brushRef="#br0" timeOffset="1923">22761 1592 5734,'-23'23'0,"11"-10"0,-12 27 0,12 7 0,6-17 0,7 14 0,4 1 0,2-17 0,5 6 0,5-10 0,15-39 0,-4 2 0,-12-16 0,-3-11 0,-3 4 0,-3-7-935,0-5 0,-3 4 935,-9 23 0,0 2-276,-37-2 276,21 16 0,-5 2 0,1 5 0,4 17 0,-4 7 0,1 2 0</inkml:trace>
  <inkml:trace contextRef="#ctx0" brushRef="#br0" timeOffset="2264">22697 2303 5734,'-7'40'0,"-1"0"0,0-1 0,-1-4 0,1-1 0,8-1 0,16 3 0,9-2 0,-1-4-690,-9-9 0,1-1 690,10 11 0,4 2 0,0-13 0,2-23 0,-3-9 0,11-1 0,-18-22 0,-3-14 0,-7 5 0,-9 17 0,-4 0 0,-2-20 0,-4-8 0,-7 9 0,-14 15 0,-3 6 0,7-1 0,-1 3 0,-2 4 0,0 7-29,-3 15 1,12-1 0,-9 5-1</inkml:trace>
  <inkml:trace contextRef="#ctx0" brushRef="#br0" timeOffset="2620">24044 1905 5734,'11'4'0</inkml:trace>
  <inkml:trace contextRef="#ctx0" brushRef="#br0" timeOffset="2778">24634 1952 5734,'29'-13'0,"-7"4"0,-19 7 0</inkml:trace>
  <inkml:trace contextRef="#ctx0" brushRef="#br0" timeOffset="3239">21592 850 5734,'44'18'0,"-1"0"0,1 0 0,0-1 0,-1 1 0,1 0 0,-1 0 0,1-1 0,0 1 0,4 2 0,1 1 0,0 0 0,-1-1 0,-4-2 0,-4-3 0,-7-4 0,10-2 0,-8-4 0,-9-1 0,0-1 0</inkml:trace>
  <inkml:trace contextRef="#ctx0" brushRef="#br0" timeOffset="3462">22301 923 5734,'-35'-13'0,"0"0"0,6 2 0,5 2 0,4 2 0,32 13 0,-3-1 0,24 9 0,7 3 0,-4 0 0,0 1 0,-12-7 0,-1 1 0,9 5 0,-5 0 0,-13 2 0,-9 4 0,-13 4 0,-6 2 0,-1 3-106,-7-2 1,-3 1 105,-2 0-256,0 2 1,3-4 0,10-9-1</inkml:trace>
  <inkml:trace contextRef="#ctx0" brushRef="#br0" timeOffset="4019">21727 1852 5734,'21'5'0,"19"0"0,0-4 0,9-1 0,-3 0-1639,-4 0 1,1 0 1076,-9 1 1,4 0 0,1-1 0,2-1 561,9-3 0,3-1 0,-1-1 0,-8 0 695,-5 3 0,-1-4-695,6-4 0,8-3 0,-6-3 0,-20 0 0,-27-7 421,-18-17 1,0 14-422,17 43 0,-12 11 0,-1 5 0,17 8 0,1 6 0,-9-8 0,-5 4 0,-2 0 0,0-6-239,-3-2 0,-1-3 1,-1 0-1,-1 1 1,2-5-1,-3 7 1</inkml:trace>
  <inkml:trace contextRef="#ctx0" brushRef="#br0" timeOffset="4421">21899 2516 5734,'39'4'0,"0"-1"0,1 0 0,-1 1 0,7 0 0,-2 0 0,5-2 0,-6-4 0,5-1 0,0-1 0,-2 0 0,-6 0-363,9 0 1,-1-2 362,-8 2 0,8-2 0,1 0 0,-7-1 0,-14 0 236,-10-5-236,-27-13 0,-25 9 0,-5 2 0,-4-4 0,-1 2 0,2 1 120,14 5-120,18 0 0,14 7 0,37 7 0,-14 2 0,-4 8 0,-3 2 0,-9 1 369,6 19-369,-33 4 0,-8 0 0,9-7 0,-10 13 0,-1-6 0,13-33 0,-1 1 0,5-17 0</inkml:trace>
  <inkml:trace contextRef="#ctx0" brushRef="#br0" timeOffset="4927">21492 1323 5734,'43'6'0,"-5"-3"0,-10-1 0,1 0 0,12-2 0,-8 0 0,9-1 0,0-1 0,-6 1-551,-4-1 1,0 1 550,6-1 0,7 0 0,1-1 0,-3-2 0,-1-4 0,-2-2 0,-3 0 0,6-1 0,0 0 88,-6 1 0,3-1 0,-4 0-88,3-3 0,-7 2 0,-6 2 0,19-9 0,-34 14 0</inkml:trace>
  <inkml:trace contextRef="#ctx0" brushRef="#br0" timeOffset="5205">22287 1157 5734,'31'-4'0,"-7"0"0,2 5 0,1 3 0,1 7 0,-2 27 0,-23-13 0,-21 17 0,-4-12 0,3 2 0,-1 2 0,-4 9 0,7-9 0,4-3 0,8-8 0</inkml:trace>
  <inkml:trace contextRef="#ctx0" brushRef="#br0" timeOffset="5520">21801 1773 5734,'44'4'0,"-2"-1"0,-17-2 0,5 0-820,3-1 1,7-1 0,1 1 0,-4-1-373,10 1 0,1-1 1192,-4 0 0,5-1 0,-1 0 0,-8 0 0,-9-1 0,-3 1 0,9-2 0,1 1 0</inkml:trace>
  <inkml:trace contextRef="#ctx0" brushRef="#br0" timeOffset="5719">22507 1601 5734,'-16'10'0,"10"-3"0,6 15 0,12 1 0,3 0 0,1 7-517,-2-5 1,-3-1 516,-7-3 0,-10 13 0,-3 2 0,-1 2 0,-2-1 0,-2 0 0,-6 4 0,5-13 0,-5 9 0</inkml:trace>
  <inkml:trace contextRef="#ctx0" brushRef="#br0" timeOffset="5994">21921 2864 5734,'0'4'0,"4"-3"0,35-7 0,10-5 0,-24 6 0,1-1-146,7-1 0,4-2 1,4-1 145,3-2 0,5-4 0,-1 1 0,-6 1-410,0 1 0,-1-1 1,2 0-1,6-2 1,-1 0-1,-10 3 0,6-6 1</inkml:trace>
  <inkml:trace contextRef="#ctx0" brushRef="#br0" timeOffset="6220">22514 2469 5734,'20'-7'0,"0"1"0,23 9 0,-22 0 0,20 5 0,-23 21 0,-11-13 0,0 32 0,-13-24 0,-2 6 0,0-11 0</inkml:trace>
  <inkml:trace contextRef="#ctx0" brushRef="#br0" timeOffset="7055">21497 864 5734,'24'30'0,"1"1"0,3 1 0,7 6-547,-11-11 1,4 4 0,3 3 0,0 0 0,-1-1 0,-2-3-50,1 2 0,-1-2 0,-1 0 0,3 2 657,-2-1 0,2 2 0,1 1 1,1 0-1,-1-1 0,-2-3-61,6 3 0,-1-3 0,-2-2 0,-3-2 0,4 4 0,0-1 329,3 4 0,3 2 0,-2-9-329,-2-15 0,-5-8 0,-9-5 0,-19-31 0,-12-8 0,-5 18 0,-5 0 0,-7-11 0,-5-4 0,0 4 0,5 9 0,0 3 0,2 2-478,-1-3 0,1 2 478,-7-5 0,5 4 0,15 12 2465,-1 2-2465,12 7 1148,10 10-1148,17 16 0,5 3 0,5 6 0,-6-5 0,1 2 0,-5 0 0,-4-2 0,-1 1 825,2 8 0,-7 4-825,-19-13 0,-4-1 0,4 19 0,-13-13 0,-3-7 0,4-15 0,-12 8 0,12-19 0,1 0 0</inkml:trace>
  <inkml:trace contextRef="#ctx0" brushRef="#br0" timeOffset="7323">21593 1033 5734,'21'42'0,"0"0"0,1 0 0,-1 0 0,-4-9 0,-2-2 0,1 1 0,5 6 0,-1-6 0,2 4 0,4 4 0,2 2 0,1 1 0,0 0 0,0-1 0,-2-2 0,-3-3 0,-2-6-820,4 8 1,-4-6 0,1-1 0,3 6 554,-3-5 0,3 5 0,2 4 0,2 1 1,0 1-1,0-1 0,-2-3 0,-3-5 0,-3-6 265,7 6 0,-4-7 0,-2-3-37,-1 0 1,0-1 36,9 11 0,-1-4 152,-3-7 0,-6-10 0,2 0 1</inkml:trace>
  <inkml:trace contextRef="#ctx0" brushRef="#br0" timeOffset="7601">22337 1997 5734,'-6'15'0,"4"-4"0,10 16 0,7 5 0,-1-7 0,4 2 0,2 5 0,6 6 0,0 0 0,-3-3 0,4 3 0,0 1 0,-7-4 0,3 5 0,-3-1 0,-6-8 0,-5 7 0,-6-10 0,-8-1 0,-24-5 0,-6-5 0,4 1 0,-3-3 0,-7 0 0,7-4 0,2-5 0,1-1 0,0 0 0</inkml:trace>
  <inkml:trace contextRef="#ctx0" brushRef="#br0" timeOffset="9992">19842 814 5734,'13'-24'0,"-1"-1"0,2-5 0,2-9 0,-1-3 0,-5 1 0,-4 5 0,1-8 0,-1 4 0,-2 9 0,0 1 0,4-17 0,-1 17 0,-2 51 0,-1 7 0,-3 9-656,0-2 1,-2 8-1,0 3 1,0-1 0,0-5 616,0-2 1,0-3 0,-1 4 22,1 5 1,-1 5-1,0 1 1,-3-1 15,-1-3 0,-2 2 0,-1-4 0,-1-6 0,-5-2 0,-1-1-362,3 14 1,1 6-1,-4-21 362,-11-32 0,9-25 0,2-22 0,11 4 0,2-3 0,2 10 0,2 0 915,3-4 0,2 4-915,7 4 0,16 5 0,2 2 0,-4 3 0,15-6 0,1 3 0,-21 15 0,16-6 0</inkml:trace>
  <inkml:trace contextRef="#ctx0" brushRef="#br0" timeOffset="10165">20216 688 5734,'-3'36'0,"1"-4"0,4 2 0,0 0 0,1-2 0,0 3 0,0-1 0,1-14 0</inkml:trace>
  <inkml:trace contextRef="#ctx0" brushRef="#br0" timeOffset="10424">20302 804 5734,'33'-5'0,"-1"-1"0,3 11 0,-9 7 0,-20 13-657,3 12 657,-14-16 0,-28 9 0,16-15 0,-21 11 0,12-16 0,10-5 0,-8 3 0</inkml:trace>
  <inkml:trace contextRef="#ctx0" brushRef="#br0" timeOffset="10788">20479 704 5734,'-10'44'0,"1"1"0,4-13 0,3 0 0,8 11 0,4-5 0,8-6 0,7-10 0,19-44 0,-26 9 0,3-3 0,-2-4 0,-12-6 0,-4 0 0,1 3 0,2-25 0,-6 37 0,-2 10 0,9 20 0,-4-4 0,11 14 0,-5-18 0,2 1 0</inkml:trace>
  <inkml:trace contextRef="#ctx0" brushRef="#br0" timeOffset="11135">20863 841 5734,'-9'33'0,"-1"-4"0,3 0 0,1-1 0,0 0 0,-2 1 0,6-1 0,35-2 0,-17-18-399,25 0 399,-25-22 0,5-28 0,-1-7 0,-10 23 0,-2 0 32,5-8 1,0-4 0,-3-1-33,-4-1 0,-3-1 0,-1 5 0,1 8 0,-1 2 0,2-29 0,-1 11 0,-4 35 0,1 21 0,-1 18 0,1 9 0,0 5 0,0 2-324,0 0 1,0-2 0,0-5 0,0-6 0,0-1 0</inkml:trace>
  <inkml:trace contextRef="#ctx0" brushRef="#br0" timeOffset="12638">20353 590 5734,'-5'-6'0,"0"1"0,2-3 0,5-2 0,-1 1 0,3-3 0,-1 3 0,-5 2 0,-2 0 0</inkml:trace>
  <inkml:trace contextRef="#ctx0" brushRef="#br0" timeOffset="20659">21704 3360 5734,'-2'10'0,"0"3"-1093,-3 22 1,-1 16 0,0-5-100,2-16 0,0 1 1192,0 3 0,-1 5 0,0 3 0,1-3-25,-1 12 1,1 0 0,0-7 24,2-13 0,0-1 24,-1 12 1,0 4-1,0-7-24,1-3 0,2-28 0,-3-54 0,2 22 0,0-5 0,-1-5 0,1-8 0,-1 0 0,1 8 0,0 4 0,-1 1 0,1-8 0,-1-5 0,1 9 0,1 7 2269,-1-17-2269,0 6 3276,-1 7-3160,0-6-116,0 15 0,1 12 0,0 0 0,6 3 0,27 4 0,5 1 0,13 4 0,-8-1 0,-2 0 0,-8 0 0,-1-2 0,-1 3 0,1 18 0,-17-8 0,11 18 0,-17 13 0,-4 2 0,4 0 0,-5-16 0,1 5 0,3 2 0,4-1 0,4 3 0,1 0 0,-1-3 0,-1-5 0,-1-2 0,2 5 0,3 4 0,2 7 0,2 2 0,-2-4 0,-4-7 0,0 1 0,-2-5-321,5 9 1,-10-10 320,-25-24 0,-26-6 0,0-2-495,10 0 1,0 0 494,6-1 0,-3 1-951,-17-1 1,-7-1-1,6 1 951,16 1 0,-1-1 0,-16 1 0,-6-2 0,10 0 0,5-5 0,0 1 0,14-5 0,16 3 0</inkml:trace>
  <inkml:trace contextRef="#ctx0" brushRef="#br0" timeOffset="21588">22896 3526 5734,'4'15'0,"-6"27"0,-3 6 0,3-22 0,0 0 0,-3 6 0,0 6 0,3 1 0,6 0 0,2 4 0,2-2 0,-2-6-1639,-1-2 1,0-1 1623,1 2 0,2 7 1,0-1-1,-1-7 372,3 1 1,-4-17-358,-9-37 0,-2-13 0,1 7 0,0-4-406,-4-11 0,-2-8 0,-1-3 0,1 5 406,1 3 0,1 4 0,-1 0 0,1 0 0,0 2 0,1 3 0,-1 2 0,2 4 0,3 3 0,1 1 0,-1-24 1031,15 22 0,11 4-1031,14 12 0,11 7 0,-2 2 0,-12-2 0,-1 1 0,1 0 0,12-2 0,2 1 0,-9 11 0,-8 29 0,-13 5 0,-11-6 727,-5-6 1,0 6 0,2 2-728,2 10 0,3 4 0,-1-6-1498,-3-7 1,2 0 1497,2 8 0,3 5 0,2-7-305,10-4 0,0-8 305,3 9 0,-5-10 0,-1-3 0,-3-1 0,-12-14 0,-31 9 0,3-14 0,-17-1 0,-13 0 0,8-1 0,19-3 0,0 0 0,-17 2 0,-6 0 0,8-1 0,0 0 0,14-4 0,1-2 0,-4-2 0,8-7 0</inkml:trace>
  <inkml:trace contextRef="#ctx0" brushRef="#br0" timeOffset="22277">23876 3516 5734,'6'42'0,"0"1"0,1 4 0,0 1 0,-2-11 0,0 0 0,-1-2-1639,2 2 1,-1 0 1432,0-2 0,1 1 0,0-5 206,3 14-197,-2-15 0,1-1 197,1 9 625,6-55-625,-13-18 0,1-7 0,-1-3 0,-3 18 0,0-1 0,-1-11 0,-1-5 0,0 4 0,1 10 0,0 0 0,-1-4 0,0-4 0,0 4 0,-1-1 0,0 6 0,0-1 0,-1-9 0,2 3 0,7 18 1779,1-10-1779,7 19 1524,30 3-1524,0 4 0,-17 0 0,2 1 180,9 2 1,-3 9-181,-13 16 0,-1 5 0,4-13 0,-1 1 0,-9 14 0,-5 6 0,-4 1 0,-1 3 0,-1-5 0,1-9 0,0 0-809,2 16 1,1 6-1,0-8 809,3-4-826,5 6 0,0 0 826,-3-11 0,1-3 0,-3 0 0,-14 3 0,-5-17 0,-14 15 0,-5-20 0,-12-3 0,-3-1 0,4 0 0,5-1 0,2 0 0,-3 0 262,-3 2 1,-5 0-1,2 0 1,5-2-263,-4-1 0,10-3 0,14-3 483,-5-3 0,11-1 1,1-2-1</inkml:trace>
  <inkml:trace contextRef="#ctx0" brushRef="#br0" timeOffset="23163">22113 3971 5734,'7'-8'0,"1"0"0,0-1 0</inkml:trace>
  <inkml:trace contextRef="#ctx0" brushRef="#br0" timeOffset="23363">23418 3817 5734,'15'0'0</inkml:trace>
  <inkml:trace contextRef="#ctx0" brushRef="#br0" timeOffset="23638">23831 3813 5734,'-2'-9'0</inkml:trace>
  <inkml:trace contextRef="#ctx0" brushRef="#br0" timeOffset="29104">22454 4946 5734,'-4'-19'0,"0"2"0,-5-15 0,4 16 0,-22-18 0,-2 40 0,-11 0 0,10 16 0,-5 12 0,5-4 0,9-9 0,0 1 0,-6 5 0,-2 3 0,7 0 0,10 9 0,7-3 0,2-4 0,30-11 0,8-9 0,0-30-162,6 1 1,0-13 161,-21-6 0,-2-11 0,-3-6 0,-1 1 0,-2 8 0,0 5 0,-2 5 0,1-6 0,-2 3 0,2-6 0,0-4 0,0-1 0,-1 2 0,-2 6 0,-3 8-798,-1-4 0,-3 6 798,1-14 0,-3 8 0,-1 20 0,-7 11 0,1 3 0,-8 24 0,5 20 0,3 7 0,1-12 0,3 3-515,5-4 0,2 8 0,2 3 0,1-3 0,-1-7 515,2 5 0,3-3 0,-1 8 0,4 4 0,9-18-292,9-32 0,10-15 1,0-5-1,-8 5 292,14 1-19,-13 0 1,7-5 0,-2-2 0,-13 2 18,-12-8 0,-5 8 0,-11 6 2200,-7 21-2200,-9 12 0,6 9 0,3 3 0,2 11 1638,1-13 0,4 1-1615,17 4-1,5-6-22,-1-8 0,6 0 0,5-9 71,-2-28 0,1-15 0,-2 1-71,1 3 0,-1-1 0,2-6 0,2-3 0,-12 21 0,-16 31 0,-12 11 0,0 1 0,-5 11 0,-1 6 0,-1 3 0,1-5 0,3-7-1639,-3 8 1,1 0 1615,1-6 0,-2 7 0,-1 2 0,1-2 0,3-7 23,-1 8 0,3-8 0,-2-2 0,-1-5 0,0-11 0,-11-60 0,5 11 0,7 4 0,0-3 0,0-2 0,1 3 0,1 1-136,0 1 1,1 2 135,7 13 3258,2 1-3258,7 1 0,22 0 0,6 0 0,2-1-815,1-6 1,11-7-1,2-2 1,-11 4 814,-10 3 0,-2-2 0,4-7 0,9-7 0,1-4 0,-4 2 0,-9 7-889,-8 2 0,-4 0 889,6-5 0,2-3 0,-5 3 198,2-12-198,-13 26 0,-5-1 0,-14 31 2474,-7 9-2474,0 14 0,1 2 0,5-8 1384,-1 12 1,8-5-1385,14-28 0,22-11 0,-14-8 0,9-15 0,-10 10 0,2 13 0,28 10 0,-20 4 0,11 10 0,-15-10 0,-1-1 0,0-1 0,6-3 0,-1-4 0,-11-13 0,0-12 0,-3-2 0,-5 0 0,-4-16 0,-10 35 0,-16 18 0,-3 8 0,5-1 0,-3 2 0,2 4 0,16 2 0,9 0 0,13-2 0,1-4 0,5-6 0,7-23 0,2-12 0,4-9 0,-3-4 0,-9 8 0,-3-2 0,1-5 0,-8 5 0,-11 15 0,-2 28 0,-3-7 0,8 22 0,3-28 0,8 1 0,5-7 0,-5 0 0,4-3 0,-9 2 0,-2 3 0,-3 17 0,0-1 0,20 19 0,-14-20 0,21 6 0,-6 0 0,5-11 0,4-28 0,0-7 0,-4 4-527,-4-13 0,-5 1 527,-18 21 0,5-7 0,5 42 0,12 19 0,-15-13 0,0 3 0,-3-1 0,6-3 0,11-9 0,7-3 0,-5-3 0,3-2 0,11 6 0,0-11 0,-22-30 0,-7-5 0,0 6 527,8-24 0,-11 12-527,-19 38 0,0 23 0,2 9 0,-7 13 0,15-12 0,7 5 0,4-14 0,8-22 0,4 0 0,4-8 0,-3-21 0,1-18 0,-1-6 0,-2 4-120,-5 10 0,-2 2 1,0-2-1,1-4 120,3-3 0,1-5 0,2-2 0,-1-1 0,-2 4 0,-3 5 0,0-5 0,-3 6 0,-2 1 0,0-4 0,-2 2 0,-6 22 0,-5 18 0,-3 12 0,-2 19 0,-2 14 0,1-4 0,1-13 0,1 3-647,-1 8 0,-1 11 1,0 4-1,1-3 1,1-11 646,2-7 0,1-2 0,-1 17 0,1 6 0,4-13 0,7-20 0,5 4 0</inkml:trace>
  <inkml:trace contextRef="#ctx0" brushRef="#br0" timeOffset="29256">24683 4617 5734,'19'23'0,"-4"-2"0</inkml:trace>
  <inkml:trace contextRef="#ctx0" brushRef="#br0" timeOffset="30580">23345 5627 5734,'-39'-30'0,"5"7"0,19 25-1093,-12 22 1,-6 16 0,3-4-100,11-15 0,1 3 1177,-1 8 0,-4 11 1,0 2-1,3-2 1,7-9 14,5 15 24,1-14 1,1 4-1,12-13-24,38-30 0,9-16 0,-27 9 0,1-3-25,10-2 1,5-4 0,-2-6 24,-11-4 0,-2-7 0,0-3 0,-2 1 0,-3 5 199,-1 5 1,-2 3 0,2-4-200,2-5 0,4-5 0,0-1 0,-2 1 0,-4 6 0,2-6 0,-4 5 1264,3-1 1,-11 14-1265,-34 39 0,4 22 0,-1 12 0,3-17 0,-2 4 0,0 0 0,3 0-672,0 7 1,2 0 0,3-4 671,3-2 0,3-7 0,8 0 465,7-29-465,4-3 0,27-15 0,-21 7 727,12 0 0,4 3-727,5 14 0,-17-5 0,3 1 0,7 11 0,-3 1 0,-6-3 0,-4-1 0,2 1 0,3-4 0,-1-5 0,12-16 0,-10 13 0,-3-2 2378,-1-23-2378,-17 13 0,-2-2 0,3-7 0,-4 6 0,-17 6 0,-2 16 0,-10 28 0,3 9 0,19-18 0,2 1 0,-12 15 0,10-5 0,23-20 0,4-9 0,-2-9 323,18-4-323,-7-25 0,-11 5 0,-3-9 0,1-10 0,-4 7 0,0-2 0,-5-9 0,-7 13 0,-7 35 0,-11 30 0,15-13 0,3 16 0,14-11 0,-5-10 0,10 6 0,4-15 0,0-4 0,-2 1 0,11-4 0,-2-2 0,-16 0 0,24 13 0,-26 5 0,4 11 0,-1 2 0,-6-3 0,10 18 0,-15-19 0,-3-7 0,-8 32 0,0-32 0,-7 19 0,-2-6 0,6-14 0,-6 13 0,7-16 0,11-25 0,-3 8 0,11-23 0,-3 11 0,2-2 0</inkml:trace>
  <inkml:trace contextRef="#ctx0" brushRef="#br0" timeOffset="40592">268 4393 5734,'2'36'0,"0"0"0,1-8 0,-1 7 0,1 3 0,2 9 0,-2-4-578,0-9 1,1 0 577,-1 1 0,1 6 0,0 1 0,0-2-12,2 9 0,1-1 0,-1-3 12,0 4 0,-1-1 0,1-6 0,0 2 0,-1-12 0,-3-14 0,-7-49 0,-5-21 0,3 12 0,0-2 0,0 6 0,0-3 0,-1-1 0,0-8 0,-1-2 0,1 8-190,4 15 0,-1 0 190,-2-15 0,0-7 0,1 9 814,0 0-814,0-1 0,-1-8 0,1 9 0,0-3 108,1 10 1,0-4 0,1 6-109,-1-3 0,2 10 0,0-3 0,1 16 431,1-3-431,0 2 0,-1-1 0,1 4 0,-1 0 0,1 1 0,1-1 0,0-3 0,0 2 0,2-3 0,-1 4 0,3 2 0,4 1 0,10 2 0,0 1 0,11-3 0,3-1 0,-2 0-157,1-1 1,-2 1 156,-6 1 0,14-2 0,6 0 0,-12 2 0,3 1 0,0-1 0,7 0 0,0 0 0,-5 2-1220,5-1 1,-2 1 1219,-6 1 0,2-1 0,1 1 0,9 0 0,3 0 0,-5 0 0,-9 1 0,1 0 0,7-1 0,5 1 0,-6 0 0,-13 1 0,1 0 0,10 1 0,5-1 0,-4 1 0,-4-1 0,0 1 0,1 0 0,3 0 0,-1 0 0,-3-1 0,0 1 0,-2 0 0,6-1 0,1 1 78,-7 0 1,3-1-1,-3 1-78,5 0 0,-8 0 2517,-10 0-2517,19 2 0,-24 2 0,-1 2 0,0 15 0,-8-8 0,7 13 0,-10-11 0,5 19 0,1 3 0,-2-1 0,1 2 0,1 4 0,-2-8 0,-1 0 0,-1-3 0,0-5 0,-1 0-96,4 16 1,2 6 0,-1-2 95,-2-11 0,1-3 0,-2-1-1113,4 11 0,-1 0 1113,2 1 0,0 2 0,-1-8 0,0 1 0,0-5 0,-4-9 0,1 0 0,2 10 0,2 3 0,-3-7 0,-1-6 0,0-1 0,0 1 0,2 5-341,4 12 341,-9-26 212,0 2-212,-3-6 2189,2 7-2189,-3-8 0,-2-2 0,-13 4 0,-33 3 0,13-5-472,-1-3 1,2 0 471,4-2 0,-18 2 0,-4 1 0,7-1 0,2-1 0,-5 1 0,-3 1 0,5 0 0,-2-1 0,13-1 0,-5 0 0,1 1 0,-8 0 0,1 1 0,-1-1 0,-2 1 0,8-1 0,-5 0 0,1 0 0,5 0-988,-2-1 1,2 1 987,6-2 0,-1 0 0,2 1-500,0-1 0,4 0 500,-3 0 463,4 0 0,-2 0-463,-2 0 0,2-1 0,-1 0 0,-8 2 0,-4 0 0,8-3 0,2 1 0,2-1 0,0 0 977,-2 1 0,1-1-977,-2 1 0,4-1 0,5 0 745,-2-1 0,1 1-745,2 0 0,1 0 0,0-1 0,8 0 0,2-1 0,1-1 0,-1-16 0,4 0 0,1-9 0,-7-21 0,0-1 0,4 15 0,-4-14 0,1 3 0,8 24 0,1 4 0,-1-4 0,1 0 0,-4-14 0,2 9 0,-1-9 0,2 10 0,2 7 0,-4-12 0,-1-7 0,2 14 0,-5-25 0,8 32 0,-4-16 0,5 17 0,0-3 0</inkml:trace>
  <inkml:trace contextRef="#ctx0" brushRef="#br0" timeOffset="42640">502 5257 5734,'14'-11'0,"-4"3"0,19-18 0,-14 10 0,10-8 0,-14 11 0,16-27 0,-16 23 0,14-22 0,-18 26 0,0-1 0,9-22 0,-8 19 0,4-13 0,-7 7 0,-1 8 0,3-16 0,0 0 0,-2 10 0,2-7 0,2 0 0,-4 10 0,9-29 0,-9 30 0,4-13 0,1 3 0,-5 13 0,5-13 0,-1 3 0,-4 12 0,6-14 0,-1 1 0,-4 11 0,10-21 0,-10 22 0,20-24 0,-16 23 0,11-9 0,-4 8 0,-8 7 0,10-6 0,4 2 0,-4 5 0,8-3 0,15 4 0,-14 3 0,20 1 0,-22 4 0,-3 3 0,2 6 0,-9-4 0,9 6 0,0 3 0,-4-1 0,4 2 0,-10-6 0,10 12 0,-11-10 0,15 15 0,-18-17 0,8 9 0,1 0 0,-3-2 0,0-1 0,1 3 0,16 14 0,-17-16 0,17 16 0,-14-12 0,-3-3 0,0 1 0,8 8 0,6 7 0,-7-9 0,-10-12 0,8 10 0,1-1 0,-7-7-266,14 15 266,-21-22 0,11 14 0,-10-12 0,10 11 0,-7-8 0,16 11 0,-10-8 0,9 5 0,-20-15 0,3 1 0,-2-1 266,1 0-266,10 5 0,-9-6 0,30 16 0,-28-15 0,16 8 0,-6-4 0,-7-4 0,10 6 0,-11-6 0,28 7 0,-18-6 0,21 4 0,-26-10 0,12-10 0,-16 3 0,8-9 0,-18 6 0</inkml:trace>
  <inkml:trace contextRef="#ctx0" brushRef="#br0" timeOffset="46217">1530 4206 5734,'12'8'0,"-2"-2"0,3 3 0,-5-3 0,1 1 0,-3-1 0,0 0 0,0 0 0,2 4 0,-3-3 0,2 4 0,-2-2 0,0-1 0,1 6 0,-2-3 0,4 21 0,-4-17 0,3 23 0,-6-24 0,0 15 0,-1-17 0,-2 9 0,-1 2 0,1-7 0,-3 20 0,2-20 0,-3 19 0,2-21 0,-2 17 0,3-19 0,-2 6 0,3-9 0,0 0 0,1-7 0,1-10 0,0-15 0,0 3 0,1-3 0,-1 13 0,1-6 0,0 5 0,0-21 0,0 14 0,-1-12 0,0 1 0,-1 10 0,-1-15 0,1 19 0,-1-4 0,0 2 0,-1 5 0,0-5 0,0 7 0,0-2 0,-3-2 0,2 2 0,-2-2 0,1 4 0,-5-7 0,4 6 0,-8-7 0,7 11 0,-8-4 0,5 5 0,-5-2 0,4 4 0,-1 1 0,-3-1 0,-9 1 0,5 1 0,-13 0 0,14 0 0,-12 4 0,14-1 0,-17 9 0,19-3 0,-10 4 0,14-5 0,-27 22 0,20-16 0,-5 5 0,1 1 0,8-6 0,-1 2 0,0-1 0,7-5 0,0-1 0,4-4 0</inkml:trace>
  <inkml:trace contextRef="#ctx0" brushRef="#br0" timeOffset="46605">1205 4168 5734,'3'10'0,"0"-1"0,5 13 0,-4-10 0,5 11 0</inkml:trace>
  <inkml:trace contextRef="#ctx0" brushRef="#br0" timeOffset="46817">1439 4127 5734,'10'2'0,"-3"5"0,1 4 0,-5 3 0,-1-6 0</inkml:trace>
  <inkml:trace contextRef="#ctx0" brushRef="#br0" timeOffset="46996">1764 4086 5734,'8'8'0,"-2"0"0,-3 4 0</inkml:trace>
  <inkml:trace contextRef="#ctx0" brushRef="#br0" timeOffset="49499">967 5421 5734,'5'-11'0,"24"-27"0,-16 22 0,18-21 0,-7 13 0,-13 11 0,10-8 0,-9 8 0,-4 6 0,12-5 0,-9 7 0,5 0 0,17-14 0,-18 10 0,24-19 0,-19 8 0,-2 3 0,-1 0 0,-6 7 0,-4 3 0,9-6 0,-8 8 0,5-3 0,1 0 0,14-4 0,-8 3 0,12-5 0,-20 9 0,21-13 0,-19 10 0,14-9 0,2-1 0,-13 8 0,18-10 0,-21 15 0,11-2 0,-9 4 0,9-2 0,-8 0 0,15-4 0,0-1 0,0-2 0,9-1 0,-11 3 0,-3 0 0,-12 2 0,-4 3 0,0-2 0</inkml:trace>
  <inkml:trace contextRef="#ctx0" brushRef="#br0" timeOffset="50283">1390 5293 5734,'34'-17'0,"-6"2"0,-2 1 0,-9 4 0,16-11 0,-1 0 0,-14 8 0,23-16 0,-24 16 0,-5 4 0,4-3 0,-4 4 0,-2 3 0,13-3 0,-10 5 0,16-5 0,-16 5 0,10-5 0,8-4 0,-10 5 0,13-5 0,-16 7 0,-2-1 0,6-1 0,-7 2 0,5 0 0,-4 1 0,2 0 0,0 1 0</inkml:trace>
  <inkml:trace contextRef="#ctx0" brushRef="#br0" timeOffset="55134">240 4172 5734,'12'21'0,"-5"-7"0,3 1 0,-6-8 0,12 21 0,-9-16 0,14 27 0,-13-27 0,2 7 0,-12-7 0,-6-5 0,-18 5 0,9-5 0,-12 4 0,16-7 0,-2 2 0,8-8 0,5-2 0,5-4 0</inkml:trace>
  <inkml:trace contextRef="#ctx0" brushRef="#br0" timeOffset="55663">430 4130 5734,'10'32'0,"-5"-15"0,4 13 0,-3-7 0,-1-8 0,0 9 0,-24-5 0,10-8 0,-17 7 0,7-6 0,7-4 0,-8 3 0,11-6 0,3-6 0,1-2 0</inkml:trace>
  <inkml:trace contextRef="#ctx0" brushRef="#br0" timeOffset="56099">466 4125 5734,'10'24'0,"5"14"0,-7-21 0,1 9 0,-4-14 0,0 1 0,-1-3 0,1 3 0,-4-4 0,-25 4 0,9-4 0,-24 4 0,21-8 0,1 1 0,6-6 0,2-2 0</inkml:trace>
  <inkml:trace contextRef="#ctx0" brushRef="#br0" timeOffset="56497">526 4139 5734,'12'20'0,"9"15"0,-14-23 0,11 17 0,-11-17 0,0 1 0,-9 6 0,-4-9 0,-15 10 0,8-10 0,-4 2 0,10-7 0,-1-1 0</inkml:trace>
  <inkml:trace contextRef="#ctx0" brushRef="#br0" timeOffset="56952">673 4083 5734,'9'20'0,"6"12"0,-7-14 0,4 9 0,-5-13 0,-1-2 0,-3-4 0,0 2 0,-3 0 0,-12 6 0,4-5 0,-7 2 0,2-3 0,-3 0 0,-1 0 0,-1-3 0,7-5 0,2-3 0,0-1 0</inkml:trace>
  <inkml:trace contextRef="#ctx0" brushRef="#br0" timeOffset="57330">851 4239 5734,'-5'6'0,"-4"1"0,-7 0 0,2-1 0,-3-1 0,11-2 0,1-2 0</inkml:trace>
  <inkml:trace contextRef="#ctx0" brushRef="#br0" timeOffset="57727">957 4070 5734,'5'21'0,"-1"-8"0,0 8 0,1-1 0,-2-6 0,3 11 0,-3-12 0,-1 1 0,-13-1 0,-14 3 0,1-3 0,-9 1 0,19-9 0,-1-2 0,5-4 0</inkml:trace>
  <inkml:trace contextRef="#ctx0" brushRef="#br0" timeOffset="58104">1046 4267 5734,'-13'8'0,"-25"8"0,18-10 0,-23 8 0,29-13 0,-1 0 0</inkml:trace>
  <inkml:trace contextRef="#ctx0" brushRef="#br0" timeOffset="58444">1091 4068 5734,'6'13'0,"0"-2"0,8 27 0,-8-21 0,8 17 0,-9-21 0,-1-3 0,1 7 0,-5-7 0,-5 3 0,-12-5 0,3-2 0,-8 1 0,12-3 0,-5 0 0,5-1 0</inkml:trace>
  <inkml:trace contextRef="#ctx0" brushRef="#br0" timeOffset="58802">1206 4067 5734,'12'40'0,"-4"-16"0,0 4 0,-2-15 0,-2 2 0,-3-1 0,-6-4 0,-22-6 0,7-2 0,-12 1 0,17 0 0</inkml:trace>
  <inkml:trace contextRef="#ctx0" brushRef="#br0" timeOffset="59111">1311 4202 5734,'-24'9'0,"8"-3"0,-3-2 0,10-1 0</inkml:trace>
  <inkml:trace contextRef="#ctx0" brushRef="#br0" timeOffset="59515">1502 3987 5734,'2'12'0,"2"36"0,-2-22 0,1 22 0,-3-15 0,-4-16 0,-19 12 0,5-18 0,-18-1 0,17-8 0,-1 0 0,6-2 0,2 0 0</inkml:trace>
  <inkml:trace contextRef="#ctx0" brushRef="#br0" timeOffset="59832">1565 3986 5734,'4'23'0,"-1"-10"0,-2 15 0,1-16 0,0 1 0,1 19 0,0-14 0,-5 20 0,-2-27 0,-6 3 0,-11-8 0,7-2 0,-8 2 0,10-4 0,2-3 0,3-3 0,3-3 0</inkml:trace>
  <inkml:trace contextRef="#ctx0" brushRef="#br0" timeOffset="60166">1684 4019 5734,'-11'44'0,"6"-9"0,0-4 0,3-12 0,-1 20 0,2-29 0,0 0 0,-1 0 0,-2-2 0,-9-3 0,-2-4 0,-6-3 0,5-1 0,2 0 0,2 0 0</inkml:trace>
  <inkml:trace contextRef="#ctx0" brushRef="#br0" timeOffset="60503">1753 4056 5734,'-3'41'0,"0"-1"0,0 5 0,1-5 0,2-4 0,0 8 0,-2-32 0,-6 5 0,-25-8 0,10-6 0,-23-4 0,30-4 0,-1-2 0</inkml:trace>
  <inkml:trace contextRef="#ctx0" brushRef="#br0" timeOffset="61460">464 4414 5734,'8'32'0,"-3"-15"0,7 24 0,-7-27 0,3 12 0,-9-15 0,-10 4 0,0-9 0,-6 1 0,-1-4 0,5 0 0,3-4 0,8-2 0</inkml:trace>
  <inkml:trace contextRef="#ctx0" brushRef="#br0" timeOffset="61770">706 4447 5734,'-21'9'0,"-24"-3"0,19-6 0,-16-2 0,27 1 0</inkml:trace>
  <inkml:trace contextRef="#ctx0" brushRef="#br0" timeOffset="62068">753 4364 5734,'-2'25'0,"-1"0"0,1 8 0,0-6 0,-1 0 0,-4-5 0,-3-9 0,-4-7 0,-3-4 0,3-3 0,0-2 0</inkml:trace>
  <inkml:trace contextRef="#ctx0" brushRef="#br0" timeOffset="62423">1015 4488 5734,'-22'7'0,"2"-2"0,6-6 0,6-4 0,0 1 0</inkml:trace>
  <inkml:trace contextRef="#ctx0" brushRef="#br0" timeOffset="62749">1405 4257 5734,'-5'45'0,"4"-13"0,2-4 0,0-11 0,3 14 0,-3-17 0,-1-4 0,-5 1 0,-21-16 0,9 2 0,-12-8 0,20 7 0</inkml:trace>
  <inkml:trace contextRef="#ctx0" brushRef="#br0" timeOffset="62983">1646 4258 5734,'-4'40'0,"1"-5"0</inkml:trace>
  <inkml:trace contextRef="#ctx0" brushRef="#br0" timeOffset="63681">462 4769 5734,'-12'9'0,"0"-2"0,2-3 0,0-2 0,-3 1 0,2-1 0</inkml:trace>
  <inkml:trace contextRef="#ctx0" brushRef="#br0" timeOffset="64034">604 4575 5734,'12'42'0,"4"4"0,-7-19 0,0 6 0,-12-21 0,-6 3 0,-20-5 0,11-3 0,-9 1 0,16-6 0,0 1 0</inkml:trace>
  <inkml:trace contextRef="#ctx0" brushRef="#br0" timeOffset="64368">732 4573 5734,'13'43'0,"1"-1"0,-5 5 0,-7-8 0,-11-19 0,-19 11 0,10-24 0,-7-4 0,12-7 0,-1-3 0</inkml:trace>
  <inkml:trace contextRef="#ctx0" brushRef="#br0" timeOffset="64675">898 4536 5734,'4'34'0,"0"0"0,-1-8 0,-3 1 0,-6 3 0,-16-16 0,4-5 0,-9-10 0</inkml:trace>
  <inkml:trace contextRef="#ctx0" brushRef="#br0" timeOffset="64980">1033 4473 5734,'0'16'0,"2"30"0,-1-20 0,1 20 0,-1-29 0,-1 7 0,-2-4 0,-1 0 0,-2-11 0</inkml:trace>
  <inkml:trace contextRef="#ctx0" brushRef="#br0" timeOffset="65251">1089 4475 5734,'-11'44'0,"0"-6"0,5-17 0,1-8 0,-1 8 0</inkml:trace>
  <inkml:trace contextRef="#ctx0" brushRef="#br0" timeOffset="65585">1108 4657 5734,'-11'3'0,"1"-1"0</inkml:trace>
  <inkml:trace contextRef="#ctx0" brushRef="#br0" timeOffset="66300">1419 4770 5734,'-16'-2'0,"3"0"0,1-1 0</inkml:trace>
  <inkml:trace contextRef="#ctx0" brushRef="#br0" timeOffset="67010">1231 4542 5734,'3'10'0,"9"26"0,-6-20 0,9 25 0,-7-17 0,-3-6 0,2 6 0,-7-11 0,-4-1 0,-2 0 0,-4-6 0,-17 0 0,12-3 0,-15 1 0,17-4 0,1 0 0,0-1 0</inkml:trace>
  <inkml:trace contextRef="#ctx0" brushRef="#br0" timeOffset="67268">1353 4515 5734,'11'21'0,"0"1"0,0 2 0,0 7 0,5 10 0,-6-18 0,-8-13 0,0 0 0</inkml:trace>
  <inkml:trace contextRef="#ctx0" brushRef="#br0" timeOffset="68019">1652 4525 5734,'10'28'0,"-1"0"0,5 9 0,-9-8 0,-7-20 0,-4 1 0,-10-6 0,0-6 0,-3-3 0,5-4 0</inkml:trace>
  <inkml:trace contextRef="#ctx0" brushRef="#br0" timeOffset="68368">1700 4485 5734,'11'25'0,"-5"-11"0,5 11 0,-8-16 0,6 12 0,-5-9 0,1 12 0,-9-17 0,-8 3 0,-2-8 0,-4 0 0,6-4 0,0-1 0</inkml:trace>
  <inkml:trace contextRef="#ctx0" brushRef="#br0" timeOffset="68740">1930 4424 5734,'13'47'0,"-6"-20"0,0-4 0,-2-5 0,1 3 0,-4-11 0,-8-5 0,-6-2 0,-8-4 0,1-2 0,1 0 0,5 1 0</inkml:trace>
  <inkml:trace contextRef="#ctx0" brushRef="#br0" timeOffset="69044">2073 4337 5734,'3'21'0,"-1"-1"0,0-8 0,-1 1 0,2 17 0,-2-14 0,2 12 0,-2-17 0,-1 4 0,-7-6 0,1-2 0,-7-11 0,3-2 0</inkml:trace>
  <inkml:trace contextRef="#ctx0" brushRef="#br0" timeOffset="69828">548 4962 5734,'0'25'0,"-1"2"0,0-17 0,-4 1 0,-4-6 0,-3-4 0,0-4 0,6-2 0,3-3 0</inkml:trace>
  <inkml:trace contextRef="#ctx0" brushRef="#br0" timeOffset="70186">712 4783 5734,'10'13'0,"15"27"0,-10-5 0,5 9 0,-16-13 0,-11-16 0,-4-4 0,-4-5 0</inkml:trace>
  <inkml:trace contextRef="#ctx0" brushRef="#br0" timeOffset="76390">1353 3407 5734,'-15'12'0,"7"1"0,-4 12 0,13 3 0,4 2 0,2 10 0,-1-12 0,0 4 0,3 9 0,-1-3 0,-2-8 0,2 1 0,-5 1 0,-22 1 0,9-19 0,-12 0 0,-1-4 0,6-15 0,-11-23 0,31-10 0,1-2 0,10 8 0,7-5 0,-3 1 0,-3-3 0,1-1 0,0 8 0,1-1 0,-3 3 0,-4-2 0,-5 6 0,-9 3 0,0 9 0,-28-5 0,17 17 0,-18 3 0,22 7 0,0 2 0,0 1 0</inkml:trace>
  <inkml:trace contextRef="#ctx0" brushRef="#br0" timeOffset="76710">1459 3599 5734,'5'14'0,"9"28"0,-5-15 0,6 19 0,7-14 0,-9-15 0,32 1 0,-30-21 0,3-29 0,-5-8 0,-10 9-658,-1-9 0,-2 3 658,-4 19 0,0 1 312,-5-1-312,-14 8 0,1 7 0,-5 9 0,10 7 0</inkml:trace>
  <inkml:trace contextRef="#ctx0" brushRef="#br0" timeOffset="77022">1793 3555 5734,'15'47'0,"8"-11"0,3-7 0,-5-14 0,2 3 0,1-6 0,3-27 0,-11-4 0,6-8 0,-29-15 0,-9-1 0,5 17 0,-8-12 0,-3 9 0,9 31 0,-5 5 0,5 2 0</inkml:trace>
  <inkml:trace contextRef="#ctx0" brushRef="#br0" timeOffset="77252">2094 3528 5734,'39'26'0,"1"0"0,-1 1 0,-16-13 0,0 1 0,16 12 0,5 4 0,-11-8 0,-17-12 0,-7-5 0</inkml:trace>
  <inkml:trace contextRef="#ctx0" brushRef="#br0" timeOffset="77420">2392 3528 5734,'-22'32'0,"0"1"0,0-1 0,0 0 0,0-2 0,1 1 0,-1 10 0,-1 5 0,7-11 0,10-9 0,-1 5 0</inkml:trace>
  <inkml:trace contextRef="#ctx0" brushRef="#br0" timeOffset="77729">2491 3426 5734,'-3'42'0,"0"0"0,0 0 0,-4 10 0,7-5 0,17-8 0,4-8 0,-4-6 0,9-8 0,-2-8 0,-14-17 0,-8-17 0,-4-4 0,-7 12 0,-13-21 0,3 38 0,7 2 0,-8 6 0,9 0 0</inkml:trace>
  <inkml:trace contextRef="#ctx0" brushRef="#br0" timeOffset="78083">2810 3844 5734,'17'-43'0,"-1"0"0,1 0 0,4 2 0,-6 2 0,-9-2 0,-11 6 0,-28 11 0,13 8-631,-20 10 631,24 15 0,-1 4 0,-1 3 0</inkml:trace>
  <inkml:trace contextRef="#ctx0" brushRef="#br0" timeOffset="78389">3075 3576 5734,'-2'39'0,"0"0"0,8 5 0,3-2 0,5 3 0,-1-20 0,1-7 0,2-13 0,8-27 0,-20-21 0,-3 18 0,-6 1 0,-11-2 0,-5 4 0,-11 3 0,-3 12 0</inkml:trace>
  <inkml:trace contextRef="#ctx0" brushRef="#br0" timeOffset="79046">2632 3620 5734,'-5'49'0,"1"1"0,7-3 0,6-5 0,12-10 0,3-15 0,0-6 0,-5-7 0,11-1 0,-11-11 0,-8-18 0,-2-5 0,3 2 0,-6-7 0,-5 1 0,-6 17 0,-16-14 0,9 21 0,-13-3 0,11 14 0</inkml:trace>
  <inkml:trace contextRef="#ctx0" brushRef="#br0" timeOffset="84836">853 782 5734,'2'3'0,"-3"20"0,-2 7 0,2 1-984,-2 3 1,0-2 983,3-8 0,0 3 0,1 0 0,1 0 0,2 22-264,9-18 264,-5-19 253,13 1 1,5-5-254,3-15 0,0-4 0,-2 6 0,-1-1 0,2-6 0,-3 0 0,-4-1 959,5-5-959,-5 1 765,1-3-765,-12 9 0,-4 1 0,0 3 0,1 12 0,-3 14 0,2 27 0,0-5 0,0 0 0,-3-15 0,0-1 0,3 8 0,2-7 0,-1-18 0,2-1 0</inkml:trace>
  <inkml:trace contextRef="#ctx0" brushRef="#br0" timeOffset="85304">1339 924 5734,'3'-9'0,"24"39"0,-11-4-1423,5 6 1,0 0 1422,-4-5 0,1 5 0,0 0 0,-4-2 0,-2-6 0,-1 1 848,-6 9-848,-14-6 0,-3-1 0,4 10 229,-6-13 1,-2-5-230,4-14 0,0-6 0,1-2 0,9-35 0,5 17 770,5-25-770,3 20 0,0-2 0,4-8 0,1-2 0,1-5 0,1-1 0,0-5 0,-9 15 0,0 0 0,-2 3 0,1 2 0,-1 1 0,5-16 0,-7 4 0,-20 20 0,2 10 0,-20 6 0,-4 5 0,-1 5 0,-5 3 0,-2 4 0,5 7 0,4 1 0,10-8 0,2 0-463,-11 10 0,7 0 463,17-8 0,2 4 0,6-7 0</inkml:trace>
  <inkml:trace contextRef="#ctx0" brushRef="#br0" timeOffset="86018">1869 999 5734,'-1'39'0,"0"-1"0,1 9 0,2-17 0,5 0 0,18 3 0,3-4 0,-3-4-234,8 3 0,3-7 234,-6-23 0,2-14 0,-1-5 0,2-3 0,-8 0 0,-4-3 0,-12-11 154,-4 9-154,-11-8 0,-5 0 0,-4 8 38,1 0 1,-6 3-39,-13 16 0,-2 6 0,0-2 0,-9 5 0,-1 5 0,7 13 0,-2 1 0,14 3 0</inkml:trace>
  <inkml:trace contextRef="#ctx0" brushRef="#br0" timeOffset="86385">2400 945 5734,'-2'10'0,"2"15"0,0 4 0,0 12-440,1-5 0,3-1 440,13 7 0,-1-17 0,2 0 0,11 14 0,-7-18 0,1-4 0,-2-9 0,10-16 0,0-9 0,-6-15 0,-1 6 0,-4-1 284,-15-14-284,-11 10 0,-4 0 0,-3-3 73,3 5 0,-6 2-73,-12 8 0,-1 6 0,1 1-405,-2 1 1,2 5 404,8 10-17,-8 10 1,9-1 0,-5 6 0</inkml:trace>
  <inkml:trace contextRef="#ctx0" brushRef="#br0" timeOffset="86727">2894 852 5734,'-6'-16'0,"3"9"0,-8 44 0,7-9-1684,0 21 1684,6-20 206,5 15-206,7 0 0,0-1 174,-2-17 0,6-4-174,31-14 0,-10 1-441,-13-16 0,-3-7 441,-4-12 0,-4-15 0,-3-4 0,-2 3 386,1 1 1,-7-2-387,-18 15 0,-5 4 0,1 1 123,-1-1 1,-5 7-124,-10 24 0,1 8 0,3 2 0,-4 2 0,5 3 0,15 6 0</inkml:trace>
  <inkml:trace contextRef="#ctx0" brushRef="#br0" timeOffset="87040">3379 747 5734,'-12'34'0,"0"0"0,0 0 0,1-4 0,3-1 0,1 15 0,9 1 0,15-7 0,7-5 0,0-11 0,1-1 0,1 10 0,1-9 0,12-32 0,-4-13 0,-15-7 0,2-2 0,-6-6 0,-20 1 0,-11-3 0,1 5 0,4 9 0,-2 1-606,-4-10 0,-4-4 0,1 11 606,-14 10 0,2 10 0,-2 3 0,-8 1 0,10 5 0,-1-1 0</inkml:trace>
  <inkml:trace contextRef="#ctx0" brushRef="#br0" timeOffset="89506">2207 1280 5734,'3'27'0,"-1"-8"0,3-1 0,-2-7 0,4 30 0,-3-21 0,0 14 0,0-1 0,-3-14 0,0 18 0,-1-26 0,-1 5 0,-3 8 0,1-7 0,-3 6 0,1-13 0,-4 5 0,-6 7 0,4-7 0,-3 4 0,5-7 0,3-4 0,-2 4 0,2-5 0,2 0 0,0-1 0,1-2 0,2-1 0</inkml:trace>
  <inkml:trace contextRef="#ctx0" brushRef="#br0" timeOffset="93575">757 6650 5734,'2'48'0,"-1"0"0,0 0 0,-3-10 0,0-3 0,8-3 0,22 7 0,6-10-520,-5-8 520,2-5 0,0-4 170,-8-10-170,3-14 0,-3-5 0,-6-2 43,-1-1 1,-4-4-44,-17-5 0,-6 2 0,-4-11 0,-2 8 0,-6-4 0,3 6 0,-7-3 0,3 2 0,-3 8 0,-10 27 0,1 9 0,9-4 0,-9 6 0,5 3 0,22-1 0</inkml:trace>
  <inkml:trace contextRef="#ctx0" brushRef="#br0" timeOffset="93936">984 7375 5734,'-11'23'0,"1"2"0,5 9 0,17 9 0,5 3 0,-9-22 0,1-1-817,13 21 0,3-7 817,2-25 0,1-4 382,-1-5-382,-2-5 0,1-7 0,2-16 0,-2-7 0,-4 0 0,-5-4 0,-13 1 0,-5-4 0,-3 3 0,-6 4 0,-4 3 0,-7-1 0,-4 6 0,-22 7 0,18 9 0,-14 2 0,1 31 0,21-6 0,3 1 0,0-1 0</inkml:trace>
  <inkml:trace contextRef="#ctx0" brushRef="#br0" timeOffset="94306">1148 7919 5734,'-25'25'0,"0"0"0,2-3 0,5 3 0,12 19 0,8 2 0,2 2-692,1 0 0,7-2 692,2-23 0,7-5 0,22 0 0,2-3 0,-20-3 0,0-3 0,18-2 0,-7-8 0,-22-14 0,-5-3 0,-5-15 0,-5 6 0,-12-2 0,-7-5 0,1 4 0,-9-6 0,7 9 0,-5-3 0,1 8 341,-18 7-341,7 10 0,2 8 0,18 13 0,8 0 0</inkml:trace>
  <inkml:trace contextRef="#ctx0" brushRef="#br0" timeOffset="94658">1246 8601 5734,'-17'-1'0,"0"18"0,0 6 0,0 3-366,2 2 0,3 3 366,10 19-1093,18-15 1,7 5 0,-2-3 826,-9-6 1,4-4 135,20 0 1,11-2-1,-10-14 130,-11-27-112,5-5 1,-6-4 111,-26-8 0,-4-6 0,-1 11 0,-5-2 0,-5 1 0,-4-2 0,0 3 0,-2-3 0,-1 1 96,-6-7 0,-4 10-96,-2 27 0,2 10 0,8 3 0,-1 3 0,0 0 0</inkml:trace>
  <inkml:trace contextRef="#ctx0" brushRef="#br0" timeOffset="94971">1284 9177 5734,'-25'37'0,"1"-1"0,14 5 0,7 5 0,5-6 0,6-12 0,6-1-1093,8 13 1,7 4 0,-2-8 240,-7-17 1,0-3 851,12 8 0,-1-3 1308,0-8-1308,4-7 0,-15-20 0,0-4 0,3-1 0,-9-3 0,-7-4 0,-20-3 0,-9 2 0,3 10 0,-2 1 385,-3-9 1,-2 4-386,-22 13 0,28 11 0,-5 3 0</inkml:trace>
  <inkml:trace contextRef="#ctx0" brushRef="#br0" timeOffset="95143">1406 10058 5734,'-1'2'0,"-1"3"0,10 3 0</inkml:trace>
  <inkml:trace contextRef="#ctx0" brushRef="#br0" timeOffset="95327">1443 10546 5734,'-2'11'0,"0"2"0</inkml:trace>
  <inkml:trace contextRef="#ctx0" brushRef="#br0" timeOffset="95457">1494 10904 5734,'-26'7'0,"4"0"0</inkml:trace>
  <inkml:trace contextRef="#ctx0" brushRef="#br0" timeOffset="95577">1578 11107 5734,'-5'7'0,"0"0"0</inkml:trace>
  <inkml:trace contextRef="#ctx0" brushRef="#br0" timeOffset="96326">1222 12055 5734,'-1'-16'0,"-32"25"0,17-1 0,-6 6 0,1 3 0,7 1 0,-3 10 0,0 2 0,2-3 0,0-1 0,3 2 0,11-1 0,4-15 0,5 10 0,2-19 0,27-1 0,-19-2 0,23-3 0,-18-1 0,-5 0 0,4 0 0,-10 4 0,-2 2 0,5 39 0,-8-20 0,2 11 0,0 1 0,5 1 0,0 0-215,1-11 215,-4-16 0,1-4 0,0-3 0,1-3 0</inkml:trace>
  <inkml:trace contextRef="#ctx0" brushRef="#br0" timeOffset="96692">1465 12230 5734,'33'26'0,"-7"-2"0,0 3 0,-9 0 0,-1 0 0,1-2 0,-3-1 0,-7 13 0,-21-31 0,-2-1 0,-9-3 0,7-1 0,-6-11 0,1-2 0,7-1 0,-12-26 0,32 14 0,6 0 0,1-12-533,1 10 1,-1 1 532,2 2 0,1-21 0,-2-2 0,-3 7 0,4-6 0,-9 1 0,-25 17 0,-6 7 0,7 5 0,-16 7 0,0 8 0,19 19 0,-12 19 0</inkml:trace>
  <inkml:trace contextRef="#ctx0" brushRef="#br0" timeOffset="97341">1604 11987 5734,'-18'-30'0,"-7"19"0,17 17 0,-6 16 0,11-3 0,6 8 0,2 3 0,3 4-190,0-3 0,2 0 190,15 9 0,-1-14 0,0 1 0,-7-8 0,0 0 0,5 2 0,0-1 0,10 11 0,-18-18 0,13 16 0,-20-17 0,-3-1 0,0 3 380,-4-5-380,-1 1 0,2-1 0,3-2 0,0-6 0,0-3 0,1-24 0,-4 11 0,0-14 0,-2 14 0,-4-28 0,3 21 0,-4-20 0,-7 0 0,5 23-318,-9-20 318,6 28 0,-13 0 0,-3 1 0,-4 0 0,5 1 0,-2 2 0,-11 5 0,23 5 0,-8 3 0,22 1 0,4 2 0</inkml:trace>
  <inkml:trace contextRef="#ctx0" brushRef="#br0" timeOffset="97603">1805 12191 5734,'2'9'0,"1"8"0,8 21 0,2 4 0,-2-4-492,2 6 1,-1-4-1,-4-25 1,1-1 0</inkml:trace>
  <inkml:trace contextRef="#ctx0" brushRef="#br0" timeOffset="97917">2001 12239 5734,'-8'-11'0,"7"7"0,8 11 0,2 2 0,6 4 0,1-6 0,17-4 0,-12-2 0,8-5 0,-22-3 0,-11-31 0,-1 16 0,-4-4 0,-3-1 0,-4 7 0,-2 3 0,-6-10 0,-14-3 0,10 34 0,11-2 0,-4 13 0,20-4 0</inkml:trace>
  <inkml:trace contextRef="#ctx0" brushRef="#br0" timeOffset="98236">2194 12059 5734,'-16'-38'0,"1"2"0,8 34 0,2 6 0,10 30 0,2-10 0,9 10 0,-2-22 0,8 1 0,17-10 0,-11-1 0,11-15 0,-30-9 0,-6-5 0,-2 3 0,-3-2 0,2-4 0,-3 1 0,-13-2 0,-2 5 0,2 7 0,-18-11 0,2 39 0,13-3 0,-6 16 0,22-6 0</inkml:trace>
  <inkml:trace contextRef="#ctx0" brushRef="#br0" timeOffset="98551">2472 11768 5734,'1'26'0,"2"-2"0,7-1 0,12-6 0,3-2 0,1 2 0,12-14 0,-2-10 0,-16-19 0,-5-5 0,-4-1 0,-12-5 0,-9-10 0,-12 19 0,-3 2 0,4 3 0,-3-1 0,-2 4 0,-6 18 0,15 4 0,-11 3 0</inkml:trace>
  <inkml:trace contextRef="#ctx0" brushRef="#br0" timeOffset="99042">2007 6724 5734,'-6'11'0</inkml:trace>
  <inkml:trace contextRef="#ctx0" brushRef="#br0" timeOffset="99242">2713 7806 5734,'-6'38'0,"2"-16"0,-6 10 0,6-18 0,-1 0 0,2 2 0,0 1 0</inkml:trace>
  <inkml:trace contextRef="#ctx0" brushRef="#br0" timeOffset="99402">3032 8754 5734,'0'28'0,"-1"21"0,1-29-149,0 19 0,2-23 0,0 0 0</inkml:trace>
  <inkml:trace contextRef="#ctx0" brushRef="#br0" timeOffset="110106">938 6887 5734,'0'10'0,"18"-41"0,-5-2 0,0-3 0,1 2 0,0-1-586,0-8 0,-2 2 586,0-7 0,-5 15 0,-1 1 0,2-11 0,-2-5 0,-8 37 375,-3 2-375,-18-1 193,10 5-193,-13-2 0,17 3 0,5-2 604,16-13-604,-4 8 0,12-7 0,-8 18 0,1 6 0,8 21 0,-1 7 0,0-2-785,1 8 1,-2-1 784,-9-16-365,1 1 1,0-1 364,-2-5 0,7 4 0,-8-23 0</inkml:trace>
  <inkml:trace contextRef="#ctx0" brushRef="#br0" timeOffset="110260">1163 5995 5734,'8'39'0,"1"-4"0,2 5 0,0-3 0,-2-6 0,1 3 0,3 3 0,4 10 0,1 3 0,-1-3 0,-3-11 0,-2-5 0,0-2 0,6 14 0,1 0 0,-1 1 0</inkml:trace>
  <inkml:trace contextRef="#ctx0" brushRef="#br0" timeOffset="110529">1181 6225 5734,'-3'-30'0,"0"1"0,10-15 0,6 5 0,1 16 0,4-3 0,4 3 0,10 11 0,-3 8 0,3 4 0,-17 11 0,-4 33 0,-8-21 0,1 1 0,-6 2 0,-15 6 0,-5-4 0,3-1-468,-4 1 1,1-3 467,7-17 0,0-2 0,1-1 0,-2-5 0,0 0 0</inkml:trace>
  <inkml:trace contextRef="#ctx0" brushRef="#br0" timeOffset="111001">1349 6006 5734,'4'-6'0,"0"0"0,-3 5 0,9 28 0,-6-9-523,9 20 523,-6-20 0,3 7 0,2 3 0,2 3 0,-2-4 0,-1-2 128,-2-6-128,-2-5 0,1-12 0,1-1 0</inkml:trace>
  <inkml:trace contextRef="#ctx0" brushRef="#br0" timeOffset="111288">1517 5972 5734,'10'-9'0,"0"2"0,13 0 0,4 2 0,-3 1-604,2 1 1,0 0 603,-7 4 385,7 2-385,7 11 0,-11-3 0,-14 17 0,-7 2 0,-7-5 0,-3 2 0,-2 0 0,-8-4 0,-5 4 0,4-6 0,0-1 0,11-13 0,0-1 0,-1-2 0</inkml:trace>
  <inkml:trace contextRef="#ctx0" brushRef="#br0" timeOffset="111850">1807 5803 5734,'-5'-20'0,"-2"12"0,4 10 0,-2 13 0,5 12 0,5 4 0,0 2 0,2 12-747,1-9 0,1-2 747,3-5 0,2-1 0,6-6 0,2-1 0,1-2 0,1-4 0,2-7 0,-7-23 0,-2-8 0,-2 1 0,-2-1 0,3-5 0,-2-4 0,-8-1 0,-3-4 0,0 6 0,0-9 0,0 2 0,-2 2 0,-2 11 1494,-4 17-1494,0-3 0,-8 26 0,5 10 0,1 4 0,2-4 0,0 0 0,-1 7 0,4 1 0,15 8 0,6-5 0,-2-10 0,26-19 0,2-12 0,-15-23-446,3-4 0,-3-6 446,-19 7 0,-6-5 0,-3-11 0,-4-6 0,1 4-1344,2 3 0,0 1 1344,-4-1 0,-2-4 0,1 12 0,-3 7 0,-14-12 0,6 28 0,-14 17 0,25 26 0,10 15 0,-2-2 0,-4-3 0,2 0-139,4 5 0,3 3 1,1-7 138,-2-14 0,0-2 483,6 12 1,3 5 0,-1-3-484,-4-8 0,1 0 0,1 3 0,1 2 0,-3-7 0,-1-6 0</inkml:trace>
  <inkml:trace contextRef="#ctx0" brushRef="#br0" timeOffset="151093">5622 1754 5734,'-3'-9'0,"0"1"0,1 0 0,-1-3 0,2 0 0,-1-6 0,2 5 0,0-3 0,1-4 0,0 4 0,1-5 0,-1 6 0,1-1 0,-1 4 0,2-1 0,-1 4 0,16 1 0,-6 3 0,15 2 0,3 0 0,0 0 0,3 0-624,1 0 0,0 0 624,-5 0 0,4-1 0,9-1 0,-5 1 0,-11 0 0,1 1 0,17-2 0,11-2 0,1 1 0,-12 1-1089,-14 1 1,-1 0 1088,10-1 0,6 0 0,-8 1 0,2-1 0,-5 2 0,6-1 0,-4 0 0,-8 1 0,1 0 0,10 0 0,5-1 0,-6 0-56,-11 2 0,-1-1 56,11 0 0,1 0 0,-5 1 0,-2-1 0,-3 1 0,3 0 0,10 0 0,5 1 0,-6-1 0,-14 1 0,0-1 310,10 1 0,4-1 0,1 1-310,1-1 0,1 1 0,-3-1 0,5 1 0,3 1-180,-8-1 0,6 0 1,2 0-1,-2 0 0,-6 0 180,6 1 0,-1 0 0,-7-1 0,7 1 0,1 0 0,-3 0 0,-8 0-748,-5-1 1,-1 1 747,8-1 0,6 1 0,1 0-245,5 0 1,2 0 0,-7 0 244,-14 0 0,3-1 0,2 2 0,9-1 0,5 1 0,-1-1 0,-4 1 0,-9-1 0,-4 0 0,-2 0 0,20 1 0,6 1 0,-11-2 0,-12 0 0,-8 0 0,6 1 0,7-1 0,9 1 0,1-1 0,-5 0 0,4 1 0,0 0 0,-3-1 0,5 1 0,-2 0 0,-9-1 0,9 0 896,-1 1-896,-9-1 0,7 1 0,2 1 0,-7-2 285,-2 1 0,0 0-285,4 0 0,6 0 0,1 1 0,-5-1 0,10 2 0,-6-1 0,-14-1 0,2 0 0,3 1 0,7 0 0,-1 0 0,-8-1 0,14 2 0,-19-3 0,4 2 0,2-1 0,5 1 0,2 0 0,-6 0 0,-11-1 0,0 0 0,13 0 0,9 2 0,0-1 0,-10 0 2895,4 0-2895,-1-1 0,9 1 0,-9-1 0,0 0 0,3 1 0,10-1 0,-11 0 0,-2 0 0,-2 0 0,8 1 0,-9-1 0,2 0 0,-10 0 0,1 0 0,-2 0 0,-2 0 0,10 1 0,-8-1 0,1 0 1373,13 0-1373,-8 1 0,0-1 0,6 0 0,-9 0 0,1 0 0,12 0 0,-12 0 0,14 1 0,-30-2 0,21 1 0,-17-1 0,12 0 0,-1 0 0,-14 0 0,10 0 0,-16-2 0,4-17 0,-6 3 0,1-12 0,-5 4 0,0 2 0,3-18 0,-3 12 0,1-6 0,-1-3 0,-2 12 0,0-10 0,0-9 0,0 5 0,0-2 0,0-4 0,1-10 0,-2 11 0,0 9 0,-1-1 0,1-4 0,-1 6 0,1 1 0,-1 6 0,-1 0 0,2-5 0,0-2 0,-1-9 0,0 3 0,0-5 0,-1 10 0,0-6 0,0 7 0,-1-5 0,0 11 0,0 0 0,1-12 0,-1 17 0,1-4 0,-1-1 0,0 4 0,0-8 0,0 15 0,-1 4 0,1 2 0,-1 0 0,-1 1 0,-2 2 0,-13 3 0,-11 2 0,-5 3 0,2 0 0,-13 0 0,-2-1 0,20 0 0,-2-1 0,-12 1 0,-11-1 0,0 1 0,7-1 0,3 0 0,-1-1 0,0 0 0,-7 0 0,-4 0 0,4 0 0,9 0-169,0 0 0,2 0 169,-8-1 0,-10 0 0,2 1 0,12 0 0,14 1 0,3 0 0,-13 0 0,-6-1 0,1 1 0,6 1 0,0 0 0,1 0-1196,-7 0 0,0-1 1196,9 1 0,-2 0 0,4 0 0,2 0 0,1 0 0,-13 1 0,0-1 0,8 0 0,-1 0-112,-4 1 0,-1-1 112,0 1 0,3 0 0,-12 0-721,3 0 0,2 1 721,5-1 0,0 1 0,0 0 0,-2-1-287,10 1 0,0-1 287,-2 1 1098,0 0-1098,0 0-621,-5 0 0,-9 2 1,5-1 620,12-2 0,0 1 0,-16 1 0,-7 1 0,3-1 0,7 0 0,3 1 0,2-2 0,2 1 0,-1 0 0,2-1 0,-6 1 0,0 1 0,8-2 0,5 1 0,2-1 0,-10 1 0,-3 0 0,-3 1 0,-2 1 0,5-1 0,12-1 0,0-1 0,-13 3 0,-10 0 0,1 0 0,10-1 0,-7 1 0,1 0 0,-1 0 0,18-2 0,3-1 0,-8 1 0,7 0 0,1 0 0,3 0 0,6-2 0,-32 6 0,22-3 575,0 0 0,1 0-575,4-1 152,-7 1 0,-2 0-152,-7 3 0,8-3 0,-1 0 0,-4 1 0,3-1 0,5-1 1476,0 0 0,-3 1-1476,-19 1 0,22-2 160,2 0 0,-2 0-160,-4 1 0,0-1 0,-2 0 0,-9 2 0,0-1 0,1 0 0,14-1 0,-20 1 0,-1 0 0,12 0 197,-2-1 0,0 0-197,4-1 335,8-1-335,-7 2 0,-5-1 0,-2 1 0,-1 0 0,-4 0 0,1 0-188,5 0 1,3-1 187,-12 2 0,23-2 0,-23 3 0,-4 0 0,10-2 0,-2 2 0,-9 0 0,9-1 0,4 0-58,2 0 1,0 0 57,-3 1 0,9-2 0,-3 0 0,-6 0 0,4 0 0,10-1 0,1 0 123,-7 1 1,-4 0 0,1 0-124,-15 0 0,4 1 0,-3-1-218,5 1 1,1-1 217,9-1 205,-15 1-205,12-1 0,8-1 0,2 0 0,4-1 0,-13-1 0,19 1 445,-3 1-445,10 3 183,3 8-183,-1 33 0,4-19 0,0 14 0,1-1 0,0-13 0,1 2 0,-1 4 0,0-1 0,0 1 0,0 5 0,-1 4-820,0 0 1,-1 6 0,0 1 0,0-7 761,1 3 1,0-2 57,-1 2 0,-1 2 0,1-7-876,0 7 876,0-16 0,-1 18 0,1-20 0,0-1 0,-1 4-198,1-4 0,1-3 198,0-6 2762,0 4-2762,0 7 1223,0-6-1223,0 6 0,8-19 0,0-3 679,7-7-679,16-9 0,5-2 0,5-2 0,-2 1 0,6-2 0,1 0 0,3 0 0,-4 1-1330,-9 3 0,1 0 1330,8-3 0,5-1 0,-8 2 0,1 1-612,-8 2 1,-1 1 611,3-1 0,-8 1 0,-1 1 0,-4 2 0,-1-1 0,8-2 2231,-10 4-2231,2-2 1652,-9 2-1652,3-4 0,-4-2 0,1-2 0,-3-1 0,-1 4 0</inkml:trace>
  <inkml:trace contextRef="#ctx0" brushRef="#br0" timeOffset="152561">10325 1434 5734,'-7'6'0,"-2"2"0,-9 9 0,-4 4 0,-9 13 0,1-1 0,-4 10 0,12-10 0,-2 7 0,0 2 0,0-2 0,3-4 0,0 0 0,2-5 0,-2 5-317,1-2 1,-1 4 0,-1 2 0,1-3 0,4-6 316,-3 6 0,5-7 497,-4 5-497,0 2 0,-4 9 0,2-6 0,7-10 0,-2 1 0,-1 4 0,-3 7 0,0 1 0,2-7-121,1 0 1,1-1 120,0 3 0,-3 3 0,4-5-679,3-10 0,2-2 679,-1 3 0,-1 3 0,0 1 0,0 2 0,1-3 0,-4 14 0,4-13 0,-2 6 0,1-1 0,5-1 0,1 0 0,0-3 0,0-1 0,0-1 0,0 4 0,1 3 0,0-5 0,3-4 0,1-1 265,0 9 1,2 5-266,0 2 0,2 5 0,1-1 0,1 2 0,1-1 0,0-1-741,0-4 0,-1-1 0,1-3 741,4 7 0,0-5 0,1-6 0,-1-5-529,4 12 529,-5-13 0,4 4 0,3 2 0,4 2 0,-3-4 0,-5-10 0,2 1-208,9 11 1,8 8-1,1-2 1,-7-9 207,11 3 0,-13-13 0,4 4 0,0-4 0,13 0 0,-3-5 0,-3-2 0,6-5 0,-7-8 0,-25-12 0,-20-12 0,-14-13 0,-6-2 0,8 8 0,-10-8 0,9 10 0,-7-6 0,2 2 0,9 10 0,10 11 526,1 0-526,-9-6 2493,7 7-2493,-6 1 0,29 38 0,-3-12 539,17 23-539,-6-22 0,0-1 0,7 6 0,0 0 0,5 4 0,-4-4 0,1 1 943,2 2 1,-4-3-944,-18-14 0,-21 23 0,-1-13 0,-21 10 0,-6 0 0,18-17 0,-1-1-817,-8 5 0,-5 1 1,4-1 816,8-5 0,1 0 0,-8 3 0,0 0 0,4-2 0,1 1 0,-6 1 0,0 1 0,4-1 0,0-2 0,4-2 0,3-3 0,9-4 0,13-11 0</inkml:trace>
  <inkml:trace contextRef="#ctx0" brushRef="#br0" timeOffset="156671">19140 3922 5734,'-12'-5'0,"5"3"0,-19 8 0,-3 3 0,7 0 0,-3 2 0,-2 3 0,5 3 0,3-1 0,-7 7 0,-4 12 0,1 1 0,12-9 0,-3 8 0,-1 6 0,8 2 0,2 0 0,1-13 0,2 0-290,-3 14 0,3-3 290,3 0 0,2-5 0,1 0 0,0-10 0,0 2 0,1 4 0,0 5 0,0-1 0,1 12 0,0 0 0,0-7 0,0 0 71,1 3 0,0 1-71,0-8 0,0 0 0,0-4 0,0 16 0,0-6 0,-1 8 0,0-9 0,-2-6 0,-2 4 0,-2 7 0,0-6 0,-3 0-696,0 5 0,-2-4 696,2-20 0,-3-2 376,-1 0-376,-23 10 0,-5 1 0,4-4 0,-4-4 0,-10 2 0,10-8 0,6-10 0,-2 0 0,5-6 0,17-29 0,9 7 0,0-15 0</inkml:trace>
  <inkml:trace contextRef="#ctx0" brushRef="#br0" timeOffset="157363">19090 4775 5734,'7'-2'0,"17"5"0,-1-5 0,15 12 0,-16 11 0,2 14 0,-6-4 0,-7 4 0,-12-8 0,-3 0 0,-1 2 0,-2 1 0,-5-1 0,-27-2 0,14-9 0,-21-4 0,8-33 0,14 6-347,-8-14 347,26 14 0,3-6 0,5 4 0,2-4 0</inkml:trace>
  <inkml:trace contextRef="#ctx0" brushRef="#br0" timeOffset="157598">19479 4730 5734,'-7'-29'0,"-16"11"0,8 17 0,-18 13 0,13 12 0,2 5 0,4-6 0,0 2 0,-5 6 0,3 3 0,13 1 0,5 2 0,1-5 0,4 5 0,12-10 0,9 3 0,-2-11 0,12-18 0,1-4 0,0 0 0</inkml:trace>
  <inkml:trace contextRef="#ctx0" brushRef="#br0" timeOffset="157828">19932 4665 5734,'-33'18'0,"-1"-1"0,8-5 0,2 3 0,-4 13 0,3 9-1093,8 6 1,3 5 0,0-3-100,-4-2 0,2 0 1192,4 1 0,1 4 0,5-8 477,12 7-477,0-20 976,7 8-976,18-27 0,-9-9 0,16-4 0</inkml:trace>
  <inkml:trace contextRef="#ctx0" brushRef="#br0" timeOffset="158096">20014 4854 5734,'1'-10'0,"1"-6"0,-30 54 0,17-25 0,-4 18 0,-3 12 0,4-5 0,3 2 0,0 8 0,3 1 0,12-22 0,2-2 0,0 16 0,21-22 0,5-9 0,-10-12 0,5-2 0,-2-3 0,-15-4 0,-3-3 0,-1 0 0</inkml:trace>
  <inkml:trace contextRef="#ctx0" brushRef="#br0" timeOffset="158262">19773 5013 5734,'-7'-6'0,"31"-1"0,-8 1 0,19-1 0,3 2 0,-8-1 0,13-5 0,1 0 0,-13-1 0,-5 2 0,1-1 0</inkml:trace>
  <inkml:trace contextRef="#ctx0" brushRef="#br0" timeOffset="158520">20069 4603 5734,'18'35'0,"-2"-6"0,3 5 0,-2-4 0,-5-8 0,0 0-1093,8 13 1,2 6 0,-4-6-1,2 10 1093,-9-13 0,0 5 0,-3-4 0,1 15 0,-3-2 0,-9 4 0,-16-17 0,-9-2 0,4-2 0,6-1 0,-1-1 0,-5 1 0,-5 1 0,2-8 368,-18-9-368,25-9 0,-15-4 0,29-7 0</inkml:trace>
  <inkml:trace contextRef="#ctx0" brushRef="#br0" timeOffset="159480">20580 4995 5734,'13'-20'0,"1"0"0,-16 48 0,2-14 0,-7 33 0,3-20 0,-1 15 0,0 3 0,2-17 0,0 0 0,1 7 0,0 2 0,3-6 0,7-1 0,33-28 0,-16-14 0,-2-4 0,1-1 0,7-8 0,-11 8 0,5-2 0,-20 40 0,-3 7 0,0 2 0,-1 16 0,-3-13 0,5-3 0,32 4 0,-19-24 0,27 5 0,-21-50 0,-4-13 0,0 10-645,-5 6 0,1-7 1,-4 9 644,-5 3 0,1-11 0,-8 4 0,0 18 0,-4-1 0,1 25 0</inkml:trace>
  <inkml:trace contextRef="#ctx0" brushRef="#br0" timeOffset="159712">21269 5026 5734,'-28'-15'0,"3"6"0,3 29 0,2 15 0,6 9 0,5 9 0,-3-4-1093,-1-16 1,-1-2 0,2 2 910,1 15 0,3 4 1,8-9 162,8-16 0,4-7 19,-1-1-31,16 14 0,-12-34 1,0-2-1</inkml:trace>
  <inkml:trace contextRef="#ctx0" brushRef="#br0" timeOffset="160512">21453 5125 5734,'6'6'0,"-2"0"0,-4 18 0,-1-10 0,1 5 0,0-9 0,0-1 0,0 0 0,-3 8 0,2-6 0,-2 8 0,1 9 0,1 1 0,0-5 0,-1 17 0,3-5 0,4-28 0,3-7 0,0-23 0,1-16 0</inkml:trace>
  <inkml:trace contextRef="#ctx0" brushRef="#br0" timeOffset="160745">21525 4978 5734,'0'-21'0,"-1"5"0,1 1 0,0 6 0,-2 1 0,-1 0 0,1 4 0,0 2 0</inkml:trace>
  <inkml:trace contextRef="#ctx0" brushRef="#br0" timeOffset="160943">21646 5165 5734,'31'23'0,"6"-3"0,-3-8 0,1-2 0,11-1 0,-2-4 0</inkml:trace>
  <inkml:trace contextRef="#ctx0" brushRef="#br0" timeOffset="161195">22057 5158 5734,'-13'15'0,"1"1"0,-2 20 0,2 3 0,0-3 0,0 3 0,2 2 0,8-6 0,3-4 0,0-2 0,7 6 0,5-4 0,3-23 0,20-3 0,-19-12 0,1-7 0,-11 3 0</inkml:trace>
  <inkml:trace contextRef="#ctx0" brushRef="#br0" timeOffset="161361">21966 5292 5734,'29'2'0,"0"0"0,-1-2 0,1 1 0,-2-1 0,-12-5 0,1 0 0</inkml:trace>
  <inkml:trace contextRef="#ctx0" brushRef="#br0" timeOffset="161576">22307 5126 5734,'3'47'0,"0"-1"0,1-1 0,-1-3 0,1 4 0,-5-2 0,-1 8 0,-1-5-1639,0-11 1,-1 0 1059,0 9 1,-1 6-1,-4-8 579,-2-10 0,-6-5 0,-6-1 0,-6 0 0,2-3 0,2 2 0,-2-2 0,-1-4 0,-3-2 0,4-6 0,-12-11 0,-2-3 0</inkml:trace>
  <inkml:trace contextRef="#ctx0" brushRef="#br0" timeOffset="162547">17185 4306 5734,'-19'35'0,"0"-1"0,2-7 0,6 1 0,20 12 0,6-3 0,0-5-234,5 2 0,3-3 234,2-17 0,3-20 0,0-7 0,0-3-760,-5-7 0,-3-3 760,-8-10 0,-1-7 0,-1-1 0,2 0 228,-3 3 1,-1 5-229,-1 19 0,-6 16 0,0 9 0,-5 24 0,-4 17 0,0-4 0,3-11 0,0 1-387,-2 7 0,-1 9 1,0 0-1,2-6 387,-1 3 0,0-1 0,1-8 0,-1 3 0,0 1 0,1-5 0,-2 7 0,-1-4 0,0 8 0,-1-8 0,-1-20 1064,-12-16-1064,6-6 0,-9-13 0,-1-6 0,9 2-211,-1-2 1,2 0 210,10 6 0,5-31 0,4 21 0,5-25 0,17 15 0,3 2 0,-1 0 200,3-3 0,0 2-200,-7 13 0,1 0 0,-1 1 0</inkml:trace>
  <inkml:trace contextRef="#ctx0" brushRef="#br0" timeOffset="162793">17620 4207 5734,'-21'37'0,"0"1"0,1-5 0,2 3 0,7 4 0,2 5 0,2-6 0,1-10 0,0 1 0,-1 8 0,0 5 0,4-3 0,12 4 0,3-6 0,-1-2 0,0 1 0,4-6 0,9-24 0,-10-6 0,10-3 0</inkml:trace>
  <inkml:trace contextRef="#ctx0" brushRef="#br0" timeOffset="163263">17721 4354 5734,'1'17'0,"-7"27"0,-3 6 0,5-24 0,0 0-1017,-2 12 0,-1 5 1,4-10 1016,6-8 731,9 20-731,-4-25 0,7 8 525,13-11-525,-7-9 0,19-7 0,-28-11 0,0-8 0,-19 4 0,-1 4 0</inkml:trace>
  <inkml:trace contextRef="#ctx0" brushRef="#br0" timeOffset="163394">17627 4607 5734,'1'-14'0,"1"3"0,42-8 0,-21 10-660,0-2 0,0 1 660,-4-1 0,-1 0 0,0 0 0</inkml:trace>
  <inkml:trace contextRef="#ctx0" brushRef="#br0" timeOffset="163645">17845 4228 5734,'9'32'0,"1"0"0,-2-2 0,2 1-1093,4 8 1,3 5 0,-3-6-100,-4-9 0,0 0 1192,4 11 0,2 5 0,-4-8 1409,-6-6-1409,-3-2 0,-2 0 0,-1 1 860,-4 18-860,-17-31 0,-4-5 0,3 0 0,-13-1 0,0-5 0,14-10 0,-12-3 0</inkml:trace>
  <inkml:trace contextRef="#ctx0" brushRef="#br0" timeOffset="163861">18019 4587 5734,'10'-3'0,"16"1"0,-9 2 0,12 0 0,-6 1 0,-6 0 0,4-1 0,7 2 0,-12-1 0,10 2 0</inkml:trace>
  <inkml:trace contextRef="#ctx0" brushRef="#br0" timeOffset="164034">18029 4696 5734,'-9'6'0,"15"8"0,-3-6 0,40 5 0,-21-13-330,8-2 1,0-1 0,2-5 0,15-4 0</inkml:trace>
  <inkml:trace contextRef="#ctx0" brushRef="#br0" timeOffset="176395">6367 4532 5734,'-13'-16'0,"-3"-5"0,-4 6 0,-14 29 0,9-9 0,1 5 0,5 12 0,4 9 0,3 12 0,3 7 0,2-5-1549,2-15 1,2 1 1548,-3 6 0,1 5 0,7-4-385,17 1 1,4-7 384,-2-7 0,3 3 0,1-12 0,-2-40 0,-3-12 0,2-6-336,-8 8 1,0-6 0,-3 0 335,-5-7 0,-4 1-116,1-1 1,-1-1 115,-2 1 0,-2 2 0,1 15 0,-2 0 387,0-5 0,-1-4 1,0 2-388,-1-3 0,0 1 0,-2-11 0,0 20 0,4 55 0,2 15 0,-1-15 0,2 2 241,1 12 1,0 7 0,3-3-242,4 6 0,1-4 223,-2-14 0,-1-2-223,5 17 0,1-1 0,-3-16 0,3 0-236,8 7 0,2-2 0,4 8 1,-7-22-1,0 1 0</inkml:trace>
  <inkml:trace contextRef="#ctx0" brushRef="#br0" timeOffset="176578">6649 4537 5734,'2'25'0,"0"0"0,7 11 0,3 3 0,0-5 0,4 5-1464,4 6 0,1-3 1464,-4-19 0,0-4 0,-1-4 0</inkml:trace>
  <inkml:trace contextRef="#ctx0" brushRef="#br0" timeOffset="176895">6957 4482 5734,'-25'-20'0,"10"22"0,9 8 0,9 16 0,18 11 0,4-2 0,-10-14 0,2 2 0,12 10 0,-1-2 0,-3-4-451,-2-2 1,-1-1 450,-12-11-390,2 19 390,-8-15 0,-13 24 0,-18-24 0,-6-2 0,-3 6 0,5-6 0,-1-4 0,5-8 0,3-2 0,2-2 0,-24 0 0</inkml:trace>
  <inkml:trace contextRef="#ctx0" brushRef="#br0" timeOffset="177949">7186 4563 5734,'-3'5'0,"4"-2"0,7 30 0,3 9 0,11 0 0,-1-1 0,5-1 0,8-12 0,0-7 0,5 3 0,1-19 0,-2-8 0,-21-11 0,0-7 0,-3-3 0,-11-2 0,-9-4 0,-4-8 0,-2 5 0,-1 5 0,-2 1 0,-3-18 0,-4 3 0,-3 20 0,1 8 0,7 7 0,2 6 0,19 5 0,25-1 0,6-4 0,-12-3 0,4-1 0,0-3 0,1-20 0,-15 14 0,8 3 0,-17 34 0,-4 9 0,3 9-865,3 2 1,3-3 864,5-11 0,9 0 0,3-3 0,-1-6 0,-3-5 0,2-3 0,15-19 0,-15-2 0,-2-2 0,0-8 0,-9-12 0,-5-9 0,0 5 0,3 9 0,-3-1 0,-3-17 0,-2-7 0,-8 17 0,-14 24 0,2 43 0,3 15 0,7-24 0,2 2 0,-1 18 0,4 9 0,11-12 0,24-19 0,5-8 0,3 7 526,0-15 0,-3-10-526,-11-22 0,-12-2 0,0-11 0,-1-1 0,-1 4-1547,0 0 0,-2-2 1547,0 0 0,2-6 0,-2 1 0,-3 6 0,-5 5 0,-3 3 0,1-1 0,-1-1 0,-3-7 0,-2-3 0,0 5 0,1 8 0,-1 1 0,-1-23 0,-7 12 0,-25 46 0,21 3-72,-2 6 1,2 2 71,12 14 0,2 5 1433,3-9 0,5 4-1433,6 8 0,6 4 0,-2-3 0,-3-2 0,3 1 0,4-6 0,4 4 0,1-2 0,-4-9-1054,9 0 1054,-4-3 0,0-11 0,0-36 0,-5-14 0,-10 6 0,-1-2 0,10-11 0,-2 1 0,-15 10 0,-1 8 773,1 19-773,0 10 77,6 18 0,1 9-77,4 6 0,0 2 0,-1-3 0,0 0-78,3 8 1,-2-5 0,-4-14 0,1 3 0</inkml:trace>
  <inkml:trace contextRef="#ctx0" brushRef="#br0" timeOffset="178105">7968 4223 5734,'21'-10'0,"5"0"0,2 0 0,11-4 0,-12 4 0,3-1 0,11-4 0,-2 0 0,-6 1 0,0 0 0,-1 0 0</inkml:trace>
  <inkml:trace contextRef="#ctx0" brushRef="#br0" timeOffset="200624">12790 6989 5734,'16'0'0,"-2"-1"0,-2-1 0</inkml:trace>
  <inkml:trace contextRef="#ctx0" brushRef="#br0" timeOffset="200928">16361 7032 5734,'13'0'0,"1"-1"0</inkml:trace>
  <inkml:trace contextRef="#ctx0" brushRef="#br0" timeOffset="203289">18833 13288 5734,'16'-7'0,"-1"1"0,15-9 0,-46 47 0,2 11 0,-5-14 0,-4 4 0,6-1 0,-1 2 0,4-4-1488,0 5 1488,3-4 0,2-2 0,6-9 350,2-1-350,17 21 0,-4-18-562,15 14 562,-7-23 0,13 2 0,-5-4 0,-3-3 0,3-1 0,17-1 0,1-2 0,-11-1 0,2 0 0,4-2 0,3-1 0,-7 0 0,10-2-34,-12 0 0,-3-1 1,-11 0-1,10-2 1</inkml:trace>
  <inkml:trace contextRef="#ctx0" brushRef="#br0" timeOffset="203522">19377 13528 5734,'-19'7'0,"2"3"0,11 9 0,-2 15 0,4-6 0,0 1 0,-3 21-926,4-20 0,0-1 926,2 5 0,0 0-18,2-1 0,0 2 18,1 9 0,0-12 0,0-3 0,3-5 0,2-12 0,0-4 0,2-3 0</inkml:trace>
  <inkml:trace contextRef="#ctx0" brushRef="#br0" timeOffset="203722">19653 13566 5734,'10'-23'0,"5"12"0,10 28 0,-2 3 0,9 12 0,-2-4 0,5 3-1093,-6-7 1,1 0 0,0 0 767,-4-2 0,-1 0 0,1-1 325,14 9 0,-5-5 215,-13-15 0,-1-6 0,6-1 0</inkml:trace>
  <inkml:trace contextRef="#ctx0" brushRef="#br0" timeOffset="203966">20237 13575 5734,'-2'-13'0,"-8"2"0,1 7 0,-7 5 0,-6 14 0,1 9 0,-5 9 0,-1 4 0,3-5 0,-5 7 0,-1 1-432,9-9 1,-4 4 0,-1 2 0,3-3 0,5-6 431,2-1 0,3-4 0,-9 17 0,24-39 0,2-4 0,5-7 0</inkml:trace>
  <inkml:trace contextRef="#ctx0" brushRef="#br0" timeOffset="204383">20415 13455 5734,'11'-18'0,"-4"8"0,-18 16 0,1 12 0,-12 15 0,11-3 0,7-2 0,3 1 0,-1-1 0,1-2 0,4 0 0,27 6 0,-12-18 0,21 10 0,-10-20 0,1-6 0,2-2 0,-5 1 0,1-1 0,12-3 0,-1 0 0,0-2 0,-7 3 0,-16 9 0,-14 24 0,-5 7 0,2 2 0,-5 1 0,-1 6 0,0-6 0,-1 2 0,1-4-1133,2-6 0,0 0 1133,-2 5 0,1 5 0,-1-1 0,1-2 0,1-1 0,0-4 0,-3 11 0</inkml:trace>
  <inkml:trace contextRef="#ctx0" brushRef="#br0" timeOffset="212690">19605 7155 5734,'-9'8'0,"0"7"0,-1 18 0,-1 4 0,-2 10-1639,1-2 1,0-1 950,1 3 688,3-11 0,-1 7 0,1 0-590,-1 4 0,1 1 1,-1 0 589,0-1 0,0 1 0,0 0 0,3-6 0,-1 1 0,1-2 0,1-7 0,2-8 0,0-1 427,-3 21 1,0 1-428,2-18 0,1-3 0,-3 7 0,2-9 0,7-49 0,3-28 0,0 5 0,-2 19 0,0-2 415,2-13 1,1-8 0,-1 1-416,0 3 0,-1 0 0,0 5 339,-1 8 1,0 0-340,0-5 0,0-6 0,1 0-604,-1 7 1,-1-2 0,1 1-1,-1 7 604,0 2 0,0-1 0,1-8 0,1-9 0,0 2 0,0 13-361,-1 5 361,4-18 164,-3 22-164,-2 5 0,1-2 1663,-1 7-1663,-1 2 3141,0 1-3141,0-1 760,0 4-760,-2-1 0,1 2 0,6 5 0,0 1 0,33 11 0,11 4 0,-18-7 0,1 1-238,9 2 1,4 1-1,1-1 238,2-1 0,-1 0 0,-3-1 0,-2 0 0,3 0 0,-6 0 0,8 1 0,2 1 0,-1 0 0,-6-2 0,0 0 0,-5 0 0,3 0 0,0 0 0,2 1 0,1 0 0,0 0 0,0-1 0,2 0 0,-3-1 0,-8 0-969,-5-2 1,-2 0 968,10 2 0,3 0 0,-8-1 0,-7-2-598,7 2 0,0 0 598,-3-1 0,0 1 0,0 0 0,6 1 479,-7-2-479,12 3 1753,-19-3-1753,-8 2 1614,-7 0-1614,-2 35 0,-3-11 0,-2-2 0,-1 1 0,-2 10 0,-3 10 0,-2 1 0,4-24 0,0 3 0,-3 13 0,-3 10 0,0 1 0,1-6 0,1 0 0,-1 0-820,1-6 1,-1 7 0,0-2 0,1-5 761,1-1 1,0-2-611,1 4 1,-1 4 0,1-7 667,-1 8 0,2-12 0,0 8 0,0 0 0,1-9 0,-1 9 0,0 2 0,1 2-170,2-18 0,0-4 170,0 0 0,0 1 0,0 1 0,-1 4 1723,-1-13-1723,-8 5 0,-26-28 0,12 0 2572,-19-5-2572,11 2 0,-3-1 0,3 1 0,-11-3 0,4 1 0,-7-2 0,7 2 0,-4-2 0,13 3 0,-4-1 0,3 1 385,5 1 0,1 1-385,-21-6 0,2 1 0,7 2 0,-3 0 0,-9-1 0,6 2 0,16 3 0,-1-1 0,-6 0 0,-9-1 0,-3-1 0,4 0 0,8 3-999,8 0 0,1 2 999,-10-3 0,-4 0 0,1 0 0,-7 0 0,5 0 0,-2 0 0,1 1 0,-4-1-495,8 1 0,4 1 495,-3 0 0,3-1 0,-6-1 0,7 1 0,4 1 0,2 0 0,-2-1-674,-17-7 674,24 7 0,-21-6 0,23 6 1558,6 1-1558,-12-2 1724,11 3-1724,-2 0 1049,6 1-1049,3-1 0,11-12 0,2 5 0,10-8 0</inkml:trace>
  <inkml:trace contextRef="#ctx0" brushRef="#br0" timeOffset="213531">20425 7117 5734,'11'-21'0,"-3"5"0,-1 3 0,-6 14 0,0 0 0,-6 21 0,-2 7 0,0-1 0,-3 8 0,-4 15 0,-2 3 0,3-6 0,2-10 0,1-4 0,-2 6-547,0 1 1,-1 7 0,-2 3 0,1 1 0,0-4 0,3-7 507,-1 0 1,2-6 0,-1 4 38,1 2 0,-2 5 0,0 1 0,1-3 0,2-10 0,2-5 0,1-2 0,-3 15 0,-2 10 0,0-1 0,2-10-257,3-15 0,1 0 257,-3 12 0,0 5 0,0-5 0,-1 10 0,4-17 0,-3 8 0,6-24 0,0-3 3138,-1 3-3138,1-6 0,3-3 0,1-4 768,2-5-768,3-11 0,-1 1 0,2-6 0</inkml:trace>
  <inkml:trace contextRef="#ctx0" brushRef="#br0" timeOffset="214494">19423 7701 5734,'40'8'0,"-4"0"0,-16-2 0,16 6 0,4 0 0,-3 0 0,6 2 0,5 2 0,-15-5 0,0 0 0,-2-1 0,-4-1 0,0 0 0,18 6 0,4 0 0,-7 0 0,-4-3 0,1 1 0,0 0 0,2 1 0,-2-2 0,0 0 0,-5-2 0,0 1-915,9 2 0,-2 0 915,-12-5 0,-4 0 0,8 2-552,-7-3 552,7 2 0,0 1 0,2 1 0,-7-2 0,-1-1 0,10 3 0,-2 0 0,6 1 0,-14-5 0,-2 0 0,-1-1 612,2 1 0,-2 0-612,-10-4 638,-1 1-638,21 4 0,-18-4 0,12 2 0,1 1 0,-10-3 0,6 1 0,0 0 0,-4-1 520,8 1-520,-4-1 0,-7-1 0,8 1 0,-13-2 0,-15-10 0,-1 4 0,-18-9 0</inkml:trace>
  <inkml:trace contextRef="#ctx0" brushRef="#br0" timeOffset="215364">19404 8050 5734,'-7'27'0,"-1"-1"0,-4 20 0,10-34 0,-6 19 0,4-13 0,-5 13 0,0 1 0,2-10 0,-8 23 0,8-27 0,-2 11 0,2-7 0,-5 16 0,9-25 0,-4 8 0,5-13 0,-3 4 0,-2 9 0,1-5 0,-2 5 0,5-12 0,0 0 0,0-2 0,1-8 0,2-9 0,3-7 0,2-5 0</inkml:trace>
  <inkml:trace contextRef="#ctx0" brushRef="#br0" timeOffset="217302">21304 8914 5734,'-3'-8'0,"3"0"0,5-1 0,3 1 0,36-1 0,-24 6 0,25-1 0,-12 12 0,-19-3 0,12 7 0,-36 21 0,2-14 0,-4 4 0,-1 1 0,-2-4 0,-10 15 0,2-2 0,5-7 0,-1 1 0,2 0 0,9-13 0,-3 10 0,22-14 0,-1-5 0,22 4 0,-15-7 0,11 2 0,-11-2 0,6 0 0,20-1 0,-9-1 0,12 0 0</inkml:trace>
  <inkml:trace contextRef="#ctx0" brushRef="#br0" timeOffset="217553">21761 8991 5734,'6'-1'0,"19"25"0,12 20 0,-3-4 0,-12-15 0,0 0-119,3 5 1,6 6-1,-2-2 1,-7-7 118,-1-2 0,-10-12 0,-3-2 0</inkml:trace>
  <inkml:trace contextRef="#ctx0" brushRef="#br0" timeOffset="217727">22127 9104 5734,'-23'-22'0,"9"10"0,-20 15 0,18 7-898,-11 9 898,9-2 0,-10 11 0,-1 3 0,0 0-754,1-1 1,1 0 753,10-11 135,-14 17 1,15-19 0,-10 13-1</inkml:trace>
  <inkml:trace contextRef="#ctx0" brushRef="#br0" timeOffset="218139">22131 9087 5734,'10'-12'0,"7"0"0,21 4 0,-11 2 0,15 1 0,-14 8 0,-2 0 0,0 1 0,0-1 0,-1 4 0,-8 13 0,-5 2 0,-2-1 0,-1 7 0,-6 6 0,-14-5 0,-8 2 0,1-3 0,5-3 0,-1 1 0,-3 2 0,-2 4 0,1-4 0,1-1 0,1-4 0,0 1 0,-10 17 0,34-21 0,-1-13 0,14 7 0,20-21 0,4-5 0,-6 1-305,-6 2 0,5-2 0,-8 1 1,-3-3-1,5-5 0</inkml:trace>
  <inkml:trace contextRef="#ctx0" brushRef="#br0" timeOffset="219036">19424 5983 5734,'5'17'0,"-4"1"0,-6 11 0,-4 5 0,0-1 0,1-4 0,0 0 0,1 2 0,-2 5 0,5-18 0,-4 16 0,6-25 0,9-5 0,5-8 0,29-21 0,-14 6-411,-6 5 1,0 1 410,0-1 0,1 1 0,7-3 0,1-2 0,0 1 0,0 0 0,6-2 0,-5 2 0,2 0 0,5-2 0,-2 1 0,-17 9 0,5-1 0</inkml:trace>
  <inkml:trace contextRef="#ctx0" brushRef="#br0" timeOffset="219234">19621 6103 5734,'-6'36'0,"3"-4"0,19-4 0,5-2 0,-4 0 0,2 1 0,0 3 0,-5-6 0,-2-3 0,0 0 0,1 1 0,0-1 0,-4-12 0,2 2 0</inkml:trace>
  <inkml:trace contextRef="#ctx0" brushRef="#br0" timeOffset="220633">19877 6356 5734,'26'6'0,"-1"-5"0,1-2 0,10-10 0,10-3 0,-23-4 0,-12 6 0,-2 0 0,-3 3 0,2-2 0,-4 3 0,-10 4 0,-1 3 0,-15 9 0,0 7 0,0 4 0,-3 1 0,3-3 0,3 4 0,12 19 0,6-20 0,4 18 0,42-19 0,-24-13 0,28 3 0,-24-21 0,-5-8 0,-1-4 0,9-6-107,-10 4 1,-3 0 106,-3-6 0,-5 8 0,1-11 0,-11 1 0,0 12 0,-34 5 0,23 19 0,-20 7 0,27 2 0,3 0 0,17 12 0,-5-12 0,16 5 213,-4-13-213,4-5 0,4-2 0,0 0 0,1-1 0,-1-1 0,-1 3 0,3 11 0,-30 0 0,-10 19 0,-1 2 0,2-8 0,-8 24 0,23-14 0,0-16 0,15 12 0,27-34 0,-24-2 0,2-3 0,2-6 0,2-4 0,-3 1 0,-5 2 0,-2 0 0,5-11 0,-2 3 0,-7 8 0,-9 8 0,-23 30 0,-5 6 0,-3 12 0,2 1 0,5-6 0,4-7 0,5-2 0,13-5 0,2-13 0,4 4 0,20-29 0,-18 11 0,27-13 0,-26 23 0,8 3 0,-1 30 0,-10-14 0,0 4 0,-1 0 0,-5-8 0,11 5 0,2-2 0,-1-7 0,20 9 0,-7-23 0,13-14 0,2-5 0,-16 9 0,0-2 0,2-2 0,3-1 0,-5-1 0,-3-1 0,-5 0 0,6-3 0,-17 12 0,-15 16 0,-14 14 0,-4 6 0,-4 9 0,10-13 0,1 1 0,-5 16 0,12-19 0,0 11 0,19-8 0,0-7 0,13-5 0,20-27 0,-12 1-820,-4-6 1,7-9 0,0-3 0,-6 6 761,-4 2 1,0-1 57,-1 0 0,5-4 0,-2-1 0,-4 5 0,-5 1 0,-3 2 0,7-10 0,-9 12 0,-15 25 0,3 0 0,-14 21 0,-6 9 0,-1 10 0,2-2 0,0 0-165,3-5 1,0 0 164,1 3 537,5-10 0,-1 6 0,5-12 0</inkml:trace>
  <inkml:trace contextRef="#ctx0" brushRef="#br0" timeOffset="221610">21477 6721 5734,'-8'15'0,"0"5"0,5 12 0,1-11 0,5 10 0,16-11 0,-4-15 0,8-11 0,1-6 0,-5-6 0,-2-1 0,-2-2 0,2-15 0,-8 17 0,5-26 0,-16 33 0,-4-8 0,-16 19 0,6 2 0,-3 5 0,15 0 0,29 6 0,3-21 0,2-4 0,13 8 0,-12-11 0,-7-4 0,-16 1 0,-1-4 0,-3 2 0,-2 3 0,-7 12 0,14 22 0,-5-2 0,7 9 0,2 2 0,-3-4 0,-5 10 0,-3 0 0,-6-7 0,-7 22 0</inkml:trace>
  <inkml:trace contextRef="#ctx0" brushRef="#br0" timeOffset="223177">19175 6692 5734,'32'-8'0,"-3"-2"0,-2-5 0,0-10 0,6-9 0,-5 4 0,-6 11 0,-1-1 0,7-11 0,4-4 0,-7 6 0,-4 1 0,-13 21 0,0 0 0,-16 27 0,-5 14 0,-4 12 0,1-2 0,4-12 0,1 0 0,-2 1-180,0 3 1,0 2-1,-2 2 1,1-2 179,-1 0 0,0 1 0,1-2 0,1-6-975,1-1 1,1-2 974,-2 3 0,-2 3 0,1-2-110,-2-1 0,1-5 110,-6-3 0,-9 15 0,4-65 0,15 10 0,-7-19 0,14 18 0,0 1 0,0-20 0,5 17 0,-1-12 0,34 23 0,-16 7 0,11 1 0,0 2 0,-7 0 0,21-2 0,1-3 0,-9-1 277,6-1 1,3-4-278,-12-8 0,-4-1 0,11-4 0,-4-6 0,-4 0 0,-16 11 2035,8-11-2035,-8 11 297,-10 17-297,2-5 0,-11 19 0,-11 31 0,9-21 0,-6 23 0,25 0 0,-4-27 0,23-6 0,6-9 0,-5-18-820,-3-10 1,7-12 0,0-3 0,-8 7 761,-8 7 1,-3-1 57,3-4 0,4-5 0,-2-1 0,-6 6 0,-5 3 0,-5 3 0,3-9 0,-35 37 0,10 13 0,0 14 0,-1 12 0,5-6 0,8 10-583,1-1 1,3-2 582,8-11 0,7 8 0,4-4 0,7-18 0,3-5 0,-2-2 0,10-32 0,-4-11 0,-18 4 1407,2-8 1,-2 1-1408,-6 12 0,-8 31 0,1 0 0,-8 23 0,4 2 0,3-21 0,3 8 1742,1-12-1742,5 1 0,12 5 0,-5-3 0,15 6 0,-19-10 0,4 1 0,-12-3 0,-1 0 0,8 17 0,-5-12 0,20 23 0,-18-25 0,13 7 0,-9-13 0,5-7 0,-3-1 0,1-5 0</inkml:trace>
  <inkml:trace contextRef="#ctx0" brushRef="#br0" timeOffset="224087">20177 6596 5734,'-5'7'0,"-5"17"0,0 6 0,-4 9-487,2-4 1,0 2 486,2 8 314,5-10-314,2 10 0,3 0 0,2-6-104,1-2 1,1-3 103,3-14 0,19 13 0,-10-16 0,23 9 0,-9-30 0,-5 0 0,0-11 0,-14 2 0</inkml:trace>
  <inkml:trace contextRef="#ctx0" brushRef="#br0" timeOffset="224237">20057 6785 5734,'-15'-23'0,"12"6"0,19 12 0,23 7 0,-8 6 0,0 2 0,15 2 0,-16 0 0,-1 1 0</inkml:trace>
  <inkml:trace contextRef="#ctx0" brushRef="#br0" timeOffset="224780">20417 7025 5734,'31'9'0,"17"-3"0,-22-7 0,18-17 0,-32 7 0,3-17 0,-16 20 0,-11 5 0,2 7 0,-9 9 0,9 8 0,13 25 0,-3-16 0,10-5 0,4-4 0,0-15 0,13 0 0,-13-6 0,18-19 0,-18 6-240,10-13 240,-17 11 0,5-22 0,-8 14 0,0-10 0,-11 25 0,-4 14 0,4 8 240,8 19-240,6-3 0,2 4 0,-4-11 0,-6 16 0,-3-18 0,-4 16 0</inkml:trace>
  <inkml:trace contextRef="#ctx0" brushRef="#br0" timeOffset="225068">19684 6524 5734,'-9'-5'0,"4"2"0,2 1 0</inkml:trace>
  <inkml:trace contextRef="#ctx0" brushRef="#br0" timeOffset="230867">4413 6122 5734,'13'11'0,"-1"-2"0,-4-2 0,-2-2 0,-1 2 0,-2 1 0,-1 1 0,-3 0 0,-1-2 0,-2 0 0,-6-36 0,1 0 0,3 5 0,0-4 0,-1-12 0,1 2 0,-3-8-575,3 14 0,0 1 575,1 4 0,-4-12 0,4 19 0,-5-20 0,5 62 0,1-15 0,1 25 0,2 23 0,1 5 0,0-12 0,0-18 0,1 1 0,0 3 0,1 12 0,0 4 0,1 0 0,0-6 0,-1-10-513,1-7 0,1-3 513,1 13 0,1 4 0,-1-7 0,0 3-668,0-4 0,1 11 0,0 1 1,-1-7 667,-1-3 0,0-1 0,1 4 0,1 5 0,-1 1 0,0-6-113,0-1 1,0-3 112,2 5 0,-1 1 0,0-1 0,1 0 0,-1-4 0,-1-1 0,2 1 0,-1-2 0,2 12 0,-2-14 0,0 6 0,-1-1 0,0 7 0,0 1 0,-1-4 0,1 4 0,1 4 0,-2-10 0,2 9 0,0 4 0,0 3 0,1-2 0,-2-5 0,0-8-221,-1-1 0,0-8 1,0 5 220,2 11 0,1 6 0,0 0 0,-1-5 0,0-6 0,-1-3 0,1-5 0,-2-5 0,0 2 0,1 8 0,-1 11 0,1 4 0,0-3 0,-2-10 0,0-4 0,-1 0 0,0 1 0,0 8 0,1-2 0,-2-9 0,1 11 0,0-9 0,1 7 0,-1-5 0,1-7 0,-1-1 0,1 8 0,0 5 0,1-7 0,2 8 0,-1-12 0,2 9 0,0 0 0,-2-5 0,1 1 0,1 0 0,-1-1 0,0 4 0,1 1 0,-1-5 0,0 7 0,0-5 65,-2-3 1,1-1-66,0 6 0,0 0 851,-1-8 0,0 1-851,0 3 0,0 0 0,2 13 0,0-7 0,-6-47 0,-2-25 0,0-9 123,-2-10 1,2 14 0,0-1 0,0-2-1,-1-1 1</inkml:trace>
  <inkml:trace contextRef="#ctx0" brushRef="#br0" timeOffset="233566">4038 6021 5734,'2'-10'0,"1"0"0,4 0 0,1 2 0,6 1 0,31-7 0,-15 8 0,2 0-920,1-2 0,2 1 920,0 2 0,-2 0 0,8 1-696,-6 2 0,10 0 1,1-1-1,-6 1 696,-1 0 0,0 0 0,1 1 0,5-2 0,1 1 0,-4 1-371,-5 0 1,-3 0 0,-2 1 370,1 0 0,1-1 0,8 1 0,4 0 0,-6 0 0,-10 0 0,1 1 0,4-1 0,6 1 0,0 0 0,-5-1 0,1 1 0,0-1 0,-2 1 0,4 0 0,1-1 0,0 2 0,0-1 0,0 0 0,-1 1 0,-2 0 0,-2-1 0,-2 1 0,1-1 0,13 1 0,4 1 0,1 0 0,-7-1 0,2 2 0,-1-1 0,-5 0 0,2 0 0,0 0 0,0 0 0,6 1 0,0-1 0,-10 0 0,-11-1 0,0 0 0,7 0 0,6 1 0,2 0 0,-4 0 0,-2-1 0,-3 0 0,3 1 0,2-1 0,2 1 0,2 0 0,0 0 0,3 0 0,2 1 0,-1-1 0,-7 0 0,1 0 0,-1 0 0,-4-1 0,6 1 0,-1 1 0,-7-2 0,-7 0 0,-1 0 0,11 1 0,7 0 0,1 0 0,-6 0 0,0 0 0,2 0 0,-4 0 0,8 0 0,4 0 0,0 1 0,-4-1 0,-8 0 0,3-1 0,-3 1 0,-1-1 0,6 1 0,-2-1 0,-6 1 0,-5-2 0,-3 0 0,0 0 0,3 0 0,10 0 0,6 1 0,3-1 0,-2 0 0,4 0 0,0 0 0,-2 0 0,-8 0 0,-1 0 0,-1 0 0,0 0 0,4 0 0,1 0 0,-1 0 0,-3-1 0,-1-1 0,-1 0 0,-5 0 10,-5 0 1,0 0-11,7 0 0,5-1 0,-5 0 451,-7 0 0,0-1-451,7-1 0,4 0 0,-2 0 0,4 0 0,1-1-153,7 1 1,5-2 0,-6 2 152,-11 1 0,-1 0 0,9 0 0,4-1 772,-5 0 1,2 1 0,1-1-773,3 1 0,1 0 0,-1 1-339,-2-2 0,-2 1 0,0 0 339,-5 1 0,0 0 0,-6 1 0,12-2-663,-12 1 663,10-2 0,2 0 0,1 0 0,-2 0 0,-7 1 0,5-2 0,-4 2 284,-7 0 1,0 0-285,16-1 0,-1 0 0,-15 2 0,-3-1 0,1 1 0,-3-1 0,3 1 0,19-2 0,-4 1-506,4 0 506,-19 1 2533,10-1-2533,-13 2 485,0-1 1,-1 0-486,-2 1 40,5 0-40,-14 3 1023,-5 3-1023,3 19 0,2 17 0,-3-6 0,-3-5 0,-1-3 0,-1-4-533,3 13 533,-4-15 0,-2 1 0,1 7 0,0 1 0,0 4-528,0-3 1,-1-1 527,-2-2 0,1 1-290,0 16 290,0 4 0,-1-24 0,0 0 0,1 24 0,-1-15 0,1 3-554,-2-3 0,0 12 0,0 4 0,0-1 0,-1-9 554,1 1 0,0-1-35,0-1 1,0 8-1,0 3 1,-1-4-1,1-9 35,-1-3 0,0-6 0,0 11 0,0 2 0,0 8 0,1-7 0,-1 7 0,0-13 0,0 11 0,0-1 0,0-10 0,-1 8 0,0 1 0,1 2 0,0-6 0,0-5 0,0 0 330,0 0 1,1 3-331,-1-8 0,0-2 0,-1 2-169,1 0 0,-1-2 169,0-7 0,-2 21 0,2-15 0,-2 15 0,0-5 0,-1-1 0,1 0 0,-1 6 0,0 3 0,1-15 0,0-1 0,-1 15 0,1-16 0,1-2 0,0-4 2845,-2 12-2845,-1 11 0,-1 2 0,3-22 0,0 1-242,-3 22 1,1-4 241,1-18 0,0 12 0,-1 1 0,1 0 0,1-7 0,-1 4 0,1-6 0,-1 1 0,2-5 0,-1 4 0,1 4 0,0-1 0,0 11 0,0-11 0,1-1 0,1 1 0,-1 8 0,1 0 0,0 3 0,0-5 0,0-4 0,-1-17 774,1-5-774,-1 21 0,-1-19 0,-1 16 1362,1-21-1362,-4 0 0,-17-5 0,7-3 0,-21 0 0,10-1 0,0 0 0,-9 1-461,8-1 0,1 1 461,4-1 0,-1 0 0,-8 1 0,-4-1 0,5-1 0,-1-1 0,-11 2 0,0-1-956,8-1 0,2 0 956,6 0 0,0-1 0,-15 1 0,-7 0-491,12-1 0,-6 1 1,-3 0-1,2-1 1,3 1 490,-3 0 0,4 0 0,-5 0 0,0 0 0,-5 0 0,-2 1 0,4-1 0,9 1-224,1 0 1,5 1 223,-12 0 0,-1 0 0,4 0 0,-4 1 0,8 0 0,-5 0 0,0 0 0,3 0 0,4 0 0,3-1 0,-7 1 0,3 0 0,-7 1 0,-5 0 0,-1 0 0,2 1 0,3-1 0,6-1 0,-5 1 0,6 0 0,-4 1 0,-4 0 0,-6 0 0,-3 1 0,4-1 0,8 0 0,-4 2 0,4-1 0,3 0 0,-2 1 0,2 0 0,5 0 0,1-1 0,1 0 0,-14 2 0,1 0 0,7 0 0,1-1 0,-4-1 0,3 0 0,-4 0 0,10-1 0,-9 1 0,0-1 0,7 0 0,9-2 0,0 0 0,-10 2 0,-6 0 0,-2 2 0,4-1 0,-3 1 0,0 0 0,5-1 0,-6 1 0,-1 0 0,3 0 0,-6 1 0,-1 0 0,2-1 0,8-3 0,2 1 0,0-2 0,-1 1 0,-5 1 0,0-1 0,0 1 0,-1-1 0,-3 1 0,0 0 0,-1-1 0,-1 1 0,4-1 0,-2 1 0,0-1 0,3 0 0,6 0 0,-9 1 0,4-1 0,-2 0 0,-2 1 0,8-1 0,-1 0 183,1 0-183,-7 0 0,-3-1 0,21-1 0,1 0 722,-10 0 0,-4 0 0,0 0-722,-1 0 0,-1-1 0,3-1-81,-1 2 0,0-1 81,0 0 0,-5 0 0,4 1 0,-7 1 0,4 0 0,14-1 0,1 0 672,-15 2 1,5 0-673,10 0 0,-10 2 0,-1 1 0,4-2 0,0 3 0,0-3-491,1-11 491,23 0 0,-9-11 0,27 0 0</inkml:trace>
  <inkml:trace contextRef="#ctx0" brushRef="#br0" timeOffset="234772">7611 6060 5734,'8'-12'0,"10"12"0,-8 4 0,12 19 0,-10 1 0,-2 3 0,5 11 0,-5-9 0,0 3 0,-3 2 0,-2-1-912,4 12 912,-2 0 0,0 3 0,-1-2 0,0 0 0,-1-13 0,-1 0 0,0 1-993,3 16 0,-1-2 993,-2-11 0,1-2 0,-3-10 0,1 1-268,1 11 1,1 6-1,-1-1 268,1-2 0,-1-1 0,0 1 0,0 4 0,1 1 0,-1 2 0,0-8 0,0 4 0,-1 0 0,1-2 0,-1-6-1003,0 4 1,-1 0 1002,1-5 0,0 5 0,0 0 0,-1 0 0,1 10 0,-1-1 0,0-5 0,0-8 0,0 2 0,-1 2 0,1 7 0,-1 1 0,1-4 26,-2-5 0,1-2 0,0 1-26,0 1 0,-1 1 0,1 1 0,0-2-36,0 1 1,-1-1 0,1-2 35,0 16 0,0-5 0,0-7 0,-2-4 0,0 5 0,0-3 0,0-9 0,1 1 0,-1 7 0,-1 5 0,1-7 415,-1 6-415,1-5 0,0 7 0,-1-5 0,1-10 0,1 0 0,-1 6 0,-1 6 0,1 2 0,-1-4 0,0 0 0,0-2 0,0-2 765,0 11 0,-1-1-765,1-6 0,-1 1 0,0-8 351,1-1-351,-2 8 0,-1 1 0,2-6 0,-1 4 0,-1 9 0,1-7 0,-1 10 540,0-6 1,1-1-541,2-9-884,0 16 884,1-26 701,-1 23-701,2-27 0,-1-3 0,-5-7 348,-5-17 0,-5-10 0,-3-8 0</inkml:trace>
  <inkml:trace contextRef="#ctx0" brushRef="#br0" timeOffset="235966">4405 8031 5734,'30'2'0,"0"0"0,9-2 0,10-1 0,0 0 0,-7 0-1639,-3-1 1,1 0 1042,0 0 0,7-1 0,3 1 0,0-1 596,-6 1 0,2 0 0,0-1 0,-1 1 0,-6 0-25,1 0 1,-5 1 0,6-1 24,-3 0 0,5 1 0,3-1 0,1 0 0,-2 0 0,-3 1 0,3 0 0,-2-1 0,-1 1 0,-2 0 0,4 0 0,-1 0 0,2 0 0,2-1 0,4 0 0,-2 1 0,-8-1 0,-4 0 0,0 0 0,-2 1 0,7-1 0,2-1 0,-2 1 0,-5 1 0,10-2 0,-2 1 0,-4 0 0,5 0 0,-1 0 0,-7 1 0,-5-1 0,-1 2 0,7-1 0,6 0 0,1 0 0,-6 0 0,2 0 0,3 0 0,-3 0 0,8 0 0,3 0 0,-3 0 0,-7 0 0,-6 0 0,-6 0 0,2 0 0,13 0 0,2-1 0,-4 1 0,0 0 0,-3-1 0,3 0 0,-2 0 0,-10 1 0,3-1 0,8-1 0,10 0 0,0 0 0,-7 0 0,-2 0 0,-1 1 0,-5-1 0,5 0 0,1 0 0,-1 1 0,0 0 0,1 0 0,-2 1 0,-4 0 0,5-1 0,0 1 0,-4 0 0,6 0 0,-1 0 0,-8 0 0,-7 1 0,0 1 101,9-1 0,9 1 1,2-1-1,1 0-101,-7-1 0,2-1 0,1 0 0,-1 0 0,0 1-81,-2 0 0,-1 0 0,1 1 0,-1 0 0,-1-1 81,9-2 0,1 0 0,-4 0 0,-11 1 0,6-1 26,0 0-26,5 0 0,2 1 0,-25 0 0,2 0 0,11 0 0,8-1 0,0 0 0,-8 0 0,-12 1 0,1 0 0,9-1 0,10-2 0,4 1 0,-3-1 0,-10 1 0,-4 1 0,-1-1-3,9 0 0,10-1 1,4 0-1,-4 0 0,-12 2 3,-8 0 0,-2 1 0,13-2 0,5 1 0,-9 0 282,-4 1-282,14-1 0,5 1 0,-12 0 0,1 0 629,-7 0 1,3 0 0,-2 1-630,13-1 0,-5 0-883,-4 1 883,-10 0 0,-1 1 0,2-1 0,0 2 0,1-1 0,4 0 0,0 1 0,8-1 0,-8 1 0,0-2 0,-2 1 0,6 0 0,-8-1 0,-8 0 0,21-1 2876,-9 0-2876,-16 1 0,16-1 0,-21 1 0,-2 0 0,1-1 0</inkml:trace>
  <inkml:trace contextRef="#ctx0" brushRef="#br0" timeOffset="237113">19805 7275 5734,'-7'28'0,"4"-4"0,-5 8 0,0 5 0,1 5 0,2-1 0,0-3 0,-1-1 0,2 0 0,-1-4-399,1 0 399,3-22 98,-1 5-98,6-13 0,-1 4 0,7-14 0</inkml:trace>
  <inkml:trace contextRef="#ctx0" brushRef="#br0" timeOffset="237650">20840 7528 5734,'-10'12'0,"-1"4"0,2 1 0,0 2 0,0 16 0,6-10 0,0 3 0,0 15 0,0 1 0,1-10 0,1-2 0,1 0 0,-1-5 0,-3-10 0</inkml:trace>
  <inkml:trace contextRef="#ctx0" brushRef="#br0" timeOffset="238142">19618 8043 5734,'-23'25'0,"3"-1"0,17 8 0,3 2 0,2-2 0,11 1 0,7 7 0,0-8 0,4-9 0,6 3 0,0-7 0,-7-21 0,4-16 0,-7 1 0,-2-11 0,-15-9 0,-3 13 0,-9-24 0,-12 32 0,-3 2 0,1-9 0,-5 16 0,2 6 0,15 9 0,-5 7 0</inkml:trace>
  <inkml:trace contextRef="#ctx0" brushRef="#br0" timeOffset="238419">20360 8299 5734,'20'23'0,"0"0"0,10-2 0,-23 17 0,-6 1 0,1-14 0,2 15 0,-2-14 0,0 0 0,0-3 0,1 23 0,-5-32 0,-3-10 0,-3 3 0</inkml:trace>
  <inkml:trace contextRef="#ctx0" brushRef="#br0" timeOffset="239628">6141 6753 5734,'0'43'0,"0"-11"0,-2 13 0,2-8 0,1 5 0,-1-4 0,1-12 0,-1 0 0,1 10 0,0 6 0,1-5 0,2-3 0,0-5 0,1 1 0,-1-3 0,-1 1 0,2 10 0,-3-19 0,1 16 0,5-32 0,2-3 0</inkml:trace>
  <inkml:trace contextRef="#ctx0" brushRef="#br0" timeOffset="240291">9241 6676 5734,'1'16'0,"0"27"0,0-12 0,-1-7 0,2 4 0,6 12 0,1-1 0,4 7-1161,-2-4 0,2-2 1161,1-6-24,-1 2 1,-1 1 23,-6 10 0,1-12 0,-3-1 0,-15-3 0</inkml:trace>
  <inkml:trace contextRef="#ctx0" brushRef="#br0" timeOffset="240854">6465 8800 5734,'-17'29'0,"0"0"0,0-1 0,-1-2 0,5 0 0,5 14 0,9 0 0,6-13 0,8-1 0,8 0 0,7 1 0,-2-2 0,-4 1 0,2-1 0,1-2 0,3-1 0,0-10 0,17-26 0,-5-14 0,-21 9 0,-4-5-820,0-7 1,0-7 0,-1-1 0,-7 4 761,-8-3 1,-7 0 57,-1-4 0,-4-3 0,-5 7-727,-14 6 1,-2 6 726,12 5 0,-1 3 0,-10-1 0,-2 11 0,-1 29 0,4 9 0,5-4-132,-3 5 1,6 2 0,25-6 0,4 3-1</inkml:trace>
  <inkml:trace contextRef="#ctx0" brushRef="#br0" timeOffset="241286">8985 8526 5734,'23'-18'0,"-1"48"0,-17 3 0,-2-1 0,1 4 0,2-1 0,-1-1 0,2 13 0,-2-5 0,0 8 0,0-7 0,0 3 0,-2-12 0,0 4 0,0-5 0,3 8 0,0-17 0,2-2 0</inkml:trace>
  <inkml:trace contextRef="#ctx0" brushRef="#br0" timeOffset="243025">8870 7066 5734,'3'-1'0,"-1"-2"0</inkml:trace>
  <inkml:trace contextRef="#ctx0" brushRef="#br0" timeOffset="243411">6369 8979 5734,'7'-9'0</inkml:trace>
  <inkml:trace contextRef="#ctx0" brushRef="#br0" timeOffset="246053">10933 7803 5734,'30'-12'0,"12"-4"0,3-1 0,-2 2-963,2-1 0,-1 1 963,-8 4 0,10-3 0,2-1 0,-23 8 0,-1 0-657,24-6 1,-2 0 656,-12 5 0,12 1 0,3-1 0,-22 5 0,0-1 0,6 0 0,3-1 0,-2 2 0,2 1 0,1 2-463,-2 1 0,6 1 0,0 1 0,-3-1 463,-4 0 0,-1 0 0,1 0 0,2 1 0,1 0 0,2 1 0,1 2-161,6 3 0,2 4 0,-1 0 1,-6-2 160,3 1 0,1 0 0,-8-1 0,7 2 0,1 0 0,-2 0 0,-8-2 0,0 1 0,0 1 0,3 1 0,6 3 0,2 0 0,-6-2 0,5 2 0,1 1 0,-9-4 0,3 1 0,1 1 0,-6-3 0,0 0 0,-1 0 0,3 2 0,4 1 0,-2-1 0,-6-2 0,-1 0 0,1 0 0,7 3 0,0 0 0,1 1 0,-1 0 0,0 1 0,1 1 0,-7-3 0,1 2 0,0 0 0,-1-1 0,6 2 0,-3 0 0,3 1 0,-6-2 0,2 1 0,0 1 0,0 0 0,3 3 0,2 1 0,-2 0 0,-2-2 0,-6-3 0,-2-2 0,2 2 0,6 3 0,4 2 0,-2 0 0,-7-4 0,-6-5 0,-4-1 0,2 1 0,3 1 0,6 4 0,3 3 0,-2-3 0,-6-2 0,1-1 8,8 5 1,4 3 0,1 2-9,-5-3 0,1 2 0,-1 0 0,-1-1 499,0 0 0,-1-1 1,4 3-500,-7-4 0,4 3 0,1 1 0,1 0 0,-3-2 0,-3-2-67,4 3 0,-4-2 1,1 0 66,5 5 0,1 0 0,-2-2 0,-7-5 0,-2-1 0,-2-2-620,1 1 0,-1-1 620,8 6 0,0 0 53,-4-3 0,2 2-53,4 2 0,7 4 0,0 2 0,-5-5-64,-8-5 1,-3-3 0,3 3 63,7 4 0,4 3 0,-2-1 0,-7-5 0,8 5 228,-12-9 0,2 1-228,11 6 0,1 0 0,-7-5 0,0 1-86,-3-3 0,3 2 0,-4-4 86,-8-4 0,2 1 0,10 5 0,6 4 0,-2-2 0,-9-4 0,-1-2 0,0 0 0,5 3 0,-1 1 0,2 0 0,7 3 0,1 1 0,-6-4-99,-13-6 0,-2-2 99,21 12 0,-2-3 1202,-10-5-1202,3-2 0,9 2 0,-6-1 0,-10-4 0,0 0-98,11 4 0,5 1 1,-7-3 97,-1-2 844,3 1 1,5 2-845,4-1 0,0 0 0,-1 1 0,1 0 0,-8-4 0,2 0 0,-7-1 387,10 2-387,-11-3 0,3 0 0,-1-1 0,3 0-827,9 1 0,4 0 0,-2 0 827,-15-2 0,-2 0 0,3 0 0,7 0 0,4 1 0,1 0 0,-5-1-168,-2 0 0,-4 0 0,0 0 168,12 1 0,1 0 0,-9 0 0,3 0 0,2 0 0,-5 0 0,2 1 0,2 0 0,1 0 0,0 0 0,2 0 0,1 0 0,0 1 0,-1-1 0,-4-1 0,0 1 0,0 0 0,-1-1 0,-1 0 0,7 1 0,0 1 0,-3-1 0,-6-2 0,1 1 0,-7-2 0,0 1 0,12 0 1590,-8 0-1590,-13-2 154,12 2-154,-17-4 3096,-11-9-3096,-7-3 0,-8-5 0,-4 2 0</inkml:trace>
  <inkml:trace contextRef="#ctx0" brushRef="#br0" timeOffset="246348">19795 10608 5734,'-14'-45'0,"52"27"0,0 30 0,-4-1 0,1 2 0,-8 0 0,-3 1 0,0 1 0,0 2 0,-4 3 0,-19 26 0,-1-12 0,-5-8 0,-3 0 0,-9 13 0,1-6 0,1-1 0,-5 12 0,3-8 0,3-4 0,10-16 0,2 4 0,10-17 0</inkml:trace>
  <inkml:trace contextRef="#ctx0" brushRef="#br0" timeOffset="247157">20648 10418 5734,'-10'28'0,"2"-3"0,0 4 0,-2 10 0,0 3 0,1-5 0,-1 8 0,-1 4-469,3-13 1,-2 8 0,0 5 0,-1 2 0,0-1 0,1-4 0,2-7-327,-1 6 1,1-6-1,-1 7 795,1-6 0,-1 7 0,-1 5 0,-1 2 0,1 1 0,0-4 0,1-5 0,1-7-25,0 3 1,1-7 0,0 4 24,-2 5 0,-1 6 0,1 2 0,-1-3 0,3-9 0,0-3 0,0 0 0,1 2 0,-2 8 0,0 3 0,0-1 0,1-6 0,1-5 0,0-4 0,-1 6 0,1-3 0,0 6 0,-2 4 0,1 1 0,-1-1 0,2-3 0,0-6 0,-1 8 0,1-6 0,0 1 0,-1 9 0,0 0 0,0-2 19,2-12 1,0-1-1,1-5-19,-1 16-3,-1-1 0,0 3 3,1-13 0,1 2 0,-2 1 0,1 4 0,0-6 0,1-8 0,1-3 0,-3 21 0,5-35 595,1-7-595,6-27 0,3-14 0,1-5 0,1-5 0,0 0 0</inkml:trace>
  <inkml:trace contextRef="#ctx0" brushRef="#br0" timeOffset="255419">4724 6223 5734,'32'-26'0,"0"0"0,3-5 0,-5 11 0,0 3 0,3 3 0,-5 7 0,1 7 0,-18 8 0,-11 35 0,-4-18-633,-1 1 0,-1 0 633,-4 2 0,-1 1 0,1-3 0,0 1 0,0 0 0,-7 19 301,8-14-301,9-17 0,35 3 0,-13-19 0,3-4 0,2-1 0,15-6 0,6-2 0,-1 0-685,-7 1 685,-21 7 0,-2 0 0,20-6 0,-20 5 894,18-3-894,-25 6 0,4 1 0,-1 0 0</inkml:trace>
  <inkml:trace contextRef="#ctx0" brushRef="#br0" timeOffset="258341">8006 6311 5734,'13'-10'0,"-2"3"0,12-4 0,3 1 0,6 0 0,-7 1 0,2 2 0,22 9 0,-28 4 0,13 4 0,-31 7 0,-5-4 0,-4 4 0,0-3 0,-13 15 0,9-13 0,-8 12 0,12-19 0,0 1 0,-4 4 0,4-4 0,-3 5 0,13-2 0,0-5 0,36 18 0,-23-16-333,22 11 333,-27-14 0,-1 1 0,8 12 0,-9-8 0,4 10 0,-43 13 0,11-17 0,-7 2 0,-5-1 0,-1-8 0,0-3 0,-10 4 0,10-4 0,1-3 0,7-6 0,1-1 0,4-2 0</inkml:trace>
  <inkml:trace contextRef="#ctx0" brushRef="#br0" timeOffset="259962">4749 8244 5734,'7'29'0,"0"0"0,0 2 0,0-3 0,-1-1 0,-1-6 0,1 4 0,0 2 0,0-1 0,3 10 0,-1-1 0,-4-16 0,4 15 0,-5-32 0,0-2 0</inkml:trace>
  <inkml:trace contextRef="#ctx0" brushRef="#br0" timeOffset="260776">8137 8155 5734,'-5'7'0,"-6"27"0,0 6 0,6-9-543,-5 11 1,2-1 542,13-16 0,14 5 0,3 1 0,-2-6-317,3 2 0,1-4 317,-7-20 0,20-11 0,-17 0 0,14-11 400,-23 2-400,-7-14 0,-2-2 0,0 2-358,-3-3 0,-2 4 358,-5 14 0,-23-12 0,14 15 472,-26-6-472,21 20 0,0 1 0,2 3 0</inkml:trace>
  <inkml:trace contextRef="#ctx0" brushRef="#br0" timeOffset="268019">9423 6890 5734,'-10'-6'0</inkml:trace>
  <inkml:trace contextRef="#ctx0" brushRef="#br0" timeOffset="268775">8178 6691 5734,'1'9'0,"0"-1"0,1-10 0,-2-1 0</inkml:trace>
  <inkml:trace contextRef="#ctx0" brushRef="#br0" timeOffset="269586">6621 9224 5734,'7'4'0,"-2"-4"0,0-4 0,-2-4 0</inkml:trace>
  <inkml:trace contextRef="#ctx0" brushRef="#br0" timeOffset="270305">4945 8693 5734,'-3'8'0,"1"0"0,-4-6 0,0-2 0,-5-8 0,1-3 0</inkml:trace>
  <inkml:trace contextRef="#ctx0" brushRef="#br0" timeOffset="270924">8572 8775 5734,'7'6'0,"1"-1"0,-2-5 0,0-1 0</inkml:trace>
  <inkml:trace contextRef="#ctx0" brushRef="#br0" timeOffset="282439">20969 10566 5734,'38'2'0,"1"0"0,8 1 0,-10 0 0,7 2 0,-5-1-1048,-13-1 0,-2-1 1048,16 2 646,-17-1-646,-3-2 342,-14-1-342,-46-4 0,9 0 0,-8 0 0,-11-1 0,9 2 0,0-1 0,-7-1 0,2 1 0,13 1 0,2 1 1108,2-1-1108,12 1 0,2 0 0,2 1 0,2 2 0,3 3 0,3 7 0,3 27 0,0-15 0,0 19 0,-2 3 0,3-22 0,-3 21 0,3-27 0,1 0 0,-1 0 0,4-3 0,30 0 0,-16-7 0,23 4 0,1 3 0,-19-5-496,20 8 496,-27-9 0,5 5 0,5 7 0,-5-2 0,3 10 0,-14 20 0,-4-18-627,-8 19 627,-7-31 0,-3 0 0,-13-1 0,-2 0 0,-3 0 0,-10 0 0,1-2 0,11-9 0,-11-8 0,0-3 0,15-1 0,-4-5 0,4-1 0,14 0 0,-1-4 0,5 4 0</inkml:trace>
  <inkml:trace contextRef="#ctx0" brushRef="#br0" timeOffset="287455">7782 5996 5734,'23'-31'0,"-11"13"0,8-10 0,-13 18 0,0 1 0,8-13 0,-6 10 0,6-11 0,-10 15 0,2-1 0,-1 9 0,4 25 0,-5-7 0,-1 11 0,-2 9 0,1-4 0,-3-7 0,1 2 0,-1 11 0,0 10 0,0 1 0,0-9-235,-1-5 1,1 0 234,-1-1 0,0 5 0,1 3 0,0 0 0,2-3 0,0 2 0,0 1 0,1-2 0,-1-4-1079,-1 5 0,1-5 0,-1 5 1079,1-5 0,1 3 0,-1 2 0,1-1 0,0-4 0,1 8 0,0-4 0,0-4-800,-1-5 0,0-1 800,2 7 0,-1 5 0,0-6 0,-1-8 0,0 0 0,2 9 0,0 5 0,0-3-214,0 0 0,-1 0 214,1-3 0,0 3 0,0 1 0,0 6 0,1 2 0,-1-7 0,-1-8 0,0 0 0,2 11 0,0 6 0,-1-8 1150,0 1-1150,-2-8 0,1 5 0,0-4 0,-2-9 0,0 1 510,1 5 1,0 5-1,0-3-510,0-1 0,0 2-596,0-4 1,0 5 0,1 1 0,0-3 595,0 12 0,0 1 0,1-2 0,1 3 0,-2-9 973,0-3-973,2 1 0,-2 0 0,1 0 0,0 0 0,-1-7 0,1 7 0,-1-5 0,-1-7 0,0 0-324,1 7 1,0 3 0,-1-7 323,1 3 0,-1-4 137,1 10-137,-1-1 0,0-1 0,0 5 0,-2-8 0,0-1 0,0 11 729,-1-9 0,0-3-729,-1-5 0,0 4 0,-1 0 0,0 1 0,1 1 0,0-12 165,2-38 1,-1-10 0,1-2 0,0-1 0</inkml:trace>
  <inkml:trace contextRef="#ctx0" brushRef="#br0" timeOffset="290067">7766 6009 5734,'-2'-9'0,"15"-4"0,-4 5 0,14-1 0,-7 7 0,10 0 0,5 1 0,-3 0 0,1 0-129,7 0 1,7 0 128,-7 1 0,6 1 0,3 0 0,-3-1 0,-5 1-1639,8 0 1,0-1 1630,-1 1 1,6 0-1,2 0 1,-3 0 7,-9 0 0,-3-1 0,1 2 0,0-1-543,5 1 1,1 0-1,0 0 1,-1 0 542,1 0 0,-2-1 0,2 1 0,0 0 0,-3 0 0,2 1 0,1-1 0,-3 1 0,-5-1 0,0 0 0,-5 0 0,4 0 0,6 1 0,5-1 0,-1 0 0,-4 0 0,9 0 0,-1 1 0,-11-1 0,3-1 0,1 1 0,-2 0 0,7 0 0,-2 1 0,0-1 0,-5 0 0,-1 0 0,1 1 0,7-1 0,0 1 0,-7 0 0,9 0 0,-16-1 0,8 1 0,0-1 0,-5 0 0,-1 0 0,0-1 0,7 2 0,5-1 0,2 1 0,-7-2 0,3-1 0,-2 1 0,-5-1 0,2 1 0,-1 0 0,-2-1 0,5 1 0,1-1 0,-2 1 0,7-1 0,-2 1 0,-6 0 0,-9-1 0,1 1 0,7 0 0,8 0 0,3 0 0,-3 0 0,3-1 0,-2 0 0,-2 0 0,-6 1 0,-2-1 0,1 1 0,5-1 0,1-1 0,0 1 0,3 0 0,-1 0 0,-5 1 238,-9-1 1,-1 1-239,13 0 0,5-1 0,-9 1 0,0 1 38,0 0-38,-6-1 0,7 1 0,-5-1 0,-8 0 0,1-1 17,11 1 1,5 0 0,-1 0-18,-9-2 0,-1 0 0,-1 0 68,14 0 1,0 0-69,-11 0 0,0 0 0,-3 0 0,-2 0 0,1 1 0,7-1 0,5 0 0,-5 0 0,-8 0 0,1 0 0,7-1 0,10 0 0,3-2 0,-2 1 0,-11 1 0,-4-1 0,-1 0 0,2 0 0,6-1 0,-2 1 0,-8-1 1747,10-1-1747,-7 0 0,7 0 0,-6 0 0,-10 2 0,-1-1 0,11 0 0,5-2 0,-4 2 0,-3 0 0,-3 0 0,-7 1 0,0 0 0,17-1 0,4 0 0,-9 0 0,2 1 0,-2 0-398,1-1 1,0 1 397,0 0 0,2-1 0,-6 1 0,7 0 0,-1 1 0,-8 0 0,6 0 0,-5 0 0,16-1 889,-14 2 0,5-1 1,-3 0-890,-8 2 0,-3 0 0,20-1 0,-18 1 0,-4 2 0,-7 4 0,-1 0 0,-8 17 0,-3 3 0,-1-3 0,-2 12 0,0 9 0,0-6 0,-3 2 704,0 2 1,0 5-705,2-7 0,1 2 0,0-5 0,-1-9 0,0 1 0,1 14 0,1 7 0,0 0 0,0-12 0,0 2 0,1-1 0,-1-4-527,1 9 0,-1 2 527,1-1 0,0 6 0,0 0 0,-1-5 0,0-10 0,-2-4 0,1 0 0,0 17 0,1 0 0,-2-14 0,1 1 0,-1 2-761,-1 2 0,0 4 1,0 0-1,0-5 761,1 7 0,-1 1 0,0-5 0,0 6 0,1-1 0,-1-7-695,1 0 0,0-5 695,0-3 0,0 1-3,1 9 1,0 2 2,-1-9 0,1 1 0,0-2 0,-1 0 0,1 1 0,0 13 0,1 1 0,-1-6 0,0-3 544,1 8-544,-1-5 0,0 8 0,1 1 0,-2-12 0,1 1 0,-1-1 0,0-2 0,1 4 0,-1-1 0,1 0 0,0 8 0,-1 0 0,1-7 1547,-1 4-1547,0-16 0,0 1 0,0-5 0,0 0-345,0 4 1,0-3 344,0 4 0,0-1 0,-1 8 0,1 1 0,0-4 0,0 2 0,0-5 0,-1-17 0,1-1 0,-1-2 3047,0 12-3047,0-11 0,-1 10 0,0-13 1043,0-1-1043,-10 1 0,-3-5 0,-7 1 0,-22-2 0,2 2 0,-7 0 0,4 0 0,7-1 0,-4 0 0,3 0 0,-9 0 0,-5 0 0,1 1 0,3-2 0,10 0-588,-3-1 0,1 0 588,-1 0 0,-9 0 0,-3 0 0,4-1 0,9 0 0,5-1 0,2-1 0,-7 1 0,-5 0 0,-1 0 0,7 1 0,-2-1 0,2 1 0,2 0-460,2-1 1,3 1-1,-3 0 460,-4 0 0,-3 0 0,-1 1 0,3-1 0,-6 1 0,2 1 0,2-2 0,7 1 0,2-1 0,-1 0 0,-9 1 0,-1 0 0,3-1 0,0 0 0,3 0-93,-1-1 0,-1 0 93,5 0 0,-3 0 0,2 0 0,-5 1 0,1-1-191,0 0 1,2 1 190,-10 0-39,11 0 39,-10 0-499,7 0 0,-7 0 1,5-1 498,9 1 0,0-1 0,-12 1 0,-6 0 0,7-1 34,17 0 1,1-1-35,-12 1 0,-5 0 0,3 1 0,-3-1 0,0 0-125,4 0 0,-3 0 1,3 1 124,0-1 0,-2 0-193,3-1 0,-5 1 0,0 0 0,4-1 193,-8 0 0,-1 1 128,8-1 0,-4 1 1,0-1-1,5 0-128,-6 0 0,5-1 0,9 1 0,-3 0 0,-1 0 0,-6 1 0,0-1 0,5 1 0,1-1 0,1 1 0,-4 0 0,-4 0 0,6 0 0,-7 1 0,7 0 0,-6 1 0,5 0 0,6-1 0,1 0 0,-5 0 0,-4 1 0,-2 1 0,2-1 0,-3 0 0,1 1 0,5-1 0,-1 0 0,-3 1 0,0-1 0,-10 0 0,-6 1 0,1-1 0,4 1 0,11-2 0,-1 0 0,1 0 0,3 0 0,-10 1 0,-4-1 0,1 0 0,4 1 0,11-2 31,3 1 0,1 0-31,-9 0 0,-12 2 0,-3 0 0,3 0 0,11-1-50,7 0 1,1 0 49,-4 0 0,-6 1 0,-1 0 0,5-1 0,-11 1 0,6 0 0,13-2 0,0 0 1234,-8 0 0,-2 1-1234,-2 0 0,4-1 0,-2 1 0,8-1 0,-6 0 0,-1 1 0,-1 1 0,0-1 0,4 1 0,0-1 0,0 0 275,0 1 0,-3 0 0,10-1-275,10-1 0,1 1 0,1-1 0,-18 3 0,-8 2 0,4-2 1247,5 2-1247,23-5 0,1 0 0,7-7 0,3-2 0</inkml:trace>
  <inkml:trace contextRef="#ctx0" brushRef="#br0" timeOffset="292347">10446 6586 5734,'-3'9'0,"-3"13"0,1 3 0,0 3 0,-1 11 0,1-6 0,2 4 0,1 10 0,0-1 0,2-19 0,-1 0-776,-1 20 1,1-5 775,1-18-256,-1 2 0,1 0 256,-1-1 0,0 24 0,-3-32 0,1-9 0,-1-5 0,1-14 0</inkml:trace>
  <inkml:trace contextRef="#ctx0" brushRef="#br0" timeOffset="293230">12824 6600 5734,'-4'26'0,"0"-1"0,2-8 0,-1 9 0,0 3 0,0 0 0,0-1 0,0 2 0,1 7 0,2-3 0,-1-3-554,0 5 1,1-4 553,0-17-56,-4 20 1,1-14 0,-2 17 0</inkml:trace>
  <inkml:trace contextRef="#ctx0" brushRef="#br0" timeOffset="294298">10671 8448 5734,'-14'-4'0,"-7"20"0,0 8 0,0 1 0,15 6 0,2 12 0,3 2 0,3-9 0,1-10 0,6 0 0,5 7 0,7 8 0,2-3 0,-3-12 0,10-8 0,14-21 0,-2-12 0,-25-11 0,4-5 0,-8-6 0,-27-7 0,-14-5 0,4 8-1530,0-3 1530,1 3 0,-5-6 0,5 24 26,1 52 0,12-11 1,-3 18-1</inkml:trace>
  <inkml:trace contextRef="#ctx0" brushRef="#br0" timeOffset="294574">11973 8341 5734,'26'-12'0,"-8"8"0,-1 4 0,-9 11 0,5 27 0,0 7 0,0-4-820,-2-4 1,3 12 0,0-1 0,-3-9-156,3 8 975,-4-13 0,1 4 0,-4-8 171,-4-4 0,-5-12 0,-1 6 0</inkml:trace>
  <inkml:trace contextRef="#ctx0" brushRef="#br0" timeOffset="301350">11470 6207 5734,'4'-8'0,"-8"25"0,-2 3 0,-5 18 0,1-5 0,6 9 0,4 4 0,6-18 0,1 1-239,-3 16 1,4-4 238,7-18 0,5-7-11,24-3 11,-4-5 0,2-8 0,-21-8 0,-4-20 0,-12 15 0,-3-20 0,-33 23 0,8 3 0,-22 8 0,25 4 0,-4 9 0,1 1 0,3 0 0,-16 16 0</inkml:trace>
  <inkml:trace contextRef="#ctx0" brushRef="#br0" timeOffset="302244">11596 8016 5734,'-39'-28'0,"8"28"0,2 8 0,4 11 0,5 6 0,-2 6 0,7 0 0,12 2 0,3 0 0,-8 1 0,3-1-391,23 10 391,-6-39 0,26-19 0,-20 6 96,17-13-96,-13-2 0,-9 10 0,3 11 0,-15 18 0,-2 13 0,-3 4 0,1 1 0,0-2-262,1-1 0,0-1 262,1-9 0,-1 28 0,1-24 0,-1 19 0,1-31 0</inkml:trace>
  <inkml:trace contextRef="#ctx0" brushRef="#br0" timeOffset="313327">22336 10675 5734,'-15'43'0,"0"-3"0,1-2 0,0 1 0,-1 2 0,0-1 0,-2 5 0,2-8 0,-2 2 0,3-6 0,4-9 0,0 0-183,-4 9 1,-2 5 0,3-8 182,3-4 0,-2 2 0,3-5 0,0-1 134,1-3-134,3-9 0,-3 8 0,9-19 0,7-8 0,1-2 0,6-6 0</inkml:trace>
  <inkml:trace contextRef="#ctx0" brushRef="#br0" timeOffset="313999">22790 11016 5734,'16'-28'0,"-3"5"0,-10 9 0,-6 2 0,-3 4 0,-31 0 0,18 7 0,-21 1 0,2 22 0,21-9 0,-1 4 0,3 4 0,17 28 0,-1-12-530,2-9 1,1-1 529,2 0 0,0 0 0,0 2 0,0 4 0,-6 13 0,0 0 0,2-9 0,-1 0-111,-4 5 1,-5-5 110,-8-12 0,2-8 0,-13-2 0,-4-2 0,6-6 516,-1 0 1,-2-5-517,-11-21 0,22 8 0,-13-12 0,48-14 0,-5 18 0,13-6 0,10-7 0,-3 6 0,-13 11 0,1 0 82,7-4 0,4-3 1,-1 0-83,9-9 0,-4 3 0,1-1 0,0 1 0,-3-3 0,-20 8 0,-6 1 0,-11-21 0,-12 9 0,-7 1 0,-15 2-512,10 15 1,1 3 511,8 8 0,-24 1 0,19 3 0,-17 0 0</inkml:trace>
  <inkml:trace contextRef="#ctx0" brushRef="#br0" timeOffset="317993">11367 6041 5734,'9'-15'0,"-1"1"0,-3 6 0,-1 0 0,3-5 0,-3 5 0,2-5 0,-2 6 0,4 21 0,-4-5 0,4 20 0,-6 17 0,-2 3 0,2-1 0,-2-10 0,1 12 0,-1 6 0,0-4 0,1-9-240,-1-4 1,0 0 239,1 2 0,0 10 0,0 6 0,-1 0 0,1-5 0,0-11-1042,1 3 0,-1-3 1042,0-1 0,1 4 0,-1 3 0,0-2 0,1-2 0,-1 0 0,0-2 0,1-3 0,-1 5 0,1 1 0,-1 0 0,1 7 0,-1 2 0,2-2-636,-1-3 0,2 0 1,-1-2-1,0-2 636,-1-3 0,1-3 0,0 3 0,-1-4 0,1 4 0,1 1 0,-1-1 0,1-2-157,1 4 0,-1-2 0,1-2 0,0-1 157,-1-3 0,-1-1 0,1 2 0,1 5 0,0 3 0,1 1 0,-1-1 0,-1-5 0,-1-1 0,1-1 0,-1-2 0,2 14 0,0 0 0,-1-2 0,0 3 0,0-8 0,-1 5 0,-1-3 0,-1 8 0,0-6 0,0-12 0,0 1 0,-1 1 0,0 9 0,0 3 0,-1-2 0,0-7 0,0 12 0,-1-4 0,0-8 0,0 1 0,0-3 0,0-1 0,1-6 0,0 5 0,1-14 332,0 12-332,2-30 0,1-15 0,3-14 1555,-1-17-1555,-1-1 0,-2 6 0,-1-3 0,-1 8 0,1-1 0,-2-12 0,1 0 0</inkml:trace>
  <inkml:trace contextRef="#ctx0" brushRef="#br0" timeOffset="320275">11244 6089 5734,'30'-9'0,"-10"3"0,12 1 0,-12 4 0,13 0 0,9 1 0,-3 0 0,-9 0 0,1 0-1093,13 0 1,5 0 0,-6 0 1008,-12 0 0,-3-1 84,1 1 0,4 0-440,4-1 0,7 0 0,1 0 0,-4 1 440,6-1 0,3 0 0,-15 1 0,5-1 0,2 0 0,1 0 0,-1 1-106,-1-1 0,1 0 0,0 1 0,-2-1 1,-2 0 105,6 1 0,-3-1 0,4 0 0,-4 1 0,3-1 0,2 0 0,0 0 0,-2 1 0,6-1 0,-1 0 0,-2 1 0,-3-1 0,-1 0 0,-4 1 0,3-1 0,2 1 0,5-1 0,-3 1 0,-7-1 0,-7 1 0,-4 0 0,2-1 0,-1 1 0,-1-1 0,2 1 80,3-1 1,6 0 0,2 0-1,-1-1-80,3 1 0,0 0 0,1-1 0,1 1 0,-5 0 0,2 0 0,0-1 0,2 1 0,2 0 0,-3 0 0,4 0 0,2 0 0,-1 0 0,0 0 0,-4 1 0,-4-1-81,1 0 1,-5 0-1,-1 1 1,4-1 80,7 1 0,4-1 0,2 0 0,-5 0 0,-8 1 0,-1-1 0,-5 0 0,-1-1 0,0 1 792,-1-1 0,1 0-792,17-2 0,1 1 0,-15 0 0,2 0-105,-1 0 1,3 0 0,-6 1 104,7 0 30,-6 0 0,6 1 0,-1 0-30,1 0 0,-1 0 0,-5 1 0,1-1 0,-2 0 322,2 1 0,-4 0-322,3-1 0,0 1 0,2 0 0,8 1 0,-6 0 0,-9-1 0,0 1 0,14 1 0,11 0 0,-1 1 0,-10-1 0,-13 0 0,-2 0 0,13 2 0,6 0 0,-5-1 1,-12 0 1,2 0-2,5-1 0,9 0 0,0 1 0,-6-1-273,1 0 1,-1 0 272,9 0 0,4-1 0,-11 0 0,-7-1 285,2 0-285,-3-1 0,6-1 0,-4 1 0,-8 0 0,1 0 371,4 0 0,5 0 0,2-1-371,1-2 0,3 0 0,-1-1 0,-6 0-1084,-2 2 0,0-1 1084,5-1 0,6 0 0,-1-1 0,-11 2 0,4-2 2028,11-1-2028,-15 3 0,0-1 0,-5 2 0,-1-1 0,2 1 0,-1 0 0,20-2 0,-26 3 0,25 10 0,-26 19 0,0-2 0,-7 11 0,-8-16 0,5 15 0,1 5 0,-2-6 0,0 1 0,3 8 0,0 2 0,-4-7 0,0 1 0,-2-2 174,0-1 0,-1 0-174,2 11 0,1 4 0,-4-12 0,1 3 0,-1 0 0,-1-6 0,0 1 0,0-1 0,2 11 0,0 4 0,-1-6 0,-2-19 0,-1 0 0,2 19 0,0 8 0,0-2-837,-2-17 1,0-2 0,-1 2 836,2 2 0,-1 3 0,1 1 0,-2-1 0,0 3 0,-2 0 0,0 0 0,0-5 0,0 10 0,0-1 0,0 1 0,-1 4 0,0-6-53,1-10 0,-2-2 53,1 1 0,0 2 0,-1 2 0,1 5 0,-1 1 0,1 2 0,-1-9 0,1 2 0,0-1 0,0 1 0,-1 11 0,0 0 0,1-1 0,0-3 0,0-1 0,1-3 0,-1 4 0,1-2 0,0 1 0,0 2 0,1-12 0,0 1 0,1-5 0,-1 14 702,1-1 0,0-1-702,1 1 0,0-10 0,0 0 0,1 15 0,-1-17 0,0-3 0,-1-7 0,0-1 0,2 18 0,-2-18 1576,0 5 0,0-2-1576,-1-9 203,0 16-203,-4-23 0,-4 5 0,-1-8 521,-12 5-521,7-5 0,-10 5 0,8-6 0,-15 4 0,-2 0 0,-5-1-304,1 1 1,-2-1 303,11-3 0,0-1 0,-2 0 0,-3 0 0,-4 1 0,-5 0 0,4-1 0,3 0 0,-2 0 0,0 1 0,-6-1 0,-3 1 0,1 0 0,4 0 0,-1 0 0,4-1 0,-4 1-798,0 0 0,-4 0 1,0 0-1,5 0 798,-13 1 0,8 0 0,18-3 0,3 1 0,0-1 0,-3 1 0,-9 0 0,-8 0 0,0 1 0,6-1-874,3 0 0,0 0 874,-1 0 0,-5 0 0,0 0 0,6-1 0,-4-1 0,5-1-188,-14-1 188,9 1 0,-4-1 0,3-1 0,-2-1 0,1 1 0,-6-1 0,-1 1 0,4-1 0,-2 1 0,3-1 799,5 2 1,-1-1-800,0 1 0,-7 1 0,0-1 0,6 1-103,1-1 0,-1 1 103,3-1 0,-9 0 0,-5 0 0,0 1 0,4-1 0,8 0 0,-10-1 0,1 1 0,8-1 0,-6 1 0,-3-1 0,-2 0 0,1 2 0,7 1 0,-3 0 0,0 1 0,1 0 0,2 0 0,2 0 369,-3-2 1,3 0 0,0 1 0,-4 0-370,4 1 0,-4 1 0,-3 0 0,0 1 0,1 0 0,4-1 0,6 0 0,-5 0 0,6 0 0,-3 0 0,-1 0 0,-5 1 0,-1 0 0,1 0 0,6-1-312,-1 0 0,5 0 1,-1 0 311,-3 1 0,0 0 0,5-1 0,-12 2-240,1-1 240,-1 1 0,-1-1 0,18-1 0,-4 1 0,-10 0 0,-9 2 0,-2-1 0,9 0-399,6-1 1,0 0 398,-2 1 0,-7 0 0,1 1 0,8-2 0,9 0 0,0 0 0,-8 1 0,-5 1 0,5-1 0,9-1 0,0 0 0,-16 3 0,1 0 0,5 0 0,-2 0 0,9 0 0,-6 1 0,4-1 0,7-1 0,0-1 0,-9 3 0,-5 1 0,1 0 0,-6 2 0,4-2 0,13-2 0,0-1 0,-12 4 0,2-2 0,5-1 525,9-2-525,-11 3 2370,3-1-2370,5-1 321,-2 1-321,10-7 0,10-4 0,1-14 0,12-2 0,4-10 0</inkml:trace>
  <inkml:trace contextRef="#ctx0" brushRef="#br0" timeOffset="323707">23543 11301 5734,'18'-11'0,"-2"2"0,2 5 0,20 4 0,-9 3 0,8 3 0,-22 2 0,-2 14 0,-19 14 0,2-2-192,-11-9 0,-5-2 192,-15 9 0,14-14 0,-2 1 0,-6 4 0,1-1 0,-3 2 0,10-8 0,1-2 0,3 0 0,4-4 0,6 4 0,15-9 0,6 1 0,6-4 384,-2 0-384,18 0 0,4 0 0,-6 0 0,4 0 0,1 0 0,6-3 0,-17 0 0,18-2 0,-26-1 0,-1 0 0</inkml:trace>
  <inkml:trace contextRef="#ctx0" brushRef="#br0" timeOffset="324007">24184 11414 5734,'-9'19'0,"-6"15"0,-2 3 0,0 2 0,3-9 0,-1 6 0,2-3 0,1-4 0,2-3-351,0-1 1,1 0 350,-8 18 0,10-23 0,1-7 228,0 3-228,1-7 0,-4-2 0,-1-1 0</inkml:trace>
  <inkml:trace contextRef="#ctx0" brushRef="#br0" timeOffset="326718">4380 8059 5734,'12'41'0,"0"-1"0,-3-1 0,0 5 0,-1 1 0,-1-5-1639,1 4 1,-2 2 1569,1-3 0,-1 6 1,1 3-1,-1-1 69,0-8 0,-2 0 0,1 1 0,0-1 0,-1-3-448,1 8 1,0-3-1,1 3 448,-2-4 0,1 3 0,0 1 0,0 1 0,-1-1 0,0-3 0,-1 1 0,-1-1 0,1 0 0,-1 0 0,1-4 0,-1-1 0,0 0 0,0 1 0,0 1 0,0 0 0,0 2 0,1 0 0,-1 2 0,0 0 0,-1 1 0,1 1 0,0 4 0,-1 0 0,1 1 0,0-3 0,-1-3 0,0-4 0,0-3 0,0-4 0,0-1 0,1 5 0,-1 3 0,0 6 0,1 2 0,-1 1 0,1-2 0,1-2-168,-1-3 0,2 0 0,-1-2 0,0-2 1,0-3 167,0 6 0,0-4 0,0 3 0,0-5 0,1 2 0,0 2 0,-1-1 0,1-2 0,1 9 0,0-2 0,-1-5 12,0-7 1,0-1-13,0 11 0,1 4 0,0-5 0,-1-5 0,-1-5 0,2 13 0,-1-11 0,-1-4 0,-1-15 0,1 6 1431,-1-6-1431,-2-39 0,-1 11 0,-4-37 0</inkml:trace>
  <inkml:trace contextRef="#ctx0" brushRef="#br0" timeOffset="328813">4207 8696 5734,'48'-12'0,"1"0"0,-1-1 0,-7 3 0,0 0 0,6 0 0,-8 3 0,5-1 0,3 0 0,2 1 0,0 0 0,0-1 0,-3 2-547,1-1 1,-1 1 0,0 1 0,0-1 0,1 1 0,3-1 359,-9 1 0,2-1 0,0 1 0,2-1 0,0 0 0,1 1 0,1-1 0,1 1 0,0 0 187,-1 1 0,3 0 0,1 0 0,1 0 0,1 0 0,0 0 0,-1 1 0,-2-1 0,-2 1 0,-2 0 0,-4 0-129,4 0 0,-5 1 0,-2-1 0,0 1 0,1-1 0,4 1 129,0-1 0,3 0 0,3 0 0,1 0 0,1 0 0,-2 1 0,-1-1 0,-3 1 0,-4 0 0,5 0 0,-4 1 0,-3 0 0,-1 0 0,1 0 0,3 0 0,0 0 0,-1 0 0,1 0 0,5 0 0,1 0 0,-1 0 0,-3 0 0,1 1 0,-4 0 0,-2 0 0,4-1 0,-1 1 0,-7 0 0,1-1 0,4 1 0,0-1 0,6 1 0,2-1 0,-3 0 0,-4 0 0,-2 0 0,-5 0 0,4 0 0,-1 0 0,3 1 0,2-1 0,1 0 0,-1 0 0,2-1 0,2 1 0,0 0 0,-4 0 0,-4 0 0,-5 0 0,-4 1 0,6-1 0,0 1 0,6-1 0,6 0 0,3 1 0,-1 0 0,-2-1 0,-6 1 0,-7 0 0,13 0 0,-1 0 0,-7 0 0,9 0 0,5 0 0,2-1 0,-2 1 0,-5 0 0,-9-1 0,12 1 0,-4-1 0,-9 0 0,5 0 0,2 0 0,-3 0 0,-9 0 555,-3 0 1,-4 0-556,-1 0 0,4 0-278,7-1 0,9-1 0,-1 1 1,-5-1 277,-2 1 0,2 0 0,1-1 0,10 0 0,3-1 0,-4 1 0,-11 0 0,-7 1 0,-3-1 0,8 1 0,5-1 0,-5 0 131,-8 0 1,0 1-132,15-2 0,0-1 0,-12 3 0,-1-1 95,10-1 0,-5 0-95,-9 2 0,-3-1 0,24-2 0,-25 2 2456,23-2-2456,-27 4 2233,-2 2-2233,2 3 0,2 23 0,-9-10 39,2 6 1,-1 4-40,2 17 0,0 0 513,-3 2-513,-5-1 0,-2 4 0,-2-14 0,0 1 0,0 0-106,1 2 1,0 0 0,-1 2 105,-1-4 0,0 3 0,-1 0 0,1 1 0,-1 4 0,0 2 0,0 0 0,0-3-1093,0 2 1,0-3 0,0 2 1089,1-2 1,-1 3-1,0-2 1,0-5 2,1 0 0,0-5-98,-1-7 1,1 2 97,1 13 0,1 9 0,0 1 0,-1-6 0,-1 2 0,1 1 0,0-3-398,0 5 1,1-3 0,-1 2 397,-1-1 0,0 4 0,0-4 0,-1-8 0,0-13 0,-1 1 0,0 14 0,-1 10 0,1 2 0,-1-9 0,1-4 0,0 3 0,1-5 0,-1 10 0,1 4 0,-1 0 0,1-4 0,0-11 0,0 1 0,0-3 0,0 3 0,1 6 0,0 1 0,0-5 0,0-3 0,0-3 0,0-3 0,0 3 0,0 0 0,1 5 0,-1 5 0,1-8 0,0 1 0,0-3 0,0 2 42,0-4 0,1-1-42,-1-1 0,0 0 0,1-2 0,0 0 0,-1 3 0,-1-4 0,0-8 2641,0 18-2641,-2-27 241,-4-1-241,-18-1 0,-5-3 0,0 2 933,-2-2 0,-6-1-933,-2-3 0,-7-1 0,0 0 0,6 0-123,2-1 0,-2 1 123,3-1 0,-8 0 0,-6 0 0,-2 0 0,1 0 0,6 0 0,7-1-390,-8 0 1,0 0 389,9 1 0,-7-1 0,-6 1 0,-3-1 0,0 1 0,1 0 0,6 0 0,7 0-1001,-5 0 1,8 1 0,-6-1 1000,4 1 0,-3-1 0,-3 1 0,-2-1 0,0 1 0,1 0 0,-1 0 0,-2 1 0,0-1 0,0 1 0,4 0 0,3-1-517,-7 1 0,5-1 1,-5 1 516,6-1 0,-5 1 0,-3-1 0,2 1 0,3-1 0,9 1 0,-8 0 0,6-1 0,-3 1 0,-1 0 0,8 0 0,-1 0 0,-1 0 0,-6 1 0,-1 0 0,1 0 0,3 0 0,1-1 0,0 1 0,2 0 0,0 0 0,1 0 0,-12 1 0,-4 2 0,5-2 0,-6 2 0,-1-1 0,5 0 0,5 0 0,4-1 0,-5 1 0,3-1 0,-5 1 0,-3 0 0,0 0 0,5-1 0,7 0 0,-5 1 0,2-1 0,3 0 0,-6 0 0,0 1 0,0-1 0,3 0 0,0 1 0,1-1 0,2 0 0,-2 0 0,2 0 0,-1 0 0,-10 1 0,-2 1 0,1-1 0,3 1 0,1 0 0,-2 0 0,3-1 0,-3 2 0,0-1 0,1 0 0,6-1 0,1 0 0,0 0 0,0 0 0,-1 0 0,1 1 0,0-1 0,0-1 0,-11 2 0,0-1 0,6-1 383,10 0 0,-1-1-383,-5 1 0,-8 1 0,0 0 0,5-1 0,-1 0 0,1 1-192,0 2 1,-6 0-1,0 1 1,5-1 191,-6 1 0,2 0 0,0 0 0,-4 3 0,3 0 0,5 2 0,3 1 0,3-2 0,5-2 0,-1 0 0,-11 5 0,-5 2 0,10-4 0,10-3 0,2 0 0,0-1 0,6-2 1749,-5 2-1749,14-7 0,-12-17 0,11 6 2895,-9-16-2895,12 10 0,-6-13 0,0-2 0,-3-8 189,1 4 1,0-4-190,2-2 0,1-5 0,2 5 0,0-6 0,0-1 0,1 3-1053,0 3 1,0 3 0,0-3 1052,1-1 0,-1-3 0,2 1 0,1 7 0,3 5 0,1 3-344,-2-10 1,1 0 343,1 12 0,0 0 63,-1-11 0,0 2-63,1 7 299,-1-6-299,2 11 756,1 10 1,2 2-1,0 1 1</inkml:trace>
  <inkml:trace contextRef="#ctx0" brushRef="#br0" timeOffset="333098">20725 11924 5734,'15'-8'0,"-2"1"0,-5 3 0,0-2 0,-1 0 0,-6 0 0,-6-1 0,-4 1 0,-14-2 0,6 3 0,-5-1 0,3 11 0,12 24 0,0-8-360,10 16 360,2-20 0,-1 0 0,9 27 0,-6-18 0,0 1 0,1 0 0,-2-5 0,0 5 0,0 1 0,-2-3 0,4 19 0,-8-16 0,-2-11 0,-20 18 0,-8-29 0,-3-5 0,-9 12 0,8-13 0,3-3 0,10-1 0,7 1 360,12-21-360,8 14 0,13-14 0,11 8 0,2 3 0,-2-2 0,8-5 0,0-3 0,-11-3 0,-5 0 0,13-11 0,-9 2 0,-4-1 0,-8 6 0,-15-7 0,-6 1 0,-9 5 0,-2 5 0,-4 4-70,-2 14 0,1 4 1,7 4-1</inkml:trace>
  <inkml:trace contextRef="#ctx0" brushRef="#br0" timeOffset="334540">8246 8067 5734,'-8'19'0,"5"10"0,3-6 0,1 6 0,1 7 0,2 7 0,1 0 0,-2-4-1639,1-1 1,-1 1 1042,1 1 0,0 7 0,1-1 0,-2-6 985,1-2 0,0 2-389,0-6 0,0 7 0,1 5 0,0 2 0,0-1 0,0-2 0,-1-6-284,1 11 0,0-5 1,1 5 283,-2-12 0,1 3 0,-1 3 0,1 2 0,0 0 0,0-1 0,0-1 0,0 3 0,0 0 0,0 0 0,1-1 0,-2-3 0,1-3 0,0 7 0,0-5 0,0 10 0,-1-14 0,1 8 0,0 5 0,0 3 0,1 3 0,0-1 0,-1-1 0,0-4 0,0-4 0,-2-8 0,1 5 0,-1-8 0,0-1 0,1 5 0,0 2 0,0 5 0,0 4 0,1 0 0,-1-1 0,0-6 0,-1-6 0,0 15 0,-1-7 0,0 0 0,0 5 0,-1-14 0,0 6 0,-1 2 0,1-2 0,-1-5 0,1-1 0,-1-4 0,1 4 0,-1 8 0,1 5 0,-1-1 0,0-9 0,1-11 0,-1-1 0,0 10 0,1 6 0,-1-6 0,1-10 0,-1-1 0,1 8 0,-1 4 0,1-8 0,-3-9 0,-6-39 0,2 1 24,0-12 0,1-5 1,2 8-1,1 0 1,0-3-1,0 0 1</inkml:trace>
  <inkml:trace contextRef="#ctx0" brushRef="#br0" timeOffset="336548">7906 7903 5734,'38'-4'0,"1"-1"0,-6 2 0,3 0 0,-1 1 0,7 0 0,0 1 0,-5-1-1639,1 1 1,1 1 1494,0-2 1,4 0-1,4 0 1,-1 1 143,3 0 0,3 1 0,-2 0 0,-6 0-628,-8 0 0,-3 0 1,3 0 627,0 0 0,5 0 0,2 0 0,-1 0 0,-3 0 0,7 0 0,-4 0 0,-1 0 177,5-1 1,3 0-178,-11-1 0,6 0 0,5-1 0,-1 1 0,-2-1 0,-6 0-119,4 0 1,-5 0 0,3 0 118,-2 0 0,3-1 0,2 1 0,0-1 0,0 0 0,2-1 0,2 1 0,-1-1 0,-2 0 0,-3 1 0,5 0 0,-4 0 0,9 0 0,-14 2 0,8-1 0,4 0 0,4 0 0,0 0 0,0 0 0,-3 0 0,-4 1 0,-7 0 0,3 0 0,-7 1 0,0 0 0,8 0 0,-5 0 0,6 0 0,6 0 0,3 0 0,1 1 0,0-1 0,-2 1 0,-3-1 0,-5 1 0,-8 0 0,15-1 0,-10 1 0,5 1 0,-4-1 0,6 0 0,2 0 0,0 0 0,-5 0 0,-9 0 0,2 0 0,-1 1 0,4 0 0,6-1 0,1 1 0,-6-1 0,3 1 0,-1 0 0,-5 0 0,5-1 0,1 1 0,-2 0 0,6 0 0,-2 0 0,-1 1 0,-3-1 0,0 1 0,5-1 0,-5 1 0,4-1 0,2 1 0,-1-1 0,-6 1 117,4 0 1,-4-1-1,0 1-117,-2-1 0,1 1 0,-1-1 0,-6 0 0,-4 0 0,-3 0 0,8 1 0,1-1 0,5 0 0,0 1 0,-6 0 0,0-1 0,6 1 0,2 0 0,1 0 0,-2 0 0,-17 0 0,1-1 0,17 1 0,9 0 0,-7 0 0,-11-1 0,-2 1 0,6-1 0,3 1 0,-6-1 0,10 1-111,-8-1 0,0 0 111,10 1 0,-15-1 0,-1 0 0,-1 1 2297,-10-1-2297,20 7 758,-17 4-758,8 7 0,-21-3 0,-3 27 0,-3 4 0,-1-9 594,-2-6 0,0 6 1,1 2-595,-2-1 0,1 2 0,-1-4 0,0-4 0,0 4 0,1-2 0,1 9 0,1 3 0,-1-4 0,-1-8-930,1-2 1,-1-2 929,2 9 0,0 6 0,-1-3 0,-1 3 0,0 4-505,-1-7 1,-1 7-1,1 4 1,-1-2-1,1-5 505,0 4 0,0-4 0,0 4-118,-1-5 1,0 7 0,1 0 0,-1-5 0,0-9 117,0-9 0,0-1 0,1 14 0,0 7 0,0-4 0,0-6 0,-1-1 0,1 5 0,0 4 0,-1 0 0,1-3 0,-1 0 0,1 3 0,0-6 0,0 3 0,1 2 0,-1-1 0,0-2 0,0 0 0,-1-2 0,1 0 0,0 1 0,0 2 0,1 4 0,0-1 0,-1-4 0,1-8 0,-2-6 0,1-3 0,1 8 0,-1 0 296,1 0 1,-1 0-297,2 8 0,-1 1 0,0-6 0,-1 0-256,1 3 1,0-3 255,1 3 0,-1-3 2273,-1-2-2273,1-3 0,0 7 0,0-5 0,0 11 0,1-3 0,0 7 0,-1-10 0,-2-12 762,1-3 1,0 0-763,-1 1 218,0 5-218,0-4 1636,-1-1-1636,-1-16 0,-9-1 0,-3-2 0,-12 0 0,-3 1 0,-1-2 0,-6 3 0,-8 0 0,-2-3 0,-6-3 0,4 1-670,2 1 1,-2-1 669,2-1 0,-6 0 0,1-1 0,8 0 0,7-2 0,0 0 0,-4 1 0,-8 0 0,-1 0 0,7 0-1390,-1 0 0,0 0 1390,-6 1 0,-5 0 0,8 0 0,14-1 0,2 1-152,-12 1 0,-3 2 152,7-2 0,-1 2 0,1-1 0,-9 1 0,0 1-437,11-1 0,-1-1 0,4 1 437,7-2 0,-3 1 0,-4 0 0,-8 1 0,-4 0 0,1 0 0,3-1 0,-7 1 0,2 0 0,-8 0 0,15-1 0,-7 0 0,-3 1 0,-4 0 0,-1 1 0,1-1 0,2 0 0,4-1 0,5 0 0,-10 1 0,6-1 0,1 0 0,-6 1 0,9-1 0,-6 1 0,-3 0 0,-1 0 0,1 1 0,2-1 0,5-1 0,7 1 0,-6-1 0,8 1 0,-5 0 0,-2 0 0,-5 1 0,-2 1 0,2-1 0,4 0 93,-1 0 0,4 0 0,-6 1-93,6 0 0,-5 0 0,-3 1 0,0 0 0,2 0 0,4-1 0,1 0 0,3 0 0,0 0 0,-1 0 292,-1 0 0,-3 1 0,1 0 0,1 0 0,4-1-292,0 1 0,4-1 0,2 0-339,-2 0 0,3-1 339,-2 1 0,3-1 0,0 0 1610,-11 1-1610,-3 1 0,-1-1 0,-2 0 0,17-2 0,1-1-32,-13 2 1,-1 0 31,11-1 0,-3 0 0,-10 1 0,-5 2 0,3-1 0,3-1 0,-3 1-363,5-1 0,-9 2 1,-1-1-1,3 0 0,11-2 363,6 0 0,3-2 0,-12 3 0,-6 0 0,4-1 465,9-2 1,0 0-466,-1 1 0,-4 1 0,2-1 0,-9 0 0,0 1-364,9-1 0,-2 1 0,7-1 364,-3 1-265,-2 0 1,1 0 264,2 0 908,2-1 1,2 0-909,14-2 26,-15 2-26,13-2 1503,-13 2-1503,17-2 0,1-5 0,2 0 0</inkml:trace>
  <inkml:trace contextRef="#ctx0" brushRef="#br0" timeOffset="344562">22072 12187 5734,'15'-12'0,"-8"13"0,-8 3 0,-15 32 0,-5 6 0,5-10 0,1-3 0,-1 6 0,1-3 0,3-6 0,2-3 0,-7 14 0,-2 5 0,18-41 0,4-3 0,5-9 0,4-4 0</inkml:trace>
  <inkml:trace contextRef="#ctx0" brushRef="#br0" timeOffset="345214">23079 12483 5734,'21'-18'0,"0"1"0,2-5 0,22 7 0,-10 16 0,-14 1-522,12 2 522,-19 0 171,9 27-171,-19-7 0,5 17 87,-22-15-87,-3-1 0,-1-1 0,-2 4 0,-10 12 0,0 0 0,11-17 0,-1 0 0,5 0 0,18 5 0,3-14 264,12 13-264,12-16 0,3-7 0,8-1 0,-4 0 0,-10 1 0,0-1 0,11-1 0,4-1 0,-11-1 0,-15-4 0,0-2 0</inkml:trace>
  <inkml:trace contextRef="#ctx0" brushRef="#br0" timeOffset="345853">20447 12878 5734,'-31'35'0,"-1"0"0,1-5 0,12 1 0,36 9 0,10-3 0,-8-8 0,8-7 0,8 2 0,-5-12 0,-3-21 0,0 1 0,-2-7 0,-10-8 0,-6-6 0,-11-19 0,-4-2 0,10 16 0,-5 2 0,-13-2 0,-8 0 0,2 11 0,-3 15 0,-15 13 0,3 7 0,17 4 0,0 4 0,0-1 0</inkml:trace>
  <inkml:trace contextRef="#ctx0" brushRef="#br0" timeOffset="346194">21588 13099 5734,'6'27'0,"-5"-1"0,-8 0 0,-3 3 0,-6 17 0,1-1 0,2-5-1270,0 0 0,1-3 1270,6-15 191,-7 25 1,11-37 0,-4 17 0</inkml:trace>
  <inkml:trace contextRef="#ctx0" brushRef="#br0" timeOffset="346954">22686 13269 5734,'-14'-29'0,"13"-3"0,10 22 0,17-9 0,-16 5 0,-10-5 0,-16 0 0,-21-1 0,4 6 0,-6 0 0,4 2 0,10 3 0,0 0 0,-12-3 0,-5-1 0,7 4 0,5 8 0,-1 7 0,15 5 0,15 25 0,3-18 0,2 16 0,-5-23 0,1 5 0,0-4 0,6 15 0,3 2 0,1 1-597,2 2 1,1-1 596,2-5 0,1-1 0,-1 3 0,-1 0 0,-1 0 0,0 0 0,-6 2 0,-28 10 0,7-13 0,-10-4 0,-5-3 0,-12-8 0,-2-1 0,6-10 0,8-14 0,1-24 0,1-7 0,10 19 0,0-2-239,1-6 0,-1-4 1,4 3-1,9 7 1,2 2-1,0-2 1,0 1-1</inkml:trace>
  <inkml:trace contextRef="#ctx0" brushRef="#br0" timeOffset="349066">24312 11206 5734,'36'-5'0,"-4"8"0,-8-3 0,3 4 0,19 16 0,-3 4 0,-4-1-1527,2 2 0,-5 0 1527,-16-2 0,-11 19 0,-4 4 0,-5 4 0,-8-18 0,-6 10 0,-4 6 0,-1 1 0,1-4 0,2-8-819,0-3 0,1-6 0,-2 4 819,-4 6 0,-2 7 0,-2 1 0,0-1 0,5-6 0,0-2 0,2-4 0,2 0 11,-4 6 0,0 1-11,4-9 0,0 3 0,-2 2 0,0 2-49,-2 4 0,-1 3 0,-1 1 0,1 0 0,1-4 49,2-4 0,1-3 0,1 0 0,-2 2 0,-2 5 0,-1 3 0,-1 1 0,1-2 0,2-5 0,-1 3 0,1-5 0,1-2 0,-4 9 0,0 0 0,4-7 0,-2 2 0,2-2 0,0 0 0,-1 3 0,4-6 0,-3 7 0,-1 2 0,0-1 0,3-4 0,-2 3 0,1-4 0,-1 4 0,3-6 0,-1 2 0,-1 1 0,0 1 0,0 1 0,-3 6 0,-1 3 0,0-1 0,1-3 0,3-7 0,0 3 0,0-2 0,1-4 0,-2 6 0,-1 2 0,12-28 0</inkml:trace>
  <inkml:trace contextRef="#ctx0" brushRef="#br0" timeOffset="349066">22250 14287 0,'-18'-8'0,"-9"-3"0,-14-6 0,-8-1 0,6 1 0,10 4 0,1 1 0,-5-3 0,-4-1 0,4 2 0,7 2 0,3 0 0,1 2 0,-4-3 0,0-1 0,-8-4 0,-2-2 0,1 1 0,6 3 0,-8-4 0,-2-2 0,7 3 0,-8-4 0,-4-2 0,1 0 0,5 2 0,9 5 0,1 0 0,4 2 0,-11-7 0,-4-1 0,10 4 0,9 5 0,1 1 0,-1-1 0,0-1 0,-4-2 0,2 2 0,2-1 0,1 2 0,-9-9 0,-2-2 0,2 2 0,0 0 0,2 0 0,5 4 964,7 4 1,-4-1-965,-10-9 0,-1 1 0,10 7 0,1 1 1063,-7-5 0,1 2-1063,2 2 592,7 5-592,-8-6 1087,20 11-1087,-2-5 0,7-24 0,1 17-230,2-19 230,0 26 0,10-31 0,1-1 0,-3 10 0,1-4 0,-1 2 0,0 5 0,-1 2-322,3-14 0,0 1 322,-6 17 0,2-1 0,2-10 0,3-9 0,1 0 0,-2 5 0,0-3 0,1-1-776,0 1 1,3-9-1,-1 3 1,-3 11 775,3-7 0,-3 11 0,2-8 0,0 0 0,-1 5-135,-2 4 0,2-1 135,0-1 0,3-8 0,2-2 0,-1 2 0,-2 7 0,3-5 0,0 3-215,-1 2 0,1-1 0,0 2 215,0 0 0,2 1 50,-1-1 0,2-4 1,-1 1-51,-2 0 0,0-1 0,0-1 0,4-3 0,-1-2 0,0-1 0,-6 8 0,0-2 0,-2 3 0,-1 4 1362,-1 3 0,-1 1-1362,4-13 0,2-6 0,-3 10 0,-2 5 283,-2 4 1,1-3-284,-3 1 0,-1 2 0,0-2 530,1-7 1,0-4-531,-2 14 0,-1 3 0,2-19 0,-1 18 0,-1 4 388,-1 10-388,0-3 0,1-3 0,0 9 0,4-7 0,15 17 0,8 7 0,4 3 0,7 3-656,-7-1 1,7 2-1,2 2 1,-1 0 0,-3-1 616,5 3 1,-3-1 0,4 2 38,-6-3 0,4 3 0,2 1 0,0 0 0,-3-1 0,-4-3-322,2 2 0,-6-2 0,9 3 322,-10-5 0,5 3 0,5 2 0,2 0 0,1 1 0,0 0 0,-2-1 0,-3-2 0,-5-1-318,6 2 0,-5-3 0,-1 1 0,8 2 318,-7-3 0,5 2 0,4 1 0,2 2 0,2 0 0,0-1 0,-2 0 0,-3-1 0,-5-2 0,-5-3 0,11 5 0,-8-4 0,8 2 0,-12-4 0,7 2 0,4 1 0,3 1 0,2 0 0,0 1 0,-2-1 0,-4-2 0,-4-1 0,-7-2-35,8 2 0,-7-2 1,4 1 34,2 0 0,9 3 0,2 1 0,-2-1 0,-8-2 0,-13-5 0,-7-2 26,5 3 0,-19-1 0,3 4 0</inkml:trace>
  <inkml:trace contextRef="#ctx0" brushRef="#br0" timeOffset="349689">21610 10691 5295,'-23'42'0,"0"0"0,0 0 0,0 0 0,0 0 0,0 0 0,0 0 0,0-1 0,1 1 0,-1 0 0,0 0 0,0 0 0,0 0 0,-2 1 0,2-2 0,0-1 0,1-2 0,0-1 0,1 1 0,-1 1 0,1 2-410,-1 3 0,-1 4 1,1 0-1,0 1 1,1-2-1,1-1 0,2-4 1,2-4-96,1 2 1,3-5-1,0-2 1,0 4 504,-2 4 0,-1 4 0,-1 0 0,1 0 0,1-3 0,0-2 0,1-2 0,0 1 0,-1 1 0,-1 4 0,-1 3 0,0 1 0,0-1 0,0-4 0,1-1 0,-1-3 0,1-1 0,1-3 0,0 2 0,1-4 0,-1 2 0,-3 6 0,-1 2 0,3-7 0,-6 7 0,2-4 103,28-52 1,-1 3 0,12-24 0,-1 0-1</inkml:trace>
  <inkml:trace contextRef="#ctx0" brushRef="#br0" timeOffset="350180">23369 11199 5734,'-28'40'0,"0"-1"0,0 1 0,0 0 0,0 0 0,-1 0 0,1-1 0,0 1 0,0 0 0,3-3 0,-1 3 0,0 1 0,-1 1 0,-1 2 0,1-1 0,0 0 0,1 0 0,0-1 0,2-2 0,2-3 0,1-1 0,2-4-656,-5 11 1,3-5-1,3-3 1,0 1 0,-4 6 390,3-6 0,-1 3 0,-1 2 0,-2 2 1,1 1-1,0 0 0,0-1 0,1-1 0,2-2 265,-2 4 0,2-1 0,0-1 0,1 0 0,0-1 0,2-2 0,-1-2 110,-3 8 1,2-4 0,0 1-1,-3 5-110,5-9 0,-2 5 0,-2 3 0,1 1 0,-1 0 0,2-3 0,1-4 0,3-5 0,-3 5 0,3-7 0,-1 3-129,0 2 0,-2 2 0,1-1 1,3-6 128,2-5 0,0-7 0,-7 3 0,10-19 2042,-6 0-2042,11-20 0,0-4 0,0-2 0</inkml:trace>
  <inkml:trace contextRef="#ctx0" brushRef="#br0" timeOffset="350695">20750 11390 5236,'48'12'0,"0"0"0,0 0 0,-1 0 0,1 0 0,0 0 0,0 0 0,-1 0 0,-2-1 0,-1 0 0,0 1 0,3 0-469,-5 0 1,1 0 0,2 0 0,0 1 0,-1 0 0,0 0 0,-2-1 141,0 1 1,-4-1-1,0 0 1,1 1-1,2 0 1,5 2 326,-6-2 0,3 1 0,2 1 0,3 1 0,1 1 0,0-1 0,1 1 0,0-1 0,-2 0 0,-1 0 0,-3-2 0,6 2 0,-3-1 0,-1-1 0,-1 0 0,0 0 0,2 0 0,2 2 0,2-1 0,-9-2 0,2 1 0,2 0 0,2 1 0,2 0 0,0 1 0,0-1 0,-1 1 0,0-2 0,-2 1 0,-2-2 0,-3 0 0,-3-2 0,-3-1 0,12 4 0,-5-3 0,-4-1 0,-1-1 0,3 2 0,7 1 0,3 0 0,0 1 0,-6-2 0,-9-3 0,-7-2 0,-3-1 0,20 2 0,-1-2 0,-5-2 0,-4-1 0,-11-5 0,-31-8 0,-9-4 0</inkml:trace>
  <inkml:trace contextRef="#ctx0" brushRef="#br0" timeOffset="351201">19737 12040 3022,'44'19'0,"-1"0"0,1 0 0,0-1 0,-1 1 0,1 0 0,0 0 0,-1 0 0,1-1 0,-1 1 0,1 0 0,0 0 0,-1 0 0,1-1 0,0 1 0,-1 0 0,1 0 0,-1 0 0,1-1 0,1 1 0,2 1 0,1 0 0,1 1 0,2 0 0,0 0 0,0 1 0,1-1 0,0 0 0,-1 1 0,-1-2 0,0 1 0,-1-1 0,-2-1 0,-1 0 0,-3-1 0,-1-1 0,-3-1 0,-2-2 0,-3 0 0,-4-2-605,19 7 1,-10-4-1,-4-2 1,1 1 0,6 2 604,-2-2 0,4 3 0,4 1 0,1 1 0,1-1 0,-3 0 0,-2-2 0,-5-1 0,-6-3 85,4 1 1,-8-3 0,6 1-86,0 1 0,5 0 0,4 2 0,0-1 0,-3 0 0,-5-2-86,4 1 0,-6-1 1,5 1 85,0-1 0,5 2 0,1 1 0,-1-1 0,-3-2 0,9 2 0,-2-2 0,-8-1 0,-11-3 0,0-1 0,11 4 0,4 0 0,-8-2 0,-8-1 0,-14-7 0,6 1 0</inkml:trace>
  <inkml:trace contextRef="#ctx0" brushRef="#br0" timeOffset="366523">18666 9012 5734,'20'-11'0,"-3"2"0,-6 8 0,-5 8 0,-4 14 0,-9 12 0,-4 12 0,0-3-734,1-3 1,0 2 733,-1-2 0,-3 9 0,0 2 0,0-1 0,2-8-595,2-6 1,1-4-1,0 2 595,-3 10 0,-1 4 0,0 1 0,1-2 0,1 4 0,2-1 0,1-2-637,1-11 1,0-2 0,0 1 636,1 4 0,0 0 0,2-5 0,1-6 0,1-4 0,-2 6 0,-1 13 850,2-50-850,1-2 0,1-22 0,2-6 567,0 12 0,2-5-567,1-5 0,2-9 0,0-4 0,1 2 0,-1 7 239,1-8 1,1 1-240,-1 3 0,1-6 0,1-1 0,1 3 0,1 6 0,1 1 0,0 2 0,-1 5-972,0-2 1,-1 1 971,4-10 0,2-6 0,-1 5-267,1-1 0,-1 6 267,-7 17 0,1-1 0,5-15 0,1 0 136,-5 10 0,0 4-136,1-4 1539,5-14-1539,-8 21 2386,-4 14-2386,1-4 977,-1 4-977,1 1 0,19 0 0,1 4 0,1 1 0,24-3-425,-7 5 0,7 1 425,-11 2 0,3 0 0,1 1 0,0 0-778,-3 0 0,-1 0 1,1 1-1,1-1 778,7 2 0,2-1 0,0 1 0,-1 0 0,-2 1 0,0 1 0,-2 0 0,-2 0-591,-1 0 0,-2-1 0,0 1 591,1 0 0,1-1 0,-3 1 0,1 1 0,-4-2 0,2 1 0,-13-2 0,4 1 0,9 9 0,-20-6 1052,1 5 0,0 5-1052,-9 6 0,-4 4 0,2 2 0,-1 4 844,-2 0 1,-1 4 0,-2 6-845,-2-7 0,-3 6 0,-1 2 0,0 1 0,0-2 0,1-4 0,1-3 0,0-4 0,0 1 0,1 7 0,0-3 0,-1 7 0,1 4 0,0 3 0,0 1 0,1-1 0,0-3 0,0-6 0,1-6-374,2 9 1,2-8 0,0 5 373,-1-3 0,2 7 0,0 3 0,0-2 0,0-4 0,0-10 0,2 2 0,2-5 0,-1 0 0,0 1 0,-1-4 0,2 9 0,-2-7 0,-1 0 0,-5-6 0,-2-5 0,-22-8 0,-6-4 0,0-2 146,-4 2 0,-5-2-146,-9-8 0,-1-3-570,16 2 0,-2-1 570,-1 0 0,-4 0 0,2-1 0,-6-2 0,-3-1-476,8 0 1,-6-3-1,-2 0 1,1 0 0,4 1 475,-1 1 0,4 0 0,-3-2-59,2 1 0,-5-1 1,0-1-1,3 1 1,7 1 58,1-1 0,3 0 0,1 0 0,-4-2 0,-2 0 0,-9-4 0,-5-1 0,-1-1 0,3 1 0,1 1 0,2 0 0,-2 0 0,0 0 0,-2-2 0,0 1 0,4 2 0,2 2 0,3 1 0,3 1 0,0 0 0,2 1 0,-13-4 0,3 1 0,1 0 0,11 4 0,1 1 0,-8-3 2016,-9-2-2016,31 8 752,3 2-752,-4-1 2966,5 1-2966,1-1 0,7-13 0,5 3 0,9-15 0,3 6 0</inkml:trace>
  <inkml:trace contextRef="#ctx0" brushRef="#br0" timeOffset="367115">19577 8912 5734,'22'27'0,"-18"7"0,-7 3 0,-11 5-798,1-3 0,-2 4 798,-1 1 0,0 1-1093,5-13 1,-1 1 0,1 0 1086,0-1 0,0 0 0,-1 7 6,3-4 0,0 6 0,-2 5 0,1 3 0,0 0 0,0-2 0,1-3 0,2-7-281,-3 9 0,2-6 0,0 6 281,0-5 0,-1 6 0,-1 5 0,0 1 0,0-3 0,2-6 0,2-8 0,0 1 0,1-2 0,-1 2 0,0 6 0,-1 1 0,1-6 0,0 2 0,0-1 0,-1 9 0,-1 4 0,0-6 0,3-9 0,0-6 204,-1 14-204,1-7 0,5-29 2333,4-30-2333,2-14 0,-3 5-136,1-14 1,-5 8 0,0 0 0</inkml:trace>
  <inkml:trace contextRef="#ctx0" brushRef="#br0" timeOffset="367521">18424 9479 5734,'20'-2'0,"1"1"0,24 3 0,7 3 0,-16-2 0,1 1-601,4-1 0,6 1 0,6 3 601,-16-1 0,6 1 0,3 1 0,2 2 0,1-1 0,-2 0 0,-2 0 0,-5-1-794,12 2 1,-6-1-1,1 0 1,5 2 793,-12-3 0,5 1 0,3 0 0,1 1 0,0 0 0,-3-1 0,-3 0 0,-6-1 0,14 4 0,-8-2 0,0 1-47,6 0 0,1 0 0,-4 0 47,0 0 0,-1-1 0,-7-1 0,0-1 0,-5 0 0,12 0 0,-27-5 0,10 3 0,-23-6 0</inkml:trace>
  <inkml:trace contextRef="#ctx0" brushRef="#br0" timeOffset="368517">20678 9170 5734,'16'-17'0,"-6"8"0,19-7 0,10 12 0,-3 9 0,1 3 0,10-2 0,-13 2 0,-7 5 0,-22 6 0,-5-1 0,-11 8 0,-7 5 0,0-3 0,-4 2 0,2-1 0,-4 5 0,1-1 0,-7 7 0,2-2 0,2-2 0,12-16 0,-7 10 0,14-17 0,3-2 0,3 0 0,5-2 0,3-3 0,21 1 0,-10-5-266,16 1 266,-15-5 0,1 0 0,7-5 0,1 0 0,-1-1 0,4-1 0,-3-1 0,-11 2 0,3-2 0</inkml:trace>
  <inkml:trace contextRef="#ctx0" brushRef="#br0" timeOffset="368717">21086 9497 5734,'37'8'0,"-2"10"0,-1 3 0,-4 3-959,-1-2 0,-3-1 959,-12-9 0,1-2 596,22 6-596,-16-12 0,15 4 0,-24-14 0</inkml:trace>
  <inkml:trace contextRef="#ctx0" brushRef="#br0" timeOffset="368839">21441 9602 5734,'-30'17'0,"0"0"0,4-2 0,2 0 0,2 15 0,10-15 0,-8 13 0,16-19 0,0 0 0</inkml:trace>
  <inkml:trace contextRef="#ctx0" brushRef="#br0" timeOffset="369168">21394 9632 5734,'30'-30'0,"-1"1"0,8-4 0,0 12 0,-1 28 0,7-2 0,-16 18 0,-21 11 0,-6 2 0,-1-5-288,-2 8 1,-2-1 287,-2-17 70,-3 4 0,3 1-70,9-1 0,10 11 0,8-28-249,11-8 249,-13-4 0,1-1 0,17-11 0,-15 6 0,12-9 0,-22 9 0,-2-2 0,-2 1 0</inkml:trace>
  <inkml:trace contextRef="#ctx0" brushRef="#br0" timeOffset="370657">18993 9175 5734,'-22'28'0,"0"1"0,-4 9 0,11-13 0,3 0 0,6 11 0,11-7 0,2 0 0,2 12-637,2-14 1,2-4 636,6-8-96,15-7 1,4-5 95,7-9 0,-13-4 0,4-4 0,-9-6 0,-16-27 0,-9-3 0,10 15 0,-6 0 0,-19 1 0,-10-1 0,2 11 0,-5 12 0,-4 2 0,0 3 0,2 13 0,2 1 0,4 1 0</inkml:trace>
  <inkml:trace contextRef="#ctx0" brushRef="#br0" timeOffset="371034">19670 9331 5734,'12'6'0,"-3"2"0,-8 6 0,-1 18 0,0 3 0,3-1 0,2 10 0,6 1 0,13-14 0,4-5-1107,-9-5 0,0-1 1107,13 4 0,-2-5 0,0-9 0,14-24 0,1-7 0,-12 3 0,9-7 0,-8-4 50,-30 5-50,-3-2 0,-18-7 0,-5-1 0,-2 1 0,0 1 0,-7 3 0,-10 17 0,-1 7 0,-4-1 0,3 3 0,-1 1 0</inkml:trace>
  <inkml:trace contextRef="#ctx0" brushRef="#br0" timeOffset="371527">18926 9825 5734,'13'0'0,"-18"38"0,6-16-830,-8 5 0,0 0 830,3 1 0,1 3 0,2 8 0,1 11 0,0-5 0,-1-12 0,1 0 0,0 10 0,0 4 0,-1-9 0,-2-6 521,0-27-521,0-4 68,2-11 0,4-6 0,2 2 0</inkml:trace>
  <inkml:trace contextRef="#ctx0" brushRef="#br0" timeOffset="372618">19797 10098 5734,'-5'27'0,"1"-1"0,19 16 0,-20-3 0,6 1 0,27-3 0,7-7 0,-3-8-246,-1-3 1,1-4 245,2-10 0,-3-20 0,-2-5 0,7-3 0,-9-11 0,-6-2-1141,-15 1 1141,-5-11 0,-8 2 0,-5 15 0,-2 1 0,-7-14 0,-16 15 0,-4 8 0,11 13 0,-4 3 0,3 3 0,10 9 0,1 2 0</inkml:trace>
  <inkml:trace contextRef="#ctx0" brushRef="#br0" timeOffset="377837">11550 7984 5441,'36'-15'0,"1"0"0,-3 2 0,3 0 0,7 2 0,-5 5 0,6 2 0,4 1 0,0 1 0,-1 0 0,-5 0-820,1-2 1,-5 0 0,1 1 0,5 1 566,-6 2 0,4 1 0,3 0 0,0 2 0,0 0 0,-2 3 0,-3 1 253,5 6 0,-3 2 0,-1 2 0,-2 1 0,-1-2-99,0-2 1,-2 0 0,0 0 0,2 2 98,0 1 0,2 1 0,0 1 0,0 0 0,-2 2 0,3 2 0,-3 1 0,0 2 0,2 2 0,-5-3 0,1 2 0,1 2 0,0 0 0,-1 0 0,-1-2 0,1 0 0,0-1 0,-2-1 0,1 1 0,1 3 0,-1 0 0,2 1 0,0 1 0,-1 2 0,0 0 0,-3 0 0,-2 1 0,-2 1 0,-1 1 0,-1 0 0,-1-2 0,-1-2 0,4 3 0,-3-3 0,-1 1 0,2 2 0,-3-3 0,1 1 0,1 2 0,-1 1 0,0 1 0,-3 1 0,-2 0 0,-2 2 0,0 2 0,-1 0 0,-1-1 0,-1-3 0,-1-3 0,5 11 0,-1-4 0,1 5 0,-5-12 0,1 3 0,1 3 0,1 1 0,0 0 0,-1 0 0,-2-1 0,1 1 0,-2 0 0,0 0 0,0-1 0,0 1 0,0-1 0,0 0 0,1-1 0,0 1 0,-1-1 0,1 1 0,0 1 0,1 3 0,0 2 0,1 0 0,-1 0 0,0-2 0,0-1 0,0-1 0,-1-2 0,0 0 0,0-3 0,0-2 0,1 3 0,-1-2 0,3 2 0,0 1 0,3 4 0,1 1 0,0 0 0,-2-4 0,-3-5 0,-1-2 0,0-1 0,2 3 0,1 3 0,2 3 0,0 0 0,0-2 0,-2-4 0,1-3 0,-2-4 0,4 1 0,4 4 0,3 3 0,2-1 0,-3-2 0,-1 0 0,-1-2 0,7 4 0,-5-10 0,6 3 0,4 2 0,2 2 0,0-2 0,-1-1 0,-3-3 0,-6-5 0,5 4 0,-4-6 0,3 3 0,-2-2 0,4 4 0,3 1 0,0 0 0,0-2 0,-2-3 0,9 0 0,-1-2 0,-1-2 0,-5-3 0,5 3 0,-1 0 0,-2-2 0,6 2 0,-1 0 0,-6-4 0,-4-3 0,-3-2 0,12 2 0,1-1 0,-9-1 0,1-1 0,5 1 0,3-1 0,-1-1 0,2 0 0,-4-2 0,-5 1 0,-1-1 0,2 0 0,4 0 0,-8-1 0,-1 0 0,-16-4 0,10-7 0,-14-13 0,4 2 1772,-17-8-1772,-5 5 0,1 3 0,-3-7 2290,-2-3-2290,-1 4 0,-1-1 0,-5-11 0,5 13 0,-2 1 0,-4 0 1372,4 7-1372,-4-4 0,5 9 0,0 0 0,-14-12 0,29 21 0,0-5 0,27 23 0,-2-1 0,4 3 0,-3-2 0,12 9 0,-1-2 0,2 5 0,-9 10 0,-5 0 0,-3-1 100,-8-10 0,1 4 0,-7 0-100,-13 6 0,-7 0 0,3-9 0,-1 0-141,-3 9 0,-2-1 141,-8 4 0,9-20 0,-8 9 0,14-28 0,-4 1 0</inkml:trace>
  <inkml:trace contextRef="#ctx0" brushRef="#br0" timeOffset="378690">17920 11579 5734,'7'6'0,"-3"18"0,-3 4 0,0 6-266,-1 1 0,-1 7 266,-3-3 0,-2 7 0,-1 0 0,2-6-1095,-1 3 1,1 1 1094,0-7 0,0 6 0,-1 3 0,1-3 0,1-5 0,0 7 0,1-2 0,1-1 0,0 2 0,0-4 0,1-2 0,0-3 0,0 3 0,2-4 604,4-8-604,0-21 0,3-1 0,-1-26 0,-3-8 0,-1 0 0,1-9 0,-1 0-848,-1 1 0,1 0 0,-1-1 848,1-7 0,0-1 0,0 0 0,-1-2 0,0 0 0,-1 6 558,-1 7 1,0-1-559,-1-5 0,-1-7 0,-1 0 0,1 7 0,0 4 0,0 1 0,0-9 0,-2-10 0,1 3 0,1 11 0,1-5 0,1 13 0,1-4 0,5 5 0,12 9 0,3 4 0,-6 0 0,4 1-96,17-1 1,8 4 95,-4 9 0,5 3 0,-1 0 0,-2-1 0,-1 1 0,2 0 0,6 1 0,1-1 0,-1 2 0,-7 0 0,-2 1 0,1 1-667,5 1 1,1 0 0,-2 0 666,3 0 0,-1 0 0,-8 1 0,1-1 0,-8 1 0,-3 1 0,-6 8 0,-2 3 0,-2 15 0,-4-8 0,-4 3 640,-11 7 1,-6 4-641,2 2 0,-1 5 0,3-4 0,-1 7 0,1 2 0,1 0 0,-1-5 0,0 4 0,1-3 0,0 3 0,0-4 0,1 3 0,0 2 0,0-3 0,1-7 57,1 6 0,1-2-57,0 1 0,1 3 0,0-3 0,0-4 0,0 2 0,1 5 0,1 8 0,0-1 0,-1-9-314,-1-12 0,-1-1 314,3 7 0,0 5 0,-4-6 0,-10 9 0,-1-24-18,-12 18 18,-1-29 0,-15-3 0,-12-1 0,3 0 0,5 0 0,-1-1 0,6-1 0,-6 0 0,-2 1 0,1-1 0,7 0 115,-9 0 1,0-1-116,0 1 0,-8 1 0,1-1 0,8 0-416,6-1 0,2 0 416,-8 1 0,-4 0 0,11-1 0,9-1 263,-21-8-263,27-4 0,-12-5 0,33-3 0,7 2 0,3-1 0</inkml:trace>
  <inkml:trace contextRef="#ctx0" brushRef="#br0" timeOffset="381768">22645 10729 5734,'20'-24'0,"1"-8"0,1-5 0,-5 3 0,1 0-1639,4-10 1,-1 0 1280,-7 13 0,-1-1 358,0-2 0,1-3 0,-2 4 0,-3 9 0,0-1 366,6-17 1,1-5 0,-3 9-367,-3 9 635,6-13-635,-12 56 0,-4 6 0,-1 15-882,-5 4 1,-3 9 0,1-4 881,2-12 0,-2 1 0,2 2 0,-2 4 0,-1 2 0,-3-2-192,-4 0 0,-4-1 0,0-1 0,2-4 192,0 5 0,-3-1-13,0-5 0,-7 6 0,-2 1 0,2-4 1,6-10 12,-13 2 0,-2 0 0,3-8 0,18-23 0,-6-41 0,13 21 0,2-2 0,2 0 0,8 6 0,14-21 0,-2 16 0,7-9 1627,2 19-1627,12 11 0,6 5 0,-9-2 0,1 1 0,1-1 147,5 1 0,2 0 1,-3 0-148,10 2 0,-1-3 0,-7-8 0,1-5 0,-6 1 0,-9 3 0,-2-1 0,6-2 0,5-3 0,-6-4 383,1-19 0,-7-4-383,-8 8 0,-2-1 0,8-6 0,-5 2 0,-11-6 0,-21 37 0,3 6 0,-14 9 0,-4 32 0,9-10 976,8-4 0,2 1-976,4-1-603,4 10 603,1-8 0,9 9 0,4-1 0,-1-9 0,5 2 0,2-4 0,4-18 0,7-2 0,14-3 885,-11 0-885,13 1 0,-6 7 0,-13-1 665,6 4-665,-14-1 0,-3-3 0,2 2 0,-9-10 0,-6-2 0,-5-3 0,-18 3 0,-6 4 0,1 0-441,-2 2 1,1 1 440,5 6 0,-7 7 0,1 5 0,11 5 0,3 3 0,0 0 0,22 5 0,8-5 0,3-19 0,24 9 0,-15-28 0,-1-5 0,-3 4 0,4-5 0,-1 1 0,-13 6 881,2 5-881,-6 4 0,-5 30 0,-5-15 0,-2 19 0,2-23 0,2 17 0,1-16 0,6 15 0,23-30 0,-11 1 0,4-8 0,-1-2 0,-2-6 0,4-7 0,4-8 0,-3 2 0,-7 9 0,0-2-56,6-8 1,5-6 0,2-3-1,-4 4 56,-3 2 0,-1 1 0,-1 1 0,0 0 0,0 2 0,-1 0 0,11-15 0,-8 9 0,-15 19 0,-5 5 0,-16 21 0,-5 7 0,-12 22 0,10-5 0,-1 7 0,2-4-1082,3-8 1,0 0 1081,-3 9 0,-2 5 0,6-10 0,7-5 0,3-4 0,6 22 0,25-14 0,-2-2 0,12-23 0,-7-31 0,-3-7 0,-5 7-366,3-5 1,-3 2 365,-14 14 2164,9-7-2164,-13 15 0,2 4 0,-16 21 0,-3 10 0,0 3 0,-2 4 0,1 12 0,1-1 0,7-20-329,1 0 0,1-3 329,4-11 885,1-2-885,19 9 0,15-25 0,-12 0 0,1-3 0,3-12 0,-3-5 0,4-9 0,-8 1 0,-9 3 0,-10 12 0,3-10 725,-15 16-725,-2 5 0,-6 3 0,-9 13 0,12-4 0,-2 11 0,17-8 0,21 10 0,-9-11 0,16 6 0,5-19 0,-16 2 0,15-8 0,-13-6 0,-7 6 0,5-8 0,0 0 0,-15 15 0,4 0 0,-15 25 0,3-1 0,7 12 0,0-19 0,14 19 0,-9-16 0,6 7 0,-8-8 0,4 10 0,-3-13 0,9 10 0,28-24 0,-20 0 0,10-11 0,0-4 0,-11-1 0,-1-1 0,2-1 0,-1 1 0,-2 1 0,6-5 0,1 5 0,-43 52 0,6-12-127,-13 20 0,16-29 0,1 0 1</inkml:trace>
  <inkml:trace contextRef="#ctx0" brushRef="#br0" timeOffset="381944">23895 10561 5734,'41'7'0,"-1"1"0,1-1 0,0 1 0,5 0 0,-1 1 0,1-1 0</inkml:trace>
  <inkml:trace contextRef="#ctx0" brushRef="#br0" timeOffset="383850">24383 11837 5734,'21'-24'0,"-11"13"0,19-11 0,-18 17 0,1 1 0,6-1 0,-3 4 0,5 3 0,-14 33 0,-5-14 0,-12 10 0,-7 8 0,1-6 0,-2-2 0,0-3 0,-3 5 0,7-11 0,11-16 0,23-24 0,-2 0-348,3-2 1,-1 0 347,-3 6 0,17-13 0,-18 15 0,7 8 0,-22 11 0,-6 15 0,-3-3 0,3-5 0,-2 4 695,4-6-695,1-1 0,0 8 0,6-9 0,22-4 0,-7-9 0,22-8 0,-22 7 0,9 15 0,0 2 0,-8-3 0,5 6 0,-2-1 0,-12-10 0,1 1 0,12-12 0,-12 2 0,9-9 0,-16 6 0,-3 0 0,-26 9 0,6 1 0,-15 8 0,16-1 0,1 23 0,12-20 0,-2 18 0,16-25 0,10-7 0,-5-1 0,4-5 0,-6-14 0,-5 3 0,-3 0 0,-11 19 0,0 8 0,-1 8 0,18-6 0,2-4 0,33-10 0,-22-1 0,20-2 0,-35 13 0,-5 10 0,-18 11 0,-6 2 0,-1 5-721,0-4 1,0-1 720,2-5-94,-7 10 94,6-8 0,-1 2 0,12-14 0,23-20 0,4-10 0,12-9 0,2-9 0,-1 0 0,-5 6 0,0-1 0,1 3 0,2 9 0,-11 12 0,9-3 0,-4 22 0,-13-7 1425,10 9-1425,-11-8 110,-1-1-110,1-6 0,-6-5 0,5-25 0,-2 8 0,1-9 0,4 21 0,3 26 0,-5-6 0,-3 22 0,-5 3 0,-4-13 0,-11 19 0,-3-3 0,3-23 0,-18 17 0,11-32 0,8-3 0,-10-4 0,12-3 0,0-3 0,2-2 0</inkml:trace>
  <inkml:trace contextRef="#ctx0" brushRef="#br0" timeOffset="402588">3044 4444 5734,'1'44'0,"1"-1"0,-1-14 0,1-1 0,0 13 0,0-2-2830,4 6 2830,1 3 0,2 1 0,-1-17 0,1 5 0,0-4 0,-2-6 0,0 1 0,5 19 0,0-2 0,-1-7 844,-3-11-844,0 1 0,-2-5 457,-4-14-457,-8-38 0,-4-19 0,3 20 0,0-3 0,-2-8 0,-1-4 0,1 2 0,0-1 0,1 4-1415,-3-10 1415,4 14 0,-1 1 0,-1-5 726,3 12-726,-1 1 0,-2-12 0,-1 0 0,2 5-103,-4-13 1,1 3 102,7 24 0,-5-17 0,5 21 1517,1 1-1517,0 2 644,8-1-644,33-18 0,-13 10-439,0 3 1,1 1 438,-1-1 0,5-1 0,1 1 0,7-3 0,-3 2 0,-10 4 0,1 1 0,7-4 0,3-1 0,-1 1 0,0 0 0,-4 3 0,0 0 0,-3 1 0,-1 1 0,2 0 0,-5 3 0,6-3 0,7 4 0,-9 6 1139,5 0-1139,-4 5 0,-14-1 0,13 9 0,-16-4 0,7 4 0,-13-3 0,2 15 0,-2-7 0,1 12 0,1 0 0,-1 0 0,3 4-950,3 8 1,0-1 949,2-1 0,-2-7 0,4 6 0,-2-3 0,-3-8 0,-1-1 0,2 4 0,2 2 0,0 0 0,4 5 0,1 0 0,-2-3 0,0 1 0,1 0 0,0 0 0,2 3 0,-3-4 0,-5-9 0,0-2 0,2 5 0,0-2-844,3 7 844,-5-9 0,1 1 0,1 2 0,-1-2 0,1 1 0,-2-2 0,1 0-410,4 7 410,-9-16 0,7 12 0,-10-13 1613,-1-4-1613,1 4 0,-48 8 0,21-9-557,-13 2 0,-15 2 0,-2 2 1,9-4 556,10-3 0,-1 0 0,-1 0 0,-8 3 0,-4 1 0,0 0 0,3-1 0,9-3 160,-3 0 1,3-1-161,-12 4 0,-4 1 0,9-3 0,6-2 0,1-1 0,18-8 0,1-6 0,9-4 0,5-5 0</inkml:trace>
  <inkml:trace contextRef="#ctx0" brushRef="#br0" timeOffset="403232">3345 4208 5734,'8'9'0,"-1"1"0,-2 3 0,1 3 0,6 19 0,3 4 0,3 6-463,-6-14 1,2 4 0,0-1 462,5 8 0,3 4 0,-6-13 0,3 5 0,1 2 0,-1-1 0,-1-3-287,1 3 1,-1-3 0,1 3 286,1 1 0,2 4 0,1 2 0,-1-5 0,-6-8 0,-1-6 0,-3-2 0,9 15 0,-1-2 0,-2-3-115,-5-12 1,0 1 114,6 8 0,2 4 0,-10-19 0,-4-9 0,4-14 0,-8-17 0,-3-6 0,4-5 0,-7 1 0,0-1 0</inkml:trace>
  <inkml:trace contextRef="#ctx0" brushRef="#br0" timeOffset="403716">3024 4868 5734,'39'-18'0,"0"-1"0,0 1 0,0-1 0,-1 0 0,1 1 0,6-3 0,-2 0 0,-2 1 0,-3 2-1093,-3 1 1,-4 2 0,-3 1 677,11-6 415,-3 2 0,-1 1 0,3-3 0,-4 3 0,-1 0 1052,-9 4-1052,15-6 0,-18 12 0,4 0 0</inkml:trace>
  <inkml:trace contextRef="#ctx0" brushRef="#br0" timeOffset="404107">3242 5401 5734,'37'-23'0,"1"1"0,-1-1 0,0 0 0,3-2 0,4-2 0,1 0 0,-3 1 0,-4 3-1093,0 0 1,-4 3 0,2-1 496,1-1 0,2-2 0,1 1 0,-2 1 596,7-1 0,-2 2 0,-4 1 470,-5 3 1,0-1-471,0 1 0,5-2 0,-1 0 0,-8 4 0,6-4 0,-7 3 0,-1 1 0,-8 2 230,13-14 1,-23 13-1,4-7 1</inkml:trace>
  <inkml:trace contextRef="#ctx0" brushRef="#br0" timeOffset="404725">3099 4595 5734,'29'34'0,"-10"-13"0,5 7 0,0 0 0,-6-7 0,7 7 0,-16-26 0,-5-7 0,1-5 0,-2-3 0</inkml:trace>
  <inkml:trace contextRef="#ctx0" brushRef="#br0" timeOffset="405423">3504 4212 5734,'3'-7'0,"-1"0"0,0-1 0,-2 1 0,3-2 0,20-10 0,-4 7 0,23-9 0,-20 15 0,1 3 0,-2 32 0,-14-12 0,-3 27 0,-2 3 0,-4-15 0,-2 5 0,2-3 0,1-10 0,19 1 0,-6-9 0,23-7 0,7-23 0,-4-1 0,3-4 0,-7-2 0,5-2 0,-7 6 0,2 3 0,-21 17 0</inkml:trace>
  <inkml:trace contextRef="#ctx0" brushRef="#br0" timeOffset="406188">3276 4962 5734,'21'39'0,"-4"-9"0,5 4 0,-11-19 0,8 11 0,-13-17 0,0-1 0,3 6 0,-3-4 0,4 7 0,-5-9 0,2 1 0,-2-9 0,-1-2 0,-2-7 0,-2-2 0</inkml:trace>
  <inkml:trace contextRef="#ctx0" brushRef="#br0" timeOffset="406657">3490 4845 5734,'1'3'0,"-1"-2"0,8 20 0,3-1 0,5 11 0,2 1 0,0 2-626,0-2 1,-3-2 625,-10-16 57,-1 17-57,-4-16 0,-1 12 0,-12-20 0,5-17 0,4-30 0,5 1 0,4-7 0,1 0 0,-3 10 0,-5-11 0,-4 4 0,-2 22 928,-10-20-928,-24 48 0,17 2 0,-20 6 0,18 9 0,17-12 0,-6 10 0</inkml:trace>
  <inkml:trace contextRef="#ctx0" brushRef="#br0" timeOffset="407671">3656 4745 5734,'13'-6'0,"5"2"0,-2 3 0,20 24 0,-20-10-338,10 18 338,-19-19 0,-1 0 83,1 0-83,0 3 0,-1-4 0,3 11 0,-4-11 0,1 4 255,-2-6-255,15-18 0,-7 4 0,14-25 0,2-6 0,-9 9-686,4-9 0,-1 1 686,-12 14-580,6-19 580,-9 22 0,2-9 0,0-2 0,-4 15 0,10 5 0,-10 14 1282,11 29-1282,-5-10 0,0 0 0,3 10 335,-3-10 0,-1-1-335,-5-2 0,-1-5 0,-1 5 0</inkml:trace>
  <inkml:trace contextRef="#ctx0" brushRef="#br0" timeOffset="408334">3449 5379 5734,'34'-30'0,"-3"5"0,-18 23 0,1 3 0,-1 17 0,-3 8 0,-3 0 0,-3-3 0,-3-14 0,0 0 0,22 6 0,-10-7 0,18 2 0,-17-7 0,-1 0 0,25 9 0,-21-7 0,17 6 0,-27 3 0,-23-2 0,-20 11 0,1-11 0,-7 0 0,16-5 0,7-3 0,-2-1 0,9-4 0</inkml:trace>
  <inkml:trace contextRef="#ctx0" brushRef="#br0" timeOffset="408718">4051 5066 5734,'-13'-14'0,"10"10"0,15 35 0,1-12 0,19 11 0,7-20 0,-4-9 0,5 1 0,-11-2 0,-13 11 0,5 13 0,-10-8 0,2 4 0,-4-9 0,-1-2 0,1 0 0</inkml:trace>
  <inkml:trace contextRef="#ctx0" brushRef="#br0" timeOffset="412066">4409 4525 5734,'24'-7'0,"0"0"0,23-6 0,-6 1 0,-1 0 0,7-1-1535,-6 0 0,-1 2 1535,-10 1 0,-2 0-199,20-5 199,-23 6 345,18-7-345,-31 10 0,-6-9 0,-9 8 1427,-9-5-1427,-10 7 0,-10-1 0,5 2 1019,-2-1-1019,7 2 478,7 1-478,-7 0 0,18 4 0,3 0 0,9 4 0,28 6 0,-17-6-267,20 8 267,-24-10 0,0 2 0,8 6 0,-9-2 0,0 16 0,-3 3 0,-6-3 0,-2 7 0,-3 4 0,-7-6 0,-3-1 0,3-2 0,-1 0 0,-1 1 0,0-3 0,-1-11 0,5-20 0</inkml:trace>
  <inkml:trace contextRef="#ctx0" brushRef="#br0" timeOffset="412719">4876 3767 5734,'13'43'0,"0"0"0,0 0 0,-2-5 0,0-1 0,0 3 0,-2 0 0,0 5 0,-1-2 0,0-3-1639,3 8 1,0 1 1042,-1-4 0,1 5 0,0 0 0,0-6 962,1-1 1,2 2-367,-3-12 0,2 8 0,2 3 0,0 3 0,1-2 0,-2-2 0,-1-5 85,3 9 1,-2-6-1,4 8-85,-6-14 0,3 5 0,2 5 0,2 3 0,-1 1 0,1 0 0,-1-3 0,-1-2 0,-1-6 0,-4-7-343,4 6 1,-4-8 0,3 4 342,2 6 0,4 6 0,0 2 0,-1-4 0,-5-10 0,-2-8 0,-1-2 0,7 14 0,-1 0 0,1 0 2249,3 7-2249,-16-32 639,0-3-639,-1-9 922,-3-4-922,-2-22 0,-4-13 0,0 2 0,2 12 0,-2-4 0,-1-4 0,-3-11 0,-1-5 0,-1-1 0,1 4 0,1 9 275,-2-7 0,0 2-275,-1 4 0,-1-8 0,-1-1 0,0 4 0,2 8 0,-1 7 0,1 3 0,-4-10 0,-1 0 0</inkml:trace>
  <inkml:trace contextRef="#ctx0" brushRef="#br0" timeOffset="413522">4897 4100 5734,'-7'-7'0,"0"1"0,2 0 0,1 0 0,3-3 0,8-10 0,14-12 0,5-3 0,-9 10 0,0 0 0,13-14 0,-1 1 0,-11 15 0,-2 2 0,6-5 0,-3 1 0,-6 19 0,4 40 0,1 13 0,2-6-820,-4-4 1,4 12 0,-1 0 0,-2-8 761,-4-9 1,2 1 57,1 3 0,4 8 0,2 3 0,-1-2 0,-4-8-1135,2 2 1,-1-1 1134,-1-3 0,2 5 0,0-1 0,-2-6-37,-3-4 1,-1-5 36,0 1 0,2 4 0,2 5 0,3 7 0,1 0 0,-3-5 0,0 0 0,0-1 0,-1 0 0,3 5 0,0 0 0,-3-5 0,-1-3 0,0 1 0,3 4 0,3 6 0,1 1 0,-2-3 0,-2-5 0,-2-3 0,3 5 0,0-1 0,3 5 0,0 2 0,-1-4 0,-4-7 0,-1-3 0,-2-3 0,4 6 0,0 1 0,1 0 0,-3-2 0,0-2 490,0 0 1,1 1-491,5 6 12,-7-11-12,-2-5 0,-1-1 2724,-1-2-2724,-2-4 2017,-5-8-2017,-24 4 0,3-5 0,-22 4 0,-10-1 0,16-3 0,-5 1 0,4 0 0,3-1 0,0-1 0,-6 1 0,-3 1 0,11-4 0,11-4 0,-8-3 0,14-24 0,7 9 0,0-19 0</inkml:trace>
  <inkml:trace contextRef="#ctx0" brushRef="#br0" timeOffset="414087">4973 4247 5734,'26'-5'0,"-1"-1"0,8-8 0,2-2 0,1-1-1472,2-1 1,-1 1 1471,-8 1 97,5-3 0,2-2-97,0 2 0,-4 2 0,-3 1 0,-13 11 0</inkml:trace>
  <inkml:trace contextRef="#ctx0" brushRef="#br0" timeOffset="414289">5195 4554 5734,'37'-11'0,"-1"0"0,-6 3 0,-2-2 0,3-9 0,-3 0 0,-4 2-573,0 1 1,-3 1 572,-9 8 91,-2 1 1,3 5 0,-2 1 0</inkml:trace>
  <inkml:trace contextRef="#ctx0" brushRef="#br0" timeOffset="414468">5296 4848 5734,'40'-15'0,"0"0"0,0 0 0,1-1 0,8-2 0,0 0 0,-17 6 0,-20 8 0</inkml:trace>
  <inkml:trace contextRef="#ctx0" brushRef="#br0" timeOffset="414660">5455 5280 5734,'38'-8'0,"-1"1"0,1-1 0,15-1 0,-10-2 0,-18-4 0,-2 2 0,0 1 0,-1-1 0,17-5 0,-25 16 0</inkml:trace>
  <inkml:trace contextRef="#ctx0" brushRef="#br0" timeOffset="414853">5678 5564 5734,'32'-3'0,"0"0"0,0 8 0,4-22 0,-1-5 0,-9 7 0,9-4-1378,-9 6 1378,5 0 0,-13 6 0,-2 3 0</inkml:trace>
  <inkml:trace contextRef="#ctx0" brushRef="#br0" timeOffset="415027">5806 5860 5734,'41'-22'0,"0"-1"0,0 0 0,-6 4 0,-1-1 0,0 1 0</inkml:trace>
  <inkml:trace contextRef="#ctx0" brushRef="#br0" timeOffset="417189">6171 3704 5734,'-6'-8'0,"-4"3"0,0 4 0,-14 15 0,11-2 0,-10 18 0,16-10 0,-1 7 0,11-2 0,3 1 0,12 20 0,-8-19 0,1-1 0,12 8 0,4-14 0,-11-10 0,10 1 0,-4-26 0,-2-10 0,-10 2 0,-2-4 0,9-19 0,-4-3 0,-11 19 0,-4 2-304,-2 0 1,-1 3 303,-1 10 0,-18 7 0,-4 4 0,-3 2-595,-2 2 1,0 3 594,0 9 0,3 8 0,0 2 0,0 2 0,5-1 0,0 0 0</inkml:trace>
  <inkml:trace contextRef="#ctx0" brushRef="#br0" timeOffset="417528">6317 4256 5734,'-5'2'0,"-10"30"0,6-6 0,-4 21 0,15-9 0,13-9 0,4 0 0,6 10 0,-4-14 0,6-5 0,7-17 0,-1-7 0,4-1 0,-5-14 0,4-10 0,-9-1 0,-16 0 0,-4-2-1100,12-14 0,-5 1 1100,-18 18 0,-8 3-365,-8 5 1,-4 3 364,-9-1 0,8 4 0,-5 5 0,-6 14 0,-5 8 0,6 0 0,10-5 0,2 1 0,-12 4 0,-4 4 0,9-1 0,10 7 0</inkml:trace>
  <inkml:trace contextRef="#ctx0" brushRef="#br0" timeOffset="417908">6489 4768 5734,'-11'34'0,"1"-1"0,6-3 0,2 1 0,-6 10 0,4 1 0,9-6 0,9-4 0,19-6 0,5-5 0,-16-4 0,1-4-1035,23 1 1,-1-8 1034,-12-15 0,7-9 0,-17-21 0,-6-6 0,-3 3 0,-9 4 0,-3-7 0,-8 6-362,-22 7 1,-5 5 361,10-1 0,-4 3 0,-10 11 0,-5 6 0,5 4 0,-3 10 0,2 1 0,3 5 0,7 18 0,9-3 0,-3 11 0</inkml:trace>
  <inkml:trace contextRef="#ctx0" brushRef="#br0" timeOffset="418230">6805 5156 5734,'-17'43'0,"0"0"0,0 0 0,0 0 0,2 0 0,-1 1 0,6-3 0,13-7 0,25-6 0,15-7 0,-3-2-1639,-10 3 1,2-2 1177,7-2 0,6-2 0,-2-12 461,-9-16 0,-1-11 0,-4 2 0,-6 7 0,-2-3 0,8-12 0,2-7 0,-14 0 0,-25-7 0,-10 1 0,9 7 0,-3 1 269,-12-5 0,-7 7-269,2 17 0,-4 6 0,-1 3 0,-4 2 0,2 1 0,-6 0 0,0 1 0,-8 3 0,5 3 0,12 7 0</inkml:trace>
  <inkml:trace contextRef="#ctx0" brushRef="#br0" timeOffset="418905">6453 3867 5734,'44'1'0,"0"0"0,-1 1 0,1-1 0,-3 1 0,-3 0 0,1-2-1093,4 0 1,1-1 0,-5 0 321,-6-1 1,-2 0 770,-1 0 0,4 0-221,12-1 1,6-1-1,-5 0 221,-7 1 0,0-1 0,5 0 0,4 0 0,-7 0 0,-17 1 0,0 0 0</inkml:trace>
  <inkml:trace contextRef="#ctx0" brushRef="#br0" timeOffset="419178">7213 3587 5734,'31'14'0,"0"-2"0,6-2 0,0 0 0,1 0 0,0-2 0,0 4 0,-12 3 0,-5 0 0,-1 3 0,11 19 0,-47-3 0,-20 7 0,2-4 0,11-6 0,-3 1 0,2-3 0,-5 6 0,-2 2 0,2-3 0,6-6-261,1-3 1,2-3-1,-7 10 1,5-5-1,13-16 1</inkml:trace>
  <inkml:trace contextRef="#ctx0" brushRef="#br0" timeOffset="419485">6958 4250 5734,'42'-16'0,"-1"0"0,-5 2 0,3-1 0,5 1 0,5-2 0,-6 2-1639,-10 3 1,1 0 1087,11-4 0,5-1 1,-6 1 550,-12 3 0,-4 1 0,15-5 0,-16 6 0,1 0 0</inkml:trace>
  <inkml:trace contextRef="#ctx0" brushRef="#br0" timeOffset="419788">7479 3874 5734,'-11'3'0,"39"9"0,-5-5 0,1 0 0,1 2 0,13 21 0,-23-13-565,14 20 565,-27-20 0,-10 14 0,-1-6 0,-4 5 0,-4 8 0,2-6 0,-5 12-312,-2 2 1,2-2-1,10-17 1,1-2 0</inkml:trace>
  <inkml:trace contextRef="#ctx0" brushRef="#br0" timeOffset="420002">6982 4926 5734,'45'-18'0,"0"1"0,0-1 0,0 1 0,0 0 0,3-2 0,-1 0 0,-3 2 0,-6 3 0,-1 1 0,-6 1 0,15-5 0</inkml:trace>
  <inkml:trace contextRef="#ctx0" brushRef="#br0" timeOffset="420274">7566 4670 5734,'40'5'0,"-5"0"0,-6 25 0,-17-11 0,9 22 0,-23-2-1093,-1-1 1,-1 8 0,0-5-100,2-8 0,-1 1 1192,0 12 0,0 6 0,2-9 248,7 5 0,-1-9 1,3-8-1</inkml:trace>
  <inkml:trace contextRef="#ctx0" brushRef="#br0" timeOffset="420769">7708 4047 5734,'28'10'0,"1"-1"0,2 3 0,11-7 0,3-4 0,-16-5 0,-1-2 0,-3 3 0,0-2 0,0-5 0,-6-5 0,-13-13 0,-6-1 0,5-5 0,-6 0 0,-7 3 0,-25 8 0,13 9 0,-28 15 0,11 32 0,7-3 0,13-10 0,3 1 0,0 15 0,17-1 0,5 0 0,4 11 0,21-15 0,5-9 0,-6-19 0,0-24 0,-6-8 0,-20 2 0,-3-2 0,-4 1 0,-8-2 0,-11 11 0,-1 2 0,0-4 0,-20 0 0</inkml:trace>
  <inkml:trace contextRef="#ctx0" brushRef="#br0" timeOffset="421030">8520 4111 5734,'19'-1'0,"29"-10"0,-13 2-1639,-4 0 1,2 0 1484,-10 3 0,4-1 154,10-2 0,9-2 0,1 0 0,-6 1 0,4-1 0,-1 0-516,-2 1 1,6-1 0,-2 0 0,-7 1 515,-7 2 0,-4 1 0,-2 1 0,2-2-10,12-6 0,5-4 0,-6 2 0,-14 6 1,-1 0-1,8-5 0,0 0 0,0 0 1</inkml:trace>
  <inkml:trace contextRef="#ctx0" brushRef="#br0" timeOffset="421286">9296 3764 5734,'33'14'0,"0"0"0,0 0 0,-2 8 0,-1 3 0,-8-2 0,-5 12 0,-10-8 0,-2 4 0,-8 18 0,-2-3 0,3-8-728,-3 9 1,1-6 727,5-28 0,1-2 0,3-3 0,2-3 0</inkml:trace>
  <inkml:trace contextRef="#ctx0" brushRef="#br0" timeOffset="421520">10113 3758 5734,'22'41'0,"1"0"0,0-1 0,0 1 0,-3-5 0,0 0 0,-1-2 0,-2-4 0,2 2 0,-2-6 0,-2-1 0,0-1 0,-3-4 0,-10-17 0</inkml:trace>
  <inkml:trace contextRef="#ctx0" brushRef="#br0" timeOffset="421723">10669 3580 5734,'-13'39'0,"1"0"0,-1 0 0,1-1 0,-1 1 0,-1 4 0,0-1 0,1-1 0,3-1 0,5 1 0,4-2 0,0 2-1093,1 6 1,0 2 0,1-2 656,-2-4 1,1-2 0,0 0 435,1-2 0,2 0 0,0-12 0,3-14 0,2-4 0,1-4 0</inkml:trace>
  <inkml:trace contextRef="#ctx0" brushRef="#br0" timeOffset="422004">10781 3975 5734,'-3'42'0,"-1"0"0,0 0 0,0 0 0,-1 13 0,3-2 0,12-15 0,24-21 0,6-9 0,3 7 0,-5-8 0,-5-10 0,-15-21 0,-9-5 0,-8-2 0,-13 0 0,-7 3 0,-11 12 0,-7 12 0,1 4 0,15 3 0,-13 3 0</inkml:trace>
  <inkml:trace contextRef="#ctx0" brushRef="#br0" timeOffset="538786">19180 6124 5734,'-3'-3'0,"-25"18"0,5-4-879,2 1 0,-1 2 879,-3 1 0,-12 8 0,-3 2 0,1-2 0,-4 3 0,3 0 0,16-11 0,-3 2-233,0 1 233,11-8 448,-7 6-448,13-10 0,1 0 0,-6 4 858,5-4-858,-4 3 672,5-3-672,1-1 3,0-3 0,3-7 0,2-5 1</inkml:trace>
  <inkml:trace contextRef="#ctx0" brushRef="#br0" timeOffset="539130">18664 6131 5734,'-20'-18'0,"-14"42"0,22 0 0,-1 6 0,1 2 0,8-6 0,3-1 0,-3 8 0,3-7 0,3 0 0,9 3 0,-4-10 0,9 4 0,-7-18 0,33-4 0,-19-2-722,26-3 722,-28 0 0,12-5 0,2 0 0,-4 0 0,2 0 0,-3 0 0,-17 3 0,-2 1 0</inkml:trace>
  <inkml:trace contextRef="#ctx0" brushRef="#br0" timeOffset="540057">17001 6685 5734,'-4'10'0,"-14"32"0,-3 6 0,7-10 0,0 0 0,-2 8 0,7-7-2390,10 3 2390,3 8 0,11-13 727,2-16-727,16-2 0,-13-13 388,5-7-388,-5-22 0,-10 12 0,8-12 0,-4 30 1275,-4-3-1275,10 17 0,0 4 0,-5-7 0,2 3 0,0-3 0,0-8 0,9-12 0,-5-9 0,1-10 0,-16-24 0,-8-7 0,1 19 0,-2-1 0,1-9 0,-2-5 0,1 6 0,-1 15 0,1 4 0,3-20 0,5 42 0,5 8 0,-3 4 0</inkml:trace>
  <inkml:trace contextRef="#ctx0" brushRef="#br0" timeOffset="540414">17387 7010 5734,'30'12'0,"0"0"0,1-2 0,-2-2 0,4-12 0,-10-6 0,0-3 0,7-3 0,-13-17 0,-7-1 0,-9 10 0,-4-25 0,-8 37 0,-18 11 0,8 0 0,-9 10 0,18 2 0,1 2 0,3 11 0,3 3 0,0 0 0,15 20 0,9-1 0,9-19-212,-3 0 0,0-4 212,4-18 0,2-16 0,-2-5 0,0 2 0,-1-4 0,1 0 0</inkml:trace>
  <inkml:trace contextRef="#ctx0" brushRef="#br0" timeOffset="540581">17871 6939 5734,'7'42'0,"2"-10"0,1-2 0,0-6-1071,8 17 1071,-4-25 0,-2-3 0,3 0 0</inkml:trace>
  <inkml:trace contextRef="#ctx0" brushRef="#br0" timeOffset="541484">18160 7108 5734,'-33'18'0,"1"-1"0,-1 1 0,-14 5 0,17 0 0,58 10 0,-13-21 0,17-10 0,2-7 0,-2-15 0,-6 2 0,-1 0 0,-2 6 0,-9 8 0,-7 24 0,-5 11 0,-2 3 0,0 14-541,0-7 0,-2-1 541,0 7 0,-3-10 0,-1 6 0,0-4 0,1-5 0,-1 0 0,3 3 0,-2 2 0,-5-8 0,-9-9 0,-3-9 0,1-8 0,-3-1 0,-3-5 0,-12-19 0,2-4 0,1 2 0,-1 1 0,5 0 0,21 10 0,10 4 0,4-2 1082,5 0-1082,16-8 0,5-2 0,5-6-1125,0 2 1,1-1 1124,-13 7 0,1-1 0,6-7 0,3-5 0,-1-2-662,-6 4 0,-1-1 1,0-1-1,1 0 662,7-6 0,0 0 0,-1-1 0,-3-3 0,-1-2 0,-5 6-28,-7 9 1,-2 1 27,3-7 0,-2 2 0,1-7 0,-4 5 0,-30 17 0,7 15 0,-20 7 844,10 19-844,0 7 0,1 12 0,1 3 0,10-22 0,1 1 0,-2 8 0,1 4 0,3-6 0,5 4 0,14 4 0,4-1 0,-2-12 1519,6 1 0,2-9-1519,7-36 0,-5-1-650,5-15 650,-14 8 0,-2-1 0,10-18 0,-11 21 0,9-17 0,-5 35 0,-5 2 895,5 12-895,13 28 0,-15-19-304,17 18 304,-21-27 671,15-4-671,-10-6 0,12-4 0,-9-11 0,12-17 0,-10 11 0,6-8 0,-11 28 327,-8 5-327,6 8 130,-10 2-130,4 14 0,0 2 0,1 3 0,0 0 0,1-5 0,3-15 0,0-9 0</inkml:trace>
  <inkml:trace contextRef="#ctx0" brushRef="#br0" timeOffset="541644">18856 7095 5734,'38'-15'0,"1"0"0,0-1 0,-1 1 0,5-2 0,0-1 0,1 1 0</inkml:trace>
  <inkml:trace contextRef="#ctx0" brushRef="#br0" timeOffset="541778">18192 6497 5734,'2'-3'0,"2"0"0</inkml:trace>
  <inkml:trace contextRef="#ctx0" brushRef="#br0" timeOffset="555492">17921 7892 5734,'2'-9'0,"-17"54"-1639,1-1 1,-1 4 446,0-2 0,1 1 1192,3-10 0,-1 1 0,3-2 704,1-3 1,3 0-705,-1 16 0,2 0 0,1-16 0,0-1 125,2 9 1,3-6-126,4-21 0,27-31 0,7-12 0,-10 9 0,4-10 0,6-9 0,-9 7 0,-11 5-184,7 6 0,-1 9 184,-14 20 2586,13 16-2586,-15-1 0,9 14 0,2 2 0,0 0-675,2 1 1,-1-3 674,-3-14-159,6-6 0,1-3 159,1-2-144,4-8 0,-1-5 144,-7-19-663,-4-14 0,0-12 1,-2 4 662,-6 12 0,-1-2 0,-1-3 0,2-9 0,-1-3 0,-2 3 0,-1 9-4,-3 6 0,-2 2 4,2-9 0,1-4 0,-2 9 473,-1 11-473,2-16 0,-2 17 547,3-11-547,-2 20 0,3 6 0,1 2 0</inkml:trace>
  <inkml:trace contextRef="#ctx0" brushRef="#br1" timeOffset="807641">6630 6366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1:43:54.94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3277 7109 5734,'13'45'0,"-7"-27"0,4 21 0,1 0 0,-4-14 0,5 19 0,-7-27 0,0-3 0,-3-3 0,2 3 0,-3-4 0,-5 1 0,-36 1 0,-8-2 0,16 0 0,-16-1 0,2-1 0,22-5 0,8-1 0,-5-3 0,17-3 0,6-4 0</inkml:trace>
  <inkml:trace contextRef="#ctx0" brushRef="#br0" timeOffset="495">3673 7173 5734,'1'13'0,"1"-1"0,8 33 0,0-13 0,-2-4 0,1 0 0,0-3 0,0-2 0,-5-7 0,1-2 0,-4 0 0,-22-1 0,-9-2 0,-6 4 0,3-3 0,-2 1 0,-5 0 0,4-1 0,6-2-364,-1 0 1,3-1 363,15-5 0,1 0 0,-5 1 0,3-3 0,-2-1 0,4-4 0</inkml:trace>
  <inkml:trace contextRef="#ctx0" brushRef="#br0" timeOffset="984">3967 7163 5734,'-1'26'0,"0"0"0,6 12 0,3-1 0,3 2 0,0-11 0,1-1 0,4 0 0,-5-9 0,2 4 0,-6-9 0,6 8 0,-20-14 0,-16-6 0,-6-4 0,-3-2 0,-2-1 0,-5-3 0,2 0 0,-13 5 0,33 5 0,4 1 0,1 0 0</inkml:trace>
  <inkml:trace contextRef="#ctx0" brushRef="#br0" timeOffset="1416">4407 7107 5734,'3'39'0,"-1"1"0,3 7 0,2-8 0,0-20 0,6 14 0,-8-23 0,-2 0 0,0 5 0,-5-7 0,-2 4 0,-7-9 0,-2 0 0,-12 1 0,-3 0 0,1-1-309,0 1 1,0 0 308,11-2 0,-23 5 0,18-4 0,-18 3 0,24-5 0</inkml:trace>
  <inkml:trace contextRef="#ctx0" brushRef="#br0" timeOffset="1783">4697 7129 5734,'2'1'0,"0"2"0,-1 14 0,4 19 0,1-2 0,3 7 0,0-14 0,0-3 0,-2-3 0,7 17 0,-12-27 0,-17 1 0,5-3 0,-17 0 0,-1-4 0,0-1 0,1 0 0,-7 1 0,-1 0 0,-3 2 0,6-1 0,2-1 0</inkml:trace>
  <inkml:trace contextRef="#ctx0" brushRef="#br0" timeOffset="2668">3373 7557 5734,'12'24'0,"-3"-10"0,5 13 0,-6-14 0,3 1 0,18 17 0,-15-16 0,14 12 0,-22-20 0,2 3 0,-27-6 0,9 2 0,-15-4 0,-4-3 0,3 2 0,1 0 0,0-1 0,2 2 0,-23 1 0,23-1 0,-12 1 0,21 1 0,3 0 0</inkml:trace>
  <inkml:trace contextRef="#ctx0" brushRef="#br0" timeOffset="3026">3727 7550 5734,'5'-7'0,"4"10"0,-3 0 0,3 11 0,-4-2 0,9 21 0,-6-14 0,12 24 0,-8-12 0,-9-8 0,-41-1 0,4-18 0,6-3 0,-2 0 0,3 3 0,0 0 0,-20 8 0,0-1 0,11 1 0,24-8 0,2 1 0</inkml:trace>
  <inkml:trace contextRef="#ctx0" brushRef="#br0" timeOffset="3376">4009 7416 5734,'9'-16'0,"-1"2"0,-1 21 0,-2-1 0,3 15 0,2 14 0,2-1 0,0 1 0,4 12-564,-3-10 1,0-6 563,-8-16 0,3 10 0,-9-13 0,-2 4 0,-24-9 0,-7-5 0,4 3 0,-4-2 0,-3 2 0,6 0 0,1 0 0,4 0 0,1 0 0,-5 1 0,1 0 0,-8 2 0,22-4 0</inkml:trace>
  <inkml:trace contextRef="#ctx0" brushRef="#br0" timeOffset="3723">4297 7412 5734,'13'15'0,"-5"-6"0,6 17 0,-7-10 0,7 12 0,0 0 0,-1-2 0,2 4 0,0-1 0,-4-3 0,-3-5 0,-6 4 0,-14-12 0,-11 2 0,-2-6 0,-2 0 0,-14 2 0,15-4 0,1-2 0,-2-4 0,10-5 0,2-3 0</inkml:trace>
  <inkml:trace contextRef="#ctx0" brushRef="#br0" timeOffset="4100">4563 7462 5734,'6'16'0,"8"19"0,-5-11-780,7 12 780,-7-21 0,16 19 0,-13-17 253,15 19-253,-21-25 129,-17 5-129,0-9 0,-19 2-427,8-6 427,-1 1 126,-1 0 0,-2-1-126,-7 2 0,-12 2 0,25-4 0,-2 0 0,13-2 0,-5 2 0</inkml:trace>
  <inkml:trace contextRef="#ctx0" brushRef="#br0" timeOffset="4467">4824 7445 5734,'5'-3'0,"0"2"0,0 13 0,7 20 0,-5-13 0,11 23 0,-10-24 0,7 11 0,5 9 0,-7-15 0,4 9 0,-13-23 0,2 6 0,-5-5 0,-1 1 0,-8-10 0</inkml:trace>
  <inkml:trace contextRef="#ctx0" brushRef="#br0" timeOffset="4892">4707 7441 5734,'38'3'0,"-9"0"0,-1-4 0,-11 1 0,2-1 0,0 0 0,22-2 0,-15 1-1008,14-1 1008,-20 2 0,-1 0 325,10-1-325,-7 1 166,5-1-166,-10 1 0,-5 2 0,0 0 0,-3 2 0</inkml:trace>
  <inkml:trace contextRef="#ctx0" brushRef="#br0" timeOffset="5266">4825 7935 5734,'10'-3'0,"22"-5"0,-1 2 0,1-1 0,17-4-1128,-15 4 1,-4 0 1127,-9 2-38,20-5 1,-19 5-1,16-4 1</inkml:trace>
  <inkml:trace contextRef="#ctx0" brushRef="#br0" timeOffset="5965">3163 7852 5734,'23'25'0,"-2"-2"0,4 2 0,0 0 0,-2-3 0,2 2 0,0 0 0,-2-3 0,-11-10 0,7 6 0,-7-4 0,-10-5 0,0 4 0,-11-7 0,-32 5 0,12-3 0,-17 4-445,23-6 445,8-1 0,0-1 0,-8 3 0,8-3 0,-8 3 0,11-4 0</inkml:trace>
  <inkml:trace contextRef="#ctx0" brushRef="#br0" timeOffset="6333">3597 7756 5734,'15'18'0,"-5"-11"0,6 36 0,1-3 0,-4-9 0,4 6 0,-11-17 0,-14-7 0,-13-2 0,-5 0 0,-7 0 0,3-5 0,1 0 0,-2 0 0,-8 0 0,7 0 0,-1-1 0,21-7 0,4-1 0</inkml:trace>
  <inkml:trace contextRef="#ctx0" brushRef="#br0" timeOffset="6691">3898 7727 5734,'9'32'0,"2"1"0,-1 2 0,0 11 0,0-10 0,1-1 0,-2-2 0,-3-9 0,-32 13 0,10-28 0,-27 4 0,26-11 0,-29-1 0,24 0 0,-21-2 0,15 0 0,12-2 0,-10-1 0</inkml:trace>
  <inkml:trace contextRef="#ctx0" brushRef="#br0" timeOffset="7024">4096 7783 5734,'8'-3'0,"-2"3"0,5 21 0,0 8 0,-2-4 0,1 1 0,1 1 0,5 7 0,-10 4 0,0-7 0,-14-5 0,-19-21 0,-4-4 0,4 1-338,-4 0 1,2 1 337,13-3 0,-10 2 0,8-2 0,-10 1 0</inkml:trace>
  <inkml:trace contextRef="#ctx0" brushRef="#br0" timeOffset="7375">4425 7697 5734,'8'9'0,"-3"-2"0,0 14 0,-2-6 0,4 8 0,2 3 0,-1-2-359,2 1 0,-2-1 359,-1-9 0,-1-1 174,3 12-174,-5-11 0,-40 20 0,14-24-385,-5-1 1,-1-2 384,5-4 0,-8 1 0,-1 0 0,4 0 0,-3-1 0,2 0 0,14-2 0,-3-1 0</inkml:trace>
  <inkml:trace contextRef="#ctx0" brushRef="#br0" timeOffset="7693">4741 7701 5734,'7'-1'0,"-2"0"0,6 20 0,2 10 0,4 2 0,1 1 0,-4-6 0,0-1 0,5 6 0,-4-3 0,-8-5 0,-6-7 0,-5 3 0,-10-14 0,-19 0 0,-3 0 0,0 0-631,-3 0 0,2-1 631,11-2 0,-19 1 0,17-2 0,-10-2 0,20-3 0</inkml:trace>
  <inkml:trace contextRef="#ctx0" brushRef="#br0" timeOffset="8036">5002 7718 5734,'7'9'0,"-1"-1"0,4 11 0,14 11 0,1 2 0,-2-1-670,3 1 0,-2-3 670,-15-19 317,6 8-317,-8-6 0,-2 4 0,-30-8 0,-11-3 0,10-1 0,-1 0-164,-12 1 1,0 0 163,11-3 0,3 0 0,-5 3 0,0-2 0,4 1 0</inkml:trace>
  <inkml:trace contextRef="#ctx0" brushRef="#br0" timeOffset="11340">3220 8173 5734,'0'21'0,"0"-1"0,2-4 0,1 0 0,4 7 0,2 2 0,0-1 0,1-1 0,0 0 0,4 1 0,-2-3 0,0 2 0,-16-4 0,-2-12 0,-13-1 0,5-5 0,-30 2 0,23-2 0,-21 2 0,25 0 0,-9 3 0,6 1 0,-4 3 0</inkml:trace>
  <inkml:trace contextRef="#ctx0" brushRef="#br0" timeOffset="11697">3446 8164 5734,'6'9'0,"1"3"0,1 10 0,13 23 0,-11-25 0,12 20 0,-3-8 0,-9-16 0,-8 23 0,-11-27 0,-15 4 0,-4-8 0,4-1 0,-1-1 0,-8 3 0,-11 1 0,29-8 0,0-3 0,-1-1 0</inkml:trace>
  <inkml:trace contextRef="#ctx0" brushRef="#br0" timeOffset="12052">3769 8073 5734,'11'25'0,"-1"1"0,1 1 0,1-1 0,11 15 0,-6-12 0,3 6 0,-12-19 0,0 3 0,-5-4 0,-3 0 0,-15-8 0,-13 2 0,-4-2 0,2 2-328,-2-1 1,3-2 327,18-3 0,-10 2 0,3-1 0,-8 3 0</inkml:trace>
  <inkml:trace contextRef="#ctx0" brushRef="#br0" timeOffset="12399">3973 8111 5734,'18'33'0,"-2"-3"0,-9-14 0,13 30 0,-10-24-870,8 21 870,-13-30 282,0 14-282,-10-9 0,1 8 0,-40-5 0,24-13 143,-24 6-143,21-12 0,0-4 0,1 0 0,4-2 0</inkml:trace>
  <inkml:trace contextRef="#ctx0" brushRef="#br0" timeOffset="12733">4211 8077 5734,'11'19'0,"-1"0"0,4 10 0,0 2 0,-2-7 0,5 12 0,-2-3 0,-9-20 0,2 5 0,-36 5 0,-8-19 0,-4-2 0,14 6 0,1-1 0,-13-9 0,1 0 0</inkml:trace>
  <inkml:trace contextRef="#ctx0" brushRef="#br0" timeOffset="13077">4567 8019 5734,'17'-17'0,"-5"6"0,5 46 0,1 7 0,-7-17 0,0 0-915,8 16 915,-9-19 0,-1-2 31,8 21-31,-10-21 0,5 15 0,-12-26 0,-28 8 0,0-9 0,-14 6 0,12-11 0,1-1 0,3 0-412,-20 1 412,31-2 162,-11 0 1,10-2 0,-7-2-1</inkml:trace>
  <inkml:trace contextRef="#ctx0" brushRef="#br0" timeOffset="13432">4618 8053 5734,'-6'25'0,"-1"-1"0,0 2 0,2 1 0,0 0 0,4-6 0,4 6 0,2 1 0,0 0 0,5 6 0,2-1 0,-3-16 0,7 11 0,4-13 0,-9-7 0,11 4 0,-10-11 0,13 0 0,-1-4 0,4 0 0,-5-1 0,-7 0 0,22-4 0,-17 3 0,16-3 0</inkml:trace>
  <inkml:trace contextRef="#ctx0" brushRef="#br0" timeOffset="13767">4998 8052 5734,'-4'1'0,"0"12"0,1 9 0,1 4 0,6 14 0,1-10 0,1 0 0,1 10 0,-2-10 0,5-6 0,18-18 0,-11-2 0,17-7 0,-19-2 0,4-4 0,6-5 0,-6 2 0,1-3 0</inkml:trace>
  <inkml:trace contextRef="#ctx0" brushRef="#br0" timeOffset="14615">3323 8506 5734,'4'12'0,"-1"0"0,10 28 0,-5-19 0,6 12 0,1 2 0,-1-2 0,5 8 0,-14-20 0,-30-13 0,4-6 0,-15-1 0,15-3 0,4 1 0,-4-1 0,3 0 0,3 1 0,10 0 0</inkml:trace>
  <inkml:trace contextRef="#ctx0" brushRef="#br0" timeOffset="14936">3683 8484 5734,'13'-11'0,"12"27"0,-14-5 0,9 21 0,-9-10 0,1 1 0,0 0 0,-2-4 0,-4-8 0,-1-1 0,0 0 0,2 7 0,-29-2 0,8 1 0,-21-5 0,10-8 0,0 0 0,-5 1-677,-17 2 677,23-3-94,-5 2 0,11-3 0,-8 2 0</inkml:trace>
  <inkml:trace contextRef="#ctx0" brushRef="#br0" timeOffset="15315">3972 8261 5734,'11'41'0,"-1"-7"0,-1-2 0,-1-6-712,-1-1 1,0 0 711,0-4 0,0-2 451,-1-1-451,4 14 0,-4-14 234,2 10-234,-23-12 0,-6-8 0,-10 3 0,1-8 0,0-2 0,2 1 131,-22 1-131,32-1 0,-3-1 0,-6 0 0,15-2 0,0-1 0</inkml:trace>
  <inkml:trace contextRef="#ctx0" brushRef="#br0" timeOffset="15600">4145 8434 5734,'11'5'0,"2"14"0,7 13 0,-4 1 0,2-2 0,0-1 0,-5-6 0,2 1 0,-2-3 0,-8-12 0,-10 8 0,-2-9 0,-10 6 0,-11-8 0,-3-3 0,-18 5 0,17-4 0,2 0 0,-8 1 0,27-7 0,-2 0 0</inkml:trace>
  <inkml:trace contextRef="#ctx0" brushRef="#br0" timeOffset="15923">4565 8398 5734,'4'-9'0,"0"0"0,2 8 0,-1 2 0,0 11 0,3 12 0,0 3 0,1 1-496,0 1 1,0 0 495,1-6-116,12 22 116,-7-16 0,5 11 0,-10-23 0,-3 0 0,-9-9 0,-29 2 0,-18-11 0,0-1 26,22 2 0,4 1-26,6 0 29,-8 2 0,11 1 1,-3 1-1</inkml:trace>
  <inkml:trace contextRef="#ctx0" brushRef="#br0" timeOffset="16236">4968 8319 5734,'6'-2'0,"-3"4"0,2 7 0,0 10 0,-1-2 0,6 19 0,-1-12 0,6 18 0,-1-9 0,0-2 0,-1 0 0,-5 2 0,-5-13 0,-5 6 0,-33-16 0,5-3 0,-10 2 0,11-3 0,16-4 0,-4 2 0</inkml:trace>
  <inkml:trace contextRef="#ctx0" brushRef="#br0" timeOffset="16919">3314 8921 5734,'4'15'0,"1"13"0,2-5 0,1 6 0,0-7 0,4 6 0,-3-6 0,2 3 0,-5-6 0,-7-2 0,-3-4 0,-13 2 0,-7-10 0,-2-2 0,-8-2 0,-14-5 0,9 0 0,-5-2 0,25 3 0</inkml:trace>
  <inkml:trace contextRef="#ctx0" brushRef="#br0" timeOffset="17303">3745 8801 5734,'8'-13'0,"1"2"0,-2 11 0,6 18 0,8 26 0,-7-14 0,-1 0 0,-3-6 0,0 0 0,1 2 0,-3-3 0,-3-9 0,-29 16 0,9-21 0,-21 4 0,-3-2 0,14-4 0,-3 0 0,-2 1 0,-14 5 0,17-6 0,-16 5 0</inkml:trace>
  <inkml:trace contextRef="#ctx0" brushRef="#br0" timeOffset="17665">3935 8750 5734,'4'13'0,"-1"1"0,-2-1 0,6 13 0,0 3 0,2-1 0,0 4 0,2 0 0,5 5 0,-6-12 0,-3 22 0,-11-34 0,-7 12 0,-3-19 0,-1-1 0,-1-1 0,-22 3 0,17-3 0,-16 3 0,15-4 0,6-1 0,-5-1 0,7-2 0</inkml:trace>
  <inkml:trace contextRef="#ctx0" brushRef="#br0" timeOffset="17997">4146 8802 5734,'12'-13'0,"2"15"0,0 22 0,-2 8 0,4 3 0,-2-5 0,0-1 0,-1-3-604,-3-7 604,2 3 0,-5-7 197,-1-3-197,5 12 100,-5-10-100,-1 10 0,-12-10 0,-18 7 0,3-5 0,-5-1 0,12-7 307,0-2-307,4-2 0,-8 1 0,3-4 0</inkml:trace>
  <inkml:trace contextRef="#ctx0" brushRef="#br0" timeOffset="27887">4804 11236 5734,'6'-1'0,"0"18"0,0 10-656,-2 7 1,0 15-1,0 7 1,0-2 0,0-8-140,-1-8 1,0-4-1,1 5 934,-1-2 0,0 6 0,0 2 0,1 2 0,0 0 0,1-3-139,0 4 0,2 1 0,0-1 0,-1-3 0,0-4-303,-1-3 1,0-5 0,0 4 302,1 3 0,1 6 0,-1 1 0,1-4 0,-3-10 0,3 13 0,0-2 0,-1-2 0,-1-3 230,-2-7 0,-3-11-230,-5-31 0,-7-20 0,2-9-115,3 8 0,0-8 0,-1-2 0,1 4 115,-2-8 0,1 0 0,0 4 0,0-5 0,0 0 0,1 6 0,0 2 0,0-1 0,1 2 0,-2-6 0,-1-3 0,1 2 0,1 6 0,-1-6 0,0 0 0,-1 0 0,-1-9 0,0-3 0,0 5 0,3 13 0,-1-8 0,0 3 0,0-2 0,5 15 0,1 3 0,-1 0 36,1 0 1,-1 1-37,1 7 2269,0 1-2269,-1-9 3276,0 11-3160,2-4-116,1 11 0,1-1 0,22-16 0,-4 9-642,1 0 1,1 2 641,13-4 0,-1 3 0,6-2 0,4 1 0,4-1 0,-1 0 0,-8 3 0,-2 1 0,8-2 0,-10 5 0,7-2 0,4 0 0,2-1 0,0 0 0,-1 1 0,-5 1 0,-6 2-989,7-1 0,-7 1 0,6-1 989,-4 1 0,5-1 0,2-1 0,1 0 0,-2 2 0,-5 3 0,15 1 0,-5 3 0,-6 1-699,-11 0 1,0 1 698,11 0 0,5-1 0,-9 3-87,0 9 87,-10-2 0,4 4 0,1 3 0,5 4 0,-11-5 0,0 1 0,10 14 2207,-7 3-2207,-16-5 0,2 11 0,0 7 0,2 4 0,-2 0 0,0-4 0,-2-7-287,2 5 1,-1-5 0,1 6 286,-3-5 0,1 5 0,2 4 0,-1 2 0,0-1 0,-1-3 0,-2-5 0,-1 1 0,-2-3 0,-1-2 0,1 3-39,0-1 0,1 0 0,-1 2 1,1 1-1,-1 0 39,1-2 0,-1 1 0,1 1 0,0 0 0,-1 0 0,1-1 0,1 8 0,0-1 0,0 0 0,-1-1 0,0-4-385,1 7 0,-1-3 1,0-3 384,2 6 0,-2-4 0,-2-16 0,-1-3 0,2 13 0,1-2 0,-1-1 0,-1-9 811,-1 3 0,0 0-811,-7-4 0,-1-2 0,-7-5 941,-3-13-941,-11 1 0,1 0 3171,-11 0-3171,-5-1 0,-10 0 0,-1-1 0,1 0 0,-1-1 0,-2 0-820,8 1 1,-1-1 0,-1 1 0,2-1 780,-7 0 1,2-1 0,4-1 38,4 0 0,3 1-775,0-1 1,0-1 774,0 1 0,-5 0-159,1 1 0,-8 0 1,-3 1-1,2 0 1,7-1 158,7-1 0,5-1 0,-5 1 0,-5 1 0,-7 1 0,-2-1 0,5 0 0,11 0 0,-12 0 0,4 0 0,0 1 0,-6-1 0,12 0 0,1-1 0,9-1 596,1 0-596,5 0 2528,-3 0-2528,9-1 1831,-1 1-1831,3-3 779,0-2-779,2-4 0,-19-23 0,-5-7 0,2-1-79,5 8 1,-4-7 0,2 1 78,6 5 0,2-1 0,1 2-984,-2 0 1,1-1 983,-7-10 0,5 5 0,10 15-750,-11-21 750,12 20-218,-6-17 218,14 27 36,9-9 1,0 7 0,7-8 0</inkml:trace>
  <inkml:trace contextRef="#ctx0" brushRef="#br0" timeOffset="28424">4794 11488 5734,'36'-12'0,"-1"0"0,10-2 0,2-1 0,-4 2-1093,-8 2 1,-2 1 0,4-1 615,1-1 0,6-2 1,1 0-1,0 1 0,-4 1 542,5-1 0,-2 2 0,6-1-65,-9 3 0,6 0 0,3-1 0,2 0 0,0 0 0,-3 1 0,-4 0-67,6-1 0,-5 0 0,1 1 0,5-1 67,-11 3 0,4-1 0,2 0 0,2-1 0,1 1 0,-2 0 0,-2 0 0,-4 1 0,8-1 0,-2 0 0,-3 1 0,-2 0 0,-2 1 0,7-2 0,-4 1 0,2 0 0,-2 0 0,3-1 0,-3 0 0,-14 2 0,-10 0 0,-22 5 0,-4 0 0</inkml:trace>
  <inkml:trace contextRef="#ctx0" brushRef="#br0" timeOffset="28889">4590 12167 5734,'30'-16'0,"0"0"0,-1 0 0,5 1 0,5-1 0,3-1 0,1 0 0,0 1 0,-3 1 0,0 2 0,-1 0 0,-1 2 0,1-1 0,2 0-547,0-2 1,1 0 0,1 0 0,1-1 0,1 1 0,1 0 452,0 1 0,4 0 1,1-1-1,-1 1 1,-1 1-1,-3 0 1,-6 2-466,10-3 1,-8 3 0,7-2 558,-6 1 0,7-2 0,2 0 0,0-1 0,-4 2 0,-7 2 0,-4 1 0,-5 1 0,3-1 0,3-1 0,6-1 0,1-1 0,-2 1 0,-7 2 0,3-2 0,-2 1 0,5-1 0,4-1 0,-11 2 254,-7-2 0,-22 9 0,0-3 0</inkml:trace>
  <inkml:trace contextRef="#ctx0" brushRef="#br0" timeOffset="29222">4968 12518 5734,'-11'9'0,"36"-18"0,27-12 0,-2 1-1639,-7 4 1,3-2 1161,-11 5 0,4-3 1,3-1-1,-1 0 0,-3 2 477,-1 2 0,-4 1 0,2 0 0,5-1-11,0 0 1,5-1-1,3-1 1,2 0-1,-1 0 1,-2 1 0,-4 1 10,7-3 0,-5 2 0,1-1 0,3 0 0,-9 3 0,4-1 0,1 0 0,1-1 0,-2 2 0,-5 1 0,-7 1 0,13-2 0,-8 2 0,-12 2 0,1 1 0,11-2 0,-3 1 0,-8 4 0,8 1 0</inkml:trace>
  <inkml:trace contextRef="#ctx0" brushRef="#br0" timeOffset="29568">4975 12985 5734,'-24'12'0,"39"4"0,16-16 0,14-8 0,5-3 0,-5 2-1093,-5 6 1,-2 0 0,4-2 615,1-2 0,5-2 1,2-2-1,-2 1 0,-6 0 452,-3 2 1,-4-1 0,2 1 24,6-2 0,2-1 0,7-1 0,-13 3 0,6-1 0,3 0 0,2-1 0,-1 0 0,-2 1 0,-5 1 0,6-2 0,-5 2 0,1-1 0,7-1 0,-11 2 0,4-1 0,5-1 0,3-1 0,0 0 0,1 0 0,-3 1 0,-3 0 0,-5 1 0,-6 1 0,12-3 0,-9 2 0,5-2 0,-1 1 0,7-1 0,0 0 0,-4-1 0,-10 2 0,-3-2 0,-8 0 0,0-2 0,3-4 931,-18 7-931,-8-4 0,-6 5 0,-5-4 0</inkml:trace>
  <inkml:trace contextRef="#ctx0" brushRef="#br0" timeOffset="30117">4882 10914 5734,'4'46'0,"0"0"0,1 0 0,-1-1 0,0 1 0,1 1 0,1 2 0,-1 1 0,1 0 0,0-3 0,-1-2-820,1 3 1,-1-4 0,0 0 0,1 3 421,-1-8 1,1 0 0,0 1 0,0 2 0,2 1-1,1 2 398,1-4 0,1 3 0,2 2 0,0 1 0,1 0 0,0-1 0,-1-1 0,0-3 0,-2-3-15,1 4 0,-2-5 1,0-2-1,0 2 1,2 5 14,1-1 0,1 6 0,2 3 0,0 2 0,-1-3 0,0-2 0,-2-6 0,-2-9 36,3 8 1,-1-5-37,4 10 0,1 3 0,-2-5 0,-4-13 0,-1 0 0,4 11 0,2 4 0,-4-13 0,-7-17 567,-4-9 0,-5-20 0,-8-19 1</inkml:trace>
  <inkml:trace contextRef="#ctx0" brushRef="#br0" timeOffset="30505">5513 10883 5734,'-4'36'0,"-1"0"0,1-4 0,1 6 0,3-3 0,1 8 0,1 5 0,1 0 0,0-2 0,0-6-1093,0 4 1,0-5 0,1 5 694,0-1 1,-1 5 0,1 4 0,1-1 0,0-2-1,2-5 398,3 6 0,1-6 0,3 5-13,-2-8 1,1 4 0,1 2 0,1 1 0,-1-2 0,0-4 12,-1 3 0,0-3 0,-1-1 0,3 5 0,-2-6 0,1 5 0,2 3 0,0-1 0,-1-1 0,-1-5 0,-2-7 0,5 12 0,-2-5 0,-2-5 0,0 1 0,-1-6 0,3 5 0,-11-23 0,-1-11 0,-6-12 0,-11-26 0,-6-9 0,8 19 0,0 1 0,1 1 0,-1 0 0</inkml:trace>
  <inkml:trace contextRef="#ctx0" brushRef="#br0" timeOffset="30790">5649 11089 5734,'7'33'0,"0"0"0,-2-8 0,1 1 0,2 13 0,1 6 0,0-2-1457,1-4 0,1 3 1457,-1-5 0,2 7 0,2 3 0,-1-2 0,-2-5-846,2 0 1,-1-3 0,0 2 845,3 6 0,1 4 0,0-1 0,-2-4-95,-1-9 0,-2-3 1,1-1 94,-1 0 0,1 0 0,1 5 0,0 0 0,3 5 0,0 3 0,1 1 0,-1-3 0,-3-6 0,2 5 0,-1-6 0,1 5 0,-2-4 0,3 5 0,0 2 0,0 0 0,-2-4 0,-1-6 0,5 14 0,-2-8 0,-3-6 0,-2-5 0,2-6 0,-18-37 0,-3-11 0,-1 0 0</inkml:trace>
  <inkml:trace contextRef="#ctx0" brushRef="#br0" timeOffset="31128">5964 11053 5734,'10'47'0,"1"1"0,-1-1 0,1 0 0,-1 0 0,1 0 0,-1-3 0,-1-5 0,3 8-328,-3-12 0,1 7 0,2 4 1,1 3-1,0 2 0,1 0 1,-1-1-1,-1-4 0,0-4 1,-2-7-468,4 13 1,-1-8-1,2 5 795,-2-6 0,1 6 0,2 3 0,1 1 0,-1-1 0,-1-5 0,-2-5-25,2 2 1,-2-5 0,0 2 24,3 5 0,1 4 0,-1-1 0,0-5 0,1 4 0,0-5 0,-2 0 0,2 2 0,0-1 0,2 6 0,0 0 0,-2-6 0,0 2 0,1 0 0,-3-5 0,2 5 0,-1-2 0,-3-9 0,3 7 0,-3-6 0,-1 0 0,1-2 201,-3-4 1,0-3-202,-6-13 0,-9-38 0,2 5 0,-2-5 0,-1 0 0</inkml:trace>
  <inkml:trace contextRef="#ctx0" brushRef="#br0" timeOffset="35477">7945 9046 5734,'-11'41'0,"0"1"0,0 0 0,0-1 0,2 0 0,-1 3 0,0 3 0,0 1 0,0 0 0,1-3 0,1-3-820,-1 9 1,0-4 0,1 0 0,0 3 421,0-7 1,1 2 0,-1 1 0,0 1 0,0 1-1,1-1 398,0-2 0,0 1 0,0 2 0,1-2 0,-1 0 0,2-4 0,0-5-25,-2 11 1,2-7 0,0 6 24,0-8 0,-1 5 0,1 3 0,-1-1 0,1-5 0,2-6 0,0 3 0,0-1 0,1 8 0,-2 9 0,1-1 0,1-7 0,-1-3 0,0 2 0,0-1 0,-1 10 0,0 2 0,0-4 0,1-13 0,-1 10 0,-1 0 0,1-4 0,2-20 1033,-1 1-1033,0-3 2744,-3-10-2744,1-18 216,-3-10-216,2 1 0,0-1 0,0 4 0</inkml:trace>
  <inkml:trace contextRef="#ctx0" brushRef="#br0" timeOffset="35785">7246 11140 5734,'-9'-15'0,"19"44"0,4 0 0,2 8 0,3 12 0,-1-6 0,-5-12 0,0 0-633,0 2 1,1 4 0,0-7 632,6 9 0,-6-18-46,17-10 1,7-7 45,11-6 0,-8 1 0,0-3 0,3-17 0,-16 5 0,-3-4 0,3-5 0,-3 1 0,-4 4 0,0-2 152,5-4 1,2-2-1,-5 1-152,-7 3 0,-3 2 0,6-7 0,0-5 0,-12 22 0,2-4 0</inkml:trace>
  <inkml:trace contextRef="#ctx0" brushRef="#br0" timeOffset="37656">7958 12312 5734,'25'6'0,"1"-8"0,-4-20-820,-3-7 1,3-12 0,1-3 0,-4 7-373,-1 3 0,0-2 1192,0-4 0,4-10 0,0-4 0,-3 5 0,-5 11 356,-6 11 0,-2 3-356,8-26 0,-2 5 949,-7 28-949,-2 15 0,0 17 0,-2 12 0,-1 14 0,0 4 0,-1-2-578,1 5 0,0-1 0,0 3 578,0-9 0,0 2 0,0 0 0,0 0 0,0-3 460,0 9 0,0-4 0,-1 4-460,-2-6 0,0 5 0,0 0 0,0-2 0,0-5-158,0-6 0,1-3 0,-1 3 158,0 3 0,-1 7 0,0 0 0,-1-4 0,1-11 0,-3 1 0,-7-9 0,-2-3 0,-3-7 2681,-19 0-2681,6-21 0,6 0 0,-1-2 0,-7-2 0,6-5 0,8-1 0,17 5 0,4-18 0,21 10 0,7 1 0,-7 3 0,2-1-831,14-10 1,1-1 830,-11 9 0,3-3 0,-5 1 0,5-6 0,1-3 0,-1 1 0,-5 4 0,-1 2 0,-3 2 0,3-5 0,-1-4 0,5-8 0,2-3 0,-2 0 0,-4 4 0,-6 8 0,-5 0 0,-3 2 0,4-10 0,0-3 0,-10 11 1244,-18 12-1244,-34 11 0,17 4 0,4 5 0,3 7 0,8 17 0,6 4 0,1 1-411,3 2 0,3 0 411,15-4 0,7 1 0,6-10 0,7 0 0,-3-3 0,-7-3 0,2-1 763,3 2 0,5 1 0,2-5-763,5-12 0,3-6 0,-7 1 0,10 0 0,-7 0 0,6-3 0,-11 1-206,-18 4 206,7-4 0,-12 6 0,3 2 1072,8 1-1072,-3 0 0,4 2 0,-15-6 0,-29-6 0,-10-1 0,9 3-258,-12-3 0,2 3 258,15 12 0,-5 12 0,-1 2 0,1 1 0,0 3 0,3-1 0,10-1 0,7 20 0,2-19-161,7 14 161,1-25 0,7-1 0,2-5 0,2-4 0,-2-4 734,9-34-734,-12 13 0,1-5 0,-1 0 0,-6 7 174,0 23-174,-6 11 0,-3 24 0,8-5 0,5-1 0,15-3 0,-11 1 0,2-5 0,26-25 0,-6-21-1588,0-3 1588,-19 8 0,-1-3 0,1-10 0,-2-7-574,-6 5 1,0-6 0,0-3 0,0 1 0,-2 5 573,3 0 0,-2 4 0,1-3-145,0-9 1,0-6 0,-1 3-1,-3 12 145,-3 3 0,0-8 0,-3 13 956,-5 3-956,-23 63 0,11-11 826,1 3 0,1 2-826,5 7 0,4 8 0,3 1 0,1-20 0,0 0 0,1 19 0,3-1 0,2-20 0,4-3 0,11 7 0,3-2 0,4 10 0,-4-17 0,0-6 867,2-17-867,1-18 0,0-3 0,2 3-304,-4-5 1,-4 2 303,-14 12 0,0 1 0,1-1 1448,-2 2-1448,-2 8 0,-2 3 0,-3 18 716,12 26-716,10-1 0,-10-21 0,1-2 0,13 2 0,-10-34 0,-3-13 0,-1 0 0,-4-5 0,-4 14 0,3-16 0,-3 14 0,3-4 0,-2 20 0,2 7 0,0 1 0,17-10 0,-4-6 0,23-20 0,-11-9 0,-11 11 0,-2 0 0,6-9 0,7 24 0,-10 45 0,-6-8 0,0 4 0,0 15 0,-3-2 0,-3-18 0,-2-2 0,0 3 0,0 0 0</inkml:trace>
  <inkml:trace contextRef="#ctx0" brushRef="#br0" timeOffset="37818">9175 11851 5734,'27'-5'0,"1"-1"0,19 5 0,3 2-397,-3-2 0,1 0 0,-11 4 0,2 0 0,-5 1 0,-9 0 0,0 0 0</inkml:trace>
  <inkml:trace contextRef="#ctx0" brushRef="#br0" timeOffset="38390">8742 12978 5734,'26'-37'0,"-6"8"0,4 18 0,2 4 0,-7 5 0,25 2 0,-33 39 0,-7-13 0,-1-3 0,-1 5 0,-5 4 0,-1 5 0,0-5 0,-1 10 0,0-6 0,-1 5 0,5-15 0,5-21 0,8-31 0,0 1 0,-2-6 0,1-1 0,2-4 0,-1 8 0,1 10 0,8 50 0,-9-13 0,3 5 0,4 0 0,25-6 0,-14-4 0,4-19 0,-2-7 0,-17 0 0,7-9 0,-1 0 0,-9 12 0,10-4 0,-2 24 0,12 12 0,-3 0 0,6 3 0</inkml:trace>
  <inkml:trace contextRef="#ctx0" brushRef="#br0" timeOffset="39079">9655 13068 5734,'-38'-18'0,"0"-1"0,3 1 0,8 12 0,17 51 0,7-19 0,2 21 0,16-27 0,4-4 0,4-2-440,17 9 440,-20-29 0,-8-3 0,11-24 0,-12 14 0,8-16 0,-15 22 108,3-7-108,-9 18 0,3-4 0,-9 45 0,8-20 0,15 26 0,-1-35 0,13 2 0,4-21 0,0-5 0,-1 0-349,2-3 1,-3-1 348,-15 0 0,2-8 0,2-2 0,-4 6 0,-2 2 0,-4 40 0,-5 11 0,1 19 0,-5-13 0,0 10 0,-1 1 0,1-8 0,0-3 0,0 0 0,0 1 0,0 10 0,-1 2 0,1-4 0,0-11 0,0 8 0,-13-4 0,8-59 0,-1-9 0,-1-3 0,4-11 0,6 3 0,3-8 0,-1 5-786,0 11 1,1 0 785,2-9 0,1-5 0,1 8 0,10 1-38,2 9 0,5 2 38,9 3 0,2 2 0,-7-1 0,1 2-441,4 6 0,-3 5 441,-7 7 0,-3 0 0,15 12 0,-18 5 0,5 6 0,-23 1 1136,-12 6 1,-9 3-1137,-8-1 0,-3 0 0,7 1 0,-1-2-333,-6-5 1,4-10 332,11-16 0,0-4 0,-1-2 0</inkml:trace>
  <inkml:trace contextRef="#ctx0" brushRef="#br0" timeOffset="57688">11623 12108 5734,'1'9'0,"-2"22"0,-1 5 0,0 7-1056,-1 1 1,-1 4 1055,2-9 0,0 2 0,2 4 0,0 4 0,0-2-955,0-13 0,0-1 0,1 1 955,0 11 0,1 2 0,0-5 0,1-5 0,1-4 476,-1-8 1,-1 0-477,3 14 0,0 0 0,-2-11 0,0-2 0,2 20 0,-4-55 0,-3-23 0,0 3 0,0-1 593,-2-15-593,-1-1 0,1 13 0,-2-9 0</inkml:trace>
  <inkml:trace contextRef="#ctx0" brushRef="#br0" timeOffset="58012">11506 12163 5734,'2'-37'0,"2"-6"0,11 16 0,5 2 0,2 5 0,6 4 0,4 5 0,6 2 0,-2 5-1639,0 3 1,-2 6 1420,9 6 0,-3 6 218,-14 0 0,-4 1-203,12 12 203,-14-11 0,-1 2 0,-5 0 0,-2 1 0,4 9 0,-9 3 0,-4 1 0,-6 2 0,-2-8 0,-5 0 345,-6-4 0,-7-3-345,-14 3 0,-9 1 0,5-3-973,5 0 0,0-1 973,-5-1 0,-4-1 0,9-6 0,7-7 306,3-9 1,0-1-307,2-1 647,-17-15-647,36 7 27,4-5 0,5 4 0,1 1 1</inkml:trace>
  <inkml:trace contextRef="#ctx0" brushRef="#br0" timeOffset="58354">12095 12202 5734,'-41'-14'0,"15"5"0,0 19 0,13 13 0,13 13 0,4 4 0,0 9-1189,5-6 0,4-3 1189,10-7 0,2-14 0,7 1 0,-4-3 0,15 7 0,-12-9 0,3 1 0,-2-11 0,0-22 0,-4-7 0,8-4 0,-11-2 0,-6-3 537,-17-4-537,-11 4 0,-6-5 0,1 4 0,3 8 0,-2 1-592,-7-10 0,-5-4 0,2 9 592,-9 7 0,-8 11 0,0 4 0,7 7 0,2 0 0,2 8-445,11 15 0,6 5 445,-1 3 0,3-2 0,3 1 0,8 0 0</inkml:trace>
  <inkml:trace contextRef="#ctx0" brushRef="#br0" timeOffset="58668">12577 12245 5734,'-11'-19'0,"-28"41"0,22-9 0,6 20 0,5 12 0,4-5 0,13 6 0,-1-11 0,4 4 0,5-7 0,19-11 0,4-9 0,-17 1 0,2-4 0,24-9 0,-4-9-1741,-20-13 1741,-5 3 0,-4-1 0,-4-12 405,-4-4-405,-13 4 0,-4-6 0,-1 4 0,2 8 0,-3 0 0,-13-15 0,-7-5 0,-4 13 0,-10 22 0,-3 7 0,5-10 0,1 4-127,1 15 0,8 7 0,19 4 0,2 2 1</inkml:trace>
  <inkml:trace contextRef="#ctx0" brushRef="#br0" timeOffset="59081">13077 12403 5734,'1'10'0,"2"7"0,8 16 0,2-12 0,1 1 0,8 15 0,5-18 0,2-5 0,-5-10 0,21-2 0,-11-21-820,-17-11 1,0-12 0,-2-5 0,-1 7 331,4-1 1,-2-2 528,-5 8 1,0-6 0,-1-2 0,-1 1 0,-5 2-42,-6-1 0,-4 2 0,-1 1 0,0 4 0,2-10 0,-3 0 0,-3 3 0,-3-5 0,-1 2 0,0 12 0,-9 4 0,3 1 0,2 10 0,5 41 0,4 12 0,2 0 0,0 1 0,4 8 0,7-6 0,5 6 0,1 0 0,-2-6 732,1 0 1,1 1-733,0 4 0,1 8 0,3 0 0,3-7 0,4-9 0,3-4 0,-2-3 0,0 4 0,0-3 0,10 8 0,0-9 0,-12-21 0</inkml:trace>
  <inkml:trace contextRef="#ctx0" brushRef="#br0" timeOffset="59291">13679 12189 5734,'3'2'0,"-1"1"0,4 25 0,0 8 0,-2-4-488,1 5 1,0-1-1,-2-6 1,1 0-1</inkml:trace>
  <inkml:trace contextRef="#ctx0" brushRef="#br0" timeOffset="59985">13866 12296 5734,'-5'-15'0,"2"10"0,3 13 0,10 39 0,-4-21 0,5 22 0,-4-30 0,-2-4 0,10 6 0,-4-16 0,5 1 0,-2-18 0,4-15 0,-5 7 0,11-21 0,-16 29 0,11-6 0,-2 22 0,17 13 0,3 3 0,-3-3 0,-3-6 0,7 0 0,-7-8 0,3-28 0,-10 15 0,-3-1 0,1-21 0,-15 19 0,0-4 0,-2 6 0,-7-2 0,-9 22 0,-4 2 0,-1 16 0,-2 11 0,2-2 0,5-10 0,0 1 0,-4 7 0,-1 4 0,2 3 0,4 7 0,3 3 0,2-7-472,0-11 0,1 0 472,0 12 0,-1 6 0,2-7 0,2-14 0,1-4 0,-1 7 0,-30-17 0,4-50 0,10 7 0,-1-5 0,3 2 0,2 1 0,4 0-515,-1-11 0,5 5 515,8 11 0,14-7 0,5 0 0,0 1 0,8-4 0,2 3 0,-6 15-170,0 0 1,2 0 169,7-6 0,-13 9 0,-2 0 0,10-7 0,-10 3 0,0-1 0</inkml:trace>
  <inkml:trace contextRef="#ctx0" brushRef="#br0" timeOffset="60113">14355 11783 5734,'-14'-14'0,"2"2"0</inkml:trace>
  <inkml:trace contextRef="#ctx0" brushRef="#br0" timeOffset="124344">3641 10741 5734,'-3'-10'0,"0"-1"0,1 2 0,-1-1 0,-1 10 0,0 2 0,0 36 0,4 10 0,1-4-644,0-12 1,0 5 0,1-6 643,6 6 0,5-2 0,1 0 0,2 2 0,-2-6 0,2-2 0,0-8 0,10-8 0,-9-6 0,9-23 0,-13-18 0,-2 7 0,-1-3 0,-6 22 965,13 19 0,6 10-965,6 0 0,1 1 0,-1 3 0,-1 0-509,2-1 1,-4-4 508,-10-10 0,16-6 0,-11-15 0,9-4-1019,-22-23 1,-9-15 0,-1 6 1018,2 15 0,-1 0 0,-2-15 0,0-8 0,-2 10 0,-4 0 0,1 12 0,0 0 0,-3-14-23,4 20 1,0 1 22,0-2 0,3 12 0,-2-6 0,3 17 0,-2-3 0</inkml:trace>
  <inkml:trace contextRef="#ctx0" brushRef="#br0" timeOffset="126547">6862 7252 5734,'-15'-39'0,"-1"0"0,5 13 0,-2-3 0,-4-3 0,-6-7 0,-2-3 0,1 2 0,3 6-1639,-4-5 1,0 1 1042,0 0 0,-4-7 0,1 2 0,4 9 596,5 11 0,0 2 142,-13-6 1,-6-2 0,1 3-143,1 2 0,-4 1 0,6 7 0,-6-2 0,-2-1 0,1 3 0,5 2 0,-12 1 0,3 3-96,6 2 1,-3 1 0,7 1 95,-7 3-215,-6 2 215,22 1 1561,-14 1-1561,27 1 872,1 1-872,-8 7 1861,8-2-1861,-8 9 1154,11-8-1154,1 1 286,2-3-286,0 3 0,0 1 0,-1 4 0,-1 1 0,0 3 0,-5 11 0,-2 5 0,2-1 0,1 1 0,2-3 0,-2 2 0,3-3 0,-1 3 0,7-13 0,23-37 0,-10-11 0,-1-7 0,7-4 0,-2-2-1025,-4-9 0,-4 4 1025,0 10 0,1-14-332,-4 31 332,-1 1 0,10-16 0,-2 21 0,25-2 0,-15 21 0,14 8 1577,-16-6-1577,2 1 0,6 3 0,2-1 0,-3-2 0,1 1 0,-1-2 63,-5-11 1,-5-2 0,4-3 0</inkml:trace>
  <inkml:trace contextRef="#ctx0" brushRef="#br0" timeOffset="127345">3744 6005 5734,'0'4'0,"-2"2"0,-4 13 0,0 2 0,2 8 0,2 9 0,0-5 0,3 15-967,2-10 0,0 5 0,4-8 967,11-3-291,7-7 0,2-1 291,-1-7 0,-3-4 0,0-5 0,4-20 0,-9-9 0,4-5 0,-13-1 0,-3-6 0,-3 13 1917,1-9-1917,-2 18 1566,3 10-1566,-1 3 0,4 11 0,0 2 0,2 2 0,12 8 0,3 1 0,-1-1 0,1 0 0,1-3 0,5-8 0,8-40 0,-12 11-548,-12-10 0,-6-4 548,-12-6 0,-3 4 0,-2-6 0,1 5 0,-3-15-655,-2 0 0,2 5 655,4 22 0,-2-7 0,-1 13 0,2 0 0,2 19 234,7 6 1,3 1 0,0 0 0</inkml:trace>
  <inkml:trace contextRef="#ctx0" brushRef="#br0" timeOffset="127896">4363 6274 5734,'32'-24'0,"10"-1"0,-21 20 0,5-1 0,-11 11 0,4 33 0,-10-16-736,6 24 736,-12-26 0,1 26 0,-1-24 89,-1 6 0,0 0-89,0-14 0,26 10 0,-2-18 0,-1-4 0,1 0 0,17 2 0,-9 0-546,-2 2 546,-12-2 0,-1 1 526,-3 1-526,5 4 0,-6 22 0,-7-11 0,-10 15 0,-25-13 0,2-6 0,-5-4 0,-9 0 0,5-2 0,-10 2 0,6-4 0,-8-1 0,10-2 0,7-6 0,-19 0 0</inkml:trace>
  <inkml:trace contextRef="#ctx0" brushRef="#br0" timeOffset="128964">7817 7221 5734,'-11'4'0,"-6"-5"0,4-1 0,-15-34 0,19 5-742,1 6 1,1 0 741,7-12 0,4 9 349,8-16-349,3 13 0,5-4 0,-1 3 0,-4 2 0,0 1-516,4-2 1,3-2 0,-3 7 515,1 4 0,0 2-159,16-9 159,-4 6 0,4-2 550,-11 11-550,-11 7 0,15-9 0,-14 8 1626,1-10-1626,-18 13 207,-11-4-207,2 6 456,-30-8-456,19 4 0,-21-6 0,30 7 0,6-2 0,6 1 0,7-2 0,22-4 0,-12 6 0,16-3 0,-19 8 0,22 7 0,-17-2 0,20 12 0,-20 19 0,-6-9 0,-5 1 0,-2 0 0,-5-1 0,0 10 0,-2 2 0,0-6 0,0 9 0,1-5 0,5-26 0,-1 9 0,5-29 0</inkml:trace>
  <inkml:trace contextRef="#ctx0" brushRef="#br0" timeOffset="129386">8408 6397 5734,'6'-16'0,"-2"2"0,0 1 0,-4 56 0,4-30 0,-4 16 0,2 3 0,10-9 0,3-4 0,1 3-503,16 14 503,-18-28 0,17-4 0,-14-5 0,12-5 0,-19-3 0,3-10 0,-5 6 0,3-6 0,-8 10 0,4-3 0,-1 9 503,8 19-503,-6-4 0,10 8 0,2-2 0,-6-12 0,21 4 0,-25-19 0,2-18 0,-3-8 0,-3 2 0,-1-1 0,3-13 0,-1 0 0,-5 4 0,-2 4 0,0-1 0,1-2 0,-2 34 0,0 2 0,0 14 0</inkml:trace>
  <inkml:trace contextRef="#ctx0" brushRef="#br0" timeOffset="129679">8909 6376 5734,'2'15'0,"0"-4"0,2 7 0,17-2 0,-9-6 0,15 1 0,-12-10 0,9-3 0,-6 1 0,6-2 0,-12 5 0,-2 3 0,-2 33 0,-5-17 0,0 23 0,-3-17 0,0-7 0,0 8 0</inkml:trace>
  <inkml:trace contextRef="#ctx0" brushRef="#br0" timeOffset="133170">874 6142 5734,'-9'21'0,"1"2"0,0 2 0,4 1 0,1 2 0,1 7-1094,2-6 0,1-1 1094,7 2 0,3 1 0,14 6 0,-3-10 0,9-16 0,8-2 0,-4-3 0,9-3 335,6 0 1,-4-13-336,-23-31 0,-13-9 0,-11 14 0,-2 0-475,6 1 0,1-2 0,-5 5 475,-12 1 0,-3 7 0,0 3-426,-9 0 426,7 9 877,-6 0-877,-22 23 0,22-2-242,1 2 1,2 1 241,7 5 0,3 1 388,1 1 1,3 1-1,1 0 1</inkml:trace>
  <inkml:trace contextRef="#ctx0" brushRef="#br0" timeOffset="133431">1302 5994 5734,'7'-13'0,"-1"13"0,-1-1 0,0 23 0,-3 19 0,-1-3 0,1-12 0,0 1-125,1 5 0,0 6 1,0 3-1,1-2 125,2 0 0,0 1 0,1-2 0,0-2-960,-2-1 1,0-4 0,1 3 959,3 13 0,0 3 0,-1-9 0,1-1-245,-2-10 1,0 0 244,1 1 0,4 16 0,-4-44 0,1-4 0</inkml:trace>
  <inkml:trace contextRef="#ctx0" brushRef="#br0" timeOffset="133627">1609 6329 5734,'5'37'0,"-1"-17"0,-1 10 0,0 2 0,1 3 0,3 7 0,2 12 0,-1-6 0,-1-12 0,-1-1 0,2 11 0,2 6 0,-2-11 0,-1-6 0</inkml:trace>
  <inkml:trace contextRef="#ctx0" brushRef="#br0" timeOffset="133926">1577 6345 5734,'7'-26'0,"-1"1"0,19-11 0,3 2 0,2-1-1155,0 9 0,0 7 1155,-7 15 0,0 3 286,1 3-286,0 3 0,2 3 0,-1 3 0,-2 2 0,0 13 0,-1 3 0,-5-2 0,-12 19 0,-9 1 0,-16-20 0,-3 0 0,-3-1 0,-18-5 0,9-9 0,-1-2 0,6-2 0,0 0 0,-2-1 0,2-2 0,1-3 0</inkml:trace>
  <inkml:trace contextRef="#ctx0" brushRef="#br0" timeOffset="135048">2163 6371 5734,'7'48'0,"3"-6"0,1-4 0,-1-11-663,0 0 0,0-1 663,0-11 421,14 6-421,-5-13 219,11-2-219,-8-48 0,-11 7 0,-6 10 0,-1-2 0,-4 1 0,-3 2 0,-3 6 0,-12-5 0,1 43 0,-1 9 0,-1-4 123,3 4 0,8-3-123,14-16 0,1-4 0,26-10 0,-13-3 0,6-10 0,0-5 0,-7-7-297,-4 4 0,-1-3 297,-6-1 0,-3-5-1017,-1-11 1,-2-8-1,0 5 1017,2 7 0,-1 1 0,-2-5 0,-1-2 0,-1 12 276,2 19-276,3 19 0,-1 6 0,3 21-177,-2 5 177,-1 0 0,-1 13 0,1 5 0,-1 0 0,1-8-583,-1-5 0,0-4 0,0 4 583,0-1 0,0 4 0,0 4 0,0 1 0,0-2 0,0-3 0,-1 8 0,1 0 0,-1-5 0,0-4 131,0 3 1,0-1-132,1-7 0,0 5 0,-1-2 0,-3-9-245,-9 3 245,2-22 129,-10 2-129,4-25 0,-3-11 0,-2-6 0,6 5 0,1-1 1152,-6-6 1,1-2-1153,8-5 0,5 2 0,5 3 934,0 5 0,2 1-934,6 1 0,3 2 0,17-15 0,-10 17 0,13-10 0</inkml:trace>
  <inkml:trace contextRef="#ctx0" brushRef="#br0" timeOffset="136129">1948 6867 5734,'-33'3'0,"-1"-1"0,3 1 0,4 4 0,-5 25-1093,19 7 1,2 12 0,1-5-100,0-8 0,1-1 1192,1 10 0,3 5 0,7-5 305,17-2 0,5-8-305,-7-13 0,2-1 0,6 11 0,2-4 961,4-15-961,3-27 0,0-7 0,-4 3-367,3-7 1,-4-2 366,-16 5 2475,6-22-2475,-10 20 0,6-14 0,-12 24 895,3-2-895,-8 18 0,3-2 0,-6 31 0,-1 8 0,5-7 0,7-1 0,4 8 0,1-10 0,8-10 274,2 2 0,2-6-274,-2-21 0,3-14 0,1-5 0,4-6 123,-5 3 1,-1-7-124,-6-14 0,-6 1 0,1 3 0,-17-7 0,-8 8 0,-2 34 0,-28-3 0,30 23 0,-8 23 0,11 8 0,9-15 0,3 0 0,7 8-278,16-15 278,-9-20 0,3-2 0,5-9 0,2-4 0,0 0-90,0-2 1,-3-1 89,-8 0 0,-2 2-297,5-10 297,-7 11 0,3-5 0,-5 8 264,-2 3-264,-4 35 0,-3 9 0,4-15 407,-5 17 0,1 1-407,7-13 334,0-18-334,3 6 0,13-47 0,-13 16 0,10-19 0,-7 10 0,-6 12 0,13 6 0,-13 11 0,7 15 0,-5-4 0,11 10 0,-5-10 0,6 3 0,-10-18 0,2-1 0,-1-1 0,2 1 0,10-9 0,-10 6 0,8-10 0,-15 7 0,9-22 0,-9 14 0,7-15 0,-10 17 0,2-3 0,-2 2 0,2 1 0,-2 5 0,1 1 0</inkml:trace>
  <inkml:trace contextRef="#ctx0" brushRef="#br0" timeOffset="137232">3226 6842 5734,'42'-9'0,"2"-1"0,-5 2 0,13-2 0,1 0 0,-6 2-1093,-13 2 1,-4 2 0,5-2 615,5 0 0,6-2 1,2 0-1,-2 1 0,-7 1 968,4 2 1,2 2-492,-9 2 0,8 1 0,4 0 0,3 1 0,-1 0 0,-3 0 0,-6-1-352,10 1 0,-6-1 0,8 2 352,-14-1 0,5 0 0,4 1 0,3-1 0,-2 1 0,-1 1 0,-4-1 0,-6 1 0,12 1 0,-8 2 0,0-1 0,1 0 0,-1 0 0,1 0 83,0 1 0,1 0 0,1 1-83,-3-1 0,1 1 0,0-1 0,-5 0 135,7 1 1,0 0-136,-5-1 0,5 1 0,-3 0 0,-10-3 0,-6-1 1245,3 1 0,-2-1-1245,-7-1 2600,7 1-2600,-14-2 124,-3 0-124,0 2 0,3 2 0,-2 0 0,4 2 0,11 1 0,-9-4 0,18 2 0,-13-5 0,-2 0 0,3 1 0,13 6 0,3 2 0,-10-4 0,1 1-979,16 4 0,0 0 979,-19-6 0,0 0 0,17 4 0,-2-1 0,-3-2 0,-1 1 0,-4-2 0,-22-7 0</inkml:trace>
  <inkml:trace contextRef="#ctx0" brushRef="#br0" timeOffset="137472">6112 6887 5734,'20'-4'0,"-8"1"0,14 10 0,2 3 0,-3 0-816,-1 0 1,-1 1 815,-1 2-77,8 10 1,1 1 76,-1 6 0,-3 2 0,-4-1 0,-17-5 0,-10 4 113,-3-12-113,-3 2 0,-1 1 0,-4 4 0,-1 2 0,1-1 0,0-1 0,1-2 0,8-10 0</inkml:trace>
  <inkml:trace contextRef="#ctx0" brushRef="#br0" timeOffset="153599">15728 11499 5734,'0'-12'0,"-2"-4"0,-5 30 0,-2 20 0,3-8 0,0 4-413,0 6 0,-1 5 0,0 8 413,2-13 0,0 6 0,-1 5 0,0 2 0,-1 2 0,1 0 0,0-2 0,1-2 0,0-6-557,-1 5 0,1-5 0,0-1 0,-1 2 0,1 5 557,0-6 0,0 5 0,-1 3 0,0 3 0,0 1 0,0-1 0,1-2 0,0-5 0,0-4 0,2-7-75,0 5 0,0-9 0,1 6 75,1 7 0,0 7 0,1 4 0,0 1 0,0-5 0,0-7-402,0-3 0,0-6 0,1 5 402,0 4 0,0 8 0,0 1 0,1-2 0,1-9 0,1 4 0,1-7 0,0 10 243,0-16 0,2-13-243,2-52 0,1-17 0,1 7 0,-4 9 0,0-7 0,-3 7 0,-2-7 0</inkml:trace>
  <inkml:trace contextRef="#ctx0" brushRef="#br0" timeOffset="155342">15563 11485 5734,'47'-7'0,"-22"4"0,1 0 0,7-1 0,8 0-656,-4 0 1,7 0-1,4-1 1,-2 1 0,-7 0-537,11 0 0,0 0 1177,-11 0 0,6 0 1,2 0-1,-3 0 1,-8 1 14,0 0 0,-2 1 0,2 1 0,6-1 0,0 1 0,-4-1 0,6 1 0,3 0 0,-7 0 0,7 0 0,2 1 0,-2-1 0,-8 1 0,2 0 0,3 0 0,-5-1 0,9 0 0,7-1 0,2 0 0,-1 0 0,-5-1 0,-9 2 0,0-1 0,-6 1 0,5-1 0,1-1 0,8 1 0,4-1 0,-2 0 0,-6 0 0,-10 1 0,-6 0 0,-1 0 0,6 1 0,11 1 0,4 0 0,2 1 0,-4-1 0,-8 1 0,-4-1 0,-6 0 0,5 0 0,4 1 0,8-1 0,3 1 0,-2 0 0,-6 0 0,-12 0 0,4 3 0,8 1 0,4 1 0,-17-2 0,0 0 0,15 2 0,-4 0 0,-7 0 0,-19 9 0,-7-5 73,-2 9-73,-5-6 0,-4 15 0,1 4 0,-1-1 0,0 8 0,-1 5 0,3-3 0,1-1 441,-1-10 1,1 0-442,0 14 0,1-2 0,0 1 678,1-3 1,0 9 0,1 0-679,-1-11 0,1 1 0,0-1 0,0 2-621,-1 1 0,1 2 0,0-1 1,-1-1 620,2 9 0,0-3 0,0-5 0,0-14 0,-1 1-128,2 8 1,1 8 0,0 1 0,-1-7 127,0-1 0,0 1 0,0-3 0,0 5 0,1 1 0,-1-4 0,0 3 0,0-2 0,0-4 0,-2-5 0,1 0 0,1 8 0,0 3 0,0-5 0,1 6 0,0 0 0,-1-8 0,1 6 0,0-4 0,-2-8 0,1 0 0,1 5 0,0 4 0,0-3 0,1 5 0,-1-5 0,1 1 978,-1-3 1,0 0-979,-1-7 0,0-7 0,2 16 0,1 0 0,-2-11 87,1 7 1,-1-2-88,-2-14 1696,-1-1-1696,0 0 1826,-1-3-1826,-8-8 80,-10-2-80,-9-7 0,-7-1 0,-2 0 0,-1-1-615,4 2 0,2 1 615,3 1 0,-1-1 0,-2 0 0,-10-1 0,1-1 0,-4 0 0,5 2 0,2 0 0,5 0 0,0 1 0,-5 0 0,2 0 0,0 1 0,-1 1 0,-9 0 0,-2 0 0,-2 1 0,15 1 0,-5-1 0,0 1 0,2 0 0,-1 1 0,3 0 0,-1-1 0,0 0-568,0 1 0,-3-1 0,5 1 568,-6-1 0,14 0 0,-4 0 0,-10-1 0,-6 0 0,4 0 0,5 1 0,2 0 0,-5-1 0,-3 0 0,7 0 0,-6 1-150,10-1 150,4 1 0,0 0 0,-6-1 0,0 0 0,-8-2 0,5 1 0,11 1 0,0 0-556,-26-3 1,3 1 555,15 0 0,1 1 0,-1 0 0,-2-1 0,5 2 0,2-1 825,7 1-825,-27-3 0,16 2 0,-4-2 0,2 1 0,-1-1 0,-1 1 534,3 0 0,-1-1 0,1 1-534,-7-1 0,5 0 0,1 1 0,-14-2 0,2 2 0,19 3 178,-16-1-178,17 4 0,1 1 0,5 1 1590,-24 2-1590,29-3 0,-4 0 0,2 0 0,-10-32 0,12-6 0,6 10 0,0-4 0,2-9 0,1-5 0,1 5 0,-2-10 0,2 17 0,0-5 0,2 4 0,3-2 0,0 5 0,3 0 0,-2-2 0,2 3 0,3 11 0</inkml:trace>
  <inkml:trace contextRef="#ctx0" brushRef="#br0" timeOffset="156014">16449 11444 5734,'2'-22'0,"-1"8"0,0 11 0,-2 25 0,-3 29 0,-1 11 0,1-11-1093,1-15 1,0-3 0,0 5 897,0 6 0,-1 8 0,0 2 0,-1-3 0,2-6-275,-1-7 1,0-5-1,0 0 470,1 1 0,0 0 0,-1 4-15,0 6 0,0 7 1,0 2-1,-1-1 1,2-6 14,-1 2 0,1-5 0,-1 4 0,1-1 0,-1 5 0,1 2 0,0-4 0,0-8 0,1 4 0,1-2 0,2-5 0,0 5 0,1 3 0,0-2 0,0-5 0,-1-2 0,1-4 0,0 5 0,0 3 0,1 6 0,0 2 0,0-4 0,0-9 0,-1-3 0,0-5 0,1 4 0,-1-4 0,0-9 0,-3-10 1895,-1-10-1895,0-29 0,5 5 0,0-2 0,0-4 0,1-2 0,3-1 0,0 0 0</inkml:trace>
  <inkml:trace contextRef="#ctx0" brushRef="#br0" timeOffset="156514">17262 11424 5734,'-2'36'0,"0"0"0,-1-2 0,-1 9 0,-1 4 0,1 2 0,-1-3 0,1-4-820,0-2 1,0-3 0,1 0 0,-2 4 421,1 4 1,-2 6 0,1 3 0,-1-2 0,1-3-1,1-8 373,0-1 1,1-6 0,0 0 24,0 2 0,-1 0 0,1 0 0,1-1 0,-1 1 0,0-1 0,1-2 0,0-1 0,0 7 0,1 3 0,1 8 0,1 4 0,-1 1 0,1-3 0,0-8 0,-1 2 0,0-5 0,1 4 0,0-3 0,0 7 0,1 3 0,-1-2 0,1-6 0,-1-9 0,2-4 0,0-4 0,1 9 0,0 3 0,0-3 0,-1-5 0,1-1 0,0 7 0,0 3 0,1-11 0,-1-14 1516,1-4-1516,-3-35 0,1-8 264,1-11 0,-1 17 1,-1-1-1,1-3 0,0 0 1</inkml:trace>
  <inkml:trace contextRef="#ctx0" brushRef="#br0" timeOffset="156911">17893 11518 5734,'7'14'0,"-2"26"0,-2 9 0,-2-8 0,1 3-1093,-1 0 1,0 4 0,0-2 297,0-10 1,0-2-1,0 6 795,0 1 0,0 8 0,-1 3 0,1 1 0,0-3 0,0-5-19,0-5 1,-1-4 0,1-1 0,0 6 18,-1 4 0,1 7 0,0 2 0,0 0 0,0-4 0,0-7 0,0-5 0,-1-5 0,1 5 0,0 2 0,0 7 0,0 3 0,1 0 0,-1-3 0,0-5 0,0 3 0,1-4 0,-1 3 0,0 4 0,1 6 0,-1 2 0,1-5 0,0-12 0,0-7 0,0-4 0,1 6 0,1 4 0,-1-5 0,-1-7 0,0 0 813,3 21 1,-1-4-814,-1-21 715,-2-18-715,-6-18 0,-4-18 0,-5-5 0</inkml:trace>
  <inkml:trace contextRef="#ctx0" brushRef="#br0" timeOffset="157434">15623 12189 5734,'41'3'0,"0"1"0,0-1 0,-1 0 0,7-2 0,2 1 0,1 0 0,-4-1 0,-4 0-1093,3 0 1,-4 0 0,6-1 759,-7 1 1,5-1 0,5 1 0,0-1 0,1 1 0,-4-1-1,-4 1 333,5 0 0,-7 0 0,2 0 0,7 0 0,-12 1 0,4 0 0,3 0 0,3 0 0,1 0 0,0 1 0,0-1 0,-2 1 0,-4-1 0,-3 0-27,9 0 1,-5 0 0,-1 0 0,0 1 0,5-1 26,-5 1 0,4-1 0,2 1 0,1 1 0,0-1 0,-2 0 0,-3-1 0,-5 1 0,6-1 0,-6 1 0,-1-2 0,3 1 0,-1 0 0,2-1 0,0 0 0,0 0 0,-2 0 0,-1 1 0,-2-1 0,0 0 0,1 0 0,6 0 0,2 0 0,-2-1 0,-6-1 0,7-1 0,-6-1 0,-12 1 0,-1 0 6,7-2 0,-14-2-6,-44-4 0,-2 2 0,0 3 0,0 1 0</inkml:trace>
  <inkml:trace contextRef="#ctx0" brushRef="#br0" timeOffset="158039">15370 13181 5734,'49'0'0,"1"-1"0,-7 1 0,7-1 0,-11-1 0,5 0 0,5-1 0,3-1 0,3 1 0,1 0-298,-12 2 0,2-1 0,3 1 0,1-1 0,2 1 0,0-1 0,1 1 0,-1 0 1,-1-1-1,-1 1 0,-2-1 33,2 0 0,-1 0 0,-1 0 0,-1 0 1,0 0-1,0 1 0,0-1 0,2 0 0,0 1 258,-2-1 0,1 1 1,2 0-1,0-1 0,0 1 1,1 0-1,-2 0 0,-1 1 1,-1-1-1,-3 2 1,-2-1 6,10 1 0,-3 1 0,-2 1 0,-3 0 0,-1-1 0,-3 1 0,-1-1 0,-3 0 0,-1 0 0,4 0 0,9 1 0,5 0 0,0 0 0,-3-1 0,-9 1 0,0 0 0,-7-1 0,-4-1 0,2 1 0,5 0 0,4 0 0,-5 0 0,-10-1 0,0 0 0,22 1 0,-4 0 0,-16-2 0,-9-1 905,7 0-905,-11-2 0,-8 2 0,-2-1 0</inkml:trace>
  <inkml:trace contextRef="#ctx0" brushRef="#br0" timeOffset="159033">15547 13348 5734,'-1'13'0,"-1"2"0,-5 14 0,1-4 0,-1 0 0,-5 17-153,5-16 0,0-1 153,-3 11 0,5-9 0,-1 0 0,-3 13-473,1 4 473,5-30 0,1-2 0,0 2 0,-2-2 0,1 1 0,2-14 0,0-4 0</inkml:trace>
  <inkml:trace contextRef="#ctx0" brushRef="#br0" timeOffset="163947">21346 11670 5734,'1'12'0,"0"10"0,-1-2 0,-1 26 0,-1 4 0,-1-1-656,0-14 1,0 11-1,-2 3 1,1-1 0,1-10-537,0-2 0,-1-1 1192,0 1 0,0 7 0,0-1 0,0-7 672,1-6 0,1-3-672,0 4 0,-1 1 0,-1 10 0,-1-3 0,2 1 869,-3-12-869,6-50-563,1-7 1,2-11-1,0-3 1,-1 6 562,0 2 0,1-1 0,-1-1 0,1-6 0,1-1 0,0 3 0,1-1 0,1 2 0,-1 4 0,-1 4 0,1 1 299,0-5 0,1-4 0,-1 7-299,0-6 45,0 1-45,-1-2 0,0-1 0,0 1-349,0-1 1,-1 4 348,-1 18 2371,2-26-2371,-1 23 1779,1-12-1779,33 24 0,-9 8 0,2 2 0,3 0 0,1 1-822,5-1 1,-2 1 821,-11-1 0,0 0 0,-1 0 0,5-1-427,6-1 1,7-2 0,2 0 0,-7 1 426,3 0 0,0 0 0,-2-1 0,4 0 0,0 0 0,-9 1 0,14-2 0,1 1 0,-1 0 0,-3 1 0,-4-1 0,-1 4 0,2 12 0,-11 24 0,7-3 0,-27-9 0,-3 4 0,-1 20 0,0 3-461,-1-9 0,0 2 461,-1-5 0,1 3 0,0-2 0,-1-1 0,1-2 0,0-2 1085,-1-2 1,1 1-1086,2 8 0,2 7 0,1 2 0,-3-8-1031,1-3 1,-1-1 1030,0-2 0,1 4 0,-1-1 0,0-7 0,2 10-136,2 4 1,0 1 135,-2-8 429,2 2 1,-3-1-430,-4-13 111,-5-9-111,-4 5 2363,-26-10-2363,12-5 0,-17 3 2401,19-6-2401,-11 1 0,-3 2 0,-8-1 0,8 0 0,-3-1 0,-5-4 0,1-2 0,-4 0-171,7-2 1,-7 0 0,-2-1 170,5 0 0,-2-2 0,0 1 0,2-1-583,-1 1 0,1 0 0,-2 0 583,-2-2 0,-4 1 0,0-1 0,3 0 0,-2-1 0,1-1 0,3 1-27,4 1 1,2 1-1,-2-1 27,-12-2 0,-2-1 0,6 2 0,13 2 0,4 1 0,2 0 0,2 0 0,-8 1 415,14 0-415,-10 0 1823,12 1-1823,-11 1 102,8 0-102,-8 0 0,12 0 0,1 1 0,1-1 0,13 0 0,4 0 0</inkml:trace>
  <inkml:trace contextRef="#ctx0" brushRef="#br0" timeOffset="168966">15645 11439 5734,'38'6'0,"-6"-1"0,9 0 0,-2-2 0,5 0 0,2 0 0,0-1-1411,2 1 0,-4 0 1411,-25-3 0,14 0 0,2-1 0,-4 1 0,4 0 0,8 0 0,-7 0 0,2 1 0,-2 0 0,4 1 0,-2 1 0,-2 0 0,1 1 0,-1-1 0,-2 0 690,-2 0-690,-9-1 0,9 2 0,2-1 0,-5 1 243,-2-2 1,2 1-244,20 3 0,-21-3 0,21 3 0,-17-2 0,1 0 0,2 1 0,12 0 0,-3-1 0,-2 0 0,-12-2 0,11 0 0,-5-1 0,-1 1 0,-4-1 751,2 1 1,-1-1-752,-11 1 142,-6-2-142,7 2 0,-7-2 0,-2 1 0,1 0 0,-9-3 0,-4 0 0,-22-9 0,0-6 0,-5-1 0,9 0 0,-1-2 0,8 10 0,-6-6 0,5 6 0,3 3 0,-6 12 0,7 4 0,-1 9 0,2 26 0,4-22-433,-4 21 433,4-25 0,-4 25 0,3-17 0,-4 18 0,4-16 0,0-7 0,-2 24 0,2-21 0,-1 13 0,1-9 0,-1 11 0,1-8 0,0 3 0,-3 9 0,1 0 0,1-11 0,0-2-168,0 2 0,1-4 168,0-11-14,-1 17 1,-1 3 13,-1 5 0,0-6 0,1 1 0,0-10 0,0-5 0,1-1 0,-4 16 0,0 12 0,4-26 0,-3 23 0,1 1 0,2-23 0,1 4 0,-1 2 0,-1 5 0,2-17 0,-2 16 0,3-21 0,1 0 0,-3 17 0,2-13 0,-2 22 0,2-25 766,0 10-766,0-6 30,1-2-30,0 2 0,0-3 0,-1-5 0,1 4 0,-1-7 0,-1 0 0,-4-4 0,-3-1 0,-16-7 0,1 1 0,-2 0 0,-8-2 0,7 1 0,-1 0 0,-11 0 0,13 1 0,1 1 0,-20-2 0,5 1 0,15 2 0,0 1 0,-1-1 0,2 1 0,0-1 0,-3 1 0,1 0 0,-7-2 0,7 1 0,6 0-261,-6 0 261,8 0 0,-1 1 0,-7-1 0,-10 0 0,5 1 0,-8 2 0,1 0 0,9 1-400,-2-1 0,2 0 400,10 0-42,-24 2 42,11-2 0,-14 1 0,15 0 0,1-1 0,-7 0 119,9 0 1,-2 0-120,-12 1 0,2 0 0,8-1 0,-3 1 0,2 0 0,14-1 0,-12 1 0,9 0 817,-8 0-817,17-1 47,1-1-47,5-3 0,2-36 0,6 12 0,1-23 0,4 10 0,-2 17 0,2-13 0,-2 6 0,1 6 0,0-17 0,0 2 0,-1 0 0,1-9 0,0 9 0,-1 0 0,0-9-597,0 8 597,1-8 0,0 12 0,0 2 0,-1 3-413,1 1 1,-1 1 412,0 8 0,4-20 0,1-3 0,-1 8 0,1-8 0,0 1 0,-1 9-193,-1 10 0,0-2 193,0 0 0,0 0 0,-1 0 0,1 2 0,2-10 0,-3 12 0,2-3 0,-1 0 0,0-1 0,7-22 0,-8 27 0,7-25 0,-6 21 523,6-17-523,-9 28 837,0 2-837,1 0 448,-2 3-448,0 1 0,0 0 0,0 0 0,-2 0 0,1 0 0,-2 7 0,0 3 0</inkml:trace>
  <inkml:trace contextRef="#ctx0" brushRef="#br0" timeOffset="173331">10433 11834 5734,'-4'-11'0,"2"-1"0,18-13 0,8 3 0,3 0 0,8-11-671,-7 11 1,-2 5 670,-11 9 0,-1 1-335,13 13 335,-14 0 0,8 11 0,-24 25 0,-8 5 0,5-9 0,-3 8 0,-1 0 0,4-18 0,2-6 950,5-11-950,-4 17 726,13-46-726,3-11 0,0-2 0,1-1-489,0 1 0,-1 1 489,-5 12 0,4-8 0,1-1 0,1 12 0,-3 7 0,-2 55 0,-6-22 0,1 1 0,-1 0 0,-1 2 978,1 14-978,0-12 0,8-41 0,-5-5 0,0-12 0,1 0-563,1 2 563,1 0 0,1-1 0,1 0 0,0 0 0,-1 3 0,0 1 0,1 7 0,23 22 0,-14-6 0,2 13 0,-2 5 0,-8 1 0,2 9 0,-1 1 0,-2-2 0,0 4 0,0 1 0,0 0 0,2-9 0,-1-9 0</inkml:trace>
  <inkml:trace contextRef="#ctx0" brushRef="#br0" timeOffset="173916">11268 11554 5734,'-7'-15'0,"0"7"0,-5-1 0,-11 27 0,-1 10 0,0-2 0,-3 8 0,3 5 0,15-10 0,4-2 0,-3 14 0,6 7 0,10-31 0,2-3 0,27-1 0,-16-8-348,18-2 348,-22-9 0,0-3 0,15-28 0,-16 16 0,10-20 0,-16 13 0,-3 6 0,4-11 0,-7 24 0,5 10 0,10 8 0,-2 1 0,9-10 348,-3-5-348,3 0 0,2 1 0,12-1 0,1 5 0,-1 5 0,-1 13 0,2 4 0,-20 22 0,-17-23 0,-2 17 0,-7-20 0,-14 7 0,-4 1 0,-2 0 0,-9 4 0,-5-4 0,11-18 0,1-4 0,-22 7 0,6-12 0,24-11 0,11 3 0,-2-6 0</inkml:trace>
  <inkml:trace contextRef="#ctx0" brushRef="#br0" timeOffset="174135">11791 11513 5734,'-16'46'0,"-1"0"0,1 0 0,-1-5 0,1-2 0,11-5 0,20-8 0,4-6 0,1 0 0,0-1 0,2-4 0,-3-12 0</inkml:trace>
  <inkml:trace contextRef="#ctx0" brushRef="#br0" timeOffset="183767">16010 12038 5734,'16'-15'0,"-2"2"0,5 3 0,18 6 0,-11 7 0,7 7 0,-24 13 0,-14 5 0,-3 2 0,-1 9-191,-2-6 0,-2-1 191,-9 5-825,7-11 825,-4 6 0,-3 4 0,52-67 0,-22 29 0,23-31 0,3-9 350,-5 11-350,2 4 857,-22 46-857,-6 5 0,-4 10 0,-3 2 0,0 4 0,4 0 0,2-31 0,5-20 0,-2-3 0,3-3 0,11-22 0,6-3 0,-6 19 0,2 1 0,7-19 0,1 6 0,4 18 0,6 45 0,-22-13 0,15 21 0,-17-5 0,5 14 0,-5-12 0,6 1 0,-10-32 0,4-2 0</inkml:trace>
  <inkml:trace contextRef="#ctx0" brushRef="#br0" timeOffset="184271">16813 12073 5734,'-36'-17'0,"16"9"0,-19 7 0,12 16 0,4 6 0,0 3 0,-6 4 0,8-4 0,7 0 0,28 14 0,7-21 0,11 13 0,-2-28 0,0-15 0,-2-4 0,-2-1-446,1-3 0,-3-1 446,-17 2-47,-8-10 1,-3 0 46,-3 7 0,-10-10 0,18 47 0,17 3 0,4-1 0,7 1 0,-2-8 0,1-3 0,8-4 883,-13-2-883,13 2 102,-11 10-102,-13-4 0,3 11 0,-20 25 0,1-21-683,-7 25 683,2-28 0,-14 6 0,-2 0 0,1-2 0,-2 0 0,-1-3 0,-5-11 0,14-5 0,-11 1 0</inkml:trace>
  <inkml:trace contextRef="#ctx0" brushRef="#br0" timeOffset="184485">17093 12080 5734,'-29'37'0,"9"2"0,10-7 0,2 1 0,7-4 0,3-2-1052,4 11 1052,6-10 0,-2-20 0,3-1 0</inkml:trace>
  <inkml:trace contextRef="#ctx0" brushRef="#br0" timeOffset="185082">16453 11568 5734,'-5'46'0,"0"0"0,0 0 0,0 0 0,0 0 0,0 0 0,1-3 0,-1 4 0,0 1 0,0 2 0,0 0 0,0-2 0,0-3 0,1-4 0,1-5-1093,-2 10 1,2-7 0,-1 4 615,0 2 0,-1 5 1,0 3-1,0-2 0,3-3 477,1-3 0,2-1 0,1-3 0,-1-5-37,-1 0 1,0 0 36,2 11 0,-1 6 0,1-13 612,-2-15-612,2 10 0,-1-9 0,2-6 2535,-1-16-2535,1-23 0,-1 1 0,1-10 464,0 2 1,-1-6 0,0-4 0</inkml:trace>
  <inkml:trace contextRef="#ctx0" brushRef="#br0" timeOffset="185870">16391 11387 5734,'0'-14'0,"0"4"0,26-20 0,-9 16-820,15 0 1,15-3 0,3-1 0,-9 5-373,-6 2 0,0 1 1192,3 0 0,6-3 0,2 0 0,-3 2 223,2 2 1,-2 1-1,-2 1-223,3-1 0,1 1 181,2 0 1,3 0 0,-4 2-182,0 4 0,-6 3 0,-12-1 0,-2 2-261,1 2 1,-2 0 260,3 4 0,0 4 0,0 3 0,3 3 0,-5-3 0,-2 1 0,-8 2 0,-1 1 1305,-4 3 1,0 6-1306,-3 4 0,-1 5 0,-1-1 0,4 3 0,-1 5-344,-4-9 0,-1 8 0,-1 4 0,0 0 0,0-4 0,-1-8 344,0 8 0,0-1-329,0 2 1,1 8-1,-1-1 1,0-12 328,1 10 0,-1-12 0,0 7 0,1-4 0,-1-10 0,0 1 0,1 3 0,1 7 0,0 0 0,0-5 0,4 7 0,-1-3 0,1 1 0,0 3 0,1-2 0,1 3 0,-1-6 0,2 7 0,-1-3 0,-1-1 0,-3-10 0,2 13 0,-2-13 0,0 6 625,-4-24-625,2 19 0,-3-15 0,1 14 2243,-1-13-2243,-5 28 1967,1-23-1967,-11 0 0,-3-6 0,-2-14 265,-22-2-265,15-5 0,-5-1 0,-4-1 0,2 0 0,-7-1 0,3 0 0,4 1 0,0-1-927,-6 0 0,-5-1 0,4 0 927,5 1 0,0 0 0,-12-2 0,-4-1 0,3 1-1038,4 1 0,0-1 1038,-2 0 0,-2 0 0,5 1 0,11 1 0,1 0-81,-5 0 0,-5-1 0,5 1 81,4 0 0,1 1 0,-19-3 0,9 0 0,30 1 0,3 0 0</inkml:trace>
  <inkml:trace contextRef="#ctx0" brushRef="#br0" timeOffset="186586">16917 11772 5734,'10'7'0,"-4"1"0,-32 33 0,9-15 0,-4 6 0,1 1 0,5-10 0,6 0 0,34-60 0,-9 18 0,3-11 0,-1 1 0,-10 17 0,4 4 0,-10 12 0,0 18 0,1 3 0,0-6 0,4 5 0,10-23 0,-7-1 0,9-9 0,-13-1 0,13-18 0,-11 13 0,9-12 0,-12 20 0,8 4 0,-5 4 0,8 5 0,-9 4 0,1 0 0,0 1 0</inkml:trace>
  <inkml:trace contextRef="#ctx0" brushRef="#br0" timeOffset="186961">17279 11834 5734,'4'-39'0,"-3"8"0,-11 25 0,2 5 0,-8 7 0,-6 30 0,15-13 0,-7 17 0,38-14 0,-5-17 0,7-10 0,1-3 0,-6-5 0,12-14 0,-16 7 0,-8 8 0,15 8 0,-15 15 0,3 5 0,-8 17 0,-4-23 0,-2 14 0,-2-19 0,-20 15 0,5-10 0,-12 8 0,11-14 0,5-4 0,0 0 0</inkml:trace>
  <inkml:trace contextRef="#ctx0" brushRef="#br0" timeOffset="187152">17447 11797 5734,'-12'2'0,"2"2"0,-14 29 0,10-11-1722,-11 21 1722,15-18 0,2 1 0,5 0 0,1 1 0,1 1 0,5 21 0</inkml:trace>
  <inkml:trace contextRef="#ctx0" brushRef="#br0" timeOffset="187604">17315 11470 5689,'-10'48'0,"0"0"0,-1 0 0,1 1 0,0-1 0,0 0 0,3-5 0,0 3 0,0 3 0,0 2 0,1 0 0,-1-1 0,1-2 0,1-3 0,1-4 0,0-6-1093,0 13 1,1-8 0,1 5 700,-1-1 1,0 6-1,0 3 1,1-1 0,0-4-1,2-9 392,3 7 0,2-6-21,-2-5 0,1 1 0,0-3 21,0 6 0,0-2 0,2 7 0,-1-8 0,-2-20 0,2-4 0,-1-16 0,1-26 0,0-22 0,-1 4 0,1 7 0,-1-1 0,0-1 0,1-6 0,-1-1 0,1 6 0,-2 8 0,1 3 0,0-4 0,0-4 0,1-6 0,-1-2 0,1 1 0,-1 7 0,0 0 0,-1 5 0,1-4 0,1-10 0,-1 1 0,1-1 0,0 0 0</inkml:trace>
  <inkml:trace contextRef="#ctx0" brushRef="#br0" timeOffset="188085">17286 11610 5734,'-13'-44'0,"-1"0"0,3 7 0,1 6 0,5 13 0,2 6 0,12-13 0,2 10 0,15-12 0,-2 15 0,3 2 0,20-6-1569,-13 5 0,2 0 1569,-3 3 0,1 1 0,-2-1 0,7 1 0,-1 4 0,9 0 0,5 0 0,0 1 0,-2 0 0,-9 0 0,-1-1 0,-7 0 0,7 2 0,5 1 0,9 1 0,5 1 0,-2 0 0,-9 2 0,-13 0 0,1 9 0,-1 1 0,-6 2 453,-21 2-453,-2 4 0,-5 17 0,-2 14 0,1 2 0,2-8 0,2 2 0,-1 0 0,0 1-435,-1-9 1,-2 1 0,1 0 0,0 0-1,2 0 435,2 5 0,1 2 0,1-1 0,0-3 0,0-6 0,3 7 0,1-5 0,-1-6 0,0 0 0,1-1-98,5 7 1,2-1 97,-2-5 0,3 2 0,-2-3 0,1 2 0,0 0 818,5 6 1,-2-3-819,1 2 0,-13-11 0,0 4 0,-34-11 0,-2-11 0,-13-1 0,-7 1 0,-3-1 0,3 0 0,8-1-576,-1 2 0,6-2 0,-7 2 576,4-1 0,-6 0 0,-3 1 0,-2 1 0,0 0 0,4-1 0,4 0 0,-4 2 0,3-1 0,3 0 0,1 0-53,1-1 0,2-1 0,-2 1 53,-10 3 0,-2 1 0,8-4 0,3-2-216,2-3 0,0-1 216,3-2 0,2 0 0,3-3 0,17-5 262,0-5 0,6 0 1,1-4-1</inkml:trace>
  <inkml:trace contextRef="#ctx0" brushRef="#br0" timeOffset="188703">17863 12017 5734,'27'17'0,"-9"-6"0,-19 14 0,-6 3 0,0-4-604,-1 1 0,0-2 604,2-4 0,1-2 21,-2 12-21,4-12 0,-1 8 283,4-16-283,21-10 0,9-32 0,-3 4 0,-1-3 0,-9 7 0,-1 0 302,0-4 1,-3 7-303,-8 15 299,-1 28-299,-1-10 0,-1 22 0,4 3 0,-3-17 0,4 14 0,-3-22 0,16-4 0,-5-13 0,10-1 0,1-28 0,-14 19 0,8-12 0,0 15 0,-10 9 0,9-1 0,-12 12 0,4 6 0,6 7 0,-2-3 0,4 2 0</inkml:trace>
  <inkml:trace contextRef="#ctx0" brushRef="#br0" timeOffset="189070">18521 12084 5734,'6'-13'0,"-2"-2"0,-6 9 0,-3 2 0,-5 6 0,0 2 0,-17 21 0,14-12 0,-11 16 0,22-17 0,24 15 0,-9-14 0,19 9 0,-16-18 0,30-11 0,-24 2-423,22-9 423,-31 5 0,12-10 0,-11 9 0,7-7 0,-11 10 0,2 4 0,0 5 0,0 3 0,-5 4 0,-5 18 0,-2-13 0,-2 15 423,-3-17-423,-1-1 0,-16 15 0,7-11-377,-13 10 377,10-16 0,-22 8 0,14-8 0,-16 6 0</inkml:trace>
  <inkml:trace contextRef="#ctx0" brushRef="#br0" timeOffset="189260">18791 12053 5734,'-23'12'0,"-1"-1"0,-16 10 0,25 9 0,5 3 0,2 5-1038,0-4 0,2-1 1038,11-5 0,1-12 0,0 0 0</inkml:trace>
  <inkml:trace contextRef="#ctx0" brushRef="#br0" timeOffset="190376">15999 12214 5734,'-5'47'0,"1"0"0,-1 0 0,1 0 0,-1-3 0,1 0 0,0-2 0,1-4 0,-2 6 0,1 4 0,1-13 0,0 7 0,0 6 0,-1 3 0,0 1 0,1-3 0,0-4 0,0-7-1093,-1 8 1,1-8 0,0 8 937,0-4 1,-1 10 0,1 4-1,-1 0 1,0-4 0,1-9-1,2-14 155,-1-2 894,-21-69-894,11 3 0,1-7-323,0 8 1,0-3-1,1-2 323,2 0 0,0-4 0,2 1 0,0 4 0,1 6 0,1 3 0,1-5 0,0-2 0,0-6 0,0-5 0,0 1 0,1 3 0,0 6 0,0 1 0,1 5 0,0-5 0,0-1 0,0-8 0,0-3 0,0 2 0,0 4 0,1 12 0,0 4 0,0 3 0,0-8 0,-1-4 0,3 6 0,10-7 0,26 21 0,7 4 0,-19-2 0,6 1 0,1 8 0,10 1 0,6 2 0,1 0 0,-2 2 0,-6 1 38,9 2 1,-4 2-1,3-1-38,-9-2 0,5-1 0,0 0 0,-3 2 0,-5 2 98,11 4 0,-11 10-98,-16 24 0,-9 10 0,-5-18 0,-1 1 0,-1 1 325,3 7 1,0 1 0,0 6-326,-2-7 0,1 7 0,1 2 0,-1 0 0,0-3 0,-1-6-784,1 4 1,-1-7-1,1 5 784,1 3 0,1 6 0,0 2 0,0-4 0,-1-8 497,1 3 0,2-2-497,-2-6 0,1 5 0,1 3 0,0-2 0,-1-6-411,-2-3 0,0-4 0,0 3 411,3 10 0,2 6 0,0-2 0,-3-9 0,-3-12 0,0-3 0,0 5 0,0-1 0,3 14 801,-4-2-801,-12-26 0,-35-1 0,-12-4 0,25-3 0,-2-1-267,-14 2 0,-7-1 0,5-1 267,4-3 0,-2-1 0,2 1 0,-8 2 0,-3-1 0,2 1 0,6-1 0,4 0 0,5 0 0,-4 1 0,-2-1 0,-5 2 0,-2-1 0,5 0 0,9 0 0,6 1 0,4 0 0,-6 1 0,0 0 0,0 1 0,1-1 0,-18 4 0,9-2 0,22-4 0,-2-4 0,12-2 0,-1-4 0</inkml:trace>
  <inkml:trace contextRef="#ctx0" brushRef="#br0" timeOffset="191303">16856 12233 5734,'-13'41'0,"0"-1"0,1 1 0,-1-1 0,1-4 0,1-1 0,-1 1 0,2 3 0,0 6 0,1 4 0,0 1 0,1-2 0,0-5-1009,1-4 0,1-3 1,0 5 1008,0 0 0,0 7 0,-1 3 0,1 1 0,1-3 0,3-7 0,2 8 0,3-6 0,-1-1-604,-1-2 0,0-2 0,0-1 604,4 15 0,0-9 0,-3-20 936,4 6-936,0-21 0,2 1 0,-2-27 0,-1-10 667,-1-13-667,-2 3 0,0-12 0,1-7 0,-1 1 0,0 7-218,-1 5 1,1 3-1,0-4 218,-1 2 0,1-6 0,-1-3 0,1 0 0,-1 5 0,0 7-58,0-8 0,-1 3 58,-3 2 0,0-6 0,-1 1 0,0 6 0,1 2 0,-1 1 0,-1-10 0,-2-6 0,0 8 0,0 13 0,1 5 0,-1-7 243,2 8 0,4 3-243,5 15 0,22 0 0,14 1 0,-3 2 0,-11 1 0,2 2 754,11-1 1,7 0 0,4 1 0,-3 3-755,-4 4 0,-1 2 0,-1 2 0,-1-2-394,0-1 1,-1-1-1,1 2 394,11 5 0,2 2 0,-13-1 0,-14 3 0,-3 19 0,-4 4 0,-4 2-469,-3 1 0,-3 1 469,-8 7 0,-2-11 0,0 6 0,0 0 0,0 1 0,-1 0 0,1 1-285,0-7 1,0 1 0,0 1-1,1 1 285,0 1 0,1 2 0,1 1 0,-1-2 0,1-6-486,0-1 0,0-5 1,1 2 485,0 4 0,1 4 0,-1-2 0,1-5 0,1-4 0,1 0-174,4 9 0,2 5 1,-2-5 173,-3-10 0,1-1 0,2 8 0,2 4 0,-2-7 0,0 5 0,-8-11 0,-4-1 0,-27-22 0,-5-4 0,-14-3 0,-6-2 0,0 1 0,10 0 0,-5 2 0,0-1 0,4 0 0,-8-1 0,-3-1 0,6 2 0,12 0 0,-10 1 102,18 0 0,2-3-102,-6-14 0,1-1 0,39-13 0,4 6 0</inkml:trace>
  <inkml:trace contextRef="#ctx0" brushRef="#br0" timeOffset="192067">17723 12343 5734,'10'48'0,"-1"0"0,1-1 0,-2-2 0,0-2 0,-3-5-252,-4-11 0,-3 1 252,0 8 0,0 6 0,-1 1 0,0-3-1093,1-5 1,1-3 0,-1 3 924,0 3 1,-1 4 0,0-1 0,1-2-106,1 4 0,0-2 0,1-6 273,-1 8 0,1-6 0,1-13 0,0-35 0,1-26 0,-1-12-93,1 16 0,0-8 0,1-4 0,-1 0 0,0 7 93,0 2 0,1 4 0,-1-4 0,1-3 0,-1-5 0,1-2 0,0 3 0,0 8 0,0 2 0,0 1 0,1-9 0,0-4 0,-1 5 0,0 12 0,-1 0 0,1-9 0,0-3 0,0 6 0,-1-1 0,2 7 0,1 1 0,3 17 0,28 7 0,9 5 0,-21-2 0,2 0 0,15 1 0,8 1 0,-2 1 0,-8 0 0,0 0 0,-1 0 24,1 1 1,0 0-1,0 0-24,-3 0 0,-1 0 0,-2 0 0,1 2 0,-5-1 1945,5 3-1945,-6 2 0,0 3 0,3 9-281,-9-7 0,-3 1 281,-9 10 0,-11 6 0,-5 8 0,0-1 0,-1 8 0,-1 3 0,2-16 0,0 3 0,-1 1 0,0 3 0,1-2 0,-1 4 0,0 2 0,0-1 0,0-2 0,2-4 0,-2 9 0,2-4 0,-1 3 0,1-5 0,-2 3 0,1 1 0,0 1 0,2-1 0,2-3 0,1 2 0,1-1 0,1-4 0,-1-5 230,0 3 0,0-1-230,-1 8 0,-1 10 0,0-3 0,-2-14 0,-6-10 1047,-1-1 1,-3-2-1048,-11-11 0,-21-3 0,-4-1 0,23-4 0,0-1-523,-7 1 1,-3-1 0,4-1 522,-8 0 0,4-2 655,2-1-655,1-2 0,-1-1 0,-2-2-89,1-1 1,2-3 88,9-8 0,2-2 0,8-1 0</inkml:trace>
  <inkml:trace contextRef="#ctx0" brushRef="#br0" timeOffset="194069">16073 11694 5734,'2'-20'0,"1"-5"0,1-2 0,3-9 0,-3 9 0,2-2 0,10-16 0,1 3 0,1 1-1238,1-1 0,1 1 1238,-1 10-76,-1 5 1,5-5 0,-2 3 75,3-1 0,0 1 0,-4 0 0,3-1 0,5 0 0,2 6 0,6 0 0,3 0 0,1 3 0,-2 2 0,5 4 0,-1 3 0,2 1 0,0-2-500,-1-4 1,2-2 0,0-1-1,0 2 1,-3 5 499,1 4 0,-1 4 0,-3 2 0,-3 1-268,8 1 1,-3 1 267,-1 1 0,2 0 0,-1 1 0,2 0 0,3 3 0,-8 1 0,3 2 0,1 0 0,0 1 0,-4-1 0,0-1 0,-2 0 0,0 0 0,1 1 0,7 3 0,2 1 0,1 2 0,-1 4 0,-4 1 0,2 4 0,-1 2 0,-2 0 0,-4-4 0,-1-1 0,-3-1 0,3 2 0,0 0 0,5 3 0,1 1 0,0 1 0,-1 2 0,-8-2 0,1 3 0,0 1 0,-2 0 0,-2-3 0,-2-2 0,4 3 0,-4-4 0,3 4 0,-3-3 0,4 5 0,2 1 0,-1 0 0,-3-3 0,-6-5 0,2 2 0,-1 0 0,3 2 0,5 4 0,0 1 0,-4-6 0,-3 0 0,1-1 0,2 2 0,5 6 0,-1-3 0,-10-9 0,-5-5 0,9 9 0,-15-15 680,6 4-680,-2-22 0,-5-11 0,-6-13 0,-8-5 0,-3-1 0,1 5 1165,0 1 0,0 2-1165,1 6 0,-6-23 0,5 24 2410,-6-21-2410,7 39 0,0 4 0,3 11 0,3 5 0,2-1 0,10 15 0,3 2 0,-2-3 49,2 4 1,1-1-50,-2-5 0,-2 0 0,-1 0 0,-4-4 0,-7-7 0,-12 24 0,1-16 0,-13 19-784,7-24 784,-4 3 0,0-3 0,-1 1 0,2-1 0,0-1 0,-1 1 0,0-1 0,-5 6 0,20-21 0,1-1 0</inkml:trace>
  <inkml:trace contextRef="#ctx0" brushRef="#br0" timeOffset="194899">19751 12205 5734,'-7'42'0,"1"0"0,-1 0 0,0 0 0,1 0 0,-1 1 0,1-4 0,0 4-820,-1 5 1,0 4 0,1-1 0,1-6-373,1-2 0,0 2 1192,1-6 0,-1 7 0,0 2 0,0-1 0,1-6-25,-1-4 1,2-3 0,-1 3 24,-1 1 0,0 6 0,0 1 0,1-4 0,0-8 32,1-6 0,0-3-32,0 9 0,0 1 0,1-5 0,1-1 0,-1 9 2264,4-20-2264,1-45 0,0-8 0,1 4 0,0-9 0,1-3 0,0 7 1568,-1-2 1,1-3-1569,-1 3 0,1-9 0,0-6 0,1 1 0,-2 3 0,0 9-1639,-1-10 1,-1 2 1634,0 8 1,1-6 0,0 1 0,-2 6 3,-2 0 0,-2 1-651,0 2 0,-1-2 0,1 3 651,0 4 0,0-1-74,0-3 0,-1-3 0,2 10 74,0 11 0,-1-8 0,2 15 0,25-15 0,-7 15 1684,22-12-1684,-4 16 0,8 3 0,-1 1 0,3-2 0,2 1 0,-9 0 0,5 0 0,2 0 0,0 0 0,-3 2 0,2 0 0,0 0 0,-3 1 0,-4 0 25,13-1 1,-3 0-26,-8 1 0,5-1 0,-4 1 0,-11 0 0,-12 1 1066,9 4-1066,-1 30 0,-5-10-116,-11-1 1,-4 3 115,-4-3 0,-1 5 0,2 7 0,1 9 0,1 3 0,0-3 0,2 3 0,0-1 0,1 3-141,-2-3 0,0 3 1,1 0-1,2 0 141,2-7 0,2 0 0,2 0 0,-2-3 0,-1-5-75,2 6 1,1-2 74,-3-5 0,3 5 0,0 0 0,0-3-589,3 2 1,1-1 0,-3-6 588,5 12 48,4 4 1,-8-7-49,-18-30 0,-23-5 0,-11-4 0,3 2 0,-4 0-54,-3-2 0,-4 0 0,-4 0 54,8 1 0,-5 0 0,0 1 0,1-1 0,4 0-10,-4 0 1,4 1 0,-2-1 9,-4 1 0,-5 0 0,3-1 0,7 1 0,6-1 0,4-1 756,0 1 0,-2 0-756,-7-2 0,-5 1 0,5-1 0,8 0 0,2 1 22,-5-1 1,-2 1-1,5-4-22,5-5 0,5-2 0,1-1 526,-16-14-526,29 12 0,2 0 0,0-2 0</inkml:trace>
  <inkml:trace contextRef="#ctx0" brushRef="#br0" timeOffset="195367">20235 12282 5734,'15'38'0,"0"0"0,-4-12 0,-1 1 0,-3 14 0,-3 0-551,-2-14 0,1 0 551,0 6 0,0 6 0,1-2-1639,2 12 1,0 1 1558,-1-11 1,0 1 0,0 0 79,0-4 0,1 0 0,0 1-280,0 0 1,1 1 0,0 1 0,-1-4 279,2 7 0,-1 1 0,3 7 0,0 4 0,-3-14 0,-3-17 0,4 20 0,-12-28 0,1-6 0,-4-5 0</inkml:trace>
  <inkml:trace contextRef="#ctx0" brushRef="#br0" timeOffset="195605">19807 12942 5734,'19'-17'0,"-5"8"0,33-4-2817,-10 11 2817,9-1-519,-9 2 1,11 0 0,5 1 0,-1-1 0,-8 0 518,-9 0 0,-5 0 0,5 1-5,9-1 1,7 0-1,3 0 1,-4 1 0,-10-1 4,0-1 0,-5 0-102,7-1 1,2-2 101,0-1 0,-1-1 0,-8 1 0,-4-2 0,6-6 0,-28 4 0,-3-1 0</inkml:trace>
  <inkml:trace contextRef="#ctx0" brushRef="#br0" timeOffset="196887">19810 12566 5734,'15'1'0,"2"12"0,-7-4 0,-1 9 0,-10-3 0,0-3 0,-2 4 0,0-5 0,1 0 0,-2 8 0,2-7 0,-1 8 0,7-16 0,1-6 0,3-4 0,8-14 0,-2 5 0,1 3 0,-4 8 0,3 5 0,-4 0 0,7-5 0,-6 1 0,1 2 0</inkml:trace>
  <inkml:trace contextRef="#ctx0" brushRef="#br0" timeOffset="197335">20032 12650 5734,'3'-1'0,"3"-2"0,-2 4 0,4-4 0,2-1 0,2 7 0,0 3 0,-1 7 0,-4 4 0,-3-3 0,-2 1 0,-5-6 0,-15-5 0,3-1 0,-12-5 0,14 0 0,1-2 0,3-1 0,2-3 0</inkml:trace>
  <inkml:trace contextRef="#ctx0" brushRef="#br0" timeOffset="197551">20163 12638 5734,'-5'33'0,"-1"0"0,1-3 0,1-5 0,2-13 0,0 0 0</inkml:trace>
  <inkml:trace contextRef="#ctx0" brushRef="#br0" timeOffset="198135">20387 12585 5734,'17'26'0,"-3"-5"0,-14 8 0,0-16 0,-3 15 0,1-10 0,12-20 0,-7 8 0,9-22 0,-8 7 0,0 1 0,1-2 0,-1 2 0,2 6 0,-2 5 0,3 5 0,-3 2 0</inkml:trace>
  <inkml:trace contextRef="#ctx0" brushRef="#br0" timeOffset="198544">20708 12653 5734,'2'19'0,"2"-1"0,14 1 0,-4-9 0,12 5 0</inkml:trace>
  <inkml:trace contextRef="#ctx0" brushRef="#br0" timeOffset="199191">19654 13074 5734,'4'10'0,"-1"-4"0,-4 20 0,1-11 0,8 4 0,4-12 0,25-15 0,-16-2-332,13-13 332,-23 14 0,16-12 0,-14 11 0,13 1 0,-20 12 0,2 11 0,-4-4 332,6-3-332,-1-4 0,4-4 0,-1-1 0,1 2 0,2-1 0,0 1 0</inkml:trace>
  <inkml:trace contextRef="#ctx0" brushRef="#br0" timeOffset="199553">20014 13064 5734,'13'-3'0,"6"1"0,-3 1 0,-1 8 0,-12-2 0,-5 5 0,-4-2 0,2-1 0,13 15 0,-4-10 0,10 9 0,-9-14 0,-2 7 0,-16 0 0,6 1 0,-15-5 0,10-8 0,-26-2 0,18-1 0,-20-2 0</inkml:trace>
  <inkml:trace contextRef="#ctx0" brushRef="#br0" timeOffset="200132">20491 13117 5734,'33'-11'0,"-5"2"0,-16 6 0,8-2 0,-6 2 0,10 4 0,-15 4 0,2 9 0,-8-3 0,2 14 0,-3-13 0,2 9 0,2-17 0,3-7 0,8-8 0,-6-1 0,3 0 0,-11 18 0,2-3 0,1 9 0,1-7 0,4 2 0,-4-1 0,0 4 0,-5-2 0</inkml:trace>
  <inkml:trace contextRef="#ctx0" brushRef="#br0" timeOffset="200439">20893 13074 5734,'8'20'0,"-4"-10"0,11 7 0,2-8 0,-7-3 0,7 3 0,-5-1 0,-5-1 0,5 14 0,-8-10 0,1 8 0,-6-11 0,-2 1 0</inkml:trace>
  <inkml:trace contextRef="#ctx0" brushRef="#br0" timeOffset="203138">10322 9239 5734,'23'29'0,"1"0"0,0 0 0,7 10 0,2-3 0,-7-12 0,3-1 0,-3-2-1639,-2-2 1,1-1 1397,3 3 0,3 2 0,-3-4 241,11 4 329,-5-6 1,3 1-330,0-4 0,-1 1 0,1 0 0,1-1 0,1-3 0,-3-2-128,0-3 128,9 1 0,-14-6 0,1 0 0,11-5 0,2-3 0,-18 4 0,-1-2 0,20-2 0,5-2 0,-13 2 0,1-1 0,0 1 0,-4 2 0,-1 2 0,2-2 0,5-1 0,1 0 0,0 1 0,-6 3 0,0 2 0,-5 0-959,17 3 959,-18-1 0,-1 1 0,9 3 0,-2 1 0,1 5 0,-1 2 0,0 0 0,-3 0 0,-4 0 1634,-14-2-1634,11 26 0,-8-4 0,-5-9 0,-1-1 370,0 5-370,-3-4 0,-4-13 974,14 6-974,-10-15 1450,11-1-1450,3-11 0,0-4 0,2 3 0,0-1 0,1 0 0,3 4 0,6 12 0,8 6 0,-3-1 0,-9-4 0,0 1-827,10 5 0,6 4 0,-9-1 827,5 8 0,-4-4 0,7 4 0,-4-2-1187,-6-5 0,0 1 1187,7 3 0,4 1 0,-4-3 0,-9-6 0,-2-3 0,-1-1 0,0-1-289,2 1 0,1-1 289,10 0 0,7-1-61,-8-5 1,8 0 0,3-1 0,-1-1 0,-6 1 60,0 2 0,-4-1 0,4-1 0,-1 0 0,6-1 0,2-1 0,-5 1 0,-11-1 0,-8 0 0,-3 0 0,21-2 0,0 0 0,-21 1 0,0 0 0,13-1 0,-7-1 0,-24-1 0,-13 2 0,-12-1 0</inkml:trace>
  <inkml:trace contextRef="#ctx0" brushRef="#br0" timeOffset="203618">12529 10088 5734,'-21'37'0,"0"-1"0,7 6 0,2 9 0,2 0 0,3-6-1639,3 0 1,4 0 1042,-2-2 0,-1 6 0,3 0 0,3-5 596,6-5 0,3-3 0,2 1-25,3 4 1,2 2 0,0-3 24,-3-5 0,-1-2 0,1 1 24,4 2 1,1 1-1,0-3-24,6 2 0,-2-2 0,-6-9 0,-1 0 0,7 7 0,-2-3 0,-10-13 567,2 2 0,-7-12 0,0 0 1</inkml:trace>
  <inkml:trace contextRef="#ctx0" brushRef="#br0" timeOffset="203954">12667 11052 5734,'-1'16'0,"11"13"0,6 3 0,4-2 0,3 1 0,4 10 0,3-1-1599,-4-11 0,-1-4 1599,13 4 0,4-6 936,-11-7-936,7-4 0,0-2 0,-4-4-153,-3-2 1,-2-3 152,-6-7 0,11-16 0,1-4 0,-2 1-545,2-3 1,-4 0 544,-13 8 0,0-6 0,0 0 0,-2 3 677,-1 0 1,-1 0-678,-6 5 0,-4 6 0,1-1 0,-5 8 0</inkml:trace>
  <inkml:trace contextRef="#ctx0" brushRef="#br0" timeOffset="211106">10917 12905 5734,'29'-27'0,"9"-3"0,-3 25 0,-8 0 0,-12 36 0,-6 9 0,-9-2-1567,-2 6 0,-2 0 1567,-2-8 0,1 0 0,0 1 0,0 0 0,1-5 0,0-3 920,3-15-920,24-35 0,-9-3 0,0-3 0,3 5 0,-1-2 252,-1-14 0,0 10-252,-4 31 0,-1-8 0,-1 27 0,-4-4 0,0 0 0,12 25 0,-8-24 1710,17 18-1710,-11-38 0,0-18 0,0-4 0,0-2-336,-5-2 0,-1 1 336,-5 10-398,5-19 398,-5 19 0,13-13 0,9 44 0,-5-7 0,3 24 0,-2 4 0,-8-8-114,0 2 1,-1-3 113,-5-7 157,9 8 0,-3-18 0,9 7 0</inkml:trace>
  <inkml:trace contextRef="#ctx0" brushRef="#br0" timeOffset="211271">11760 12985 5734,'0'40'0,"0"-19"0,2 25-1141,0-25 1141,0 1 0,5 17 0,-2-16 0,3 12 0</inkml:trace>
  <inkml:trace contextRef="#ctx0" brushRef="#br0" timeOffset="211616">12017 13053 5734,'-8'40'0,"4"-20"0,2 28 0,14-21 0,3-4 0,-2-4 0,2 5 0,3-8 0,15-37 0,-15 6-795,14-20 795,-23 13 0,2-5 0,-1 0 0,-1 3 0,9-22 0,8 46 0,-11 2 192,17 11-192,-8 9 0,-2 3 0,1-1-476,0 1 1,-1-1 475,-8-8 0,8 9 0,-15-19 0,4 5 0</inkml:trace>
  <inkml:trace contextRef="#ctx0" brushRef="#br0" timeOffset="211791">11754 12679 5734,'-19'-7'0,"16"5"0,11 4 0</inkml:trace>
  <inkml:trace contextRef="#ctx0" brushRef="#br0" timeOffset="213026">13099 13190 5734,'-12'-6'0,"-6"10"0,-9 11 0,-2 7 0,11-2 0,4 4 0,5 21 0,7 0 0,9-2 0,9-15 0,6-6 0,20-18 0,-17-10 0,13-3-333,-25-8 333,-7 0 82,0-19-82,-4-8 0,0 5 0,-2 1 0,0 25 0,2 6 0,0 5 251,1 10-251,13 10 0,-3-9 0,25-2 0,-20-11 0,10-10 0,-17 3 0,0-1 0,9-11 0,-8 9 0,19-19 0,-17 24 0,21 16 0,-23 6-239,9 20 239,-16-15 0,5 24 0,2 1 0,-1 0 0,0-13 0,8-49 0,0-21 0,3 0 0,-8-7 0,-4 7 0,-6 20 239,5-14-239,-7 24 0,7 14 0,-3-3 0,20 35 0,-15-21 0,13 16 0,-14-22 0,19 3 0,-12-8 0,16-1 0,-19-9 0,2-2 0,23-19 0,-20 14-356,18-13 356,-27 18 0,6-2 0,-5 2 0,4-3 0,-7 4 0,-3-2 0,-6 2 356,-7 0-356,-9 12 0,-12 25 0,11-10-340,-2 17 340,17-24 0,12 11 0,3-11 0,11 3 0,13-20 0,-15 1 0,13 8-1018,-21 30 1,-8 19 0,0-6 1017,3-15 0,-1 0 0,-2 5 0,0 7 0,-1-1 0,-2-9-858,-1 10 858,-1-2 0,0-6 0,-1 0 0,0 2 0,2-4 0,-5-6 0,-10-21 0,-6-28 0,0-1-411,1-23 411,14 23 0,7-15 0,2-2 0,3 1 0,4-6 0,6-2 0,16 9 0,2 4 0,-11 9 0,0 0 0,1 1 0,3-1 0,-4 3 0,12-7 0</inkml:trace>
  <inkml:trace contextRef="#ctx0" brushRef="#br0" timeOffset="222474">14811 6059 5734,'4'12'0,"9"25"0,-6-18 0,2 6 0,1 1 0,-1-3 0,10 20 0,3 3 0,-3-6 0,-1-4 0,5 8 0,-1-3-1093,-4-10 1,0-3 0,-1 1 672,6 10 1,1 0 419,2 2 0,-3-4 840,-6-9-840,-1 0 0,2 6 0,0-3 0,-3-3 0,1 1 0,1 2 0,1 2 0,-1-1 0,4 8 0,-1-5 0,4 8 0,-7-13 0,1 1 0,6 8 0,-2-3 0,-2-6 1103,0 3 0,-1-2-1103,-7-13 0,2 7 0,0 1 0,1 0 0,1 2 0,4 7 0,-4-7 0,1 0 0,0 3 0,1-2 0,-7-11 0,1 1 0,7 8 0,6 8 0,-3-4 0,4 6 0,-5-8 0,4 5 0,-4-3 0,-3-7 0,-3-3 0,4 6-430,-2-4 1,-1-1 429,-1-2 0,10 13 0,2 3 0,-2-1 0,-1-3 0,5 7 0,-4-6 0,-8-10 0,-2-3 0,7 10 0,0 0 0,-3-7 0,-3-2 0,5 6 0,1 0 0,6 7 0,2 2 0,-4-5 0,1-1 0,-1 1 0,-2-3 0,3 4 0,1 1 0,-2-4 0,0-1 0,0-3 0,-3-2 0,-5-5 0,0 0 485,12 12 0,4 3-485,-4-4 0,2 1 0,-3-2 0,-7-7 0,0 0-653,8 7 0,3 4 1,-5-5 652,2 0 0,-10-9 0,3 2-809,9 7 1,4 4-1,-2-2 809,-3-3 0,-1 0 0,4 2 0,2 2 0,-6-6 506,0 1-506,-2-4 0,7 5 0,-5-4 0,-7-5 0,-1 0-299,8 5 0,4 2 0,-6-4 299,-2 0 0,1-2 0,2 4 0,2 0 0,3 3 0,-6-4 0,3 2 0,-4-4 0,2 2 0,-3-3 0,13 10 0,2 1 0,-1-1 0,-16-12 362,6 3 1,2 0-363,10 6 0,-12-8 0,3 2 0,-3-2 0,1 1 0,-4-3 0,11 6 0,2 1 0,2 2 0,-8-7 0,-3-2 0,6 3 765,-4-2 1,-1-1-766,-4-2 0,1-1 0,-4-2 0,4 2 0,4 2 0,2 0 0,-1 0 0,2 1 0,0 0 494,-1 0 0,3 1 0,-1-1-494,-1-1 0,-1 0 0,-1-1 0,5 2 0,0 0 202,-4-1 1,1-1 0,0 1-203,1-1 0,0-1 0,-5-1 0,-9-3 0,2 0 0,12 4 0,10 2 0,0-1 0,-9-2 0,-12-3 0,-2-2 462,9 3 1,5 1 0,-1 0-463,8 1 0,-3-1 0,-16-4 0,2 1 0,17 3 0,7 2 0,-7-1 0,-17-5 0,-1 0 0,18 4 0,3 1 0,1-3 0,-1 0 0,-9-2 0,0 0 0,-7-1 0,1 0 0,2 0 0,11 1 0,2-1 0,-2 0-1639,1-1 1,0 1 1599,-3 0 1,2 0 0,-4-1 38,-2-1 0,-7 0 0,3-1 0,-1-2 0,9 0 0,-6-1 0,-10 1 0,0-1-120,6 0 0,6-1 0,1 0 0,-5-2 120,2-1 0,-1-2 0,4-2 0,4-1 0,-3-1 0,-4 2 0,-1-1 0,5-3 0,-1-2 0,-3-4 0,-1-3 0,-9 2 0,0-1 0,0-1 691,1 3 0,0 0 1,-1-2-692,2-4 0,-1-3 0,-5 4 0,5-8 0,-5 3 0,-1 0 0,4-6 0,-4 0 0,2-8 0,-3 6 0,-7 10 0,0 1-570,3-8 0,2-3 0,-4 4 570,1-4 0,-4 5 0,1-5 0,-1 4 0,-3 6 0,0-2-473,3-13 1,2-10-1,1-1 1,-5 10 472,-4 11 0,0 1 0,1-11 0,2-5 0,-3 8-336,-3-3 336,-1-2 74,-2 15 0,0-5-74,-2-2 0,-1-5 0,0 1 0,-1-3 0,0 0 0,0 0 111,-1 1 1,1 0 0,-1 0-112,-1 2 0,-1 0 0,1 5 583,0 8 1,1 1-584,-3-8 0,1 0 0,-4-12 922,-1 0-922,2 14 0,-1-5 0,0 3 0,2 5 0,-1 0-446,-1-5 1,-1-3 0,1 5 445,-6-10 0,0-2-309,3 13 0,-3-8 0,-1-1 0,2 6 309,1-1 0,-1 0 0,1 2 0,-2-5 0,-1 0 0,0 1 94,-4-5 0,-1 1 1,1 1-95,2 7 0,0 1 0,0-1 0,-5-10 0,-1-2 0,2 4 0,-2 2 0,1 3 0,4 7 0,1 1 0,4 8 0,-1-2 0,-11-15 0,0 1 0,11 14 0,1 2 0,-5-7 0,-3-1 0,1 0 0,-2-2 0,2 4 0,2 2 0,0 0 0,-2-1 0,-1-3 0,-2-1 0,-9-6 0,-3-1 0,4 5-142,8 6 1,-1 0 141,-8-8 0,-5-4 0,6 7 0,-3 1 0,5 5 0,-6-3 0,3 3 0,7 5 0,0 0 0,-10-7 0,-5-3 0,1 2 0,8 8 0,1 2 0,1 0 0,-13-6 0,0 0 0,13 6 0,-1 1 0,-1-1 0,-11-2 0,-2-1 0,6 3 0,12 5 0,-1 0 0,-6-3 0,-5-1 0,7 2 0,-3 0 0,-2-1 0,-8-3 0,5 2 0,10 5 0,1-1 0,-13-4 0,-5-3 0,8 4 0,-4-1 0,6 4 0,-8-2 0,5 2 0,8 2 0,1 1 0,-9-3 0,-5-2 0,7 4 0,-5-1 0,9 3 0,-6-2 0,4 2 0,8 2 0,0-1 0,-5 0 0,-3-1 0,-1-1 0,-11-1 0,-1 0 0,5 2 0,10 1 0,-1 0 0,2 0 0,-6-1 0,0 1 0,3 0 0,-12 0 0,2 1 0,13 2 0,0 0 0,0 0 0,-1 0 0,1 0 0,0 0 0,-1 0 0,0 1 0,3-1 0,0 1 0,1 0 0,-9-1 0,-1 0 0,8 0 0,0 0 0,-10-1 0,1-1 0,15 3 0,-2-1 0,-9-1 0,-8-2 0,-1 1 0,7 1 0,1-1 0,0 1 0,5 1 0,-5-1 0,0-1 0,0 2 0,-9-2 0,0 1 0,5 1 0,8 0 0,1 0 0,-10 0 0,-4-1 0,7 1 179,0 0-179,9 1 0,-6-1 0,-1 0 0,3 1 0,-1 0 0,0 0 41,-4-1 1,0 0 0,1 0-42,-9 0 0,5 1 0,4 1 420,0 1-420,-2 0 0,-2 0 0,-4 0 519,7 0 0,1 1-519,9 0 0,-5 1 0,-1 0 0,1 0 0,1 0 0,2 1 0,11 0 0,-27 3 0,4 2 0,-3 1 0,15-3 0,0 0 559,-14 2 0,5 1-559,16-2 0,-1 1 0,-3 2 0,-1 0 0,-3 2 0,3 0 0,2-1-436,4-1 436,0 1 0,-2 2 0,-1 1 0,-3 2 0,3-2 0,1-1 0,-5 5 1302,-2 1-1302,-4 6 0,0 0 0,-2 2-545,7-3 0,4-2 545,10-5 0,-7 9 0,-1 2 0,0 0 0,-4 4 0,1 0 0,10-10 0,-6 8 0,0 0 0,5-6 0,1 0 0,-1 0 303,-7 14-303,14-18 113,-11 19-113,17-23 0,1 0 0,2 1 0,-4 16 0,5-11 1153,-2 18-1153,4 4 0,0-16 0,2 9 1050,-1-15-1050,0-5 459,0 4-459,1-7 0,1-5 0,2 0 0</inkml:trace>
  <inkml:trace contextRef="#ctx0" brushRef="#br0" timeOffset="224450">16556 5664 5734,'2'-29'0,"1"0"0,3-7 0,2-10 0,2-4 0,0 2 0,-1 6-1093,-2 4 1,1 5 0,0-5 615,1-6 0,3-7 1,-1-2-1,1 3 0,-2 7 440,3-7 1,-1 5 36,0 2 0,1-3 0,-3 8 0,2-5 0,0 1 0,-2 6 0,1-4 0,-1 3 0,2-5 0,0-2 0,-2 4 0,-2 9 0,-2 5 0,-1-3 0,5-19 0,-7 31 1347,0 1-1347,-8 8 2899,-1 5-2899,-26 30 0,-4 13 0,7-10-43,6-6 0,-3 4 1,4-6 42,5-1-844,-15 17 844,17-20 0,-10 12 0,68-53 0,-23 11 0,17-10 0,2-3 0,-12 8 0,-3 1 0,15-10 0,-1 3 0,-27 22 0,11 22 0,-9-5 1001,7 18-1001,-11-13 953,3 10-953,2 8 0,-2-7 0,0-1 0,-4-16 0,0-11 0,3-3 0</inkml:trace>
  <inkml:trace contextRef="#ctx0" brushRef="#br0" timeOffset="225223">17006 4071 5734,'9'-26'0,"-1"-1"0,0-12 0,-1-9 0,0-1 0,0 5 0,1-4 0,0 0-678,-3 4 1,1-5 0,0 0-1,-2 9 678,-3 6 0,-1 6 0,1-13 0,-1-7 813,-1 14-813,2 1 438,0 14-438,-1 10 0,1 27 0,0 20 0,0 15 0,0-4-186,0-7 1,-1 3 185,0-6 0,1 5 0,-1 4 0,0 1 0,-1 0 0,0-4 0,-2 3 0,1 0 0,-1 0 0,0-3 0,1-3-697,1-1 1,-1-5 0,1 0-1,-1 3 697,-1 7 0,0 6 0,0-1 0,0-7 0,0-14 0,0-8 0,-3-5 0,-18-6 0,9-8 0,-14-6 0,7-15 0,2-5 0,2 0 0,6 0 0,10 10 1224,1-2-1224,13-9 0,8-9 0,0 3 0,-3 2 0,3-1 842,4-7 0,5-5 0,-1-5-842,-8 9 0,0-4 0,1-1 0,-2 1 0,-2 5-1035,1 0 0,-3 4 0,1-4 1035,0 0 0,1-4 0,0-2 0,-2 3 0,-4 7 0,-3 3 0,-3 1 0,0-8 0,0-5 0,-2 5 0,0 8 0,0 1-352,0-24 0,-1 6 352,-4 23 514,-12-8-514,-1 19 0,-5-3 3011,2 26-3011,6 16 0,2 4 0,-1 4-922,3 10 1,3 1 921,9-6 0,4-6 0,5 6 0,-2-5 0,5 9 0,0-2 0,3-2 67,11-8-67,-13-19 0,18 5 0,7-33 0,-18 7 0,1-3 0,-1 0 0,-3 4 1859,9 0-1859,-4 4 0,-2 3 0,0 1 0</inkml:trace>
  <inkml:trace contextRef="#ctx0" brushRef="#br0" timeOffset="226437">17692 3722 5734,'8'-11'0,"-1"2"0,-21 13 0,-8 10 0,-9 7 0,-1 6 0,9 1 0,2 1 0,0-1-400,3-1 0,2-1 400,12-10 0,4 2 0,19-3 0,27-29 0,-11 6 0,-8-10 0,-3-5 0,0-10 0,-8 11 0,3-3 0,-12 40 0,-2 9 0,-2 3 0,4 10 400,-4-8 0,0-3-400,0-11 0,1-4 0,12-25 0,10-22 0,2-8 0,-4 7 0,-1-7 0,0-1-73,-4 13 0,3-3 0,2-2 1,-3 0-1,-2 1 73,0-14 0,-3 1 0,-3 7-961,-5 16 1,0 2 960,7-22 0,-1 4 0,-7 18 0,-6 12 0,-2 8 0,-8 20 0,-4 15 0,0 7 0,5-2 0,-1 12 0,2 1 0,0-8-1028,1-5 0,0-1 1028,0 5 0,0 8 0,0-3 0,3-12 0,5-7 919,13 14-919,-5-24 0,10 8 0,3-40 0,2-17 0,-7 2 0,-1-8 0,0-3 0,1 0 0,-2 5-753,6-2 0,0 4 0,-1-5 753,-4 2 0,0-6 0,0-1 0,-3 4 0,-2 7 0,-2 2 0,-2 4 377,2-6 1,0 2-378,-2 6 0,-1 3 395,7-21-395,-18 65 0,1-2 0,-2 6 0,-1 3 0,-3 14 0,6-6 0,0 9 0,1 1 0,0-6 0,0-1 0,2 1 0,3 2 0,2 10 0,2 2 0,0-4 0,2-11 1413,1-7 1,5-5-1414,8 7 0,7 2 0,-1-15 0,-5-21 0,1-9 852,6 1 0,0-7-852,-6-15 0,-1-9 0,-5 5 0,-5 11 0,-2 0-470,4-7 1,1-3-1,-4 5 470,-6 6 0,5-16 0,-10 19 0,-2-5 0,-20 40 0,-5 14 0,10-11 0,1 3 0,-4 12 0,1 6 0,3-5 0,8-9 0,3-2-352,1 10 0,5-4 352,8-11 0,20-9 0,8-5 0,-8-6 0,1-3 0,13 3 0,2-7 0,-7-13 0,1-9 0,-7 3 0,-12 10 0,-1 0 0,5-7 0,3-3 0,-8 5 0,-10 4 1149,-15-12-1149,-1 18 0,-12-4 0,3 21 0,-6 13 0,4 14 0,2 3 0,-3 3-116,6-1 1,4-4 115,11-14 0,1-3 143,19 10-143,-6-18 0,10 5 0,-9-26 0,1-9 0,-5 6 0,2-3 0,9 21 0,-11 2-294,17 10 294,-15-1 0,1 2 1018,15 18-1018,-12-8 0,0 1 0,10 11 0,-16-16 0,-1 0 0</inkml:trace>
  <inkml:trace contextRef="#ctx0" brushRef="#br0" timeOffset="226600">18147 3667 5734,'43'-17'0,"1"-1"0,0 0 0,0 0 0,-1 0 0,3-1 0,-3 1 0,0 0 0,-3 3 0,-3 3 0,1 1 0,0-1 0</inkml:trace>
  <inkml:trace contextRef="#ctx0" brushRef="#br0" timeOffset="226808">19726 3086 5734,'-7'32'0,"0"1"0,-1-1 0,1 3 0,0 1 0,2 0 0,1 3 0,2-2-1399,1 3 1,2-1 1398,-1 6 0,2 0 0,1-2 0,2-3 0,0-1 0,3-5 0,1-2 0,0-9 0,8 10 0</inkml:trace>
  <inkml:trace contextRef="#ctx0" brushRef="#br0" timeOffset="227330">19979 3295 5734,'13'-29'0,"-1"10"0,-11 31 0,-2 6 0,-4 13 0,-1-9 0,-1 6-1093,-3 15 1,-1 8 0,2-4 604,0-8 1,1 0 487,-1 7 0,-1 3 0,5-11 489,4-12-489,2-3 0,14 11 0,-5-23 0,17-4 0,-11-27 0,-1-7 0,8-5 1224,-8 8 1,-1 1-1225,-4 9 511,7-4-511,0 11 0,2 0 0,6 24 0,0 6 0,-4-3-420,3 4 0,-2-1 420,-8-7-195,3 2 195,-4-5 0,1 1 715,-4-6-715,23-14 0,-14-3 0,1-23 0,2-17 0,-4 7 0,-3-3 0,-2-1 0,1-8 0,-9 16 0,-11 27 0,-6 37 0,1 20-408,4-10 1,2 1 407,5 10 0,7-4 0,1 0 0,0-3 0,0 0 0,4-4 48,9-15 0,-6-16 0,10-1 0</inkml:trace>
  <inkml:trace contextRef="#ctx0" brushRef="#br0" timeOffset="227482">19332 3475 5734,'49'-8'0,"0"1"0,0 0 0,-3 0 0,5-1 0,2-1 0,-4 1 0,-8 1-365,6-2 1,-2 1 0,-2 0 0,5-1 0,0 0 0,-6 1 0,-2 0 0,1 0 0</inkml:trace>
  <inkml:trace contextRef="#ctx0" brushRef="#br0" timeOffset="227655">20869 3208 5734,'-4'41'0,"1"0"0,-1 0 0,1 0 0,-1 0 0,3 4 0,0 3 0,1 2 0,0-2 0,1-5 0,1-8 0,2 1 0,2-3 0,2 14 0,-1 0 0,1 0 0</inkml:trace>
  <inkml:trace contextRef="#ctx0" brushRef="#br0" timeOffset="228755">21040 3635 5734,'15'-35'0,"1"-1"0,-1 1 0,5-13 0,0 9 0,-2 22 0,5 5 0,0 2 0,0 1-531,20-2 531,-32 15 0,5 20 0,-11-9 0,0 15 174,-24 5-174,3-14 0,-2 1 0,-10 15-456,-3-5 456,25-25 0,0 0 0,-3 4 255,3-3-255,4 3 0,12-8 0,4-3 558,5-3-558,9-9 0,1-3 0,1-1 0,1 0 0,0-5 0,-2-8 0,-5-4 0,-7 2 0,-1-1-279,7-4 1,-4-1 278,-10 4 0,-8 1 0,-22-2 0,-4 2 0,3-4-447,-5 8 0,0 7 447,11 18 0,2 3 0,-7 11 0,24 9 0,17-4 0,8-1 0,-7-3 0,3-3 0,10-3 0,5-4 0,-7-2 0,5-5 0,-8-2 0,-1-3 0,4-5 0,-9 5 505,-3 33-505,-21 7 0,-4 16 0,1 6 0,2-17 0,3 0 0,5-2 0,3 2 0,1-6 0,19 10 946,12-11-946,-7-49 0,-2-10 0,-7 7 0,7-12 0,-3-3 0,-17 6 0,-8 7 0,-7 11 0,-12 19 0,-19 26 0,18-14-410,-15 18 410,27-21 0,21 15 0,-5-15 0,17 8 0,-10-20-52,19-8 52,-3-3 0,7-3-531,-13 0 531,-12 5 0,15-3 0,-16 8 0,11 1 0,-20 18 0,3 28 0,-2-12-174,-4-6 0,0-2 174,0-1-133,4 19 133,-2-19 0,4 16 0,-4-29 0,19-11 0,-10-6 0,16-15-190,-14 1 190,1-4-175,3-16 1,0-3 174,-7 16 0,-1 0 0,7-13 0,-2 0 0,-5 15 0,-3 6 0,-3 6 678,8-9-678,-3 23 183,-1 3-183,8 14 0,-10-6 0,3 4 0</inkml:trace>
  <inkml:trace contextRef="#ctx0" brushRef="#br0" timeOffset="231167">22895 3394 5734,'8'0'0,"3"-10"0,5-8 0,1-10 0,1-9 0,-1-4 0,-7 0 0,-1-4 0,-1-2 0,1 4-1093,7-3 1,0 2 0,-2-1 848,-6 3 0,-2-3 1,-1 5-1,-3 11 244,-1 11 860,-3 2-860,-3 25 0,-3 5 0,1 21 0,0 17 0,-1 7-325,4-17 1,-1 6 0,0 3 0,1 2 0,-1 0 0,0-2 0,1-3 324,-2 2 0,1-4 0,0 0 0,-1 0 0,1 4-11,1-3 1,-1 6-1,0 1 1,1 0-1,-1-4 1,1-5 0,1-10 10,-1 3 0,0-5 0,0 0 0,-1 3 0,1-5 0,1-6 0,-1 0 0,1 25 0,-9-13 0,-29-46 0,18 12 338,-2-17 0,1-9-338,9 2 0,3 0 0,-8-13 1967,-2-5-1967,11 14 0,16 0 0,5-1 0,2 1 0,6-4 0,6-1 0,15 5 0,1 4 0,-15 5 0,1 1 0,6-4 0,3-1 0,-6 3 2298,7-7-2298,-5-2 0,6-5 0,-6 4 0,-10 8 0,-1 1-146,5-6 1,3-3 0,-5 4 145,0-7 0,-3 4 0,-6 5 0,0 1 0,1 0 0,2-8 0,-12 28 756,-3 0-756,-3 17 0,-2 11 0,-1 2 0,-1 3-429,2-1 1,0-3 428,3-8 238,7 21-238,-3-18 0,5 14 0,-1-22 0,0-6 0,4 1 0,16-12 0,-10-3 0,15-7 0,-11-14 0,2-11 0,-3 4 0,-5 9 0,0-1-457,7-11 1,3-6-1,-5 6 457,-2-7 0,-2-4 0,0-1 0,0 0 0,-2 5 0,-3 3 164,-6 17-164,3-25 0,-5 24 0,4-20 0,-5 10 0,0 17 0,0-16 0,-2 21 2298,0-5-2298,0 4 0,-1-2 0,0 5 0,0 0 0,2-5 0,-2 0 0,2-1 0,-2 3 0,0-10 0,-1 10 0,-11 8 0,-4 25 0,-2 10 0,4-10 0,0 3-820,-1 7 1,-3 8 0,1 1 0,2-6 761,3-3 1,1 1 57,-3 11 0,-2 5 0,4-1-757,7-5 1,2-2 0,1-1 756,-2 4 0,2 0-25,1-6 1,2 1 0,2-4 24,4-5 0,1-4 0,7 16 0,8-2 0,4-1 0,-3-10 0,-2-3 0,3-5 0,23-30 0,-18-4 0,-3 1 0,1-5 0,-4-11 0,-4-4 0,-2 7 0,-1-5 0,0-6 0,3-11 0,0-4 0,-1 2 0,-2 8 0,-4 7 0,-1 4 0,0-4 0,2-10 0,1-12 0,1 2 0,-1 11 0,-2 26 0,3 34 0,-5-41 0,-8 51 0,0 0 0</inkml:trace>
  <inkml:trace contextRef="#ctx0" brushRef="#br0" timeOffset="231449">24400 3520 5734,'15'1'0,"0"0"0</inkml:trace>
  <inkml:trace contextRef="#ctx0" brushRef="#br0" timeOffset="231594">24182 3167 5734,'16'1'0</inkml:trace>
  <inkml:trace contextRef="#ctx0" brushRef="#br0" timeOffset="232308">22552 4369 5734,'-30'6'0,"0"0"0,-2 1 0,5 10 0,3 5-2000,6 16 2000,7-8 0,6-6 0,3 3 309,10 3 1,5 1-310,3-2 0,1-1 0,-1 1 0,3-7 163,10-12 0,-2-12-163,-4-38 0,-7 7 0,-2-2 0,-8 7 0,-4 0 0,-3-9 0,-3 6 0,1 15 0,-25-7 0,17 25 0,-20 10 0,23 1 0,-2 3 0</inkml:trace>
  <inkml:trace contextRef="#ctx0" brushRef="#br0" timeOffset="232533">22788 4328 5734,'23'2'0,"-15"45"0,-10-11 0,-5 11 0,-2 5 0,-1-1 0,2-6-1093,0 3 1,1-4 0,-1 3 615,2-7 0,0 2 1,-1 2-1,2-1 0,1-3 477,2 11 0,3-2 0,-1-7 0,0-12 0,1-1 0,0 11 0,1 3 0,2-14 0,2-18 0</inkml:trace>
  <inkml:trace contextRef="#ctx0" brushRef="#br0" timeOffset="232722">23113 4553 5734,'-7'28'0,"0"11"0,4-8 0,0 5 0,0-2 0,0-2 0,1 0-1093,-1 4 1,1 4 0,0-6 1004,2 9 0,0-6 0,2-1 0</inkml:trace>
  <inkml:trace contextRef="#ctx0" brushRef="#br0" timeOffset="232958">23163 4487 5734,'30'-18'0,"0"1"0,6 9 0,5 3 0,-5 3 0,-11 1 0,0 3-1037,22 4 1,-7 4 1036,-24 5 639,-3 7-639,-28 3 0,-15 4 0,3-2 0,10-7 0,-1 0 113,-11 7 0,-7 1 0,-1-4-113,-1-10 0,-1-4 0,4-2 0,9-1 0,0 0 0,-8 1 0,0 0 0,1 0 0</inkml:trace>
  <inkml:trace contextRef="#ctx0" brushRef="#br0" timeOffset="235422">18450 5416 5734,'5'-7'0,"1"-3"0,3-12 0,0-3 0,3-7 0,-2 1 0,1-6 0,-1-2 0,-3-2 0,-1-1 0,-1 1-540,4-6 1,0 0 539,-4 8 0,-1-2 0,-1 10 0,-2 11 0,1-4 346,1 2-346,6 60 0,-3-19-112,-2 10 1,0 11 0,1 7-1,-2-1 112,-1-1 0,0 4 0,-2 0 0,1-1 0,1-1-751,-1-1 1,2-1 0,-1-1 0,-1 2 750,0-4 0,0 4 0,0-1 0,-2-3 0,0-4 0,-4 14 0,-2-9-451,-1-4 451,2 1 0,-5-10-152,-16-34 152,8-3 0,-13-10 0,13-8 0,2-1 0,-1 1 0,2-2 0,4 2 0,8 8 0,21-26 0,-4 22 187,0 0 1,4 1-188,4 7 0,3 2 0,5-2 0,0 0 0,0 0 0,0 0 1293,0 1 1,-2 0-1294,15-7 21,-10 2-21,9-5 0,-14 4 0,-6-4 0,4-6 0,-4 2 0,10-13 0,-15 8 0,3-9 0,-3 0 0,-4 8 0,-6-8 0,2-3 0,-9 4-68,-26 23 68,12 14-70,-26 14 70,24 11 0,2 14 0,1 2 0,5 0 149,2 2 0,8 2-149,22-10 0,5-3 0,-13-9 0,2-2 599,12 9 1,6-10-600,1-23 0,2-13 0,-4 2 0,-11 5 0,0-2 118,11-3 1,4-4 0,-8-4-119,-11-15 0,-8 0 0,2 2 42,-2 1 1,-4 1-43,-12 7 0,-27 32 0,15-10 0,-18 31 0,30-7 0,2 0 0,5 10 0,19 1 0,5-1 0,-1 5-577,4-7 0,1-4 577,-7-16 0,15-7 0,5-4 0,-12 0 0,-1-1 0,14 0 0,-2-1 0,-1-6 0,-26 9 0,-7 0 1154,-6-8-1154,-4 4 0,-14-3 0,-21 39 0,11-9-590,5 4 0,3 1 590,2 5 0,2 1 0,10 11 0,4 1 0,1-3 0,6 3 0,8-5 0,26-27 0,-4-4 0,10-14 0,-17-11 0,-2-6-1001,-10-11 1,1-11 0,-3 3 1000,-4 10 0,-1-2 0,-1-7 0,1-9 0,-2 0 0,-4 5-518,-6 9 0,-2 4 1,0 0 517,0-17 0,0 2 0,-2 11 0,-1 6 0,-5 8 292,0 17-292,-2 31 0,7 4 0,4-1 0,3 2 0,5 8 0,4 2 0,2 1 0,3 2 0,0-1 0,-1 4 0,0-2 0,1-9 0,0 0 0,0 0 0</inkml:trace>
  <inkml:trace contextRef="#ctx0" brushRef="#br0" timeOffset="235806">20105 5406 5734,'14'-15'0,"-1"-1"0,2-28 0,-1-7 0,-7 24 0,0 0-1093,3-11 1,1-6 0,-2 5 243,-3 4 0,-1-1 849,-1-9 0,1-6 0,-1 5 0,1 4 0,-1 1 0,-1-1 0,1-3 0,-2 6 1307,1-9-1307,-2 21 0,0 0 0,1-13 770,-2 1-770,-11 58 0,-3 12 0,0 0-835,-2 10 0,0 4 835,9-20 0,1 2 0,1 10 0,1 7 0,-1 2 0,1-6 0,0 2 0,1 1 0,0-1 0,0 7 0,1 1 0,3-8 845,6 6 1,2-7-846,-3-14 0,0-1 0,2 4 0,1-11 0,-4-25 0</inkml:trace>
  <inkml:trace contextRef="#ctx0" brushRef="#br0" timeOffset="235969">20026 5100 5734,'-14'-21'0,"0"0"0,-5-13 0,40 17 0,8 4-1093,11 3 1,11-2 0,-5 3 604,-15 3 1,1 0 487,15-1 0,6 0 0,-12 3 0,-10 6 0,8 2 0</inkml:trace>
  <inkml:trace contextRef="#ctx0" brushRef="#br0" timeOffset="236251">20572 4989 5734,'-11'27'0,"0"1"0,-2 6 0,2-1 0,6 8 0,0 0-1093,-3-7 1,-1 2 0,3-2 762,8 5 0,4-7 330,5-5 1107,4-3-1107,22 4 0,-16-15 624,18 2-624,-18-27 0,-8-14 0,-2-4 0,4-10-606,-8 4 0,-3 0 606,-8 0 0,-3-1 0,-10 2 0,-2 1 0,-3-2 0,2 5 0,-3 4 1873,-5 10-1873,-8 9 0,1 7 0,4 7 0,13 6 0,8-1 0</inkml:trace>
  <inkml:trace contextRef="#ctx0" brushRef="#br0" timeOffset="236665">21233 5218 5734,'-3'-15'0,"-7"-1"0,1 4 0,-7 2 0,-4 13 0,2 3 0,-17 16 0,14 13 0,3 3 0,5-16 0,1 1 0,3 10 0,2 4 0,6-4 0,9-8 0,3-3-524,2 5 1,1-2 523,15 6 0,-6-20-33,-7-8 33,-1-3 0,0-4 0,-1-2 0,-3-4 0,3-9 0,-2-9 0,-2 4 1042,-2-5-1042,-3 12 38,0 10-38,9 33 0,-7-7 0,6 23 0,17-20 0,-12-14 0,19 5 0</inkml:trace>
  <inkml:trace contextRef="#ctx0" brushRef="#br0" timeOffset="237153">21704 5211 5734,'9'-8'0,"-10"35"0,-5 15 0,-1 4 0,3-9 0,-1 9 0,0 0 0,2-9 0,1 12 0,0 5 0,2-19 0,10-68 0,-2-14 0,0 3 0,0-2-824,-4 16 0,0 3 824,1-16 0,-2 27 385,-1 1-385,0 2 0,1 2 0,3 16 0,-1 1 0,2 13 1263,6 22-1263,-5-17 0,2 0 0,-2 1 0,1-1 0,10 20 0,16-9 0,-16-22 0,18 8 0,-16-38 0,-3-7 0,3-7 0,-3-7 0,2-11 0,-4 7 0,-8 16 0,-2 0 0,5-20 0,1-9 0,-4 12 0,-3 13 0,2-4 0,-5 7 0,-4 24 0,-1 2 0,-1 9 0,3 3 0,0 0 0</inkml:trace>
  <inkml:trace contextRef="#ctx0" brushRef="#br0" timeOffset="237644">22356 5238 5734,'-17'19'0,"7"-7"0,-3 10 0,-1 8-1093,0 10 1,0 7 0,1-6-100,5-12 0,-1 0 1192,-3 13 0,-2 4 0,5-9 1409,5-11-1409,-3 14 860,7-27-860,-2 8 0,7-54 0,3-18 0,-1 4-454,-2 14 0,0-4 0,-1 4 454,0-12 619,0 10 1,-1 1-620,1-4-250,-1 9 1,0 3 249,-1 10 0,0 4 0,4 40 0,-2-11 773,0 7 0,1 5-773,8 16 0,2 0 0,0 1 854,-1-2 0,4-3-854,6-20 0,1-7 0,-1-5 0,1 1 0,0-8 0,-2-35 0,-4-9 0,2-2-72,-1-1 0,-2-2 72,-9 18 0,-3 3 0,4-14 0,-1-2 0,-1 2 0,-2 10 0,2-7 0,-3 4 0,-7 21 0,0-10 0</inkml:trace>
  <inkml:trace contextRef="#ctx0" brushRef="#br0" timeOffset="243126">6289 3511 5734,'-16'-23'0,"-25"1"0,8 12-490,7 7 0,-1 5 490,-1 14 0,2 5 0,3-4 0,0 4 0,-2 6 0,-3 7 0,0 2 0,4-5-873,1 2 0,2-1 873,-3 7 0,-1 3 0,6-6 604,8 6-604,12-11 0,5 5 0,1-4 0,-1-7 0,2-1-196,6 22 1,6-5 195,-1-24 0,5-6 0,6-3 0,5-2 0,0-3 0,13 1 0,0-3-124,-12-1 1,1 0 0,-2-3 123,6-6 0,-5-3 0,-5 0 0,7-6 0</inkml:trace>
  <inkml:trace contextRef="#ctx0" brushRef="#br0" timeOffset="243764">6644 3570 5734,'-1'-8'0,"-10"28"0,-2 13 0,-3 4-1050,0 5 1,1 2 1049,3 1 0,7-13 0,0 3 0,1-1 0,1 0 0,0-1-553,-1 15 0,1-2 553,3-6 692,2 3-692,-1-21 0,2 2 0,-2-28 0,2-28 0,-2-21 0,1 4 0,1 6 0,0 0-70,-1 7 0,0-6 0,0 1 0,0 5 70,2-6 0,0 4 276,0 3 1,-1 2-277,3-13 0,-1-2 0,2 44 0,8 24 0,7 23 0,1 6 0,-3-9-1325,-2-11 0,0 2 1325,3 9 0,4 10 0,-1-1 0,-5-12 0,2 2 139,-2-6 1,-1-1-140,2-2 0,-5-2 0,1-11 0,5-49 0,-3-18 0,-2 5-122,-3 8 1,2-5-1,-4 4 122,-7 12 0,-2 0 0,2-16 0,1 1 0,0-3 0,-2 4 0,4 8 0,4 23 2608,0 0-2608,12 36 0,2 14 0,0-4-386,-6-7 0,4 5 1,-3-6 385,5 4 0,-5-8 0,0-1 425,9 9-425,-5-7 0,-4-5 0,4-60 0,-13 13 0,-3-2 0,1-7 0,-3-1 0,-3 0 0,-1-1 0,-1 3 0,1-6 0,1 1 0,-1-11 0,0 8 0,2 27 0,0-5 0</inkml:trace>
  <inkml:trace contextRef="#ctx0" brushRef="#br0" timeOffset="244293">7563 3401 5734,'-2'42'0,"0"0"0,0 3 0,2 3 0,-1-2-722,0-3 1,1 1 721,2-8 0,0 5 0,0-1 0,1-5 0,2 0 0,1-3 0,-1 3 0,1-3 456,8 1-456,-9-34-969,-4-29 0,-6-24 1,0 6 968,2 15 0,-1-1 0,0-3 0,-2-7 0,1 1 0,0 7-459,1 7 0,1 5 459,-3-22 214,0 6 0,3 1-214,6 11 0,-3-20 0,13 65 0,2 10 0,4 8 1078,-3-3 0,0 2-1078,0-1 0,-1 0 0,2 1 0,2 3 0,3 2 0,4 4 0,-2-4-284,-5-5 0,1-2 284,5 12 0,3-11 0,12-38 0,-24-28 0,-4-8 0,8 12 0,-1-2-761,-10-12 0,-5-7 0,-2 6 761,-1 11 0,-1 0 0,-2-4 0,1-6 0,-1 1 0,0 5 0,1 6 0,0 0 0,-2-5 0,1-4 0,0 6 480,-1-10-480,1 22 0,0-8 0,1 26 0</inkml:trace>
  <inkml:trace contextRef="#ctx0" brushRef="#br0" timeOffset="244891">8813 3631 5734,'22'-3'0,"17"-1"0,12-2 0,-3 1 0,-8 0 0,4 1-656,-5-1 1,7 0-1,3 0 1,0-1 0,-4 1 133,-3 1 1,-2 0 0,-1-1 0,5 1 521,-2 0 0,4-1 0,1 1 0,1-1 0,-1 1 0,-3 0-93,5 0 0,-3-1 0,0 1 0,4 0 93,-7 1 0,1-1 0,2 0 0,1 1 0,3 0 0,2 0 0,-8 1 0,3 1 0,1 0 0,3 0 0,0 0 0,1 0 0,-1 1 0,0-1 0,-2 1 0,-1-1 0,1 0 0,0 0 0,-2 1 0,-1-1 0,1 1 0,0-1 0,1 1 0,3-1 0,-7 1 0,0-1 0,2 1 0,0-1 0,1 1 0,1-1 0,0 1 0,-1 0 0,1 0 0,0 0 0,-1 0 0,2 0 0,1 0 0,2 1 0,0-1 0,0 1 0,-1-1 0,-1 1 0,-2 0 0,-2-1 0,-4 1 0,-3-1 0,8 1 0,-7-1 0,-3 0 0,2 1 0,6-1 0,-5 1 0,4-1 0,2 0 0,2 1 0,1-1 0,1 1 0,-1-1 0,-2 1 0,-2-1 0,7 1 0,-1-1 0,0 1 0,-2 0 0,-1-1 0,-2 1 0,-4 0 0,4-1 0,-5 0 0,1 1 0,4-1 0,-3 1 0,5-1 0,4 1 0,0 0 0,-2-1 0,-4 1 0,-7-1 0,5 0 0,-8 1 0,2-1 0,1 0 0,1 0 0,-1 0 0,-1 0 0,0-1 0,6 1 0,-6-1 0,5 0 0,4 0 0,1-1 0,1 1 0,-2 0 0,-4 0 0,3 0 0,-3 0 0,-1 0 0,0 0 0,4 0 0,2 0 0,4-1 0,1 1 0,-1-1 0,-3 1 0,-4 0 0,11 0 0,-5 1 0,-9 0 0,-13-1 0,-4 2 0,7-1 0,-1 1 0,10 1 0,6 1 0,3 1 0,-19-2 0,0 1 536,17 0 0,-2 1-536,-6 1 0,-15-3 422,5 1 1,1 0-423,-1-1 450,4 2 0,-6-2 0,-22-4 1,-1 0-1</inkml:trace>
  <inkml:trace contextRef="#ctx0" brushRef="#br0" timeOffset="245161">15118 3346 5734,'34'18'0,"0"1"0,1-1 0,-1 1 0,1 9-656,-5-12 1,13 2-1,3 1 1,-4-2 0,-10-4-1435,5 5 2090,-3 0 481,2 8-481,-13-5 0,3 8 942,-14 5-942,-14-3 0,-5 6 0,1-3 0,2-3 0,-1 0-435,-3 5 0,-4 3 0,1-6 435,-8 7 0,-6 2 0,-2 0 0,13-20 0,0 0 0,-6 6 0,-2 2 0,2-5 399,-8 2 0,0-2 0,7-10 0</inkml:trace>
  <inkml:trace contextRef="#ctx0" brushRef="#br0" timeOffset="246576">14837 2778 5734,'-15'16'0,"6"-4"0,-1 15 0,0 4 0,3 1 0,4 3 0,-1 6 0,2-5 0,-1 4-1123,2 2 1,1-3 1122,1-20 0,-1-3 688,0 16-688,0-14 365,-1 16-365,1-22 0,-2 2 0,2-4 1192,-1-1-1192,0-1 0,-1-9 0,-3-12 0,-3-36 0,2 15 0,2 5 0,-1-2 0,2 1 0,-1 2 0,-1-15 0,-1-6 0,0 1 0,2 11 0,-1 1 0,-1-7 0,1 8 0,0 0 0,-1 0 0,1 0 0,-1-4 0,3 20 0,-2-17 0,4 22 0,5 5 0,3 0 0,13 5 0,-2 1 0,9-1 0,7-2 0,4-1 0,4-2 0,-2 1 0,-2 1 0,1 0-238,-1-1 0,2-1 0,-10 3 0,-14 5 0,-2 1 0</inkml:trace>
  <inkml:trace contextRef="#ctx0" brushRef="#br0" timeOffset="246824">14877 2908 5734,'-16'21'0,"11"-5"0,13-14 0,9-3 0,2-2 0,22-8 0,5-2 0,-18 6 0,1-1-202,2-1 0,4-1 0,-4 1 202,-1 0 0,-5 1 0,5-2 0,6-2 0</inkml:trace>
  <inkml:trace contextRef="#ctx0" brushRef="#br0" timeOffset="247273">15512 2646 5734,'-4'47'0,"1"0"0,-1 1 0,0-1 0,1 0 0,-1 1 0,0-2 0,-1 2 0,0-2 0,1-8 0,1-10 0,-1-6 0,-3-39 0,2-6 0,-2-15 0,-1-4 0,4 14 0,-1 0 0,-1-12 0,-1 1 0,4 11 0,0 6 0,1 5 0,16 28 0,-5 4 0,2 9 0,1 2 0,-1 2 0,6 11 0,2 2 0,-5-14 0,-1 0 0,4 11 0,2-1 0,14-4 0,-19-30 0,19-18 0,-19-18 0,-3-14 0,-2 3 0,2 6 0,-1-1-702,1-5 0,-1-5 0,-3 9 702,-2 1-705,1 0 705,-3 17 0,2-15 0,-2 19 0,1 9 0,-3 7 0,-1 13 0</inkml:trace>
  <inkml:trace contextRef="#ctx0" brushRef="#br0" timeOffset="247822">16095 2693 5734,'-9'24'0,"0"8"0,2 10 0,3-8 0,0 0 0,1 3 0,0-10 0,1 2 0,0 5 0,0-4 0,0 0 0,1 2 0,-1-11 0,0-35 0,1-33 0,0-2 0,0-2 0,1 15 0,-1-1 0,2-7 0,-1 2 0,1 5 0,1 12 0,4 5 0,19 52 0,-8-7 0,-2-3 0,1 4 0,9 16 0,-1-2 0,-4-5-543,3 4 0,-2-4 543,-14-24 0,9 4 0,-8-13 0,12-12 0,-9-16 0,-2-11 0,-1 2 0,1 7 0,-1 0 0,1-6 0,1-4 0,-1 1 0,-1-6 0,-1 5 0,0 0 95,0 2 0,0 3-95,-5 19 0,5-9 0,-2 10 0,4 1 0,-2 14 0</inkml:trace>
  <inkml:trace contextRef="#ctx0" brushRef="#br0" timeOffset="248468">16905 3034 5734,'4'4'0,"24"-6"0,14-2-820,-6 0 1,10-1 0,5 0 0,0 0 342,-4 1 0,1 1 1,2 0-1,1-1 0,0 1 464,-4-1 1,1 1 0,0-1 0,0 1 0,1 0 0,0 0 12,-7 0 0,0 1 0,0-1 0,0 1 0,2 0 0,1 0 0,2 1 0,-2 0 0,4 0 0,2 1 0,2 0 0,0 1 0,0-1 0,-2 1 0,-1-1 0,-3 0 0,-4 0 0,10 0 0,-7 0 0,-1 0 0,2-1 0,6 2 0,-10-1 0,5 1 0,5-1 0,1 1 0,1 0 0,-1 0 0,-2 0 0,-5 0 0,-4 0 0,-8-1 0,8 1 0,-10 0 0,5-1 0,4 1 0,7-1 0,2-1 0,-4 1 0,-7 0 0,-1 0 0,-2-3 0,12-6 0,4-5 0,-20-2 0,-26-2 0,-8-27 0,-14 28 0</inkml:trace>
  <inkml:trace contextRef="#ctx0" brushRef="#br0" timeOffset="248754">19525 2641 5734,'-22'-2'0,"7"1"0,41 13 0,16 4 0,-8-1 0,-5-5 0,5 3 0,-3 0 0,-3 1 0,-3 1 0,-3-1 0,-3 2 0,1 4 0,-7 3 0,-19 16 0,-8 1 0,-1 6 0,-1-10 0,-4 3 0,-4-1 0,0-3 0,4-4 0,-2 2 0,3-3 0,11-18 0,1-4 0,-1 1 0</inkml:trace>
  <inkml:trace contextRef="#ctx0" brushRef="#br0" timeOffset="249340">20559 2349 5734,'1'19'0,"0"-7"0,-7 23 0,4 11 0,1 3 0,2-2-533,0-10 0,1 4 0,1-5 533,7 8 0,-3-17 0,0 0 0,3 6 0,-1-4 503,-5-20-503,7-11 0,-3-6 0,5-11 0</inkml:trace>
  <inkml:trace contextRef="#ctx0" brushRef="#br0" timeOffset="249557">21004 2216 5734,'0'5'0,"-5"25"0,-7 19 0,0-3-1639,4-10 1,-1 1 1071,0-1 0,-1 6 0,1 2 0,2-4 567,4 2 0,2-2 0,1-2-95,1 4 1,0 0 94,0-7 0,-1 2 0,3-5 110,10 15 1,-2-37 0,5-1-1</inkml:trace>
  <inkml:trace contextRef="#ctx0" brushRef="#br0" timeOffset="249892">21402 2358 5734,'-23'31'0,"0"-1"0,0 0 0,-9 10 0,10-2 0,25 8 0,18-2 0,5 0 0,-15-17 0,3-3 0,13 3 0,6-1 0,-3-14 0,-8-23 0,-2-6 0,8 6 0,-2-4 0,-12-14 0,-4-7 0,-3 4 0,-1-8-812,-2 1 1,-3 3 811,-7 15 44,-24-19-44,11 21 0,-17-11 0,18 25 0,-9 6 0,-1 2 0,2 0 0,0 2 0,2 2 0,11-1 0</inkml:trace>
  <inkml:trace contextRef="#ctx0" brushRef="#br1" timeOffset="265944">8436 5168 24575,'0'0'0</inkml:trace>
  <inkml:trace contextRef="#ctx0" brushRef="#br0" timeOffset="271467">2326 9938 5734,'29'-26'0,"0"1"0,-1-1 0,9-9 0,-2 8 0,13 20 0,-25 6 0,20 5 0,-34 23 0,-6 5 0,0-2 0,-7 8 0,-3 8 0,-1-8 0,-3-4-564,-3 4 1,1-5 563,9-22 270,-1 8-270,5-9 0,8 2 0,19-11 0,6-5 0,1 2 0,3-1 0,1 1 0,2 9 0,-11-1 0,1 8 0,-24-3 0,-13 13 0,-5 2 0,-2 1-122,-2 2 1,-2-2 121,-4-6 0,-8-1 0,0 0 0,-1-1 0,3-1 0,-2-4 0,2-10 0,2-5 0,5-1 0,-25-5 0</inkml:trace>
  <inkml:trace contextRef="#ctx0" brushRef="#br0" timeOffset="271678">2829 9993 5734,'31'0'0,"0"1"0,-2-1 0,0 0 0,-2 0 0,1 1 0,7 0 0,5-1 0,-4 1 0,0 0 0,-2-1-419,18 1 0,-6 0 419,-11-5 0,-11-1 0,7-3 0</inkml:trace>
  <inkml:trace contextRef="#ctx0" brushRef="#br0" timeOffset="271857">3356 9610 5734,'-20'31'0,"-1"1"0,0 0 0,-6 4 0,7 3-1093,15 5 1,9 4 0,0-6-100,-2-15 0,1 1 1192,0 11 0,1 5 0,1-9 0,4-6 0,-1-4 0</inkml:trace>
  <inkml:trace contextRef="#ctx0" brushRef="#br0" timeOffset="272258">3510 9549 5734,'20'-20'0,"0"-1"0,12-3 0,-1 5 0,-7 9 0,21-5 0,-16 13 0,-2 3 0,-2 0 0,24 6 0,-38 5 0,-10 16 0,0-8 0,-13 15 0,3-22 0,-12 19 0,12-19 0,-5 10 0,12-13 0,36 25 0,-17-18 0,8 3 0,8 3 0,-5-5 0,-3-2 0,4 0 0,-2 4 0,-11 20 0,-22 4 0,-9-13 0,-6 5 0,-2-4 0,-5 0 0,-6-3-365,2-5 1,-7 0 0,-1-1 0,6-4 0,1-4 0,2-2 0,-14 4 0,0-1 0</inkml:trace>
  <inkml:trace contextRef="#ctx0" brushRef="#br0" timeOffset="272927">2113 11679 5734,'-11'-34'0,"8"5"0,10-6 0,3-1 0,2 4-487,-1 6 0,0 5 487,-5 12 314,12 14-314,-10 2 161,13 22-161,-14 12 0,-1-6-695,0 7 695,-3-20 0,-1 0 464,2 6-464,0 4 0,0-6 0,-1-2 0,7-5 0,-1-13 0,7 3 0,-1-16 0,10-11 0,2-4 0,4-4 78,-1 1 0,-1-1-78,-10 7 0,-2 2 0,9-10 0,3-4 0,-12 12 0</inkml:trace>
  <inkml:trace contextRef="#ctx0" brushRef="#br0" timeOffset="273113">2603 11465 5734,'48'-12'0,"-17"9"0,2 3 0,-1 3 0,0 2-564,-2 1 1,-5-4 563,-8-8 0,-8-1 0,1-2 0</inkml:trace>
  <inkml:trace contextRef="#ctx0" brushRef="#br0" timeOffset="273275">2897 11324 5734,'-28'39'0,"17"-7"0,2 4 0,2-4 0,4 8 0,0 8 0,4-1 0,12-14 0,-1-9 0,5-5 0</inkml:trace>
  <inkml:trace contextRef="#ctx0" brushRef="#br0" timeOffset="273612">3068 11399 5734,'5'-50'0,"0"1"0,7 12 0,3 0 0,1 10 0,8 10-633,0 2 1,0 2 632,-7 11 0,1 1 403,11 12-403,-10-1 0,7 11 0,-13 7 0,-4-5-226,-2 9 226,-3-10 0,-2 0-58,0 3 1,0 0 57,2 5 0,0 16 615,6-22-615,4-16 0,4 3 0,4-14 0,16-15 0,1-4 0,-2 1 229,4-2 1,0-3-230,-14 4 0,-4 2 0,4-3 0,-5 4 0,0-1 0</inkml:trace>
  <inkml:trace contextRef="#ctx0" brushRef="#br0" timeOffset="276460">6681 9271 5734,'-36'-9'0,"17"6"0,-19-5 0,24 8 0,-29 1 0,15 1-616,2-1 0,0 1 616,-3 1-189,-2 2 0,-3 0 189,5-1 0,0 0 0,-6 2 0,-3 0-953,-10 1 0,-5 1 0,6-1 953,17-2 0,1-1 0,-14 3 0,-5 0 0,9-1-564,3-1 564,3-1 0,-4 1 0,0-1 0,-5 0-138,6 0 1,1 0 137,4-1 141,4-1 1,-2 0-142,-20 0 0,19 0 0,1 0 1897,-14-1-1897,12-1 0,0 0 0,-16 0 0,-4 0 0,25-1 0,-1 1 256,-4 0 1,-4 0 0,-2 0-257,-7 1 0,-2 1 0,6-1 116,9 0 1,-1 0-117,-14 0 0,-7 1 0,4-1 0,8 0 0,-1 0-861,-4 0 0,-4 0 0,2 0 861,-2-1 0,1 1 0,8 0 0,-2 0 0,8 0-172,-8 0 172,1 0-285,-1 1 0,-8 1 1,4-1 284,13-1 0,-3 1 0,-1 0 0,-10 1 0,-3 0 0,3-1 0,10 1 0,3-1 0,3 0 0,-8 0 0,-4 1 0,4-1 356,11 0 1,0 0-357,-7 0 0,-7 0 0,-1 1 0,5-1 0,-3 0 0,0 1-179,1-1 1,-7 1 0,2 0 0,10-1 178,-5 2 0,-3 2 0,-10 2 0,6 0 0,14-2 0,-1 1 0,0-1 0,-7 3 0,-3 0 0,-1 1 0,2 0 0,-5 2 0,1 1 0,0 0 0,2-1 0,6-1 0,2-1 0,0-1 0,-1 2 0,-5 1 0,-1 0 0,1 0 0,7 0 0,1-1 0,2 1 0,-8 6 0,-5 2 0,4-1 0,-1-1 0,1 1 0,2 0 0,-2 1 0,6-1 0,7-2 0,4-1 0,-14 9 0,15-9 0,2 0 0,-6 5 0,-1 8 0,-1 3 0,14-14 0,1 1 0,-14 16 0,2 0 0,5 3 0,10-7 0,-3 8 0,1 2 0,2-6 0,-1 1 0,0 1 0,1 0 0,-2 5 0,1 0 0,3-7 119,3-7 1,2 0-120,-1 9 0,0 7 0,-1 2 0,2-6-120,-1 3 1,1 0 119,1-4 0,-2 4 0,1 1 0,2-3 0,2 2 0,2-3 0,1 0 0,1-3 0,1 0 0,1 3 0,0 6 0,3 5 0,-1-1 0,1-5 152,-1-6 1,1-3 0,0-1-153,2 2 0,0 1 0,3 0 0,4 4 0,2 1 0,0-3 0,1 0 0,2 0 0,-2 1 0,3 3 0,-2-6 77,-3-11 0,2-1-77,12 6 0,5 3 0,-3-5 246,-8-7 0,0-1-246,6 7 0,4 3 0,5-2 0,-1-5 0,6 0 0,-1-3 0,-6-2 0,-2 0 0,2-1 0,0 1 0,8 3 0,2 1 0,-1-1 0,-8-5 0,5-1 0,-4-2 0,-6-2 0,0 0 0,0-1 0,4 1 0,1-2 0,-5-5 0,1 0 0,-2-2 0,-1 1 0,3-2 0,9-4 0,9-3 0,0-1 0,-8-1-552,-6 0 0,-2-2 552,10-2 0,6-3 0,-9 1 0,-17 3 0,-4-1 326,4-2 0,2-2-326,3-3 0,5-3 0,1-1 0,-4 2-150,6-3 1,3-3 149,-14 6 0,6-4 0,5-4 0,1-1 0,0-1 0,-1 2 0,-5 1 0,-5 5-45,3-3 1,-5 3-1,3-3 45,6-5 0,6-4 0,2-2 0,-4 3 0,-10 7 0,-7 6 0,-2 0 0,5-6 0,6-4 0,1-1 0,-5 4 0,3-1 0,1-2 0,-4 3 0,6-4 0,4-4 0,0 0 0,-3 3 0,-6 6 0,7-6 0,-2 2 0,-6 6 0,5-4 0,1-1 0,-2 1 0,-5 6 0,3-2 0,0 0 0,-1 2 0,7-4 0,2-2 0,-1 1 0,-7 5 0,5-4 0,1 0 0,-6 4 0,7-6 0,3-1 0,0-1 0,-4 3 0,-7 6 0,-2-1 0,-1 2 0,2-3 0,6-3 0,-2 0 0,-7 5 2060,5-6-2060,-6 4 0,3-4 0,-2 3 0,-8 6 0,2-1-148,4-4 1,6-6 0,1 0 0,-3 2 147,9-8 0,-1 1-458,-8 8 1,0-1 0,-1 1 457,5-4 0,-2 2 0,-8 7 0,-2 3 1217,10-10-1217,8-6 0,-16 13 0,-1 1 0,3-4 0,0-2 0,0 0 0,0 1 0,-2 0 0,-7 7 0,10-10 0,0-2 0,-1 2-145,7-7 1,0-1 144,-9 10 572,9-12-572,-8 8 0,-8 7 0,-1 0 0,4-6 1786,5-9-1786,-15 21 975,8-16-975,0-3 0,0 0 0,-1-2 0,-8 20 0,1-4 0,-4 6 0,-1-10 0,-1-1 0,-1 3 19,0-4 0,0 3-19,-3 10 0,-2-17 0,2 14-19,-4-16 19,3 21 0,-4-16 0,3 16 0,-3-10 574,5 14-574,-6-8 0,4 6 0,-4-6 445,2 3-445,1 4 117,-2-6-117,3 7 0,0-3 0,1 4 0,2 3 0,0 0 0</inkml:trace>
  <inkml:trace contextRef="#ctx0" brushRef="#br0" timeOffset="295622">3819 7206 5734,'4'8'0,"-6"-14"0,1 1 0,-7-23 0,-5-9 0,5 12 0,-1-2-636,-4-8 1,-2-7-1,-1-1 1,1 4 635,1 4 0,1 4 0,0-3 0,-5-9 0,0-1 0,0 1 0,2 7 0,0 2 0,1 4 0,2 1 0,0 2 0,-5-10 0,-3-5 0,-1 2 0,-4-6 0,0 0 0,3 5 0,1 3 0,-2-3 0,4 7 0,-4-7 0,-4-4 0,-1-3 0,1 3 0,3 4 0,5 8-1085,-5-5 1,2 2 1084,0-1 0,-4-4 0,0-1 0,2 4 0,5 8 0,2 2 0,-2-4-205,-4-4 0,-3-7 1,-2-2-1,2 1 1,1 4 204,4 6 0,2 3 0,0-1 0,-1-2 0,-4-6 0,-3-3 0,1 0 0,1 1 0,3 5 0,4 3 0,2 4 0,2 1 0,-3-2 0,0 0 0,3 3 0,-1-2 0,-1-1 0,-4-7 0,-1-2 0,3 4 0,3 7 0,0 0 0,-4-6 0,-1-4 0,3 7 0,0 0 16,-5-8-16,5 9 0,0 0 0,-5-10 0,1 3 0,2 5 0,12 16 2240,-11-15-2240,13 21 0,5 12 0,1 1 0</inkml:trace>
  <inkml:trace contextRef="#ctx0" brushRef="#br0" timeOffset="296207">3831 6687 5734,'10'39'0,"0"1"0,0-2 0,-2-5 0,-1-12 0,-3-17 0,-11-41 0,1 11 0,-1-4-790,0 3 0,0-4 0,-4-8 790,2 9 0,-3-7 0,-1-5 0,-2-4 0,-1-3 0,0-1 0,-1 0 0,1 1 0,1 3 0,1 2 0,1 6-450,-3-11 0,3 5 0,0 3 1,-1-3-1,-3-6 450,5 13 0,-1-5 0,-2-3 0,-1-3 0,0-1 0,0 0 0,-1-1 0,2 2 0,-1 2 0,2 4 0,2 3 0,1 6-265,-4-11 1,3 9 0,1 1 0,-2-5 264,0 0 0,0-2 0,-2-4 0,0-1 0,0 1 0,0 0 0,1 2 0,-1-1 0,0 1 0,0 1 0,1 0 0,-1-1 0,0 0-10,-1-4 0,-1-2 1,1 0-1,0 0 0,0 2 1,1 4 9,-2-6 0,0 1 0,1 5 0,1 4 0,-1-2 0,1 5 0,4 9 0,0 0 0,-2-4 0,-1-2 0,-2-3 0,-1-2 0,3 8 0,-1-2 0,1 1 0,-2-5 0,-1 2 0,0-4 0,2 7 0,7 14 0,2 5 0,3 9 0,3 9 0</inkml:trace>
  <inkml:trace contextRef="#ctx0" brushRef="#br0" timeOffset="296710">4141 7089 5734,'9'32'0,"3"8"0,-5-18 0,2-11 0,-7-18 0,-2-20 0,-4-3 0,-1-10 0,-2-3 0,1 2-1093,0-3 1,0 0 0,-1-4 1072,2 11 1,-1-4 0,-1-2 0,1-1 0,-1 0 0,0-1-306,1 4 1,-1 0 0,1-1 0,-1-1 0,0 0 0,0-1 0,0-1 324,1 0 0,-1-2 0,-1 0 0,1-1 0,0-1 0,0 1 0,0 1 0,0 0-10,0 3 1,0 0 0,0 1 0,1 0 0,-1 0 0,0 0 0,0-1 0,0-1 9,1 0 0,-1 0 0,0-2 0,1 0 0,-1 0 0,0 1 0,1 0 0,-1 1 0,0 1 0,0-2 0,-1 1 0,1 1 0,0 0 0,-1 0 0,0-1 0,-1-2 0,0 1 0,-1-2 0,0-2 0,-1 0 0,0-1 0,0 1 0,0 1 0,1 3 0,0 2 0,0-5 0,0 4 0,1 1 0,0 2 0,0-1 0,-1-2 0,-1 2 0,-1-3 0,-1-1 0,1 1 0,0 3 0,2 6 0,1 7 0,0-1 0,1 6 0,-1-6 0,-1 1 0,0-3 0,2 7 0,0 1 303,-2-4 1,-8-3 0,8 27 0</inkml:trace>
  <inkml:trace contextRef="#ctx0" brushRef="#br0" timeOffset="297752">2114 3913 5734,'13'-23'0,"9"-6"0,3-1 0,3-1 0,-5 4 0,1 2 0,7-1 0,-16 17 0,6 0 0,-12 14 0,-4 14 0,-6 9 0,-1 1 0,2 3-262,-2-2 0,-1-4 262,2-15 0,0 4 0,2-4 0,5 1 0,6-8 0,7-4 0,20 2 0,-13-1 524,12 3-524,-20-1 0,6 4 0,1 0 0,-3 0 0,-1 12 0,-6 2 0,-19-6-384,-9 20 384,-5-20 0,-9 3 0,-2 0 0,2-2 0,-3 2 0,0-1 0,-1-3 0,5-7 0,-5 0 0</inkml:trace>
  <inkml:trace contextRef="#ctx0" brushRef="#br0" timeOffset="297965">2648 3791 5734,'26'-1'0,"1"0"0,19-1 0,1 0 0,-17 0 0,-2-1-1223,13 0 1,-3-1 1222,-7-3 0,-11-2 0,-2 0 0,-3-2 0</inkml:trace>
  <inkml:trace contextRef="#ctx0" brushRef="#br0" timeOffset="298115">3012 3599 5734,'-8'48'0,"0"0"0,0 1 0,1 3 0,1 1 0,3-11 0,7-7 0,0-8 0,0-1 0</inkml:trace>
  <inkml:trace contextRef="#ctx0" brushRef="#br0" timeOffset="298552">3104 3631 5734,'1'-27'0,"0"0"0,2-19 0,16 10 0,-7 16-700,12-12 700,-11 21 0,0 2 0,18 0 0,-15 7 228,13 1-228,-11 16 0,-18 18 0,8-8 116,-21 12-116,1-15 0,5-7 0,7 12 0,20-9 0,5-1 0,-1 5 178,2-5 0,-1-1-178,-9-2 0,-3-2 0,2 5 0,-7-4 0,-1 2 0,-10 31 0,-4-17 0,-11 12 0,-10 2-1071,4-19 0,-4-2 0,2 0 1071,-7 9 0,0-1 0,-7-1 0,2-6 0,10-10 0,-17-3 0,17-7 0,-12-2 0</inkml:trace>
  <inkml:trace contextRef="#ctx0" brushRef="#br0" timeOffset="299186">1970 4545 4736,'49'4'0,"-1"0"0,0 0 0,1 1 0,-1-1 0,1 0 0,-1 0 0,0 1 0,1-1 0,-1 0 0,0 0 0,1 0 0,-1 1 0,0-1 0,2 0 0,0 2 0,1 1 0,0 0 0,0 0 0,-1-1 0,-2-1 0,-1-2 0,-1-2 0,-3-3 0,-3-3 0,-2-4-469,5-9 1,-4-7 0,-3-3 0,-2-3 0,-2-1 0,-2 2 0,0 3 103,7-6 0,-3 3 0,-1-1 1,2-4 387,-5 5 0,2-3 0,2-2 0,-1-2 1,-1 0-1,-3 0 0,-3 1-23,-4-3 0,-2 0 0,-3-1 0,-1 0 0,-1 3 0,0 1-33,2 0 0,-1 3 1,-1 0-1,-2-3 33,1-3 0,2-2 0,-3-1 0,-6 1 0,-8 5 0,-20-8 0,-13 5 0,1 3-11,10 9 1,1 2 0,-4 0 10,-7-3 0,-5-2 0,-2 3 0,3 7 0,2 7 0,2 6 0,-9 2 0,7 3 0,-7 1 0,-6 2 0,-3 1 0,-3 0 0,-1 1 0,2 0 0,1 0 0,5 0 0,6 0 0,-5-1 0,6 0 0,3 1 0,-3 0 0,-6 0 0,7 1 0,-4 0 0,-5 0 0,-2 1 0,-2 0 0,0 0 0,2 1 0,2-1 0,3 1 0,6 1 0,6-1 0,-12 5 0,10 0 0,-4 5 0,2 0 0,-5 4 0,-1 1 0,-1 2 0,3-2 0,5-3 0,-2 3 0,5-3 0,-3 3 0,1-1 0,-4 4 0,0 1 0,4-2 0,8-3 0,-6 16 0</inkml:trace>
  <inkml:trace contextRef="#ctx0" brushRef="#br0" timeOffset="300577">1423 1988 5734,'7'27'0,"-1"17"0,1 6 0,0-10 0,0 0-404,-2-3 1,0 2 0,2-1 403,1-4 0,1-1 0,1-2 0,1 3 0,1-1 0,3 8 0,0-2 0,2 5 386,-4-13-386,-23-51 0,2 2 0,-5-11 0,-2-6-1051,2 5 1,0 0 1050,-1-5 0,-2-3 0,3 5 0,-2-5 0,1 1 0,0 3-1009,-1-5 1,0 0 1008,-2-3 0,0-3 0,2 8 0,-1-5-396,-1-1 0,-1 0 396,2 2 0,1 3 0,1 3 0,5 12 0,-4-12 0,5 13 1000,-5-15-1000,11 27 0,-1-8 0,25-10 0,12-4 0,-3 4 0,3-1 627,-5 3 0,3-3 0,1 0-627,1 3 0,3-2 0,-1 2 0,-5 4 155,-3 1 0,-1 2-155,5-4 0,2-1 0,-8 5 0,-8 7 181,-2 1-181,13 1 0,-12 9 0,10 4 0,-9 25 0,1 13 0,0 6 0,-6-16 0,1 2-683,1 4 1,0 3 0,-1-3 682,-3-7 0,1 1 0,3 6 0,3 6 0,1 1 0,-2-5 0,0 2 0,1 0 0,-1-2 0,4 5 0,0 0 0,-1-3 397,0-5 0,0-3 0,2 1-397,-2-2 0,2 2 0,-1-1 0,0-1-248,2 3 0,-2-2 0,1 0 248,0 0 0,0-1 0,-3-5 0,8 11 0,-5-6 2451,3 6-2451,-18-20 0,-45 14 0,13-17 213,-3-2 0,-7 0-213,-1-2 0,-3 0 0,3-1 0,7-1 0,0-1 361,-7 2 1,-5 2 0,2-1-362,4-1 0,1 0 0,4-1 0,-15 3 0,-2 2 0,4-1-556,21-7 556,1-1 0,1 1 0,-7 1 0,9-3 0,-8 3 0,2-7 0,10-2 0,-10-3 0</inkml:trace>
  <inkml:trace contextRef="#ctx0" brushRef="#br0" timeOffset="301347">1597 1830 5734,'23'35'0,"-5"-5"0,-2-2 0,3 10 0,3 5 0,-1-2 0,-3-6-1639,3 6 1,1 1 1161,-5-8 0,3 6 1,1 1-1,-1-3 0,-4-7 1181,-2-4 1,1-1-705,7 10 0,5 5 0,-4-4 0,-6-9 0,1-1 286,5 10 1,3 3 0,-6-11-287,-6-14 0,-4-9 0,-13-21 0,-8-15 0,-7-15 0,-3-3 0,4 7 0,0 1 0,0-1 0,2 7 0,-2-7 0,-1-1 0,0 2 0,3 6 0,-3-8 0,0 3-34,3 8 1,0-2 0,-1 1 33,1 2 0,1-1 0,-1 2 0,-5-11 0,2 3-511,-5-8 511,13 26 0,2 4 0,2 4 0,-5-17 0,9 15 0,-1-13 0,20-2 0,12-4 0,-2 3 0,-9 8 0,0 0 1029,10-10 1,4-4 0,-1 3-1030,7-1 0,-4 6 0,1-2-454,-4 4 1,-4 2 453,-15 14 691,3-1-691,0 7 0,13 35 0,0 11 0,-13-22 0,-1 1-755,7 16 1,5 9-1,-1 3 1,-3-9 754,-5-4 0,3 0 0,-2-8 0,5 6 0,3 4 0,2 1 0,0-1 0,-2-3 0,-2-4-150,8 6 0,-2-5 0,4 4 150,-8-7 0,4 4 0,0 1 0,1-1 0,-2-2 0,-3-5 0,3 0 0,-3-5 0,-2-1 0,-1 0 0,-4-2 0,-1 11-379,-39-3 0,-20 5 1,4-3 378,11-7 0,-2 0 0,-4 4 0,-6 4 0,-1 0 0,5-5 0,-7 4 0,3-4 0,7-4 0,2-1 103,1-1 1,2-1-104,1-2 0,2-1 376,-4 0-376,-14 4 0,30-20 630,7-10 0,5-2 0,2-2 0</inkml:trace>
  <inkml:trace contextRef="#ctx0" brushRef="#br0" timeOffset="302080">2405 1713 5734,'10'-3'0,"-3"4"0,4 19 0,-1 10 0,3 12 0,0 4 0,-2-7-1639,2 0 1,0 1 1394,-1 2 0,2 5 1,2 3-1,1-4 244,1-5 0,2-1 0,0-2 0,-2-3-629,4 9 0,1-2 629,0 1 0,3 4 0,-3-7-42,-4-11 1,-4-5 41,-3-6 0,-1-1 0,-17-26 0,-14-23 0,-9-15 0,2 3 0,4 8 0,0-1-36,1 1 1,-3-6 0,0 1 0,3 5 35,-1-3 0,2 4 36,2 2 1,-2-3-37,2 4 0,-3-5 0,0 1 0,4 5-37,0 1 1,2 2 36,-6-8 0,-2-4 0,7 11 0,8 14 545,4-22-545,7 13 0,11-20 1567,13 20-1567,8-4 0,-13 12 0,4-2 0,4-1 0,8-5 0,2-1 0,-1 1 0,-5 3 0,5-3 0,0-1 0,-5 4 0,6-3 0,2-2 0,-4 3 0,-8 5 0,11-4 0,4 7 0,-7 26 0,-15 12 0,-4 10 0,3 15 0,0 3 0,-2-8-22,-1-3 1,2 0 21,-2-3 0,2 6 0,2 3 0,3-1 0,2-4 0,5-2 0,5-2 0,1-2 0,-1-2 0,-5-2 0,0 4 0,-4-4 0,4 2 0,1-2 0,5 3 0,1 0 0,-4-5 0,-10-7 457,1-2-457,6 4 0,-18-11 994,1 1-994,-31 9 0,-11 2 0,-12 5 0,7-9 0,-10 4 0,-5 2 0,1 0 0,7-6 0,5-3 0,5-4 0,-5 3 0,-7 4 0,-7 4 0,-2 0 0,4-1 0,11-6-610,8-4 1,4-1 609,-14 8 0,7-4 0,20-13 0,1 0 0</inkml:trace>
  <inkml:trace contextRef="#ctx0" brushRef="#br0" timeOffset="305229">798 2203 5734,'15'-31'0,"0"-1"0,0 0 0,4-7 0,3-4 0,0 0 0,-3 5-1639,3-3 1,0 1 1042,-4 7 0,1-3 0,1 0 0,-3 5 596,2-1 0,-1 4 555,0 0 0,2-2-555,1 1 0,4-4 0,1-1 0,-3 5-592,5-7 1,1 2 591,-6 6 0,4-4 0,-1 2 0,-4 5 0,-1 5 0,2 1 0,6 0 0,6-3 0,2 1 0,-5 3 0,1 0 0,1 1 0,-2 0 0,5-2 0,0 2 0,-6 4 0,-6 5 0,1 4 0,6 2 0,7 2 0,2 2 0,-3 0 0,-1 2 0,-1 1 0,2 0 0,1-1 0,3 0 0,1 2 0,1 4 0,-4 3 0,1 4 0,1 2 0,-3 0 0,-5-3 0,-2 0 0,-4-3 0,3 3 0,6 2 0,4 3 0,1 1 0,-2 1 0,-2 3 0,-1 1 0,0 0 0,-4-1 0,-3-4 0,-3 0 0,3 1 0,5 4 0,3 2 0,0 1 0,-4-1 0,-2-2 0,-3-1 0,-3-1 0,-1-2 0,3 2 0,2 3 0,7 7 0,3 3 0,-2-3 0,-6-5 0,1 1 0,0 1 0,-8-8 0,6 6 0,4 4 0,2 1 0,0 1 0,-3-2 0,-3-3 0,-7-7 0,9 10 0,-3-2 0,-5-7 0,3 4 0,2 1 0,-1 1 0,-2-1 0,3 6 0,-2 0 0,-1-1 0,-4-5 0,2 2 0,-1-1 0,2 3 0,4 5 0,1 2 0,1 0 0,-5-7 0,0 0 0,1 1 0,0 0 0,1-1 0,-2 0 0,1 0 0,0 0 0,1 0 0,-1 1 0,4 3 0,0 1 0,0 0 0,-1-1 0,-1-3 0,-3-4 0,-2-1 0,-1-2 0,3 2 0,6 6 0,2 1 0,0-1 0,-5-4 0,3 1 0,0 0 0,-2-1 0,3 4 0,2 1 0,1-2 0,-5-7 0,3-1 0,-1-1 0,-2-2 0,-3-3 0,7 6 0,1 0 0,-7-5 0,6 5 0,1 0 0,-2-2 0,-7-6 0,-3-5 0,0-1 0,14 7 0,7 2 0,-5-2 0,-5-3 0,0-1 0,3 2 0,4 1 0,-4-2 0,-2-2 0,1 0 0,5 1 0,4 2 0,-3-1 0,2 1 0,0 0 0,-5-3 0,2 2 0,3 0 0,-6-3 0,2 0 0,1 1 0,2-1 0,-3 1 0,1-1 0,2 1 0,0 0 0,-2 0 0,-1-1 0,0 0 0,0 0 0,-1 0 0,0 0 0,9 3 0,2 0 0,-4-1 0,-8-2 0,-9-2 0,0 0 0,8 4 0,8 5 0,0 0 0,-5-3 0,-9-3 0,-4-2 0,5 2 0,3 3 0,5 1 0,2 2 0,0 0 0,-2 0 0,-2-1 0,-2 1 0,0-1 0,0 1 0,-1-1 0,2 1 0,-1 0 0,0 0 0,2 0 0,-3-1 0,2 1 0,0 0 0,0 0 0,0 1 0,-1-1 0,1 2 0,0-1 0,-2 0 0,-3-2 0,6 5 0,-3-2 0,2 1 0,0 0 0,2 2 0,0-1 0,-3 1 0,1 1 0,-3 0 0,2 4 0,-4-1 0,2 5 0,0 1 0,0 0 0,-2-3 0,-1 0 0,-2-3 0,0 1 0,2 2 0,0 1 0,3 2 0,-1 2 0,-1-2 0,-3-3 0,0 3 0,-3-3 0,1 3 0,-6-5 0,2 2 0,0 2 0,1 1 0,0 3 0,-4-5 0,1 2 0,0 2 0,1 1 0,0 0 0,0 0 0,-1-2 0,-1-1 0,2 2 0,0-1 0,-1-2 0,0 1 0,0 1 0,0 1 0,-1 1 0,2 3 0,0 1 0,-1 0 0,-1-2 0,-2-1 0,-2-5 0,0 3 0,-2-3 0,-2-2 0,0 0 0,3 4 1,0-1 0,0 7-1,-4-9 0,1 7 0,0 4 0,1 1 0,-1 1 0,-1-2 0,-1-4 0,-2-6-1,2 6 0,-4-6 1,2 5 0,1-1 0,1 6 0,1 3 0,-1 0 0,-2-2 0,-4-3 0,-6 2 0,-4-2 0,-1-2 0,0-3 0,-1 10 0,-1 0 0,2-7 0,0 3 0,-3 2 0,-3-1 0,-3-4 0,-5 1 0,-1 0 0,0-2 0,2-5 0,2 0 0,0-4 0,-2 3 0,0 0 0,-1 5 0,-1 1 0,-3-2 0,-2-2 0,-4-4 0,-4-2 0,0-2 0,0-1 0,3-3 0,1 1 0,2-3 0,-3 2 0,-2 1 0,-4 3 0,-2 1 0,2-2 0,4-6 0,-7 1 0,3-4 0,-1 0 0,-5 1 0,6-6 0,-7 2 0,-2 0 0,0-1 0,5-1 0,-1 0 0,3-2 0,-5 1 0,3 0 0,-6 1 0,-2 0 0,3-2 0,6-2 0,3-2 0,4-2 0,-1-1 0,2 0 0,0 0 0,-6-2 0,0-2 0,-8-3 0,-3-1 0,-3 0 0,1-1 0,3 0 0,7 1 0,-1 0 0,5 0 0,1-1 0,-6 0 0,2 0 0,-5 0 0,-3-1 0,-1-1 0,0 0 0,2-2 0,4-2 0,-4-4 0,2-2 0,2-3 0,1 0 0,0 1 0,1-1 0,0 0 0,1 0 0,-1-1 0,0 0 0,3 3 0,0 0 0,0 0 0,-1 0 0,-1-3 0,-1-1 0,4 0 0,-2-2 0,-2-3 0,-1 0 0,0-1 0,2 1 0,1 1 0,4 2 0,4 3 0,-4-3 0,5 4 0,1 0 0,-4-4 0,1 1 0,-4-2 0,-2-3 0,-2-1 0,1 0 0,0 1 0,3 0 0,4 3 0,-8-9 0,4 2 0,2 1 0,0 1 0,4 3 0,0 1 0,1 0 0,-1-1 0,-3-4 0,-1-1 0,1 0 0,3 3 0,-2-3 0,0-2 0,8 6 0,-2-5 0,-3-3 0,1-1 0,1 2 0,3 3 0,-4-4 0,4 3 0,-4-4 0,5 5 0,-3-4 0,-1-1 0,0-1 0,3 3 0,4 5 0,-5-12 0,4 4 0,0 0 0,-3-4 0,4 3 0,-3-6 0,-2-3 0,1 0 0,1 4 0,3 7 0,2 3 0,-1-2 0,-4-5 0,3 7 0,-3-4 0,-2-4 0,-3-4 0,0 0 0,-2-2 0,1 2 0,1 0 0,2 4 0,1 3 0,4 6 0,-7-12 0,5 9 0,0 0 0,-7-7 0,6 10 0,-3-4 0,-4-4 0,-2-2 0,-1-1 0,-1 0 0,1 1 0,1 2 0,3 4 0,4 5 0,3 5 0,-3-3 0,4 8 0,-3-4 0,-6-6 0,-6-7 0,-2 0 0,4 3 0,7 9 0,4 7 0,4 5 0,-2-3 0,-4-1 0,-10-4 0,-7-2 0,4 3 0,9 5 0,0 1 0,-6-4 0,-4-1 0,-1 3 0,3 7 0,-1 3 0,3 1 0,7 1 0,-1 0 0,-5 0 0,-3-1 0,-2 2 0,1 2 0,-2 2 0,1 0 0,4 0 0,1-1 0,-1 0 0,-1 1 0,-5 0 0,0-1 0,6 0 0,4 0 0,1-2 0,-5-1 0,-3-1 0,2 0 0,-3 0 0,1-1 0,4 1 0,-2-1 0,0-3 0,-3-4 0,0-3 0,3 2 0,7 2 0,-2-1 0,-12-7 0,-5-3 0,7 2 0,16 7 0,3 1 0,-7-5 0,-3-1 0,3 0 0,-1-2 0,2 3 0,3 0 0,-1 0 0,-2-1 0,-2-2 0,3 2 0,-10-9 0,5 3 0,-4-6 0,3 4 0,7 6 0,-1-1 0,-2-3 0,-7-5 0,1 0 0,4 3 606,2 1 1,1-1-607,1 2 0,-2-3 0,0-2 0,1 4 0,4 1 0,1 3 0,-2-5 0,-2-4 0,-4-6 0,-2-2 0,3 2 0,4 5 0,-4-5 0,2-1 0,3 3 0,-4-9 0,-1-3 0,3 4 0,6 8-607,5 5 1,2 2 606,-4-8 0,-2-3 0,1-3 0,5 6 0,0-2 0,1 1 0,2 4 0,-1-2 0,0-1 0,2 0 0,-3-7 0,0-3 0,2 1 0,2 4 0,3-4 0,4 4 0,-1 0 0,-3 0 0,1-1 0,2-4 0,4 6 0,3-5 0,1-1 0,1 1 0,1 6 0,2-2 0,3 4 0,-1-2 0,-2 1 0,0-3 0,0 1 0,1 5 0,6-9 0,-1 9 0,-3 10 0,-1 1 0,-1 3 0,-2 2 225,5-4 1,-3 8-1,4-4 1</inkml:trace>
  <inkml:trace contextRef="#ctx0" brushRef="#br0" timeOffset="306014">4821 3421 5734,'13'-25'0,"0"1"0,7-7 0,5 0 0,7 1 0,3 1-1639,-4 3 1,0 2 1263,1 1 1,6 1 374,-1 5 0,6-1 0,2 1 0,-1 1 0,-5 2 0,0 2 0,1 0 0,3-2 0,-5 2 0,2-1 0,2-1 0,0 0 0,1 1 0,-1 2 0,7-1 0,1 1 0,0 1 0,-2 2 0,-3-1-570,6 0 1,-3 1 0,0 1 569,-7 0 0,-1 1 0,3 0 0,4 1 0,-7 1 0,5 0 0,2 1 0,1 0 0,-1 0 0,-4 0 0,-3 0 0,11 0 0,-6 0 0,8 0 0,-11 0 0,7 1 0,6-1 0,1 0 0,0 1 0,-3-1 0,-6 1 0,-7 1 0,4 0 0,-8 1 0,2 0 0,4-1 0,3 0 0,2 1 0,2 0 0,-4 1 0,4 1 0,2 0 0,-1 0 0,-2-1 0,-6 1 0,4 0 0,-4-1 0,4 1 0,-5 0 0,4-1 0,3 1 0,1 0 0,0 1 0,-1 0 0,0 0 0,1 1 0,0 1 0,-1-1 0,-4 0 0,-3 0 0,2-1 0,-5 1 0,8 0 0,-9-1 0,9 1 0,4 1 0,4 0 0,1 0 0,-2 0 0,-4 0 0,-5-1 0,-9-1 0,2 1 0,-7-1 0,4 0 0,8 2 0,7 0 0,3 0 0,-2 0 0,-5 0 0,5 0 0,-5-1 0,-1 1 0,-6-2 0,-2 1 0,2 0 0,5 0 0,1 1 0,-4-1 0,-3-1 0,-7-1 0,0 0 0,4-4 0,-25-5 0,-1-2 0</inkml:trace>
  <inkml:trace contextRef="#ctx0" brushRef="#br0" timeOffset="306315">9561 2843 5734,'-32'-16'0,"20"9"0,17 10 0,39 19 0,-17-9-670,-3-1 1,0 0 669,3 2 158,8 8 1,0 5-159,-13-5 0,-4 5 0,-3 10 0,-4 5 0,-3-3 0,-5-7 0,-5-2-215,-12 14 1,-5-4 214,-6-3 0,3-8 0,-1 0 0,-6 9-434,8-12 1,2-3 433,8-10 0,-2-2 0,2 1 0</inkml:trace>
  <inkml:trace contextRef="#ctx0" brushRef="#br1" timeOffset="362348">6966 6827 24575,'0'0'0</inkml:trace>
  <inkml:trace contextRef="#ctx0" brushRef="#br0" timeOffset="378903">6079 220 5734,'13'-5'0,"20"-6"0,-14 4 0,14-3 0,-19 7 0,24-3 0,-17 3 0,25-4 0,-19 7 0,-1 0 0,6 0 0,11 2 0,-2 1 0,-19 0-431,24 3 431,-34-2 0,-2-1 0,21 11 0,-18-8 62,19 12-62,-24-12 0,9 30 0,-15-1 0,6 6 0,-13-8 0,-1-13 0,-1-4 0,-3 6 0,1-6 0,-5 7 0,-8 3 0,-2 1 0,-1 3-326,1-4 1,1-4 325,10-12 0,-28 16 0,21-14 20,-2 0 0,-1 1-20,-12 1 0,14-5 0,-11 3 0,22-9 0,0 0 980,29-10-980,-11 5 0,31-8 0,-2 7 0,0 3 0,0-3-488,1 3 0,-3 0 488,-19 1 0,0 0 0,13 2 0,-10 1 0,11 1 0,-5 10 0,-9-5 0,6 12 976,-15-11-976,0 2 0,-1 18 0,-5-9 0,0 10 0,-5-5 0,0-14 0,-3 8 0,-13 3 0,7-10 0,-13 7 0,-11-3 0,-2-2 0,1 0 0,2-1 0,-8 2 0,4-4 0,2-3 0,3-2 0,1 1 0,-2-1 0,0-2 0,-1-2 0,6-1 0,-1-1 0,0 0 0,-1-1 0,-9-1 0,17-1 0,-16 0 0,22 1 0,3 0 0,0-1 0,1 1 0,11-3 0,2 0 0</inkml:trace>
  <inkml:trace contextRef="#ctx0" brushRef="#br0" timeOffset="393586">3136 7494 5734,'8'-16'0,"-2"2"0,0 0 0,-2 4 0,0-2 0,-1 4 0,-1 0 0,1-4 0,-2 2 0,1-3 0,0 2 0,-1 0 0,2-4 0,-2-1 0,1 0 0,0-2 0,-2 3 0,7 33 0,29 5 0,-14 13 0,11-19 0,2-7 0,-10-8 0,23 1 0,-30-3 0,-1-5 0,-13-22 0,-5 2 0,-2-7 0,-2 8 0,1 13 0,-14 5 0,-17 30 0,-4 9 0,1-10-494,12-1 1,-3 4-1,9-7 494,9-7 0,-2 3 0,3-1 0,4 2 0,4-5 0,9-3 0,1-4 1481,4 0-1481,0-2 0,13-4 0,3-3 0,11-12 0,-10 8 0,0-1 0,1-15 0,-15 7 0,0-9 0,-1-2 0,1 0 0,-3 1 0,-1 0 0,-7 4 0,-11-9 0,2 13 0,-12-2 0,-8 27 0,4 2 0,-11 6 0,-2 13 0,2 3 0,1-3 0,0 1 0,4 3 0,20-4 0,5-2 0,1-2 0,3 22 0,42-35 0,-25-8-214,26-1 214,-35-9 0,2-14 0,-1-2 0,0 1 0,-1-2 0,-1-2 0,-6-14 0,-2 22 0,0-18 0,-2 28 0,-17-1 0,-1 12 0,-10 0 0,-1 18 0,0 5 0,4-4-137,-1 2 0,3-2 137,11-6 209,-6 9-209,11-9 0,2 6 0,33-18 0,0-6 0,16-8 0,-9-13 0,-3-3 0,-1 3 0,3-13 0,-4 2 0,-19 20 279,7-15-279,-13 23 0,-8 16 0,0-1 0,-9 17 0,-6 9 0,0 1 0,2 0 0,3-5 0,-1 5 0,4-5 0,7 0 0,0 11 0,18-20 0,28-11 0,-12-3-787,18-6 787,-24-5 0,9-4 0,-1-8 0,0-2 0,4-1 0,-7 2 0,-4-1 0,-12 1 0,-5 7 0,3-5 0,-5 4 787,-12 10-787,2-2 0,-18 16 0,-5 9 0,1-1 0,1-1 0,-2 4 0,-3 10 0,3-1 0,4-3-402,-1 2 1,5-4 401,19-17 0,21 4 0,2-9 0,10 1 0,-4-10 0,-1-2 0,-4-2 0,21-8 0,-26-2 0,-7-9 0,-3-3 0,5-5 0,-13 2 0,-5-6 0,-1 7 0,-6 5 0,-5-4 0,-5 5 0,-17 29 0,14 4 0,-1 1-659,0 3 1,0 2 658,2 3 0,2 1 0,-8 12 0,3 10 0,2 2 0,3-2 0,-1 3 0,12-1 345,27-15 1,9-6-346,4-10 0,5-7-973,6-9 0,5-7 1,-4-2 972,-1-2 0,-4-4 0,-8-2 0,-1-4 0,-7 2-547,-5-15 547,-9 15 867,-6-21-867,-21 24 0,-5 3 0,-3-7-338,-1 8 0,0 5 338,4 12 0,-8 7 0,-1 4 0,-2 3 759,0 1 1,3 2-760,5 5 0,1 3 358,8 0 0,2 2-358,-1 17 0,4-17 0,6-1 0,36 16 0,-10-30 0,6-2 0,4-7 0,1-21 0,2-11 0,-3 3 0,-5 12 0,-3-2 0,5-19 0,0-9 0,-13 11 0,-19 15 0,-12-4 0,-7 7 0,-13 23 0,-1 9 0,12-10 0,-1 4 0,-1 12 0,-3 8 0,1 2 0,7-5 0,11-4 0,2 1 316,-8 7 0,-1 3 0,9-4-316,24 7 0,-1-21 0,24 6 0,-17-18 0,21-7 0,-19-5 0,4-15 0,-2-3 0,-3 3 756,-1-1 1,-3-3-757,-15-17 0,-4 18 7,-3-16-7,-16 21 0,-14 31 0,5-6-1073,-8 26 1073,21-6 0,1 2 0,1 1 0</inkml:trace>
  <inkml:trace contextRef="#ctx0" brushRef="#br0" timeOffset="398936">3807 7566 5734,'5'-7'0,"0"-1"0,2 0 0,4-7 0,-2 3 0,3-3 0,3 0 0,-7 6 0,6-6 0,0 2 0,-6 4 0,6-3 0,12-7 0,-14 10 0,19-12 0,-7 8 0,-8 5 0,15-7 0,-7 5 0,-1 1 0,1-1 0,13 0 0,-21 6 0,19-5 0,-23 7 0,5 0 0,18-2 0,-7 2 0,1 1 0,0 0 0,-4 1-308,12 2 308,-23-1 0,1 1 0,8 1 0,5 1 0,0 1 0,6 1-352,-5-1 1,-3 0 351,-10-1 0,11 2 0,-6 0 0,4 2 287,-5-1-287,-4 2 0,-1-2 0,-2 2 0,9 9 0,-6-3 0,5 6 0,8 16 0,-18-20 362,4 10 0,1 1-362,-6-1 0,3 7 0,-7-12 0,0 7 0,-4-14 0,2 14 0,-5 4 0,-1-17 0,-2 18 0,1-24 0,0 1 0,-12 20 0,8-15 0,-9 9 0,-2-1 0,6-9 0,-15 13 0,2-10 0,-1-1 0,-4 3 0,-5 1 0,1-1 0,9-6 0,-4-3 0,0-1 0,5-2 0,-9-1 0,-9 1 0,6-2 0,0 0 0,-1-1 0,-6 1 0,8-2 0,7-1 0,2 0 0,0 0 0,-11 0 0,4-2-714,-7 0 714,12-1 0,7-1 0,-9-1 0,6 0 0,-8-1 0,2 0 0,-3 0 0,0-1 0,-1-1 0,0 2 0,-2-2 0,-13-3 0,6-1 0,16 2 0,-3 0 0,-1-4 0,5-5 0,4 0 0,-7-3 0,7 3 0,1-1 0,-5-9 0,13 12 0,-10-11 0,15 12 0,-3-11 0,4 6 714,-1-11-714,7-6 0,0 13 0,2-12 0,1 18 0,6-26 0,-3 19 0,8-21 0,7 15 0,-6 12 0,9-10 0,-12 18 0,25-19 0,-16 13 0,9-5 0,-1 1 0,-9 7 0,9-4 0,0 1 0,-12 7 0,18-8 0,-21 10 0,9-3 0,-3 2 0,7-2 0,-13 5 0,0 1 0,-2 0 0,21-4 0,-2 1 0,17-1 0,-19 3 0,-3 1 0,2 1 0,-6 0 0,5 1 0,-10 0 0,0 0 0,-3 0 0,1 1 0,-1-2 0,-1 1 0</inkml:trace>
  <inkml:trace contextRef="#ctx0" brushRef="#br0" timeOffset="401289">3412 7441 5734,'-6'49'0,"0"1"0,-2-3 0,6-12 0,1 4 0,0-1 0,2 9 0,1-4-1639,-1-7 1,1 1 1194,0 7 1,0-2 443,1 7 1154,-2-29-1154,2 16 0,-2-18 658,-6-7-658,1-23 0,-6-19 0,4 1 0,-1-8 0,0-2 0,0-2-111,1 4 0,-1 1 111,3 6 2287,-2-5-2287,2 11 0,0 0 0,-1-9 0,-1-2 0,4 19 0,-1 2 0,2-4 287,0 8-287,7-11 0,20-8 0,1 9 0,7-3 0,-2 2 0,-2 0 0,1 1-656,2 0 1,3 0 0,-6 5 655,4-1 0,-4 3-638,1 2 0,0-1 638,-1 0-36,5-1 0,-2 1 36,-17 7 0,12 0 0,-11 27 0,-7-6 1645,4 17-1645,0 6 0,0 0 0,0-1 781,0 1 0,3 6-781,2-5 0,3 1 0,-3-5 53,-7-11 1,2 0-54,8 12 0,6 10 0,1-2 0,-6-10 0,3-1 0,-2-4 0,4 6 0,-5-9 0,-6-5 0,12 14 0,-26 14 0,-2-27 0,-3 6 0,-6 1 0,-14-6 0,-5-4 0,-9 8-938,3-5 0,-2-4 938,-9-4-435,6-7 1,-7 0 0,4-1 434,5 0 0,0-1 0,-2 1 0,-3-1 0,4-1-430,5 0 1,5-2 429,3 1 0,-15 1 0,22-2 1391,-3 0-1391,0 1 1401,0 0-1401,6-1 1246,1-1-1246,0 0 0,6-6 0,0 0 0,6-6 0</inkml:trace>
  <inkml:trace contextRef="#ctx0" brushRef="#br0" timeOffset="402960">4196 7361 5734,'-5'-7'0,"-1"5"0,2 6 0,-1 8 0,-2 21 0,-1 14 0,1-5 0,3-15 0,0 1 0,-4 14 0,-1 6 0,2-2 0,2 6 0,2-5 0,0-21 0,1 0 0,-1 22 0,0-2 0,1-13 0,0-12 0,-11-55 0,5 2 0,1 0 0,-1-4 0,0-3 0,1 2 0,-1 1 0,2 4 0,-1 0 0,-2-7 0,1 6 0,-1-1 0,-3-9-479,4 12 0,1 3 479,2 11-427,-4-17 427,4 16-152,-4-17 152,6 24 0,-2-14 0,14-7 0,-4 6 570,12-6-570,-4 22 0,20-12 0,-13 12 0,14-7 0,-21 13 447,24 21-447,-17 3 0,3 13 0,-1 6 0,-10-10 0,-3 0-728,2 7 0,0-1 728,-2-8 0,-1-3 0,8 13 0,1-6 0,4 7 0,-1-5 0,-5-8 0,0 1 0,6 8 0,5 6 0,0 0 0,-6-9 0,3 3 0,1 1 0,-3-4 0,-15-19 0,-17 32 0,-11-13 0,7-6 0,-1-1 0,-19 2 0,-1-4 0,14-9 0,-1-1 0,-12 7 292,-1 0-292,-1-2 0,18-8 0,-15 7 0,19-8 1684,5-2-1684,-2 1 0,5-7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9:27:06.326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13931 5666 5734,'9'2'0,"3"-3"0,16-13 0,3-3 0,-3 1-1262,7-4 0,-1 0 1262,-14 8 0,8-6 763,1-2-763,-2 1 0,5-3 0,-3 2 0,-5 3 0,0 1 0,4-4 0,3-2 0,-2 2 0,0 1 0,-1 0 0,1 1 0,3-1 0,-1 0 0,5-4 0,2 1-151,-5 2 1,1 0 0,-3 2 150,-6 6 0,0-1 0,13-6 0,3-2 0,4 0 0,-1-1 0,-8 5 0,0 0 0,5-3 0,-3 2 0,-3 2 0,-13 5 0,3 0 0,9-6 0,3 0 0,-7 2 0,5-1 244,-5 1 0,5-2 0,3-2 0,0 0 0,0-1-244,0 0 0,2-2 0,-1 1 0,-1-1 0,0 2-766,2-1 0,0 0 0,-2 1 0,0-1 766,-1 0 0,1 0 0,-3 1 0,-7 3 0,8-5 491,-12 8-491,11-8 0,-2 2 0,0 1 0,-2-1 0,1 1 0,2-2 0,-4 3 0,-3 1 0,0 1-236,1-1 0,-3 1 236,-12 7 0,24-16 0,-20 15 3073,18-15-3073,-24 18 240,-1 0-240,1 0 0,-4 2 0,0 0 724,0 0-724,-9 3 0,-4 3 0,-28 9 0,8-2 0,-11 2 0,12-3 0,-16 4 0,15-4 0,-12 3 0,22-5 0,5-2 0,-10 3 0,10-2 0,-6 1 0,6-1 0,36-8 0,11-2 0,-13 3 0,13-3 0,10-3 0,-8 1 0,-6 2 0,5-2 0,0 0 0,2 0 0,-6 3 0,0 32 0,-26-11 0,-1 25 0,-9-13 0,-1-2 0,1 3 0,0-2 0,-2 2 0,-2 14 0,-2 6 0,1-5 0,1-6 0,3-24 0,-1-4 0,-2-2 0,-3-10 0,-1-4 0</inkml:trace>
  <inkml:trace contextRef="#ctx0" brushRef="#br0" timeOffset="999">16814 3448 5734,'11'-29'0,"-4"2"0,-19 11 0,0 5 0,-18 6 0,-4 5 0,3 3-1307,-7 2 1,1 2 1306,10 2 0,-3 4 0,1 2 0,5-1 787,-17 13-787,26-9 0,5-3 423,0 12-423,27 8 0,7 1 0,-8-2-594,12 5 0,1-5 594,-14-22 645,20 16-645,-19-14 0,14 13 0,-8 8 0,-9-13 0,0 19 0,-21-12 0,0-9 1288,-12 10-1288,-7-18 0,-2-2 0,-2 3 0,-19-3 0,1-4 0,22-7 55,-2 0 0,4-3-55,13-3 0,-3-19 0,8 7 0,-1-10 0,10 13 0,2 4 0,2 1 0</inkml:trace>
  <inkml:trace contextRef="#ctx0" brushRef="#br0" timeOffset="1339">17094 3699 5734,'0'35'0,"0"-4"0,2 6 0,-1-4 0,0-5 0,-1-1 0,3 25 0,-1-4 0,0-23 0,1-13 0,2-1 0,1-20 0</inkml:trace>
  <inkml:trace contextRef="#ctx0" brushRef="#br0" timeOffset="2781">17264 3800 5734,'24'-13'0,"1"0"0,0-3 0,-3 8 0,-4 21 0,-4-7 0,1 33 0,-13-20 0,0 14 0,0 1 0,-1-12 0,-2 7 0,3-7 0,8-24 0,-4 1 0,13-17 0,11-19 0,-13 17 0,12-13 0,-22 25 0,7 5 0,2 10 0,-1 1 0,-2 10 0,7 13 0,-8-12-312,9 13 312,-11-19 0,25 8 0,-9-17 0,15 6 0,-7-25 0,-10 0 0,1-1 0,0 1 0,0 0 0,-2 0 0,1-1 0,-1 1 0,-2 3 0,-1 9 312,6-6-312,-10 13 0,-12-14 0,-2 4 0,-20-14 0,5 16 0,-13 1 0,3 15 0,1 3 0,0 0-334,-1 2 0,2 0 334,9-3 0,-4 17 0,10-12 0,3 9 0,31-30 0,-1-8 0,7-7 0,-6-4 0,6-5 668,-12 14-668,8 1 0,-20 35 0,-3 7 0,2 6-279,-1-2 0,-1 1 279,-2-11 0,-2 3 0,-2 12 0,-1 5 0,0-3 0,0-7 0,0-1-521,-1 6 0,-1 3 0,-2-11 521,-3-12 0,-3-2 0,-24-3 0,0-14 0,-11-2 0,1-17 0,14-1 0,2-1 0,-5-2 0,7 4 0,7 1 0,18 6 468,27-10-468,-1 7 0,6-2 0,0-2 0,4-3 0,-1 2 575,4 1 1,2-5-576,-11 0 0,4-5 0,0-2 0,-1-3 0,-4 0-807,0-6 1,-5-2-1,0-1 1,1 1 806,4 1 0,2 1 0,-2 0 0,-2-2 0,-5-2 0,-1-3 0,-4 2 0,-4 9-55,-1-11 55,-6 6 0,0 1 0,-3 4 0,-5-1 0,-5 4 0,-7 17 0,-7-8 0,2 46 0,1 12 0,4-1 0,4-2 0,0 7 0,6 2-651,12 3 1,8 1 0,-2-3 650,-6 2 0,2-1 0,5-3 0,2 1 0,-1-11 0,-1-13 0,1-5 0,34-13 0,-22-6 0,-2-13 0,5-9 0,-7 2 0,-2-7 650,0-5 1,-4 3-651,-13 19 0,-1 3 49,0-5-49,-2 16 2901,0 50-2901,-2-6 0,-2 10 0,1-3-840,1-13 1,1-1 0,0 1 839,-2 14 0,0 3 0,2-10 0,2-3 830,2-5-830,8-7 0,4-1 0,3-2 0,4-5 0,1-5-261,1-15 261,5-7 0,-11-4 0,-1-2 0</inkml:trace>
  <inkml:trace contextRef="#ctx0" brushRef="#br0" timeOffset="2998">17681 3397 5734,'-10'-4'0,"1"0"0,3 2 0,2 1 0</inkml:trace>
  <inkml:trace contextRef="#ctx0" brushRef="#br0" timeOffset="5278">19033 3938 5734,'1'30'0,"0"1"0,-1 0 0,1-2 0,0-1 0,-1-10 0,-1 19 0,0-18 0,9-7 0,1-24 0,6-14 0,-1 5 0,2-3 0,3 2 0,2-1 0,3-5 0,-5 7 0,0 2 0,-7 8 0,1 4 0,19 30 0,-16-10 0,7 22 0,-2 4 0,-10-15 0,3 9 0,1-1 0,-5-17 0,9 7 0,18-36 0,-16 4 0,17-17 0,-24 2 0,-2 0 0,1-1 0,-2 1 0,-1-2 0,-6-9 0,-10 8 0,0-1 0,-11 19 0,4 14 0,-10 19 0,12-9 0,-7 12 0,7 19 0,6-24 0,-3 27 0,33-34 0,-4-9 0,10-10 0,1-7 0,8-11 0,-16 8 0,-1-2 0,2-3 0,-4 1 0,-4 4 0,20-16 0,-29 29 0,-1 3 0,-5 7 0,-5 8 0,1-4 0,-1 26 0,3-22 0,1 15 0,12-18 0,25-21 0,-11 7 0,0-14 0,-2-4 0,-10 4 0,4-7 0,0 1 0,-6 6 0,9 2 0,-17 56 0,-2-15 0,-2-1 0,2-2 0,5-12 0,5-5 0,12-12 0,10-29 0,-10 6 0,1-14 0,-20 21 0,-15-28 0,2 25 0,-5 0 0,-3 2 0,-1 13 0,-21 2 0,21 5 0,4 21 0,18-11 0,14 14 0,4-17 0,-6-2 0,16-6 0,1-1 0,-8-1 0,17-9 0,-2-2 0,-22 5 0,3 13 0,-25 7 0,-15 20 0,5-5 0,1 0 0,1 0 0,-2-1 0,4 2 0,20 6 0,-5-21 0,15 7 0,3-30 0,2-7 0,-1 3 0,3-3 0,1 0 0,-4 1 0,-5 4 0,0 1 0,-21 22 0,0-4 0,-9 14 0,1-6 0,-11 32 0,10-21 0,1 0 0,0 0 0,3-1 0,3 4 0,2-6 0,5 0 0,7-17 0,1-3 0,7-11 0,-5-2 0,1-6 0,0-3 0,1-6 0,-3 7 0,-1-3 0,6-19 0,-9 16 0,4-10 0,-10 15 0,-4 2 0,-17-3 0,1 15 0,-8 2 0,6 16 0,8-2 0,-3 5 0,2 16 0,15 4 0,-3-2 0,22-6 0,-7-23 0,14-7 0,3-4 0,-5 0 0,14-9 0,-1-1 0,-21 6 0,22-13 0,-41 29 0,-5 10 0,-8 8 0,-6 7 0,5-5 0,14-14 0,0-1 0,15-14 0,0-2 0,-1 4 0,2 2 0,7 11 0,1 5 0,-3-3 0,-2 0 0,-10-13 0,1-2 0</inkml:trace>
  <inkml:trace contextRef="#ctx0" brushRef="#br0" timeOffset="13898">5325 4647 5734,'-39'19'0,"15"-7"0,-16 11 0,24-12 0,-17 17 0,17-14 0,-10 14 0,0 1 0,12-10 0,0 0 0,-1 3 0,3 6 0,1 0 0,-3 9 0,3-7 0,0 2 0,3 2 0,2-2 0,0-2 0,1 11 0,1 11 0,0-8 0,3-3 0,1 1 0,1 8 0,1-10 0,2-11 0,0-2 0,0 0 0,3 7 0,1-2 0,3 7 0,-2-5 0,-1-6 0,-1 0 0,2 4 0,1 4 0,1-1 0,5 14 0,-1-6 0,-1 0-852,2 4 0,-1-2 852,-5-19 0,2 11 0,-3-9 0,6 19 0,-7-17 0,0-1 0,3 14-581,-4-9 1,-1-2 580,-2-6-407,-2 1 0,0 1 407,-1 0 799,0 16-799,-2-22 0,-2 12 0,0-8 0,-3 8 0,-8 5 0,-2 0 0,-1-1 0,-3 6 0,-5 1 0,-4-9 0,0-4 0,10-10 0,0 0-531,-13 10 0,2-3 531,4-9 0,-9 2 0,0 0 0,4-2 0,-2 0 0,-1 0 992,4-2-992,7-5 904,-4 4-904,16-9 569,4-2-569,3 2 1477,4 5-1477,2 4 0,4 18 0,0 5 0,-1-2 0,1 0 0,-1 5 0,-2-6 0,0 2 0,0-5 0,-1-8 0,0 0-216,1 10 0,0 4 0,-1-4 216,1 11 0,-1-7 0,-1 2 0,-1-4 0,0 3 0,0-4 0,-1 5 0,0 0 0,0-4 0,0 8 0,-1-2 0,0-7 0,1 1 0,-1 0 0,0-1 0,1 0 0,0-4 0,-1 13 0,0-3 0,1 3 0,0-10 0,0 2 0,0 0 0,0 3 0,0-1 0,0 6 0,0 2 0,0 0 0,0 4 0,0-10 0,0 1 0,1-11 0,0 2 0,0 2 0,1 2-1060,1 0 1,1 4 0,0-3 1059,-1 7 0,0-1 0,1-8 0,1 1 0,-1-5-160,1 9 160,2 2 0,0 0 0,0 1 0,-2-20 0,0 0 0,3 19 0,2 5 0,3-3 0,0-1 0,-3-11 0,0 1 0,4 9 0,0-3 0,4 4 0,-8-22 0,6 12 0,-6-16 0,11 15 0,2 1 0,-3-3 211,1 2 1,2-1-212,0-4 0,-9-10 0,13 11 0,1 1 0,-8-10-254,3 3 0,0-1 254,-10-11 0,17 15 0,-12-11 0,13 11 3056,-2-4-3056,6-1 0,8 3 0,-3-2-546,-7-3 1,1 0 545,1-1 0,5 2 0,0 0 0,-7-5 0,13 3 0,0-1 0,0 0 0,-1 0 0,-10-5 0,-1-1 0,-5-1 0,2-1 0,1 0 0,-3-2 0,-1 1 0,-2-4 0,-13-6 0,-1-4 0,-1-2 0</inkml:trace>
  <inkml:trace contextRef="#ctx0" brushRef="#br0" timeOffset="15105">3269 3707 5734,'2'40'0,"0"-3"0,1 0 0,1 0 0,0 2 0,-1-12 0,0 2 0,3 16 0,1 8 0,-1-11 0,0 0 0,1 1 0,-1-3 0,-4-22 0,-1-5 0,-1-7 0,-1-8 0</inkml:trace>
  <inkml:trace contextRef="#ctx0" brushRef="#br0" timeOffset="17737">3526 3780 5734,'17'10'0,"-8"-4"0,14 24 0,1 6 0,-8-9 0,2 3 0,-1 3 0,-7-5 0,-3-2 0,3 6 0,-3-6 0,0-2 0,-1 2 0,-6-21 0,1 3 0,-10-29 0,0-17 0,5 3 0,4-4 0,4-1 0,2 0 0,-2 7 0,1 3 0,13-13 0,11 46 0,-16 1 0,17 16 0,-1 5 0,-10-4 0,0-1 0,1 2 0,10 7 0,-15-15 0,12 10 0,-17-20 0,17-18 0,-11 5 0,3-12 0,-1-4 0,-7-4-642,5-11 642,-11 16-342,-2-5 342,0 12 0,0-23 0,-1 25 0,1-1 0,-1 32 619,0 0-619,2 13 0,-1 0 0,1-8 365,3 22-365,-1-20 0,-2-10 0,7 3 0,3-43 0,-4 10 0,2-30 0,-10 3 0,0 16 0,0-15 0,-3 25 0,1 3 0,0-5 0,-1 10 0,1-4 0,-1 5 0,-1 28 0,0-1 0,-1 19 0,2 2 0,1 2 0,0-15 0,0 3-820,-1 10 1,1 10 0,-1 0 0,1-7 761,0-4 1,-1 0 57,1 9 0,-1 5 0,0-4-786,1-4 1,0-5 785,-1-12 0,1 1 0,0 9 0,-1-2 0,1-5 0,-1-8 0,-6-28 0,4-4 0,-6-28 2614,4 15-2614,-3-14 0,-1-5 0,1 9 0,0-2-147,-1-6 1,-1-3 0,1 4 146,1 7 0,1 2 0,1-2 0,0 3-482,2 2 482,2 0-121,4-11 1,2-3 120,0 11 0,3-1 0,2-7 0,2-3 0,0 5 0,-2 10 0,2 3 0,10-13 0,6 6 0,-1 20 0,1 2 0,16-12 1259,-17 14 0,-1 8-1259,-3 14 0,-4 5 0,-2-3 319,2 7 1,-7 3-320,-32 8 0,-8-3 0,8 2-373,-8-1 1,1-6 372,15-19 0,2-1 0,-16 8 0,13-7 0,-11 7 0,17-9 0,4 0 1099,3 3-1099,33 9 0,11-1 0,-8-9 0,7 10 0,1-10 0,-7-34 0,-7-10 0,-2 5-716,-7 3 0,4-6 0,-6 5 716,-4-6-552,-3 3 0,0 0 552,-2 3-478,4-18 478,-8 29 0,4-14 0,-7 50 1728,3-3-1728,-3 17 0,-1 3 0,2 6 864,1-1-864,-2-27 667,3 7-667,2-15 0,2 4 0,9-30 0,1-11 0,5-9 0,-6 11 0,0 1-352,-1-5 352,-12 24 453,4 2-453,-5 9 0,2 19 0,-3 5 0,3 10 0,2 2 0,0-6 0,1-2 0,2-8 0,3-24 0,0-5 0,3-9 370,5-20-370,-9 2 0,2-12 0,0-3 0,-2 7 0,3-1 0,0-3 0,-5 9 0,1-9 0,0-3 0,0 0 0,-2 6 0,-2 10-981,-2 4 1,-2 4 980,3-10 0,-1-4 0,0 8 0,-2 0 0,-7 25 0,-3 42 0,-1 2-294,2 1 0,2 2 294,4-9 0,2-1-1173,3 19 1173,-2-17 0,2 1 0,2-3 0,2 0 0,9 7 0,1-1 0,-6-9 0,1-2 0,4 4 0,3-8 263,5-17 0,-1-7-263,6-2 0,-4-1 0,1-6 0,0-18 0,-3-5 0,-10 11 0,-1-1 188,9-10 0,-4 0-188,-8-4 1336,-9 24-1336,-5-6 1265,-4 15-1265,0 40 0,8 5 0,-1-10 0,3 4 0,9 10 0,6 5 0,-3-7 0,-7-16 0,0 1 0,3 12 0,1 8 0,-1 0 0,-5-12 0,-4 0 0,-16 10 0,-9-7 0,-1-26-770,-13-3 1,-2-5 769,-1-14 0,10 2 0,0-2 0,-15-7 0</inkml:trace>
  <inkml:trace contextRef="#ctx0" brushRef="#br0" timeOffset="17904">4896 3433 5734,'17'-25'0,"19"-8"0,8 13 0,3 1 0,-15 4 0,0 0 0,0 3 0,3 0 0,-1 0 0,3-3 0,1-1 0,-6 2 0,-8 3 0,-1 0 0,8-3 0,0-1 0,0 0 0</inkml:trace>
  <inkml:trace contextRef="#ctx0" brushRef="#br0" timeOffset="18630">3632 3331 5734,'-9'5'0,"2"1"0,1-1 0,-1 0 0,2 1 0,0 0 0,5-5 0,2-6 0,0-2 0,-7-1 0,-3 8 0,-3 3 0,1-2 0,1-1 0,-1 0 0,5 4 0,2 5 0</inkml:trace>
  <inkml:trace contextRef="#ctx0" brushRef="#br0" timeOffset="30358">6401 4691 5734,'-2'8'0,"-4"-5"0,2-4 0,0-4 0,5-2 0,4 4 0,0 4 0,3-7 0,-3 2 0,3-12 0,12-22 0,2-5 0,-1 1 0,-6 13 0,2-4 0,0 0 0,3-5 0,0-1 0,-3 5 0,-4 9 0,0-2 0,7-11 0,4-10 0,1 1 0,-6 10-694,2-5 694,-5 11 0,3-5 0,-2 4 0,-3 6 0,-2 3 0,6-12 0,4-6 0,-7 12 0,-7 13 0,6-10 0,-9 16 0,-2 2 0,-7 8 0,-18 15 0,-4 6 0,-1 0 347,-2 2 0,-1 2-347,5-2 0,2-2 0,1-1 0,1-1 0,0 1 0,2-3 0,9-8 0,-2 0 0,14-11 0,5-8 0,12-7 0,3-1 0,0 0 0,0-1 0,3 0 0,-2 2 0,-2 3 0,0 0 0,20-10 0,-19 41 0,-1 7 0,2 8 0,-7-2 0,-2-1 0,-3-7 0,4 11 0,0-10 0,-7-27 0,1 11 0,-7-30 0</inkml:trace>
  <inkml:trace contextRef="#ctx0" brushRef="#br0" timeOffset="31035">6902 2946 5734,'4'-10'0,"2"10"0,4 34 0,-3-10 0,-2 6 0,-1 5 0,-1 5 0,-2 0 0,1-14 0,-1 0 0,0 13 0,1-1 0,-2-11 0,1-2 0,0-2 0,0-41 0,1-11 0,0-15 0,1-12 0,0 7 0,-1 21 0,0 2-233,1-8 1,0-3 0,0 5 232,0-10 0,0 13 0,0-1 0,0 4 0,0 1 0,-1 0 0,1 0 170,4-20-170,0 33 0,26 40 0,-16-1 0,1 9 0,3 9 0,-3-7 0,-1 0 0,-1-2 0,2 1 0,-6-12 0,-1-3 0,0 0 0,10 18 0,-16-28 0,-27 0 0,10-3 0,-22-3 0</inkml:trace>
  <inkml:trace contextRef="#ctx0" brushRef="#br0" timeOffset="31232">7012 3137 5734,'-21'-2'0,"13"0"0,9 0 0,14 0 0,1-2 0,21-6 0,3-1 0,-4 1 0,3 0 0,0-3 0,-14-1 0,-6 1 0,-2 0 0,17-14 0</inkml:trace>
  <inkml:trace contextRef="#ctx0" brushRef="#br0" timeOffset="32064">7559 2971 5734,'12'-36'0,"-6"4"0,-9 17 0,-9 8 0,-19 30 0,4 4 0,-5 11 0,17-11 0,4 2 0,3 20 0,2-3 0,13-17 0,18-44 0,4-13 0,-4 5 0,3-5 0,0-2 0,-8 3 0,-3 2 0,0 1 0,-2-1 0,1 6 0,-2 18 0,-1 28 0,-2 9 0,7 2-820,-9-3 1,0 10 0,-2 2 0,-1-9 761,-3-8 1,0-2 57,1 10 0,1 4 0,-2-7-60,-3 0 60,-2 6 0,-8 7 0,-14-32 0,-3-3 0,0 13-169,-1-25 1,2-6 168,14-1 3196,0 1-3196,-4-16 0,10 10 85,0-11-85,23 4 0,7 2 0,1-3 0,0 2 0,5-3 0,3-1 0,4-1 0,-2 0 0,2-6 0,0-1-739,0 4 1,2-2-1,-4 2 739,-7-2 0,-6 3 0,-1-4 0,-3 1 0,-4-9 0,-1 0 0,-2 2 0,-2-6 0,-7 3 0,-11 24 0,-8-4 0,-2 23 0,-5 27 0,11-10 0,10 25 0,6 3 0,2-18-362,3 8 1,2-5 361,-1-21 1806,34-9-1806,-21-9 0,3-2 0,-1-4 0,-5-14 0,1-2 0</inkml:trace>
  <inkml:trace contextRef="#ctx0" brushRef="#br0" timeOffset="32332">8523 2244 5734,'5'45'0,"0"0"0,-2-8 0,0 0 0,0 9 0,0-3 0,-5 3 0,-6-38 0,-3-1 0</inkml:trace>
  <inkml:trace contextRef="#ctx0" brushRef="#br0" timeOffset="32931">6438 2688 5734,'-1'5'0,"1"0"0,3 12 0,7 15 0,2 2 0,-2-5 0,2 2 0,3 6 0,-2-8 0,-3-8 0,4 5 0,-1-2 0,-6-14 0,4 1 0,-5-12 0</inkml:trace>
  <inkml:trace contextRef="#ctx0" brushRef="#br0" timeOffset="34847">5561 6997 5734,'-9'5'0,"-1"-1"-820,-22 1 1,-20 1 0,-5-1 0,9 1-373,1 0 0,-2 1 1192,11-2 0,-7 1 0,-4 1 0,-2 0 0,1 0 0,2 0-15,-2 1 0,0 1 1,1-1-1,1 0 1,2 0 14,-3 0 0,3 0 0,-1-1 0,-4 1 0,5-1 0,-5 1 0,-1-1 0,1 1 0,4-1 0,9-2 0,-8 1 0,4 0 0,-3-1 0,-3 0 0,11-1 0,15-1 154,-22 2-154,28-2 1739,-5 2-1739,9-2 3169,-3 2-3169,14-14 672,7-7-672,20-19 0,5-3 0,-2 0 0,-2 7 0,4-6 0,-7 8 0,-7 9 0,5-5 0,-2 2 0,-13 14 0,2 3 0,-26 30 0,-3 1 0,-4 6 0,0 0 0,1-1 0,0-1 0,0 0 0,-3 3 0,0 1 0,3-4 0,1-2 0,4-5 0,2-2 0,10-11 0,-8 10 0,11-11 0,26 20 0,-7-14-761,23 13 761,-15-14 0,4 0 0,6 3 0,-4-1 0,15 7 0,-16-8 0,3 1 0,-1 0 0,2 2 0,-5-3 0,-2-1 0,5 2 0,-1-1 0,-19-9 0,9 0 0,-14-9 190,-1-5 0,-4-4 0,-1-1 1</inkml:trace>
  <inkml:trace contextRef="#ctx0" brushRef="#br0" timeOffset="35918">2365 6920 5734,'9'25'0,"2"3"0,2 6 0,0-2 0,-3-6 0,0 0-307,4 8 0,1 5 0,-2-9 307,-2-3 297,5 9-297,-11-28 152,-2-2-152,-17-41 0,-8-18 0,3 12 0,5 9 0,-2-6 0,0 3 0,-1 2 0,0 2 0,5 7 0,-1-1 236,-2-1 0,1 0-236,-6-11 0,12 21 0,-7-16 0,10 23 0,8-11 0,3 9 0,13-9 0,6-1 0,9-7 0,-2 3 0,6-5 0,-6 4 0,-12 10 0,0 0 0,15-12 0,-5 3 0,-20 15 0,-10 4 0,-2-2 0</inkml:trace>
  <inkml:trace contextRef="#ctx0" brushRef="#br0" timeOffset="36141">2343 6783 5734,'-4'17'0,"4"-4"0,29-3 0,-12-9 0,25-10 0,1-6 0,-16 3 0,5-2 0,-1-2 0,-9-2 0,-8 6 0,6-5 0</inkml:trace>
  <inkml:trace contextRef="#ctx0" brushRef="#br0" timeOffset="37168">2975 6801 5734,'-5'-31'0,"-5"10"0,-5 39 0,-4 19 0,3-5 0,-5 0 0,3-1 0,-1 6 0,10-7 0,20-4 0,9-26 0,2 6 0,1-30 0,-2-10 0,-4 7 0,-1 0 0,-1-2 0,0-17 0,-9 25 0,7-20 0,-13 41 0,13 39 0,10 1 0,-10-12 0,2-3 0,15 0 0,-3-36 0,-1-10 0,-3 0 0,2-2 0,0-6 0,-9-19 0,-6 1 0,1 3 0,-10 5 0,-3-7 0,-4 11 0,-7 12 0,-2 0 0,-4 5 0,-10 20 0,0 7 0,7-4 0,-6 8 0,8 1 0,27-8 0,29-1 0,-6-10 0,-5-2 0,-1 0 0,-3 0 0,3 13 0,-13 22 0,-2 6 0,8 4 0,-8-1 0,3 1 0,9-10 0,3-4 0,-1 1 0,6-3 0,0-6 0,-6-17 0,13-24 0,0-7 0,-4-1 0,0-2 0,-1-6 0,-13-5 0,-6 2 0,0-4 0,-10 3 0,-8 9 0,-10 28 0,-21 41 0,26-6 0,4 2 0,7 3 0,13 0 0,5-2 0,2 8 0,-2-9 0,5-4 0,23-14 0,-10-11 0,12-2 0,-23-11 0,-10 1 0</inkml:trace>
  <inkml:trace contextRef="#ctx0" brushRef="#br0" timeOffset="37388">3983 5905 5734,'6'37'0,"-2"-14"0,0 3 0,0 2 0,2 20 0,-1-7 0,1 5 0</inkml:trace>
  <inkml:trace contextRef="#ctx0" brushRef="#br0" timeOffset="38017">1639 6860 5734,'19'0'0,"-8"0"0,15 10 0,11 13 0,1 2 0,1-1 0,-7-4 0,6 4 0,-8-6 0,-1-2 0,4 3 0,-27-20 0,-4-2 0</inkml:trace>
  <inkml:trace contextRef="#ctx0" brushRef="#br0" timeOffset="40110">5538 9123 5734,'-37'15'0,"-1"1"0,1-1 0,-1 0 0,-3 2 0,-1-1-820,0 0 1,-5 2 0,0 0 0,6-3-373,1 0 0,-1-2 1192,4 0 0,-8 2 0,-3 1 0,2-1 0,6-2 360,4-1 0,4-1 1,-6 1-361,0 0 0,-9 3 0,-4 1 0,-2 1 0,3-1 0,5-3 0,10-2-494,-4 1 1,3-1 493,-1 0 0,-5 1 0,0 1 0,7-3-84,4-2 1,6-1 83,0 0 765,-1 0 0,1 0-765,6-2 261,4-1-261,-7 3 2548,11-3-2548,-4 1 1395,6-5-1395,5-4 0,10-22 0,14-14 0,4-4 0,-11 19 0,0-1 0,4-4 0,1-4 0,-1 4 0,-3 5 0,-2 4 0,5-9 0,4-7 0,-12 21 0,-3 7 0,-1 8 0,-6 8 0,-9 18 0,-8 12 0,3-4 0,-4 5-597,4-7 0,-2 5 0,2-7 597,3-5 0,-1 1 0,-2 2 0,-6 14 0,8-15 0,1-2 0,0 2 0,8-18 0,1 5 0,4-4 1791,2 4-1791,10-2 0,9 1 0,3 1 0,5 3 0,1-2 0,1 0 0,-8-4 0,-1-1 0,11 5 0,6 1 0,-22-7 0,-5-3 0,3 1 0,-3 0 0,2 0 0,-1-1 0,2 0 0,-13-10 0,0 0 0,-7-7 0</inkml:trace>
  <inkml:trace contextRef="#ctx0" brushRef="#br0" timeOffset="42935">2211 10122 5734,'-9'-15'0,"2"4"0,1 0 0,1 5 0,4 16 0,7 14 0,2 4 0,0 7-618,3 1 0,0-1 618,-3-14-450,1 5 1,0 1 449,-1-6 0,8 23 0,-9-24 0,-2-5 0,-11-28 0,1 1 0,-11-24 0,1 4 0,0 2 0,0 0 556,-1-3 0,-1 0-556,2 6 1023,-1-3-1023,-3-6 0,9 16 0,0 0 0,12 4 0,3 6 0,6-7 0,13-4 0,4 0 0,-5 2-422,5-3 1,-3 2 421,-11 10-416,14-11 416,-14 11 0,15-12 0,-21 17 0,6-7 0,-6 7 201,2-3 1,-6 10-1,-2 2 1</inkml:trace>
  <inkml:trace contextRef="#ctx0" brushRef="#br0" timeOffset="43195">2203 10272 5734,'21'-3'0,"-10"1"0,21-10 0,-6 0 0,-1-1 0,0 0 0,-1 1 0,2-2 0,12-10 0,-21 13 0,19-11 0,-26 17 0</inkml:trace>
  <inkml:trace contextRef="#ctx0" brushRef="#br0" timeOffset="43516">2335 10467 5734,'-3'8'0,"6"-2"0,26-11 0,7-6 0,2 0 0,-7 1 0,5-2 0,-7 2 0,0-3 0,12-4 0,-26 11 0,12-7 0,-15 6 0,1-6 0,-10 3 0</inkml:trace>
  <inkml:trace contextRef="#ctx0" brushRef="#br0" timeOffset="44307">2696 10186 5734,'4'-7'0,"5"4"0,2 3 0,15 15 0,-11-4 0,6 8 0,-3 12 0,0 13 0,-1-8 0,-5 0 0,-9-27 0,-1-11 0,3-33 0,-1 13-419,0-24 419,-1 31 0,0 1 0,3-11 0,-2 10 0,2-7 0,2 18 0,-2 4 0,6 11 419,-6-2-419,10 31 0,-9-22 0,5 18 0,-8-24 0,4 11 0,-4-11 0,7-10 0,-6-17 0,1-11 0,-1 0 0,-1 0 0,-1 6 0,5-22 0,-4 23 0,0 9 0,19 8 0,-11 7 0,13 15 0,6 18 0,-16-18 0,2 2 0,1-1 0,7-1 0,-11-15 0,5-1 0,-17-18 0</inkml:trace>
  <inkml:trace contextRef="#ctx0" brushRef="#br0" timeOffset="44788">3173 9847 5734,'-5'-10'0,"6"23"0,4 15 0,4 13 0,2 11 0,-2-8 0,1 4-365,-2-9 0,1 5 0,-1-9 365,-4-12 0,0-6 351,-1 1-351,0-8 181,8-31-181,-7 12 0,8-25 0,3-3 0,-7 20 0,9-18 0,-10 28 0,1 0 0,27 13 0,-19-2 563,20 11-563,-24 2 0,-4-3 0,-3 11 0,-3 2 0,-3-5 0,-10 10 0,-5-1 0,2-18 0,-8 2 0,-1-4 0,9-10 0,-10-2 0,15-3 0,5-3 0,1-1 0</inkml:trace>
  <inkml:trace contextRef="#ctx0" brushRef="#br0" timeOffset="46591">3597 10065 5734,'-3'1'0,"-8"27"0,4-8 0,-3 25 0,16-1 0,-2-20 0,19 9 0,-14-34 0,12-6 0,-2-26 0,-10 16 0,2-9 0,-2 0 0,-5 10 0,4-11 0,-5 31 0,5 9 0,-3 3 0,4 2 0,-5-11 0,2 0 0,0 0 0,2-4 0,2-31 0,-14-15 0,5 1 0,-16 6 0,7 33 0,7 2 0,11-13 0,1 6 0,11-18 0,-7 8 0,0 9 0,-1 17 0,-7 11 0,-2 13 0,-2 0 0,0-3 0,0 1 0,2 14 0,22-5 0,-14-37 0,8-22 0,0-8 0,-6-5 0,2-7 0,-1-6 0,-3 3 0,-2 1 0,-2 10 0,0 0-369,0-4 0,-2 6 369,-4 20 0,0-5 0,-4 14 0,1-1 0,-8 26 0,-3 15 0,2-4-278,-1 3 1,0 2 277,4-13 0,2 1 0,-2 7 0,1 5 0,-1-5 0,1-3 0,1-2 347,-6 25 1,7-19-348,15-50 0,-6 6 0,10-22 0,2-2 0,-6 8 0,0 1 0,1 1 0,15-5 598,-12 18-598,20-1 0,-24 16 0,2 7 0,-9-2 0,-3-2 0,0 3 0,-3-3 0,-9 18 0,4-13 0,-7 16 0,9-20 0,2 2 0,10-8 0,0-2 0,17-15 0,3-7 0,-2 2-195,2-3 0,1-1 195,0-11 0,-5-6 0,-1-1 0,3-2 0,-3 3 0,-11 9 0,-20 28 0,3 6 0,-8 5 0,9 4 0,2 11 0,2-11 390,11 19-390,-2-23 0,8 5 0,-2-8 0,-4-1 0,3 0 0,-9 3 0,-10 18 0,-1 3 0,4 10 0,4 7 0,7-14 0,27-26 0,-19 31 0,-2-8 0,7-46 0,-3-20 0,-11 1 0,-6-8 0,-2-2 0,1 7-1470,1 5 0,0-1 1470,-1-3 0,0-7 0,0 0 0,-2 8 0,-2 4 0,-2 6-502,1-3 502,-3-15 0,6 72 0,3 14 0,1-11 0,0 6 0,2 10 0,2-3 0,4 2 0,1-5 0,-3-6 0,0-1 0,2 6 0,-3-9 0,-5-22 0,-1 2 0</inkml:trace>
  <inkml:trace contextRef="#ctx0" brushRef="#br0" timeOffset="47790">1663 9975 5734,'-6'22'0,"8"11"0,11 12 0,2 3 0,-6-22 0,-1-1 0,6 13 0,0-2 0,2-3 0,-3-8 0,7 14 0,-9-22 0,-2-1 0,-7-12 0,0-2 0</inkml:trace>
  <inkml:trace contextRef="#ctx0" brushRef="#br0" timeOffset="48878">4824 9522 5734,'-4'20'0,"1"-8"0,2 13 0,0-6 0,-2 17 0,0 2 0,0-5-496,-1 5 1,1-5 495,2-23 239,-3 13-239,2-6 0,-1-2 0,3-13 0</inkml:trace>
  <inkml:trace contextRef="#ctx0" brushRef="#br0" timeOffset="65404">22464 324 5734,'-6'6'0,"1"2"0,0 30 0,2-18 0,0 9 0,-1 0 0,1-6 0,0 10 0,-1 0 0,0-1 0,1-7 0,0 4 0,0 1 0,-1-3 0,1-9 0,-1 10 0,1-3 0,-1 0 0,0-1 0,1 4 0,-2 1 0,0 14 0,0-9 0,0 7 0,-2 7 0,4-23 0,-3 18 0,1-13 0,1-3 0,1-4 0,-1 3 0,0 1 0,0 3 0,-2 14 0,0-9 0,0 9 0,4-31 0,-4 33 0,4-26 0,-4 21 0,5-24 0,-1-4 0,0 3 0,-1 7 0,1-9 0,-1 15 0,-1 5 0,2-12 0,-2 11 0,0-3 0,2-14 0,-2 15 0,-1 2 0,3-15 0,-5 31 0,4-33 0,-1 16 0,2-20 0,1 2 0,-1-5 0,2 0 0,8-2 0,24-3 0,0-2 0,6-1 0,9 0 0,1 0 0,-10-1 0,5 1 0,-4 2 0,7 0 0,4 2 0,-4-1 0,-9-1-698,-3 0 1,0 1 697,11 0 0,10 2 0,-2-1 0,-13-1 0,-5 0 0,0 0 0,7 0 0,-4 0 0,-12-1 0,-1 0 0,7 0 0,4 1 0,0 1 0,4 0 0,1 0 0,-6-1 0,-10 0 0,2-1 0,11 2 0,9 1 0,0 1 0,-11-2 0,3 0 0,0 0 0,8 2 0,-9-2 0,-5-1 0,-2 1 0,3-1 0,7 1 0,-4-1 0,-2 1 0,14 0 0,-3 0 0,-24-3 1395,16 1-1395,-21-3 0,-2-6 0,-5 0 0,-5-8 0,-6 2 0</inkml:trace>
  <inkml:trace contextRef="#ctx0" brushRef="#br0" timeOffset="67071">21906 1691 5734,'26'-6'0,"10"-3"0,0 1 0,-5 2 0,-1-1 0,6-1 0,1 0 0,-2 0 0,0 1 0,-1 0 0,5-1 0,0 0 0,9-3 0,0 1 0,-11 2 0,-4 0 0,3 0 0,-4 0 0,2 0 0,4-1 0,0-2 0,8-1 0,1-1 0,0 0 0,-11 3 0,0-1 0,6 0 0,1 0 0,0-1 0,-14 5 0,-1-1 0,13-2 0,-1-1 0,4 0 0,-5 0 0,5 0 0,1-1 0,0 0 0,-14 4 0,2-1 0,8-3 0,-3 2 0,-2-1 0,0 1 0,7-3 0,-8 2 0,-9 3 0,2-1 0,-1 0 0,-4 2 0,16-6 0,-15 5 0,2-1 0,6-2 0,-1 0 0,-6 3 0,-2-1 0,14-4 0,-17 7 0,-1-2 0,-5 3 0,30-10 0,-16 5 0,13-4 0,-9 4 0,-1 1 0,-6 1 0,14-5 0,-1 1 0,-18 6 0,22-7 0,0 0 0,-18 6 0,8-2 0,-1-1 0,-12 5 0,2-2 0,-2 1 0,-4 1 0,-4 2 0,-9-2 0,-9 3 0,-9-1 0</inkml:trace>
  <inkml:trace contextRef="#ctx0" brushRef="#br0" timeOffset="68735">22777 2326 5734,'5'36'0,"0"-1"0,-1 0 0,15 8 0,7-12 0,19-26 0,0-25 0,-2-7 0,-22 11 0,-3-1 0,7-8 0,-2 1 0,-5 3 0,-7 10 0,-9 44 0,-9 8 0,-1 3 0,-3 10 0,1-6-1259,3-12 0,1-1 1259,0 1 0,-1 2 0,0-1-78,-3 9 1,-2-6 77,-14-2 0,12-1 0,-1-7 0,-10-25 0,10-8 0,-19-16 0,17 8 0,-16-17 0,26-3 0,2 11 0,10-16 0,28 8 0,-1 4 1233,-11 10 0,2 1-1233,1 2 0,0 1 0,1 0 0,13-6 0,1 0 0,-11 4 0,1 0 0,-2 0 0,-10 5 0</inkml:trace>
  <inkml:trace contextRef="#ctx0" brushRef="#br0" timeOffset="68958">23371 2439 5734,'16'-2'0,"22"-1"0,-10 0 0,10 0 0,-14 1 0</inkml:trace>
  <inkml:trace contextRef="#ctx0" brushRef="#br0" timeOffset="69164">23231 2612 5734,'-7'7'0,"3"2"0,7-4 0,32-1 0,-15-3-96,21-3 1,-26 0-1,1-1 1</inkml:trace>
  <inkml:trace contextRef="#ctx0" brushRef="#br0" timeOffset="71254">23744 2584 5734,'7'-15'0,"0"2"0,-2 6 0,2 4 0,3 30 0,-5-11 0,2 22 0,-9 5 0,-1-17 0,-1 15 0,1-19 0,12-31 0,-5 10 0,11-24 0,-7 11 0,14-18 0,-7 9 0,11 0 0,-18 29 0,-3 27 0,-7-6 0,0 5 0,7-29 0,3-13 0,8-11 0,-4-2 0,16-16 0,-13 25 0,15-10 0,-3 28 0,-10-1 0,6 13 0,-13 13 0,-4-10 0,-1 12 0,-6-10 0,1-10 0,4 2 0,1-13 0</inkml:trace>
  <inkml:trace contextRef="#ctx0" brushRef="#br0" timeOffset="71514">24150 2628 5734,'21'-7'0,"-5"4"0,10 8 0,1 2 0,-6 2 0,17 13 0,-31 5 0,-2-10 0,-32 25 0,13-32 0,-11 3 0,-1-4 0,8-8 0,-10-2 0,16-4 0</inkml:trace>
  <inkml:trace contextRef="#ctx0" brushRef="#br0" timeOffset="71747">24463 2586 5734,'-11'-6'0,"-7"10"0,-3 2 0,-9 19 0,15 15 0,1-11-450,9 11 450,9-27 0,30 9 0,-17-13 0,24 6 0</inkml:trace>
  <inkml:trace contextRef="#ctx0" brushRef="#br0" timeOffset="71938">24751 2585 5734,'10'24'0,"-2"0"0,-6 1 0,-1 1 0,0 0-576,0 0 1,0-1 575,-2-7 33,-4 10 1,1-12 0,-2 7-1</inkml:trace>
  <inkml:trace contextRef="#ctx0" brushRef="#br0" timeOffset="72133">24585 2712 5734,'26'-12'0,"-1"2"0,23 4 0,-20 2 0,-2 1 0,4-1 0,10 0 0,-2 1 0,2-1 0,0 1 0,0-1 0</inkml:trace>
  <inkml:trace contextRef="#ctx0" brushRef="#br0" timeOffset="72440">25399 2590 5734,'-47'-9'0,"19"10"0,-1 4 0,-15 3 0,-1 4-1375,13 0 1,2 1 1374,-9 14 0,19-3 0,2 1 0,2-1 0,1 0 0,4 0 823,13-2-823,35 3 0,-14-9-265,7-7 1,2-5 264,-4-7 0,10-3 0,-11 0 0</inkml:trace>
  <inkml:trace contextRef="#ctx0" brushRef="#br0" timeOffset="73392">25399 2502 3948,'-47'-7'0,"25"3"0,-8 2 0,0 1 0</inkml:trace>
  <inkml:trace contextRef="#ctx0" brushRef="#br0" timeOffset="73392">25399 2537 5734,'-26'-5'0,"0"0"0,-13 0 0,6 3 0,1 0-609,-2 6 609,20-1 0,-13 12 0,-2 3 0,4-1 0,-2 4 0,-5 7 0,6-3 0,-2 11 99,6-10 1,0 4-100,2 9 0,4-1 0,1 3 50,2-7 1,3 2-51,16 5 0,6-3 0,-3-9-414,4 5 1,0-3 413,-2-19 141,17 2 1,7-1-142,-5-8 0,1-2 0,11 7 0,-1-3 0,-15-7 0,0-4 0,23-9 0,-6-3 0,-16 0 0,13 2 0,-6-5 0</inkml:trace>
  <inkml:trace contextRef="#ctx0" brushRef="#br0" timeOffset="86808">18688 6604 5734,'47'-18'0,"-1"-1"0,1 1 0,-6 2 0,2 0 0,-2 1 0,-7 2-1639,-7 4 1,-2 0 1499,16-5 0,-2 0 139,0 1-139,-15 4 0,0 1 139,8-4 797,8-2-797,-12 4 0,-2 0 0,-1 0 0,0 0 0,0 1 0,-6 2 1712,-3 1-1712,1 0 1324,-7 2-1324,-1 1 0,-2-1 0,-33-1 0,11 2 0,-29 0 0,13 2 0,-2 1 0,-1 1 0,-9-2 0,10 1 0,4 1 0,12-1 0,-6 2 0,21-1 0,-1 1 0,22-1 0,20-1 0,2 0 0,-4 0 0,-2 0 0,7 0 0,-9 0 0,-5 1 0,2 6 0,-2 2 0,-13 1 0,4 25 0,-15 11 0,-1-12 0,-2-8 0,-1-1 0,-2 6 0,1-2 0,0-12 0,2-13 0</inkml:trace>
  <inkml:trace contextRef="#ctx0" brushRef="#br0" timeOffset="87386">20101 5940 5734,'-10'-8'0,"3"4"0,-19 16 0,8 2 0,-2 11 0,-3 9 0,3-4 0,-2 6 0,2 2 0,1 6 0,15-14 0,37-28 0,7-7 0,-3 17 0,-3-30 0,4-17 0,-11 1 0,-18 8 0,-7-2 0,-6-11 0,-6-5 0,-2 7 0,-1 15 0,-4 3 0,-15-8 0,-1 7 0,7 18 0</inkml:trace>
  <inkml:trace contextRef="#ctx0" brushRef="#br0" timeOffset="87756">20447 5746 5734,'-12'44'0,"0"-1"0,-1 0 0,1 1 0,0-1 0,-1 0 0,1 1 0,0 0 0,0-2 0,1-1 0,0-2 0,1-2 0,-4 11 0,0-4 0,1-1 0,2-2 0,0 0 0,2-7 0,-1 6 0,7-4 0,4-12 0,12-41 0,16-22 0</inkml:trace>
  <inkml:trace contextRef="#ctx0" brushRef="#br0" timeOffset="88293">20747 6171 5734,'-10'28'0,"0"1"0,2-4 0,-1 1 0,-1 3 0,2-1 0,-5 13 0,4-13 0,0 0 0,-3 10 0,3-13 0,2-11 0,6-28 0,6-17 0,2-5 0,-2 11 0,0-2 0,5-15 0,0-2 0,1 3 0,-1 3 0,-3 12 0,1 0-450,2-10 0,-1 5 450,-2 12 0,6-2 0,2-1 0,1 1 0,-1 1 0,4 2-172,12 11 0,1 5 172,6 1 0,-5-2 0,0 5 0,-6 10 0,-5 2 0,-5-1 0,-2 10 0,-6 2 0,-12-9 0,-9 14 0,-17-17 0,-2-4 0,3-1-434,-6 2 0,1-3 434,13-8 0,0 1-22,2 0 22,1-1 780,0 0-780,3 1 0,0-2 0,2 1 0</inkml:trace>
  <inkml:trace contextRef="#ctx0" brushRef="#br0" timeOffset="92624">20066 7035 5734,'-2'-20'0,"0"5"0,-1-6 0,-1 9 0,-15-10 0,8 14 0,-15-11 0,-1 25 0,0 6 0,1-2 0,-1 6 0,-4 5 0,5 1 0,9-2 0,2 2 0,-2 9 0,0 4 0,2-3 0,6-7 0,2-2 0,-1 9 0,8-1 0,26 0 0,6-6 0,-6-4 0,13-6 0,13-2 0,-9-7 0,-1-13-820,-7-7 1,10-7 0,0-2 0,-10 3 761,-11 4 1,-2-3 57,8-7 0,7-7 0,-2-1 0,-7 7-565,-10 6 0,-2 1 565,11-11 0,-2 0-11,-1-12 11,-18 25 0,-11-5 0,-28 56 0,3-8 0,13 4 0,1 8 0,5-5 0,2 0 0,13 18 0,7-4 0,4-28 942,13-6 0,9-2 0,-3-4-942,14-9 0,-9-2 0,-1 3 1686,0 5-1686,-27 2 21,6 4-21,-9-5 0,-1-4 0,-7 0 0,-26 6 0,7-2 0,-17 10 0,13 4 0,2 1 0,4-2 0,3 9 0,8-2 0,20-16 0,23-1 0,-14-15 0,3-6 0,-7-5 0,-1 0 0,-2 1 0,17-19 0,-19 20 0,-11 40 0,13 8 0,-15 14 0,8-14 0,5-6 0,5-13 0,8 6 0,4-31 0,1-8 0,-2 0-769,1-2 1,-1-1 768,-7 1 0,-2-5 0,0-2 0,-3 4-327,-15-8 0,-7 5 327,-12 20 0,-27-6 0,16 33 0,4 8 0,4-3 0,-1 9 0,6 5 0,29 10 0,9-1 0,-16-22 0,1-1 710,12 20 1,-2-3-711,-12-14 770,-7-11-770,-2 10 0,-31-9 0,16-7 0,-19 3 0,83-28 0,-12-4 0,0 6 0,4-4 0,-6-6 0,1-6 0,-6 4-1008,-7 7 1,-2 1 1007,7-4 0,1-2 0,-6-2-592,-11-9 0,-6 2 592,-2 7 0,-14-7 0,-7 6 0,-6 26 0,-15 1 0,15 24 0,18 5 1725,-1 11-1725,13-5 0,4-1 0,-1 0 491,1-2 0,0 7 1,-9-9-492,-38-3 0,28 2 0,-3-2 0,-27-22 0,-4-9 0,10 0 0,-14-2 0,27 0 0,10 1 0,-5-4 0</inkml:trace>
  <inkml:trace contextRef="#ctx0" brushRef="#br0" timeOffset="93124">21313 7536 5734,'-19'5'0,"6"-2"0,-1 6 0,17-23 0,-2 5 0,7-12 0,-4 9 0,1 5 0,-1 0 0</inkml:trace>
  <inkml:trace contextRef="#ctx0" brushRef="#br0" timeOffset="93658">21862 7411 5734,'-28'35'0,"0"0"0,5-1 0,-1 4 0,4-5-547,4-7 1,2 0 546,-8 16 0,3-3 0,7-14 351,-7 12-351,12-25 180,-1 3-180,16-25 0,3 0 0,2 0 0</inkml:trace>
  <inkml:trace contextRef="#ctx0" brushRef="#br0" timeOffset="93904">22236 7462 5734,'12'-12'0,"-11"11"0,-9 11 0,-7 9 0,-3 4 0,-10 12 0,7-5 0,-4 7 0,1-1 0,2-3 0,1 1 0,-1 0-1093,-2 4 1,-1 0 0,1-2 793,-4 9 1,3-6 298,1-3 200,19-27 1,7-3 0,4-2 0</inkml:trace>
  <inkml:trace contextRef="#ctx0" brushRef="#br0" timeOffset="94240">22313 7793 5734,'-30'28'0,"0"0"0,5 3 0,1 3 0,7-5 0,5 2 0,-1 1 0,5 0 0,23 3 0,12-33 0,3-4 0,10 16 0,-1-24 0,-1-13 0,-15-18 0,-7-2 0,7-1 0,-9 2 0,-10 1 0,-21 18 0,-5 6 0,-2 2 0,1-1 0,1 4 0,4 15 0</inkml:trace>
  <inkml:trace contextRef="#ctx0" brushRef="#br0" timeOffset="95574">19799 8123 5734,'-25'37'0,"4"-4"0,4-5 0,-1 3 0,-6 11 0,2-2 0,0-2 0,4-2 0,4-14 0,13-44-1093,13-14 1,8-11 0,-1 4 604,-7 6 1,1-1 487,2 4 0,2-6 0,1 2 0,-3 8 860,8-7-860,5 0 0,0 0 0,-3 3 0,12-3 0,-2 7 0,-19 23 0,17-1 0,-12 40 0,-15-15 0,7 22 0,-42-7 0,-9-4 0,14-4 1638,-12 5 0,0-2-1522,16-15-116,8-5 0,-16 11 0,19-10 0,-6 9 0,19 7 0,2-2 0,4 5 0,1-3 0,0-1 0,2 3 0,3 10 0,-1 0 0,-3-12 0,4 16 0</inkml:trace>
  <inkml:trace contextRef="#ctx0" brushRef="#br0" timeOffset="96522">20125 8371 5734,'19'6'0,"6"-1"0,-3 0 0,0-4 0,-7-4 0,14-27 0,-15 16 0,12-22 0,-19 2 0,-6 19 0,-7-13 0,-19 32 0,6 0 0,-8 9 0,15-2 0,-8 21 0,10-13 0,-5 14 0,14-19 0,9 9 0,-1-10 0,25 7 0,6-17 0,0-1-701,1-6 701,-18 0 0,7-1 0,0 1 0,-1 1 0,4-1 0,0 3 0,-7 8 0,-1 0 0,-6 2 0,-9-9 0,2-14 701,-4 2-701,-4-14 0,-43 15 0,16 3 0,-13 11 0,-1 5 0,11 3-797,-15 9 797,24-6 0,-2 6 0,7 2 0,4-1 0,8-3 0,13-5 0,28-9 0,-5-7 0,12-7 0,-18-8 0,-4 0 0,-3 3 0,18-15 0,-34 53 0,-5 8 0,-2 1-102,0 8 0,-4 3 102,-6-5 0,-4 2 0,-4 4 0,-2 3 0,1-3 0,6-12 0,1-2 0,-2 3 0,-6 9 0,-5 7 0,1-3 0,5-11 0,-4 3 0,2 4 0,-2-14 0,0-48 0,3-14 0,13 10 0,2-2 0,-15-11 0,4 0 0,18 10 0,9 2 0,18 3 0,3 4 0,3-6 500,2 5 1,4 0-501,-5 7 0,-3 2 0,11-4-241,-10 4 0,-2 2 1,-10 3-1,0 1 1</inkml:trace>
  <inkml:trace contextRef="#ctx0" brushRef="#br0" timeOffset="96708">21123 8574 5734,'-5'-13'0,"-4"9"0,2 6 0</inkml:trace>
  <inkml:trace contextRef="#ctx0" brushRef="#br0" timeOffset="96904">20949 8800 5734,'-14'-2'0,"0"0"0,7 1 0,2 0 0</inkml:trace>
  <inkml:trace contextRef="#ctx0" brushRef="#br0" timeOffset="98397">21507 8705 5734,'-16'23'0,"1"0"0,-10 17 0,-5 6 0,5-5-1639,8-16 1,1 1 1156,-7 11 1,-4 6-1,5-8 482,-2 0-319,0 2 0,-1-1 319,1-1 497,1-1 0,1-2-497,7-12 0,9-12 0,27-38 0,-2 4 0,1 0 0,0 0 0,0 4 0</inkml:trace>
  <inkml:trace contextRef="#ctx0" brushRef="#br0" timeOffset="99189">21495 8753 5734,'0'-29'0,"0"9"0,9-7 0,-3 17 0,10-9 0,16 7 0,-12 4-327,16-1 327,-22 8 0,25 3 0,-19 1 80,16 3-80,-18 3 0,-5-2 0,5 14 0,1 2 0,-7-4-241,3 4 0,-3 0 241,-9-8 234,-2 1-234,-18 27 0,5-20 0,-12 7 0,-7-2 0,-6-14 0,-1-4 0,8 3 0,0-2 0,-9-4 0,1-6 0,-2-13 0,14 5 495,-6-5-495,23 2 0,7 4 0,6 4 0,2 5 0,8 21 0,0 8 0,-3-5 0,1 3 0,1 4 0,1 15 0,-3-3 0,-1-5 0,0-2 0,0 7 0,-2-9 0,-1-6 0,4 15 0,3-38 0,-5-9 0,7-9 0</inkml:trace>
  <inkml:trace contextRef="#ctx0" brushRef="#br0" timeOffset="99958">21735 8626 5734,'7'-18'0,"-13"18"0,-5 10 0,-8 11 0,-11 10 0,-1 2 0,4-2 0,-3 1 0,-3 3 0,0 3 0,2-3 0,-1 2-710,8-11 0,-2 5 0,4-6 710,0 1 0,-6 7-131,4-3 131,0-1 0,4-5 0,-2 3 0,2-3 0,0-1 0,3-3 0,1-1 0,-9 9 0,12-12 2096,6-8-2096,-6 7 165,7-9-165,1-1 0,-1 2 0,-1-1 0,-2 3 0,2-2 0,-2 1 0,10-13 0,1 2 0,10-9 0,0 4 0,5-3 0,2-1 0</inkml:trace>
  <inkml:trace contextRef="#ctx0" brushRef="#br0" timeOffset="157796">11268 9332 5734,'-4'-7'0,"-1"0"0,0 0 0,-4-2 0,-6 0 0,1 1 0,-6 2 0,6 4 0,-24 7 0,18-2 0,-15 5 0,-5 12 0,21-9 0,-21 12 0,19-2 0,3 0 0,2-2 0,-2 2 0,2 1 0,4 12 0,7-17 0,-3 17 0,12 2 0,-1-19 0,6 22 0,11-14 0,-3-7 0,24 9 0,-18-18 0,10 0 0,-12-8 0,20-11 0,-21 3 0,20-11 0,-30 9 0,11-14 0,-11 10 0,6-8 0,-5 4 0,-3 4 0,9-15 0,-9 15 0,6-13 0,-7 13 0,-1 0 0,3-9 0,2-4 0,-2 4 0,1-2 0,-7 14 0,0 2 0,1-4 0,-4 12 0,-1 5 0,-6 23 0,2-7 0,0 13 0,3 6 0,0-15 0,1 13 0,4-10 0,-2-15 0,3 15 0,-2-16 0,3 5 0,1 3 0,0-3 0,11 12 0,-10-19 0,8 12 0,3-4 0,-8-9 0,19 9 0,-11-15 0,10-1 0,18-9 0,-17 3 0,19-6 0,-30 6 0,3-4 0,-11 3 0,-1-4 0,-4 0 0,0 1 0,0 0 0</inkml:trace>
  <inkml:trace contextRef="#ctx0" brushRef="#br0" timeOffset="158424">11806 9459 5734,'2'5'0,"4"-1"0,35 1 0,-19-2 0,28 0 0,-33-3 0,11-2 0,2-2 0,-7 2 0,3-2 0,1 0 0,-6-2 0,-3 1 0,1-2 0,-9 3 0</inkml:trace>
  <inkml:trace contextRef="#ctx0" brushRef="#br0" timeOffset="159015">11848 9680 5734,'-15'14'0,"6"-6"0,-7 5 0,10-6 0,0-2 0,12-2 0,-1-1 0,40-4 0,-24 0 0,22-1 0,-21 1 0,10 0 0,6 0 0,-2-1 0,-1 1 0,-15 0 0,1 1 0,-1-1 0,-8-1 0,10-10 0,-13 4 0,5-7 0</inkml:trace>
  <inkml:trace contextRef="#ctx0" brushRef="#br0" timeOffset="162512">11619 9947 5734,'-3'0'0,"1"4"0,2 10 0,-1 17 0,2-10 0,-2 8 0,0-12 0,-2 16 0,1-12 0,-1 10 0,1-14 0,2-6 0,-2 6 0,1-9 0,0 2 0,2-10 0,6-8 0,0-3 0,4-5 0</inkml:trace>
  <inkml:trace contextRef="#ctx0" brushRef="#br0" timeOffset="167707">12564 9477 5734,'3'-9'0,"28"-15"0,-1 8 0,-7 5 0,1 0 0,5 3 0,-4 8 0,1 6 0,14 20 0,6-7 0,-30 3 0,-9 3 0,-21 5 0,-6-1 0,4 8 0,-7-6 0,0-5 0,11-17 0,-4 2 0,-20-4 0,19-5 0,-18-1 0,19-20 0,12 7 0,-4-13 0</inkml:trace>
  <inkml:trace contextRef="#ctx0" brushRef="#br0" timeOffset="168132">13193 9307 5734,'-34'16'0,"-1"0"0,4 3 0,3 1 0,-7 11-1452,11 2 1452,16-17 0,1 10 0,2 1 0,2-3 0,7 12 0,6-2 0,2-20 0,17 12 114,0-24 1,-8-2 0,14-2 0</inkml:trace>
  <inkml:trace contextRef="#ctx0" brushRef="#br0" timeOffset="168514">13502 9593 5734,'-4'9'0,"-8"39"0,8-27 0,-2 13 0,0 0 0,5-16 0,-2 12 0,2-15 0,-2 1 0,2-9 0,-1-2 0</inkml:trace>
  <inkml:trace contextRef="#ctx0" brushRef="#br0" timeOffset="169425">13900 9270 5734,'0'22'0,"-1"-1"0,-1 1 0,-4 15 0,-2 3 0,1 4 0,-2-3 0,1 1 0,-4 6 0,5-19 0,1-1 0,0 1 0,-1 9 0,6-13 0,22-37 0,-6-7 0,1-4 0,1 1 0,4-3 0,-1 2 0,-2 4 0,0 1 0,2-1 0,7-5 0,-8 28 0,-7-1 0,10 16 0,-14-6 0,5 7 0,3 4 0,0-2 0,0 0 0,-1 2 0,2-5 0,22-10 0,-28-21 0,8-26 0,-8 2 0,0-8 0,-1 6 0,-3 11 0,0 0-699,4-16 0,2-6 0,-3 9 699,-2 9 0,-3-1 0,-2-3 0,-2-12 0,0 20 0,0 1 0,-1-5 0,4 25 0,3 5 0</inkml:trace>
  <inkml:trace contextRef="#ctx0" brushRef="#br0" timeOffset="169866">14437 9735 5734,'-15'39'0,"0"0"0,0-2 0,8-8 0,14-17 0,2-1 0,20 4 0,-12-9 0,13 1 0,-17-11 0,-1-1 0,2-16 0,-1-4 0,-2 3 0,-1-18 0,-4 1 0,-9 18 0,-6-17 0,-9 32 0,8 5 0,-10 1 0</inkml:trace>
  <inkml:trace contextRef="#ctx0" brushRef="#br0" timeOffset="170147">14817 9631 5734,'1'10'0,"-2"1"0,-2 17 0,-1 3 0,1-3 0,1 4 0,0 7 0,1-7 0,0-6 0,2 2 0,-1-2 0,-1-13 0,1-7 0,0 0 0</inkml:trace>
  <inkml:trace contextRef="#ctx0" brushRef="#br0" timeOffset="170583">15421 9372 5734,'-4'29'0,"0"-1"0,1 11 0,0 1 0,3 0 0,1 1 0,-1 0 0,0-1-1245,1-1 0,-1-3 1245,0 0 754,-2-2-754,0-15 0,-2 11 0,-1-19 0</inkml:trace>
  <inkml:trace contextRef="#ctx0" brushRef="#br0" timeOffset="170864">15125 9701 5734,'18'-17'0,"-8"7"0,31-1 0,-6 8 0,1 1 0,10-1 0,-3 1 0,4-1 0,-7-1 0,-2 1 0,-13 1 0,0-1-513,15-2 1,-4 1 512,-16 0-652,25-9 652,-27 7 0,16-6 0,-23 7 0</inkml:trace>
  <inkml:trace contextRef="#ctx0" brushRef="#br0" timeOffset="171486">16037 9264 5734,'-2'31'0,"0"-4"0,-3 9 0,0 0 0,1-5 0,-1 7 0,0 1 0,-2-1 0,2-15 0,-3 19 0,3-25 0,-3 20 0,3-19 0,-2 14 0,3-20 0,1 0 0,0-3 0,0-1 0,3 0 0,-9-18 0,5 1 0,-6-13 0,5 7 0</inkml:trace>
  <inkml:trace contextRef="#ctx0" brushRef="#br0" timeOffset="172014">15695 9366 5734,'11'-7'0,"5"0"0,16 6 0,3 2 0,0 0-1099,2 2 0,-3 3 1099,-11 3 0,4 9 0,0 3 0,-1 0 0,-2-1 0,0 4-86,-10 6 1,-4 0 85,0 0 0,-10 1 0,-4 7 0,-2-8 0,-8-5 267,-2 2 1,-4-1-268,-5-12 0,0-4 0,3-1 0,-4 2 0,1-4 0,4-13 270,7-3 0,2-4 0,12 0 0</inkml:trace>
  <inkml:trace contextRef="#ctx0" brushRef="#br0" timeOffset="172346">16283 9354 5734,'-17'2'0,"2"1"0,6 4 0,-6 14 0,-1 4 0,2-2 0,0 2 0,0 3 0,10-1 0,3-1 0,2 7 0,-1-7 0,3 0 0,29 7 0,-14-21 0,19 7 0,-12-18 0,16-7 0,-12 2 0,6-4 0</inkml:trace>
  <inkml:trace contextRef="#ctx0" brushRef="#br0" timeOffset="172748">16451 9727 5734,'31'-4'0,"15"-1"0,-28 4 0,17 3 0,-26 4 0,0 3 0,-12 7 0,-6 10 0,-1 2 0,0-1 0,-1 2 0,1-1 0,7-8 0,26-4 0,-11-2 0,15-11 0,5-6 0,10-4 0,6-1 0,-6 0 0,-18 2 0</inkml:trace>
  <inkml:trace contextRef="#ctx0" brushRef="#br0" timeOffset="173599">16937 9280 5734,'5'2'0,"-3"9"0,-1 7 0,-3 12 0,-3 12 0,1-5 0,0-7 0,1-1-774,-1 8 1,-1 4 0,1-6 773,-2 6-279,3-12 0,1-2 279,1-2 0,2 20 0,31-49 0,12-14 0,-11 5 0,0-1 0,11-10 1565,-8 8-1565,-19 24 0,-3-1 0,2 12 0,3 14 0,0 2 0,-1-4 656,1 5 1,3 0-657,-1-17 0,-2-5 0,1 1 0,19 7 0,-19-27 0,5-19 0,-11-7 0,0-11 0,0-3 0,-1 7-880,1 4 1,0-1 879,-3-3 0,1-7 0,-1 2 0,-3 12 0,-3 8 0,0 3 0,2-5 0,2-9 0,-3 11 0,2-5 0</inkml:trace>
  <inkml:trace contextRef="#ctx0" brushRef="#br0" timeOffset="174312">17594 10010 5734,'0'31'0,"0"-1"0,-1 8 0,9 1 0,2-21 0,19-7 0,-9-9 0,0-17 0,-2-5 0,-7-6-468,1-19 468,-11 29 0,-4-18 0,-1 18 0,-8-14 0,4 23 0,-4 1 0</inkml:trace>
  <inkml:trace contextRef="#ctx0" brushRef="#br0" timeOffset="174766">17922 10052 5734,'36'-3'0,"0"0"0,-8 0 0,-6 5 0,-10 28 0,-14-13 0,-5 14 0,2-19 0,-7 17 0,5-15 0,-5 13 0,9-20 0,3 2 0,6-3 0,8-2 0,18-4 0,-10 0 0,10-3 0,14 0 0,-22 1 0,23-1 0</inkml:trace>
  <inkml:trace contextRef="#ctx0" brushRef="#br0" timeOffset="175583">18512 9581 5734,'-3'0'0,"-1"8"0,-2 5 0,-2 12 0,1 2 0,1-2 0,-1 0 0,1 2 0,0 4 0,2-2 0,-1-2 0,0 2 0,1-2 0,1-15 0,2 0 0,-4 12 0,4-15 0,-2 9 0</inkml:trace>
  <inkml:trace contextRef="#ctx0" brushRef="#br0" timeOffset="175865">18275 9757 5734,'9'-10'0,"32"2"0,-9 8-850,-5 0 0,-1 1 850,-2-1 196,12 1 1,3-1-197,10-1 0,-9 2 0,0-2 0,-11-3 0,-5 1 0,0-1 0,8-4 0</inkml:trace>
  <inkml:trace contextRef="#ctx0" brushRef="#br0" timeOffset="177306">18947 9855 5734,'33'-12'0,"16"6"0,-27 6 0,18 5 0,-22 2 0,-1 1 0,1 7 0,-6 0 0,-1 1 0,-3 7 0,-14 2 0,-3 1 0,1 1 0,-3-2 0,-3-2 0,-6-9 0,4-4 0,-4 1 0,-20-1 0,19-8 0,-15 0 0,29-10 0,4-1 0</inkml:trace>
  <inkml:trace contextRef="#ctx0" brushRef="#br0" timeOffset="177551">19414 9858 5734,'-17'-4'0,"-1"4"0,3 8 0,-14 29 0,15-17 0,-8 19 0,18-20 0,7 12 0,1-10 0,7 6 0,0-20 0,1 0 0</inkml:trace>
  <inkml:trace contextRef="#ctx0" brushRef="#br0" timeOffset="178041">19606 10067 5734,'45'-13'0,"-5"4"0,-20 9 0,-8 6 0,-19 21 0,2-13 0,-8 14 0,0-16 0,3-2 0,-2 1 0,6-6 0,1 3 0,6 6 0,0-4 0,17 29 0,-9-17 0,6 15 0,-11-19 0,-18 4 0,6-11 0,-18 5 0,7-14 0,-5-5 0,-2-3 0,-8-8 0,-8-5 0,26 2 0,11 5 0</inkml:trace>
  <inkml:trace contextRef="#ctx0" brushRef="#br0" timeOffset="178732">20123 9810 5734,'-5'28'0,"0"0"0,1-2 0,-1-2 0,-1 0 0,-1 4 0,0 0 0,0 3 0,-2 6 0,1-2 0,4-14 0,-2 13 0,26-20 0,-9-9 0,18 0 0,-4-16 0,0-3 0,-3 2 0,2-1 0,-1 1 0,-8 5 0,-2 2 0,0 5 0,-3 31 0,-3 8 0,0-12-395,0 13 0,-2-3 395,-3-25 0,10 8 0,0-12 0,16-2 0,-11-14 0,7-24 0,-1-7 0,-5 4-777,2-5 0,-2 0 777,-5 9 0,1-6 0,0 1 0,-1 0 0,0 3 0,0 1-364,-4 9 364,-2 6 630,0-3-630,-1 8 0,-3 1 0,0 0 0,0 0 0</inkml:trace>
  <inkml:trace contextRef="#ctx0" brushRef="#br0" timeOffset="179148">20590 10337 5734,'-23'42'0,"17"-10"0,3-3 0,5-7 0,9 14 0,1-30 0,10-8 0,-5 0 0,5-8 0,-1-30 0,-12 22 0,8-22 0,-16 25 0,-13-6 0,3 8 0,-11-2 0</inkml:trace>
  <inkml:trace contextRef="#ctx0" brushRef="#br0" timeOffset="179652">20849 10387 5734,'24'-11'0,"17"2"0,-24 8 0,20 1 0,-21 1 0,5-1 0,-7 3 0,-10 2 0,-18 13 0,2-7 0,-10 8 0,14-13 0,-2 2 0,1-1 0,-2 1 0,4-2 0,4 2 0,4-1 0,3 0 0,11 9 0,3 4 0,0-1 0,3 11 0,-15-18 0,4 7 0,-8 8 0,-3-15 0,-4 13 0,-28-16 0,4-5 0,-7-3 0,-1-1 0,4-4 0,-12-3 0</inkml:trace>
  <inkml:trace contextRef="#ctx0" brushRef="#br0" timeOffset="180381">21657 10128 5734,'-6'35'0,"0"1"0,0 2 0,1-2 0,1-5 0,0-2 0,-3 14 0,4-15 0,-1-2 0,-1 0 0,-1 13 0,2-12 0,-1 0 0,5-22 0</inkml:trace>
  <inkml:trace contextRef="#ctx0" brushRef="#br0" timeOffset="180593">21416 10346 5734,'-2'-10'0,"5"2"0,16-3 0,10 9 0,9 3 0,-3 0 0,-9-2 0,0 1 0,17 2 0,7 1 0,-11 0 0,-11-1 0,6-1 0,0-1 0,-12-1 0,16 0 0,-22 2 0</inkml:trace>
  <inkml:trace contextRef="#ctx0" brushRef="#br0" timeOffset="181190">22368 10055 5734,'11'-15'0,"-6"40"0,-5-11 0,-6 32 0,2-25 0,-4 11 0,-1 2 0,1-1 0,0-2 0,-1 2 0,-5 14 0,8-26 0,-5 20 0,8-32 0,6-6 0,10-20 0,-2 3 0,15-26 0,-1 9 0,-3 5 0,2 0 0,-10 14 0,5 0 0,1 5 0,2 3 0,8 27 0,-13-8 0,11 24 0,-11 7 0,-7-16 0,1 14 0,-13-19 0,-17-10 0,-4-1 0,0 6 0,-2-9 0,-3-4 0,0-10 0,2-4 0,-2 1 0,-15-5 0,2-3 0,18 4 0,-22-10 0</inkml:trace>
  <inkml:trace contextRef="#ctx0" brushRef="#br0" timeOffset="232795">11062 10719 5734,'-6'-6'0,"-7"-3"0,1 1 0,-7-2 0,-18-1 0,17 6 0,-15-2 0,11 8 0,-2 3 0,4 6 0,-2 2 0,-6-3 0,1 3 0,-7 16 0,15 8 0,11-12 0,-4 10 0,13-5 0,2-1 0,-1-6 0,11 16 0,3-1 0,-4-21 0,15 18 0,-17-28 0,3-1 0,9-2 0,-5-2 0,5-4 0,2-8 0,-9 4 0,22-17 0,-24 14 0,10-9 0,-13 10 0,-1 0 0,7-16 0,-7 13 0,7-18 0,-10 18 0,2-23 0,-1 27 0,3 5 0,-3 18 0,3 16 0,-3-11 0,4 9 0,1 2 0,-1-2 0,0-2 0,0 0 0,5 0 0,-6-13 0,28 17 0,-21-24 0,27-1 0,-24-9 0,17-8 0,-19 4 0,6-2 0</inkml:trace>
  <inkml:trace contextRef="#ctx0" brushRef="#br0" timeOffset="233571">11423 11089 5734,'9'-9'0,"7"-3"0,16 0 0,-8 5 0,9 2 0,-14 22 0,-12-8 0,3 15 0,-21 9 0,4-12 0,-7 6 0,-1-1 0,5-11 0,-8 14 0,11-17 0,3-4 0,5 3 0,6-7 0,35-3 0,-19-1 0,19-3 0,-28 3 0,13-2 0,-9 0 0,9 0 0,-14-1 0,-3 0 0,0-2 0,-3 0 0</inkml:trace>
  <inkml:trace contextRef="#ctx0" brushRef="#br0" timeOffset="233946">12083 10918 5734,'33'-6'0,"0"1"0,0 0 0,13-2 0,-10 1 0,-22 3 0,-1-1 0</inkml:trace>
  <inkml:trace contextRef="#ctx0" brushRef="#br0" timeOffset="234141">12159 11049 5734,'33'16'0,"-3"-4"0,-1-13 0,0-2 0,0 1 0,4-1 0,-3-1 0,-15-2 0,0-1 0</inkml:trace>
  <inkml:trace contextRef="#ctx0" brushRef="#br0" timeOffset="236254">13448 10909 5734,'-14'-6'0,"-15"-2"0,6 5 0,-6-1 0,9 2 0,0 0 0,5 1 0,-11-2 0,11 2 0,-34-3 0,28 3 0,-17-2 0,-3 1 0,9 0 0,6 1 0,0 0 0,-18 0 0,23 1 0,-13 0 0,14 0 0,-16 3 0,11 0 0,-9 1 0,-4 8 0,22-6 0,-10 11 0,2 3 0,14-6 0,-11 19 0,20-21 0,5 27 0,-1-19 0,9 14 0,3-1 0,-2-14 0,6 5 0,1-2 0,-6-13 0,13 5 0,19-26 0,-23 8 0,19-17 0,-27-8 0,-9 13 0,4-15 0,-17-2 0,-1 12 0,-5-13 0,3 19 0,4 6 0,-10-11 0,7 8 0,-6-6 0,11 13 0,2 2 0</inkml:trace>
  <inkml:trace contextRef="#ctx0" brushRef="#br0" timeOffset="236968">14004 10724 5734,'-31'16'0,"0"1"0,-7 9 0,-1 2 0,5-3-1192,-2 3 0,4-2 1192,20-12-227,-1 7 1,0 2 226,0 1 313,-2 7 0,1 2-313,3 7 0,7-4 0,0 0 0,1 8 0,13-6 0,3-4 0,1-15 0,18 0 0,5-6 0,-10-13 0,7-4 0,0-2 0,-10-7 0,7-5 0</inkml:trace>
  <inkml:trace contextRef="#ctx0" brushRef="#br0" timeOffset="237591">14340 10880 5734,'-27'-12'0,"0"1"0,-5-5 0,-11 19 0,28 4 0,-5 8 0,0 2 0,2 0 0,-17 19 0,24 3 0,8-21 0,7 19 0,43-51 0,-22 10-254,1-8 1,-4-1 253,-12 3-252,9-14 252,-9 12 0,6-10 0,-7 13 0,1 19 0,-2-8 0,0 19 494,-5-9-494,0 6 0,9 23 0,-5-18 265,7 13-265,9-29 0,-8-5 0,15-1 0</inkml:trace>
  <inkml:trace contextRef="#ctx0" brushRef="#br0" timeOffset="237851">14690 11038 5734,'1'11'0,"1"-1"0,-4 39 0,0-15 0,1-8 0,0 0 0,-2 2 0,2-16 0,5-4 0,-1-8 0,4-8 0</inkml:trace>
  <inkml:trace contextRef="#ctx0" brushRef="#br0" timeOffset="238223">14790 10632 5734,'20'16'0,"7"6"0,4 11 0,1 1 0,-14-15 0,-1 1-554,16 17 1,-2 1 553,-9 3-1093,-11-3 1,0 7 0,-2-5 938,0-9 1,-1 1 153,0 10 0,-1 4 0,-7-6 9,-13-13 0,-4-4-9,-2 11-108,-4-11 0,-1-6 0,3-12 1,-9 0-1</inkml:trace>
  <inkml:trace contextRef="#ctx0" brushRef="#br0" timeOffset="238701">15613 10852 5734,'23'10'0,"4"-4"0,2 0 0,7 2-711,-7-3 1,-3 0 710,-11-3 0,-1 2 0,-1-1 0</inkml:trace>
  <inkml:trace contextRef="#ctx0" brushRef="#br0" timeOffset="238869">15645 11102 5734,'18'4'0,"5"0"0,14-1 0,-2-1 0,0-1 0,9 0 0,-13-1 0,-1 0 0</inkml:trace>
  <inkml:trace contextRef="#ctx0" brushRef="#br0" timeOffset="240208">16737 10501 5734,'4'21'0,"-1"3"0,-3-11 0,-1 31 0,-1-23 0,-2 21 0,-1 1 0,1-16 0,-1 5 0,0 1 0,0-1 0,2-9 0,-2 11 0,10-27 0,-1-1 0,6-9 0</inkml:trace>
  <inkml:trace contextRef="#ctx0" brushRef="#br0" timeOffset="240754">16144 11107 5734,'32'6'0,"1"-1"0,12 2 0,5 1 0,-5-1-1639,-8-1 1,-1-1 997,7 1 1,4 2 0,-6-2 640,-15-2 0,1 0 0,11 2 0,7 1 0,-6-1 0,-7-2 0,1 1-108,3-1 1,8 2 0,2 0 0,-3 0 0,-10-2 107,-6-1 0,-1-1 0,11 2 0,5 1 0,-7-1 299,1-2-299,-11 1 0,4 0 0,-18-2 0</inkml:trace>
  <inkml:trace contextRef="#ctx0" brushRef="#br0" timeOffset="241372">16114 11504 5734,'-5'44'0,"1"-4"0,-2 8 0,0 1 0,1-7 0,0-4 0,0 5 0,0-8 0,2-9 0,-2 7 0,2-3 0,4-17 0,3 7 0,5-30 0,2-7 0,-3 8 0</inkml:trace>
  <inkml:trace contextRef="#ctx0" brushRef="#br0" timeOffset="241762">16778 11537 5734,'8'1'0,"-2"1"0,-6 20 0,-3 6 0,1-2 0,-1 6 0,1 5 0,-2-1 0,1 0 0,1-2 0,-1 0 0,0 2 0,0-1 0,0 7 0,2-29 0,3 6 0,6-13 0,-1-1 0,4-12 0,-4-2 0</inkml:trace>
  <inkml:trace contextRef="#ctx0" brushRef="#br0" timeOffset="242106">16548 11730 5734,'40'-3'0,"0"0"0,-3 0 0,-5 1 0,-6 1 0,20 0 0,3-1 0,-10 1 0,10-1 0,-4 0 0,-22 0 0,-2 1 0,-6 0 0,-9 1 0</inkml:trace>
  <inkml:trace contextRef="#ctx0" brushRef="#br0" timeOffset="242842">17383 11781 5734,'30'15'0,"-2"-7"0,1-2 0,-4-6 0,20 1 0,-23-7 0,-10 1 0,3-3 0,-7 1 0,0-1 0,-1-6 0,-1-6 0,-2 4 0,-7-13 0,-2 19 0,-17-1 0,-3 2 0,7 7 0,-29-1 0,31 10 0,-14 15 0,10-7 0,1 5 0,1 3 0,5-2 0,2 5 0,2 0 0,2-3 0,4 23 0,18-8 0,4-2 0,4-3 0,-3-21 0,22 0 0,-23-6 0,27 5 0,-29-8 0,5-1 0,6-2 0,-1-7 0,0-1 0,5-1 0,-7-1 0,-3 1 0,-8 1 0</inkml:trace>
  <inkml:trace contextRef="#ctx0" brushRef="#br0" timeOffset="243388">17792 11527 5734,'24'4'0,"-2"0"0,-2-1 0,-3-2 0,2 1 0,-2-4 0,-2 1 0</inkml:trace>
  <inkml:trace contextRef="#ctx0" brushRef="#br0" timeOffset="244045">18307 11491 5734,'-22'2'0,"-18"12"0,19-4 0,-13 8 0,12 5 0,14-2 0,-2 4 0,43-19 0,-12-17 0,1-5 0,17-1 0,-18-2 0,-4 0 0,-6 6 0,-1 14 0,7 34 0,-2-7 0,5 16 0,-1-34 0</inkml:trace>
  <inkml:trace contextRef="#ctx0" brushRef="#br0" timeOffset="244287">18631 11592 5734,'-6'25'0,"0"0"0,-1 3 0,-2 8 0,5-26 0,-2 7 0,2-6 0,-1 2 0,4-9 0</inkml:trace>
  <inkml:trace contextRef="#ctx0" brushRef="#br0" timeOffset="244773">18845 11119 5734,'36'18'0,"-7"-7"0,-2-2 0,-8-6 0,18 4 0,-18-5 0,-4-1 0,5 1 0</inkml:trace>
  <inkml:trace contextRef="#ctx0" brushRef="#br0" timeOffset="245002">18840 11328 5734,'38'12'0,"0"0"0,-2-1 0,-7-3 0,-15-9 0,1 0 0</inkml:trace>
  <inkml:trace contextRef="#ctx0" brushRef="#br0" timeOffset="246172">19483 11352 5734,'11'-2'0,"1"0"0</inkml:trace>
  <inkml:trace contextRef="#ctx0" brushRef="#br0" timeOffset="246334">19830 11384 5734,'14'-2'0,"-2"2"0,1 0 0</inkml:trace>
  <inkml:trace contextRef="#ctx0" brushRef="#br0" timeOffset="246504">20214 11401 5734,'13'-2'0,"-3"-2"0,-1 1 0</inkml:trace>
  <inkml:trace contextRef="#ctx0" brushRef="#br0" timeOffset="246640">20681 11414 5734,'20'-3'0,"-2"0"0</inkml:trace>
  <inkml:trace contextRef="#ctx0" brushRef="#br0" timeOffset="252737">10761 11663 5734,'5'-20'0,"-1"-3"0,-3 13 0,0 4 0,-4 14 0,0 3 0,-5 25 0,4-18 0,-2 21 0,11-3 0,-1-10 0,6 9 0,1-16 0,12 12 0,-7-10 0,7 5 0,-16-19 0,13 5 0,-6-8 0,23-4 0,-17-15 0,-2-3 0,12-5-377,-13 3 0,-3 1 377,-6 3-248,1-8 248,-3 5 0,4-13 0,-5 8 0,1-5 0,1-11 734,-4 19-734,2-12 268,-5 31-268,-4 29 0,1-7 0,2 24 0,1 2 0,1-17 0,1 3 0,1 3 0,2 1 0,-1-2 0,-1 0 0,1 1 0,-1 0 0,-5 7 0,-1-13 0,-3 14 0,-5-12 0,-1-1 0,0-1 0,1-1 0,-4-1 0,-14-3 0,13-15 0,-16 5 0,7-38 0,3-9 0,4 13 0,-6-12 0,6-1 0,23 11 0,0 5 0,10-5 0,24-2 0,4 1 0,-9 3-571,-3 3 1,4-2-1,-7 4 571,-8 4-400,14-7 400,-19 10 0,19-14 0,-20 12 0,8-7 0</inkml:trace>
  <inkml:trace contextRef="#ctx0" brushRef="#br0" timeOffset="252999">11538 11835 5734,'40'1'0,"-14"-1"0,13 0 0,-5-3 0,-13 2 0,11 0 0,-12 1 0</inkml:trace>
  <inkml:trace contextRef="#ctx0" brushRef="#br0" timeOffset="253212">11514 12077 5734,'-9'7'0,"11"1"0,14-4 0,4 1 0,18-5 0,3-3 0,-11 1 0,5 0 0,0-1 0</inkml:trace>
  <inkml:trace contextRef="#ctx0" brushRef="#br0" timeOffset="253806">12444 11870 5734,'-6'-36'0,"1"19"0,-8-15 0,-11 26 0,-2 5 0,-3 0 0,0 1 0,-2 4 0,-7 19 0,4 5 0,1-4-775,0 4 0,5 0 775,20-11-46,20 20 46,-2-24 0,16 14 0,3-37 0,0-9 0,-2 4 0,5-4 0,-2-6 0,-13 0 0,-5 0 0,7-3-67,10-2 67,-22 34 0,4 14 0,-3 4 1124,3 3-1124,0 4 0,0 1 0,3 3-114,-4-7 1,-1-4 113,-1-7 74,-1-3-74,8 2 0,-2-7 0,5 1 0</inkml:trace>
  <inkml:trace contextRef="#ctx0" brushRef="#br0" timeOffset="254272">12837 11932 5734,'13'-12'0,"-2"1"0,7 4 0,-4 4 0,8 1 0,-1 16 0,-9 1 0,-1 6 0,-10-3 0,-11 7 0,-4 0 0,3-1 0,-2 2 0,-3-1 0,-7 7 0,11-17 0,-10 15 0,22-19 0,6-2 0,19-2 0,-4-6-287,9-2 287,-11 0 0,13-4 0,3-1 0,-4 1 0,18-5 0,-1 0 0,-26 3 0,22-8 0,-36 9 0,-2 0 0</inkml:trace>
  <inkml:trace contextRef="#ctx0" brushRef="#br0" timeOffset="269578">10388 10921 5734,'-29'5'0,"9"-1"0,-19 9 0,-5 3 0,4-2-709,9-2 1,-5 1 0,2 0 708,2-1 0,0 1 0,0-1 0,-2 1 0,-2 1 0,-7 1 0,-1 2 0,2-2 0,-4 2 0,2 0 0,-4 0 0,7-3 0,17-5 458,3-2-458,6-2 390,-3 1-390,7-2 0,-13 3 0,11-2 1105,-14 3-1105,15-4 172,-1 1-172,5-7 0,7-6 0,8-10 0,11-11 0,10-8 0,-5 5 0,5-8 0,-6 11 0,3-5 0,-2 4 0,-5 7 0,-3 6 0,-8 9 0,14-18 0,-40 51 0,-10 13 0,6-7 0,-2 2 0,-3 4 0,5-8 0,0 1 0,3-4 0,-7 9 0,2-2 0,-4 4 0,7-8 0,10-13 0,-10 14 0,10-7 0,8-7 0,4 11 0,41-10 0,-16-8 0,23-1 0,-10-4 0,-13-2 0,24 1 0,-25-3 0,7 0 0,-15 1 0,0 1 0</inkml:trace>
  <inkml:trace contextRef="#ctx0" brushRef="#br0" timeOffset="271141">5778 11902 5734,'-1'26'0,"1"-5"0,1 4 0,0 2 0,0 2 0,-1-1-660,2 1 0,-1-1 660,-1-10 420,1 4-420,-1-1 0,1-1 217,-1-3-217,-2-20 0,-4-15 0,0-5 0,1-3 0,-1-2 0,-2-16 0,0 1 683,2 9-683,4 23 0,0 2 0,6 2 0,1 6 0,5 6 0,13 20 0,-2-2 0,7 8 0,-5-5 0,0-1 0,-5-5 0,0 0 0,0-1 0,-1-3 0,-7-11 0,10-13 0,-13-23 0,-4-6 0,5-7 0,-5 7 0,-2 1 0,-2 5-363,-1 9 363,0-5 0,-1-6 0,0 4 0,0-3 0,2 10 0,1 15 0,0 2 0</inkml:trace>
  <inkml:trace contextRef="#ctx0" brushRef="#br0" timeOffset="271478">6141 12015 5734,'-2'9'0,"-1"7"0,5 21 0,-2-13 0,7 17 0,6-21 0,0-6 0,13-11 0,-14-9 0,-4-17 0,-3-4 0,-5 9 0,-4-26 0,-22 22 0,9 13 0,-22-3 0,24 15 0,-3 4 0</inkml:trace>
  <inkml:trace contextRef="#ctx0" brushRef="#br0" timeOffset="271966">6341 12030 5734,'10'-3'0,"2"37"0,-6-14 0,-1 12 0,-1 0 0,-2-15 0,2 0 0,-2-20 0,5-25 0,-2 4 0,1-1 0,2-8 0,3-11 0,-1 36 0,-4 4 0,14 12 0,-11 1 0,9 14 0,1 1 0,-6-6 0,4 5 0,-1 0 0,-7-12 0,0 0 0,-6-6 0</inkml:trace>
  <inkml:trace contextRef="#ctx0" brushRef="#br0" timeOffset="272160">6673 12028 5734,'20'-10'0,"11"-3"0,1 0 0,2 0 0,-11 3 0,0 0 0,17-9 0,-3 0 0,-11 2 0,1-2 0</inkml:trace>
  <inkml:trace contextRef="#ctx0" brushRef="#br0" timeOffset="272589">7275 11982 5734,'6'5'0,"5"-7"0,-3-1 0,4-8 0,1-14 0,-2-4 0,0 0 0,-2-10 0,0-11 0,-3 8 0,-4-2 0,-2 8 0,-2-7 0,-3 8 0,-9 2 0,-3-5 0,-10 26 0,12 33 0,2 7 0,-6-3 0,8 6 0,4 2 0,13 3 0,0-7 0,9 17 0,1 1 0,-3-13-212,4 8 0,0-7 1,-7-26-1,3 1 0</inkml:trace>
  <inkml:trace contextRef="#ctx0" brushRef="#br0" timeOffset="272810">7537 11691 5734,'0'23'0,"1"-7"0,4 8 0,-1-8 0,0 0 0,7 23 0,-5-18-322,5 16 322,-8-25 19,3 8 1,-4-12 0,1 5 0</inkml:trace>
  <inkml:trace contextRef="#ctx0" brushRef="#br0" timeOffset="274817">7677 11778 5734,'2'-8'0,"2"8"0,3 33 0,-3-13 0,3 21 0,3-53 0,-6 5 0,8-19 0,-9 13 0,7-19 0,-5 17 0,7-19 0,6 30 0,-7 0 0,9 10 0,-10 3 0,-1 1 0,1 1 0,6 6 0,15 14 0,-10-11 0,15 6 0,-6-35 0,-7 2 0,7-14 0,-13-7 0,-6 2 0,0-2 0,4-7 0,-8 2 0,-5 6 0,-9 17 0,-3-3 0,-5 27 0,8-3 0,5 15 0,5 3 0,2-9-351,10 27 351,-5-37 0,0-2 0,7 1 0,-4-4 0,25-4 0,-18-3 0,24-5 0,-26 2 351,6 1-351,-9 3 0,0 1 0,0 0 0,-3-1 0,-7-2 0,-6-6 0,-4 1 0,-11-2 0,4 10 0,-4 2 0,-7 24 0,13-13 0,-7 16 0,12-12 0,7 11 0,3-11 0,11 1 0,-4-18 0,15-24 0,-18 11 0,11-19 0,-12 8 0,-1 7 0,3 19 0,-6 5 0,4 18 0,-5-13 0,19 16 0,-11-16 0,24 7 0,-15-52 0,-3 12 0,-9-3 0,-6-5 0,-11-3 0,-2 2 0,0-2 0,-1 3 0,-1 6 0,2 21 0,3 3 0,6 3 0,49-17 0,-27 10 0,10-11 0,-3 5 0,-20 13 0,-10 27 0,-1-6 0,-11 18 0,16 5 0,2-29 0,10 20 0,27-55 0,-15 5 0,-3-2 0,-2-2 0,0-7 0,9-12 0,-5 8 0,0 6 0,-15 23 0,-6 10 0,5 33 0,-2-21 0,10-3 0,4-4 0,-2-13 0,20-11 0,-16-15 0,-3-4 0,5-5-762,-2 2 0,-2-1 762,-3-5 0,-4 2 0,1-7 0,-1 5 0,-3 10 0,-1 0 0,3-9 0,1-4 0,-3 9 0,-4 9 0,-1 3 0,2-4 0,-8 21 0,-7 20 0,-2 11 0,2-9 0,0 3 0,4 9 0,3 5 0,0-5 0,1-9 0,1-1 356,0 10 0,0 4 0,5-7-356,17 0 0,8-8 0,11-6 0,-9-27 0,5-10 0,-4 2 0,-11 7 0,0-1 0,7-10 0,4-5 0,-9 2 0,-6-8 0,-9 18 0,1 1 0,-14 53 0,2-16-190,0 23 190,2-25 0,2 10 0,0-2 0,0 1 0,1 5-322,-1-7 1,-1-4 321,-1-12 0,-4 24 0,2-16 0,-3 17 0,-1-12 0,-1 3 0,-7 0 0,-16-5 0,-3-2 0,13 5 0,-2-3 0,-11-13 0,-6-7 0,8-3 0,5-3 380,-23-3-380,41-2 0,11-14 0,1 8 669,25-23-669,8 6 0,1 0 0,-3 5 0,0 0 0,-7 4 0,-3 3 0,0 0 0</inkml:trace>
  <inkml:trace contextRef="#ctx0" brushRef="#br0" timeOffset="274989">9101 11525 5734,'-18'-18'0,"16"-5"0,20 9 0,6 0 0,19 4 0,-22 7 0,12-2 0</inkml:trace>
  <inkml:trace contextRef="#ctx0" brushRef="#br0" timeOffset="275158">8717 11258 5734,'-28'-5'0,"-1"0"0,-18-2 0</inkml:trace>
  <inkml:trace contextRef="#ctx0" brushRef="#br0" timeOffset="275373">7874 11495 5734,'-16'-7'0,"5"2"0,8 3 0</inkml:trace>
  <inkml:trace contextRef="#ctx0" brushRef="#br0" timeOffset="276040">6226 12582 5734,'46'-13'0,"0"1"0,0 0 0,0-1 0,-4 3 0,0 1 0,0 0 0,2-1 0,2 0-469,-6 1 1,1-1 0,1-1 0,1 1 0,1 0 0,3-1 0,1 1 343,-5 2 0,4-1 0,2 0 0,2 1 0,1-1 0,0 0 0,-1 1 0,-1 0 0,-3 0 0,-3 1 0,-4 0-92,9-1 1,-6 1-1,-2 1 1,1-1 0,5 0 216,-8 1 0,4 0 0,2-1 0,2 0 0,0 0 0,0 0 0,-1 1 0,-2-1 0,-3 2 0,8-2 0,-1 1 0,-2 0 0,-2 0 0,-3 1 0,-4 0 0,4 0 0,-6 0 0,5 0 0,5-1 0,7 0 0,1-1 0,-3 0 0,-10 0 0,-4-1 0,-6 0 0,18-3 0,-2-5 0,-37 7 0,0 2 0,1-1 0</inkml:trace>
  <inkml:trace contextRef="#ctx0" brushRef="#br0" timeOffset="277672">2269 11901 5734,'0'37'0,"1"0"0,0 0 0,0 11 0,0 1 0,-1-9-2311,1 3 2311,0-7 0,0-6 0,-1-18 706,-2-4-706,2-9 376,-7-31-376,2-10 0,0-4 0,1 12 0,0 0 0,-1-11 0,0-1 0,0 7 0,2 2 1229,-1-11-1229,-2 11 0,7 11 0,16 31 0,1 19 0,-4-4 0,0 3 0,8 14 0,-2 0 0,0 0-186,-2-5 1,0 1 185,0 2-671,-4-10 671,1 3 0,0 3 0,-15-21 0,1 8 0</inkml:trace>
  <inkml:trace contextRef="#ctx0" brushRef="#br0" timeOffset="277824">2146 12162 5734,'6'-6'0,"1"-1"0,9-2 0,27-11 0,-14 7 0,17-5 0</inkml:trace>
  <inkml:trace contextRef="#ctx0" brushRef="#br0" timeOffset="278184">2653 11986 5734,'-21'39'0,"4"-5"0,13 8 0,7-14 0,27 4 0,-12-25 0,16-26 0,0-7 0,-14 5 0,1-2 0,-1 0 0,-8 5 0,8-9 0,-2 13 0,5-3 0</inkml:trace>
  <inkml:trace contextRef="#ctx0" brushRef="#br0" timeOffset="279062">2849 11806 5734,'-8'-34'0,"-1"-3"0,5 24 0,-1-5 0,2 7 0,0 9 0,2 4 0,-1 10 0,3 4 0,0 3 0,4 17 0,0 4 0,-1-14 0,0 0 0,2 15 0,1 2 0,3-1 0,-1-5 0,-1-8 0,1 8 0,0-3 0,-5-19 0,3 9 0,-12-19 0,-2-3 0</inkml:trace>
  <inkml:trace contextRef="#ctx0" brushRef="#br0" timeOffset="279242">2719 12042 5734,'-19'-27'0,"6"4"0,37 5 0,0 2 0,6-2 0,1-1 0,3-1 0,-10 6 0,-1 0 0</inkml:trace>
  <inkml:trace contextRef="#ctx0" brushRef="#br0" timeOffset="279430">3023 11785 5734,'10'34'0,"-4"-15"0,4 14 0,-6-19 0,4 9 0,-3-9 0,2 6 0</inkml:trace>
  <inkml:trace contextRef="#ctx0" brushRef="#br0" timeOffset="279757">3143 11885 5734,'23'35'0,"1"0"0,0 1 0,-1-5 0,-9-14 0,6-1 0,-7-26 0,-4-15 0,0-4 0,2-4 0,-3 3 0,-3 1 0,-2 7 0,-1 6 0,1-3 0,1-5 0,-1 11 0,5-7 0,-2 14 0</inkml:trace>
  <inkml:trace contextRef="#ctx0" brushRef="#br0" timeOffset="280340">3497 11808 5734,'-9'1'0,"-6"21"0,1-4 0,-1 15 0,6 1 0,6-7 0,-1 5 0,10-16 0,5-18 0,-1-4 0,1-6 0,-4 2 0,-1 9 0,17 32 0,-11-14 0,14 20 0,10-23 0,1-42 0,3 16 0,-21-23 0,-7-13 0,-10 6 0,-4-4 0,0 4-1209,4 1 0,-1 0 1209,-3 0 0,-2-2 0,1 10 0,1 15 0,-2-8 0,2 19 0,0-4 0,3 23 0,5 16 0,5 9 0,-2-4 0,2 7 0,0-4 0,1 5 0,-2-6 0,0-3 0,-1-6 0,-2-5 0</inkml:trace>
  <inkml:trace contextRef="#ctx0" brushRef="#br0" timeOffset="280466">3556 11753 5734,'41'-23'0,"1"1"0,-8 3 0,0 1 0</inkml:trace>
  <inkml:trace contextRef="#ctx0" brushRef="#br0" timeOffset="280669">3976 11652 5734,'2'20'0,"2"5"0,-1 1 0,1-2 0,0 2 0,1 9 0,-1-9 0,0-1 0,0-4 0,1 3 0,-2-10 0</inkml:trace>
  <inkml:trace contextRef="#ctx0" brushRef="#br0" timeOffset="280939">4108 11769 5734,'10'34'0,"-1"0"0,3 1 0,2-11 0,-3-21 0,4 1 0,-7-12 0,-3 0 0,-7-38 0,0 26 0,-6-10 0,-2 2 0,1 17 0,-7-6 0,5 13 0,0 4 0,-3 2 0</inkml:trace>
  <inkml:trace contextRef="#ctx0" brushRef="#br0" timeOffset="281316">4256 11739 5734,'8'-6'0,"-2"4"0,0 17 0,5 29 0,-1-11-829,4 13 829,-6-27 201,6-4-201,-5-9 0,7-1 0,-7-10 0,7-20 0,-1-3 0,-2 6 0,2-6 0,-1 0 0,-8 14 628,0 3-628,3 7 0,1 18 0,8 23 0,-6-5 0,6 9-299,-11-26 299,2 1 0,-1-7 0,-2-8 0,-1-3 0,-2-6 0</inkml:trace>
  <inkml:trace contextRef="#ctx0" brushRef="#br0" timeOffset="281461">4303 11659 5734,'-33'-30'0,"3"6"0,21 20 0</inkml:trace>
  <inkml:trace contextRef="#ctx0" brushRef="#br0" timeOffset="281631">3339 11560 5734,'-39'-4'0,"5"2"0</inkml:trace>
  <inkml:trace contextRef="#ctx0" brushRef="#br0" timeOffset="282276">4938 11742 5734,'11'-2'0,"0"-3"0,-8-4 0,0-3 0,0-17 0,-1-5 0,-1-5-326,1 4 0,-1 1 326,-2 5 159,-2-15-159,2 22 0,-2-1 0,6 39 0,2 24 0,2 12 0,-1 0 0,-1-11-1615,0-1 1,-1 1 1614,1 0 0,1 9 0,1 2 0,-1-5 0,-1-12 0,-1 1-448,-1 2 0,0-2 448,0-4 0,1 1 0,-6-9 0,-22-29 0,12 0 0,-11-14 0,1-3 0,10 6 2786,-12-18-2786,31 4 0,-1 17 0,22-24 0,-12 26 0,9-4 0,-10 6 0,0 0 0</inkml:trace>
  <inkml:trace contextRef="#ctx0" brushRef="#br0" timeOffset="283867">5097 11736 5734,'16'-30'0,"-1"-1"0,7-13 0,-8 36 0,-10 11 0,1 11 0,1 32 0,-2-23 0,-1 6 0,1-2 0,-2-10 0,2 4 0,-2-8 0,4 4 0,6-14 0,0 2 0,7-19 0,0-6 0,-5 6 0,16-18 0,-19 22 0,0 7 0,5 1 0,2 12 0,2 5 0,3 3 0,1 0 0,12 8 0,3 3 0,-23-19 0</inkml:trace>
  <inkml:trace contextRef="#ctx0" brushRef="#br0" timeOffset="284372">2573 12833 3149,'44'-14'0,"0"-1"0,-1 0 0,1 0 0,0 0 0,0 1 0,-3 0 0,4 0 0,2-2 0,3 0 0,0 0 0,1-1 0,-1 1 0,-2 1 0,-2 0 0,-3 2 0,-4 0-630,7-1 0,-7 2 0,-1 0 0,1 0 1,5-1 629,-5 1 0,5-2 0,3-1 0,2 0 0,-1 0 0,0 0 0,-2 1 0,-4 2 0,-5 1 0,7-2 0,-5 3 0,-3 0 0,0 0 0,3 0 0,-2-1 0,1 1 0,8-3 0,2 0 0,1 0 0,-8 1 0,1 0 0,0 1 0,-6 0 0,3 0 0,-1 1 0,4-2 0,2 0 0,-7 1 0,-3-3 241,-13 5-241,6-4 587,-16 6 1,-2 1 0,-1-1 0</inkml:trace>
  <inkml:trace contextRef="#ctx0" brushRef="#br0" timeOffset="338531">10265 12720 5734,'-4'3'0,"0"20"0,2 6 0,0 21 0,2-14 0,-1 6 0,1-2 0,-1 4 0,1-1-848,0-2 0,0 1 0,-1-4 848,1-8 0,0 0 0,1 15 0,0-2 0,-1-2 0,0 8 0,1-1-23,-1-21 23,1 5 574,-4-16-574,3-16 0,-4-6 0,0-28 0,1-7 0,-2 6 0,1-7 0,-1-9 0,1 9 0,0 4 0,-1-8 0,1 1 0,1 16 0,-1-12 0,1 13 0,1 2 0,-1-1 1266,-1-15-1266,2 31 727,1 1-727,0 1 0,0 0 0,4-2 0,2 3 0,3 0 0,25-2 0,-14 4 0,7-1 0,6-3 0,1-2 0,4-2 0,-4 2 0,-6 2 0,0 1 0,7-4 0,2-1 0,-10 4 0,-16 6 0,7-3 0,-6 2 0,0 4 0,-6 4 0</inkml:trace>
  <inkml:trace contextRef="#ctx0" brushRef="#br0" timeOffset="338896">10222 13181 5734,'-6'8'0,"-3"4"0,7-4 0,20 3 0,14-13 0,5-3 0,10 3 0,-5-5 0,-1-1 0,3-3 0,-12 4-394,5-3 394,-24 7 0,10-4 0,0 0 0,0-3 0,-6 1 0,-10 0 0</inkml:trace>
  <inkml:trace contextRef="#ctx0" brushRef="#br0" timeOffset="341950">10957 13171 5734,'-7'6'0,"-2"4"0,2 0 0,-8 32 0,9-23 0,-5 23 0,27-19 0,4-4 0,-7-6 0,8 6 0,1-7 0,4-40 0,-12 3 0,8-13 0,-19 13 0,-6-2 0,-11-6 0,-4 1 0,9 7 0,-2 3 0,-15-1 0,-2 9 0,12 21 0,-6 9 0,15-1 0,8 12 0,0-8 0,17 13 0,8-21 0,-1-7 0,2-3 0,6-1-524,9-10 524,-30 1 0,8-12 0,-3-19 0,-2 5 0,-8-7 0,-10 13 0,-5 4 0,-3-1 0,-1-4-381,-11-11 381,14 35 0,-1 2 503,-9 3-503,1 5 0,1 2 0,19 17 0,4-15 0,39 5 0,-20-17 0,14-3 0,1-11 0,-23 10 402,19-11-402,-21 9 0,5-3 0,5-4 0,-9 6 0,2 6 0,-16 8 0,-1 8 0,-12 36 0,6-23 0,-1 4 0,2 3 0,11 15 0,-2-20 0,12 12 0,24-47 0,-9-3 0,7-15 0,0-7 0,-13 5 0,-3 0 0,1 0 0,-1 2 0,5-12 0,-26 43 0,-1 0 0,-4 11 0,-3 11 0,3-8 0,-3 10 0,8 9 0,0-20 0,22 16 0,5-41 0,4-8 0,8 8-468,-8-8 0,-5 0 468,-16 8 0,3-3 0,-4 4 0,1-2 0,6 3 0,-6 8 0,11 4 936,-3 18-936,-3-4 0,0 0 0,6 7 0,5 4 0,-16-22 0,6-7 0,3-29 0,-1-9 0,4 1 0,-6-5 0,-3-5 0,-7 6 0,-4 5 0,2-2 0,-1-2 0,-2 3 0,-5 16 0,-4 2 0,-4 18 0,-2 13 0,6 25 0,3-16 0,7 13 0,27-9 0,-13-16 0,8-1 0,1-4 0,-5-10 0,5-3 0,-7-1 0,-2 1 0,3 1 0,-2 3 0,-3 9 0,-6-2 0,0-1 0,-8-6 0,-3-3 0,-5 0 0,-21 13 0,11-1 0,-15 11 0,9 3 0,8 4 0,0 2 0,-4 6-341,8-6 1,2-2 340,9-8 0,17 12 0,-3-18 0,11-14 0,0-6 0,-5-6 0,-2-3 0,-1-4 0,-4-13 0,-4 11 0,3-9 681,-5 45-681,16 32 0,-12-5-295,2-13 1,0-5 294,-3-13 0,36-15 0,-24-1 0,2 1 0,0-6 0,-5-18 0,-4-3 0,1 2-656,0-6 1,-3 1 655,-11 15-350,-7-2 0,-3 1 350,-2 5 466,-11-13-466,-12 28 0,17 5 0,-12 7 1274,29 1-1274,3 1 860,6-5-860,24 0 0,-14-3 0,20 0 0,-21-2 0,2 10 0,-8-4 0,1 8 0,-8 1 0,5 19 0,-4-12 0,4 10 0,1-13 0,-1-11 0,11 3 0,18-27 0,-19 7 0,13-12 0,-11 3 0,1 20 0,3-8 0,-9 18 0,-12-2 0,-1 1 0,4 5 0,-2-4 0,3-12 0,-9-16 0,0-5 0,-26 17 0,11 10 0,-17 17 0,15-4 0,0 13 0,0 4 0,1-1 0,0 0 0,4 1 0,11-6 0,4-4 0,3-4 0,23-2 0,-13-45 0,1-24 0,-2 3-806,2 11 1,0-3 805,-5 1 0,1-6 0,-2-1 0,-1 4 0,-4 3 0,-2 4 0,0 1 0,1-2 0,0 0 0,-1-2 0,0-2 0,-3 11 0,-3 17 0,3-14 0,-6 72 0,3-17 0,2 4 0,3 13 0,1 2 0,-1-9 0,0-9 0,0-1-92,0 4 0,0 6 0,2-1 0,1-7 92,3-3 0,1-6 1543,4 7-1543,5-8 0,2-5 0,0-13 0,15-3 0</inkml:trace>
  <inkml:trace contextRef="#ctx0" brushRef="#br0" timeOffset="342497">14010 12568 5734,'-5'42'0,"-1"-1"0,1 8 0,0-10 0,1-1 0,4-1 0,5 2 0,3 8 0,-1-5 0,-3-13 0,1 1 0,2 8 0,3 9 0,-1-1 0,-2-12 0,2-2 0,-1 4 0,-1-12 0,-5-24 0,-1-2 0,-1-17 0,-1 3 0,0-6 0</inkml:trace>
  <inkml:trace contextRef="#ctx0" brushRef="#br0" timeOffset="342811">13917 12892 5734,'13'-38'0,"1"0"0,-1 0 0,0 0 0,0 0 0,3-6 0,-1-2 0,2 7 0,4 13 0,15 19 0,0 10 0,12-5 0,-11 12 0,6 5 0,-9 0 0,-7 5 0,4 1 0,-8 4 0,-37 16 0,-17-5 0,16-15 0,-3 0 0,-12-1 0,1-5 0,6-6 0,-9-6 0,1-4 0,13-5 0,-17-9 0,28 7 0,1 1 0,0-2 0</inkml:trace>
  <inkml:trace contextRef="#ctx0" brushRef="#br0" timeOffset="344340">14540 13226 5734,'26'-15'0,"-1"1"0,-3-10 0,-1-1 0,1-3 0,3-4 0,-2-5 0,-14 1 0,-3 2 0,1-8-520,-5 10 0,-4 4 520,-9 16 0,-15 4 0,-3 3 0,6 1 125,-11 4 0,4 5-125,21 5 0,-3 5 0,22-4 0,34-4 0,-15-3 0,-4-2 0,3-4 0,4-7 0,-3-2 0,3-1-30,-2 0 1,-2 0 29,-11 1-597,17-11 597,-17 12 0,13-10 0,-20 15 0,-14 29 0,4-12 0,-13 25 0,6-19 0,-4 7 0,5 1 0,26 8 0,-19 9 0,34-30 0,-20-17 796,29-13-796,-20 7 0,17-7 650,-27 10-650,-4 3 0,-9 27 0,-3 8 0,5-10 0,-7 10 0,1 4 0,18 5 0,-1-23 0,11-8 0,2-8 0,-3-12-363,-2-5 0,-3-2 363,-8-4 0,-5-12 0,-1-3 0,-2 4 0,-10-11 0,-7 5 0,-1 24 0,-20-7 0,5 30 0,13-2 0,-10 10 0,22 19 0,5-18 0,6 18 0,29-23 0,-14-7 0,21-1 0,1-20 0,-4-11 0,0-3 0,-13 15 0,-1 0 363,12-16 0,-6 1-363,-16 15 0,-6 14 0,-2-1 0,-10 27 0,-5 9 0,1-2 0,2-2 0,-1 7 0,1 1 0,2 7 0,1 3 0,0-2 0,-2 4 0,1-1 0,2-6 0,0 1 0,0-6 0,1-2 0,0-17 0,0-20 0,0 22 0,0-49 0,0 10 0,3-22 0,1-4 0,1 4 0,-2 9 0,2-6 0,3 3 0,12-3 0,2 3 0,-9 11 0,0 1 0,9-11 0,3 5 0,-3 13 0,-1 5 0,2-1-349,17-4 349,-26 16 0,20 23 0,-18-11 0,19 24 0,-46 10 0,6-24 0,-18 17 0,0-36 0,-20-15 0,21 5 0,-8-15 0,33 7 0</inkml:trace>
  <inkml:trace contextRef="#ctx0" brushRef="#br0" timeOffset="345394">16130 12910 5734,'-24'-26'0,"1"7"0,-2 32 0,0 8 0,2-3 0,-3 2 0,2 1 0,11 2 0,12 18 0,0-17 0,13 9 0,4-30 0,-3-3 0,11-7 0,4-22 0,-4 0 0,1-9 0,-10-2 0,-9 21 0,4-14 0,-1 20 0,-2 9 0,4 9 0,-6 8 0,1 0 0,14 13 0,-5-13 0,15 10 0,-7-21 0,-3-4 0,5-4 0,8-8 0,-8 5 0,6-5 0,-12 8 0,0 1 0,4 1 0,-2 2 0,1 3 0,1 0 0,-5-2 0,-1-5 0,-15-1 0,-6 0 0,-30 17 0,7 3 0,-12 8 0,9 18 0,25-13 0,14 12 0,7-24 0,23-13 0,2-26 0,-15 9 0,11-11 0,-23 15 0,0 2 0,4 18 0,-9-1 0,-1 20 0,-9-5 0,-2 3 0,-5 14 0,-3 4 0,5-19 0,-1 1-928,-7 21 1,0-1 927,-5-2 0,-2-1 0,2-12 0,-6 3 0,4-3 0,6-9 0,0-1 0,-6 9 0,-3 3 0,1-16-678,-14-44 678,17 17 0,3-8 0,5-6 0,19-11 0,7 2 0,-2 3 0,3-5 0,3 4 0,0 16 0,10-1 0,2-1 0,0 1 0,4-2 0,1 1 0,-4 7 0,-1-1 0,-3 4 0</inkml:trace>
  <inkml:trace contextRef="#ctx0" brushRef="#br0" timeOffset="345998">16985 13080 5734,'-1'-10'0,"-34"14"0,20-2 0,-16 17 0,1 6 0,16-7 0,-14 21 0,29-16 0,4-12 0,27-14 0,-15-5 0,15-18 0,-20 11 0,1-1 0,0 5 0,-2 22 0,-7 0 0,3 14 0,0 2 0,0-12 0,10 19 0,-8-29 0,19-11 0,-11-1 0,15-10 0,-7-17 0,3-12 0,-4 4-1504,-7 15 1,0-1 1503,1-4 0,4-5 0,-1-1 0,-4 6 0,-3 3 0,-2 2-730,3-9 0,0 0 730,-5 10 0,0 0 0,2-5 0,-1 1 0,-1-1 0,-5 16 0,-2 33 0,-5 7 1084,1 1 0,0 2-1084,1 21-429,4-10 0,1 6 0,0-4 429,-2-9 0,1 1 0,1 5 0,1 4 0,0-12 0,-1-17 0,2-3 0,-1-2 0</inkml:trace>
  <inkml:trace contextRef="#ctx0" brushRef="#br0" timeOffset="346214">17200 12860 5734,'-10'-17'0,"11"5"0,14 5 0,6 4 0,8 0 0,0-1 0,3 1 0,0-1 0,-2 0 0,-4 0 0</inkml:trace>
  <inkml:trace contextRef="#ctx0" brushRef="#br0" timeOffset="346428">17688 12775 5734,'-3'10'0,"-5"17"0,-1 4 0,0-1 0,-1 3 0,-2 3 0,-2 3 0,2-3 0,-1 0 0,0 0 0,2-3 0,5-13 0,4-5 0,1 0 0</inkml:trace>
  <inkml:trace contextRef="#ctx0" brushRef="#br0" timeOffset="346720">17818 12975 5734,'-13'28'0,"0"0"0,0-4 0,5 0 0,7 4 0,4-2 0,0-4 0,6 26 0,6-44 0,2-20 0,0-6 0,3 4 0,-3-5 0,-3-3 0,-4-14 0,-5 20 0,1-19 0,-15 22 0,1 7 0,-10 0 0,5 14 0,0 2 0</inkml:trace>
  <inkml:trace contextRef="#ctx0" brushRef="#br0" timeOffset="347117">18026 13028 5734,'8'-11'0,"-2"8"0,-7 18 0,-5 13 0,-2 2 0,0 3 0,0-4 0,1-3 0,4-16 0,11-9 0,-2-1 0,23-20 0,4-8 0,-10 9-696,7-7 1,-2 3 695,-19 16 0,0 0 0,11 16 0,-12-3 0,9 13 0,-14 10 0,-4 1 0,3-6 0,-1 8 0,-1-5 0,0-21 0,1 0 0</inkml:trace>
  <inkml:trace contextRef="#ctx0" brushRef="#br0" timeOffset="347285">18152 12552 5734,'-23'-23'0,"0"1"0,0 3 0,8 4 0,16 11 0</inkml:trace>
  <inkml:trace contextRef="#ctx0" brushRef="#br0" timeOffset="364532">7929 4680 5734,'-5'6'0,"-1"2"0,1-1 0,-4 6 0,-3 4 0,2-2 0,-2 3 0,-1 1 0,6-7 0,-13 19 0,-1 5 0,3-7 0,-4 11 0,4-7 0,6-9 0,0 1 0,-6 12 0,4-7 0,3-2 0,5-14 0,-6 17 0,8-21 0,0 1 0,-1 4 0,1-3 0,-2 3 0,-5 19 0,3-7 0,-3 10 0,5-14 0,-3 21 0,4-24 0,-4 24 0,5-26 0,-4 24 0,2-6 0,-1 8 0,3-15 0,0-2 0,2-6 0,-3 24 0,2-13 0,2-16 0,-2 14 0,2-10 0,-2 18 0,2-12 0,-1 11 0,2-24 0,0 1 0,0 18 0,0-5 0,0-1 0,0 1 0,1 0 0,0 9 0,0-15 0,1 11 0,-1 2 0,1 0 0,1 15 0,-1-3 0,0-25 0,1 27 0,-1-15 0,0-13 0,0 23 0,-1-29 0,1 18 0,1 2 0,-1-10 0,1 13 0,0-1 0,-2-12 0,2 9 0,-1-8 0,1 3 0,-1-4 0,0 6 0,1-1 0,-1-5 0,2 23 0,-2-20 0,0-1 0,0-1 0,2 10 0,-1 1 0,0-2 0,0 5 0,0-10 0,-1-5 0,0-6 0,-1 6 0,3 23 0,-3-23 0,3 23 0,-2-12 0,0-2 0,0-3 0,0 4 0,1 1 0,-1 13 0,-1-23 0,0 23 0,0-17 0,-1-2 0,0 1 0,1 11 0,-1-13 0,1-1 0,-1 12 0,0-18 0,-1 13 0,1 0 0,-1-12 0,0 24 0,-1-27 0,1 17 0,-1 7 0,0-4 0,1 0 0,-1-5 0,1-9 0,-1 7 0,1-7 0,1-8 0,-2 14 0,1 10 0,-1-14 0,0 12 0,1-11 0,0-3 0,0 15 0,0 2 0,0-7-453,0 1 1,1-3 452,-1-18 0,1 2 0,-1 18 0,0-14-199,0 14 199,0-20 0,0 12 0,1-9 0,0 12 0,0 1 0,0-8 0,0 24 0,1-10 0,0-13 0,0 8 0,1-1 0,-1-8 442,1 2 1,0 0-443,1-1 0,-1 2 0,3 5 219,-3-18-219,4 16 0,0-7 0,0 1 0,0-2 0,-2-11 0,7 25 0,-6-22 0,8 24 0,-3-9 0,7 19 0,-1-5 0,-1-2 0,-9-25 0,-3-7 0,8 15 0,7 11 0,-6-11 0,1 0 0,7 11 0,-4-9 0,1 1 0,-9-13 0,10 13 0,-9-13 0,2 1 0,20 18 0,-15-15-215,12 9 215,-20-19 0,0 0 0,15 10 0,-12-8 0,12 7 0,0-3 0,-8-6 0,23 6 0,-17-11 0,7 0 0,-11-2 215,5-2-215,21-4 0,-17 2 0,16-4 0,-16 2 0,-9 1 0,16-5 0,-17 5 0,13-7 0,0-2 0,-6 3 0,5-4 0,0-1 0,-10-1 0,10-13 0,-9 9 0,1-5 0,4-10 0,-9 15 0,10-20 0,1-2 0,-8 11 0,0 1 0,2-7 0,-1 3 0,-1 0 0,-2 2 0,1-1 0,1-1-705,-1-1 0,-3 4 705,-3 8 0,4-14 0,0 0 0,-2 4 0,-1 2 0,1-3 0,1-4 0,-2 3 0,-1 1 0,1 1 0,1-7 0,-2 8 0,-3 4 0,1 1 0,-1-1 0,4-15 0,-3 2 0,1-3 0,-3 16 0,0 0-228,2-14 0,-1 5 228,-3 17 0,3-20 0,-2 15 0,0-5 0,1-6 0,-1 5 0,1-4 0,-1-2 0,1-7 0,-2 8 0,-2 5-385,1 0 1,-1 1 384,-1 8 0,-1-14 0,0-2 0,0 2 0,0-8 0,0 3 0,-1 17 0,1-8 0,-1-3 0,1 0 0,-1 2 607,0 0 1,0-4-608,-1-5 0,0 3 0,0 2 0,0 6 0,-1-6 0,1 5 0,-1-13 0,-1 1 0,1 17 0,0-3 0,-2-13 0,0 0 0,2 17 0,-1-1 160,-1-11 0,0-7 0,0 5-160,0 5 0,0 2 0,0-5 0,0-1 0,0-6 0,0 5 0,2 10 940,-1-13-940,0 17 0,1 2 0,0 1 0,-2-20 0,0 0 0,2 21 0,0-6 0,0 1 0,0 6 0,-3-26 0,3 22-277,-3-13 277,4 27 0,-3-27 0,2 19 0,0-3 0,-1-5 0,-1-7 0,1 2 0,-1-4 0,0-6 0,0 4 0,2 24 0,-1-14 0,-1-10 0,2 22 0,-1-13 0,0 0 0,1 14 0,-1-17 0,0 5 0,2 13 277,-2-22-277,0 10 0,-1-9 0,0-1 0,0 1 0,-1-9 0,1 3 0,2 24 0,-2-20 0,2 20 0,-1-19 0,1 6 0,-1-14 0,1 19 0,0 0 0,0 1 0,-1-18 0,1 23 0,1 7 0,-1-8 0,-1-4 0,0-3 0,0-2 0,-5-15 0,6 28 0,-3-14 0,-1 3 0,2 13 0,-3-9 0,0-1 0,1 10 0,-5-17 0,0 11 0,-6-10 0,2 9 0,-1 0 0,-5-11 0,-3 4 0,11 17 0,3 3 0,-9-6 0,-10-4 0,8 5 0,-9-3 0,16 10 0,-1 0 0,-25-10 0,19 9 0,-18-9 0,9 8 0,3 1 0,1 0-325,-4-1 1,3 1 324,12 5 0,-14-1 0,-1 1 0,6 1 0,-26 2 0,0 1 0,25 3 0,-5 0 0,-3 4 0,3 6 0,3 2 0,-3 0 0,3-1 0,1 3 0,8 2 0,4-1 0,0-2 0,-16 20 0,17-16 0,4-10 0,-4 9 162,7-9 0,11-7 0,2 2 1</inkml:trace>
  <inkml:trace contextRef="#ctx0" brushRef="#br0" timeOffset="366370">8351 4807 5734,'2'-30'0,"1"0"0,2-5 0,0-3 0,-1 4 0,3-11-1352,0 2 1,0 3 1351,-3 18 0,2-3-182,2-11 182,-1 7 0,3-10 0,-1 8 0,0 0 0,1-3 0,0-1 0,1-1 0,-2 7 0,-1 3 0,4-14 0,-4 14 0,0 1 0,2-7 634,-3 7-634,8-18 0,2-2 0,-5 10 0,2-3 0,1 0 0,-1 6 0,-5 12 0,6-10 0,1-2 0,-1 3 661,-3 6 1,2-1-662,4-3 0,0 3 0,-1 3 464,-1-1 0,2-1-464,15-13 0,-17 18 0,18-17 0,-18 17 0,21-14 0,-14 10 0,5-1 0,8-4 0,-6 5 0,4-3-140,-6 5 0,5-3 0,-3 3 140,-1 2 0,-3 2 0,2-1 0,-1 1 0,-3 1 0,3-1 0,15-10 0,-2 0 0,-5 5-365,2-3 1,-1 2 364,-11 8 0,15-7 0,5-2 0,-16 9 0,0 0 0,0 0 0,2-1 0,1 0 0,15-5 0,-4 3 0,-4 2 0,-5 1 0,5-1 0,-3 3 0,4 0 0,-6 1 0,-7 3 0,0-1-158,11-3 0,6-1 1,-6 2 157,-8 3 0,-3 2 0,9-3 0,-1 1 0,-7 1 0,0 1 24,14-4 0,-4 0-24,-11 4 0,-2 0 0,1-1 0,3-3 0,-6 0 0,-4-7 866,-19 7-866,-6-3 0,-19 5 0,-6 3 0,-1-1 0,-1 3 0,-11 1 0,0 0 0,8 0 0,-14 2 236,11 0 0,-5 0 0,17 1-236,24 0 0,5 0 0,15 1 0,13 2 0,4-1 0,3 2 0,-3-1 0,1 1 0,-6 1 0,-5 1 0,-4 0 0,18 7 0,-33 0 0,-14 31 0,5-16 0,-4-5 0,-1 2 0,-4 10 0,4-10 0,1 1 0,-6 12 0,1 3 0,9-25 0,8-14 0,0 2 0</inkml:trace>
  <inkml:trace contextRef="#ctx0" brushRef="#br0" timeOffset="367432">10970 2282 5734,'2'26'0,"-1"-1"0,-2-7 0,-1 26 0,1 5 0,0-24 0,0 1 0,0 12 0,0 6 0,0-8 0,0-2 0,0 3 0,2-26 0,14-21 0,-3 1 0,13-20 0,-2-2 0,-4 7 0,3-5 0,-4 7 0,13-7 0,-14 16 0,8-1 0,-20 24 0,10 31 0,-4-12 0,6 18 0,10-9 0,-12-25 0,13 7 0,-5-28 0,3-29 0,-2-7 0,2 5-259,-3-7 1,-5 1 258,-18 9 0,0 11 0,-5-7 0,-2 1 0,2 5 0,-2-2 0,0 0 0,0 1 0,1 11 0,0 3 0</inkml:trace>
  <inkml:trace contextRef="#ctx0" brushRef="#br0" timeOffset="369428">11557 2276 5734,'8'6'0,"-2"0"0,9 6 0,-6-5 0,12 7 0,-8-7 0,3 2 0,8-13 0,-9-3 0,7-6 0,-7-17 0,-9 16 0,-19 0 0,-3 35 0,-2 10 0,-13 0 0,19 3 0,3 9 0,4-9 0,9-6 0,-1 5 0,6-5 0,11-19 0,-2-4 0,5-6 0,4-6 0,2-12 0,2-9 0,-3 3 0,2 6 0,-2-1-183,0-6 0,1-4 0,-7 4 183,-4-5 0,-6 8 0,1 0 0,8-15 0,0 26 0,-14 21 0,-6 27 0,2 1 0,1-1 0,0-6 274,1 2 1,1-1-275,6 0 0,10-20 0,-4 8 0,11-27 0,-4-10 0,-6 6 0,4-6 0,-14 11 0,3-1 0,1-2 0,0 1 0,8-2 0,-8 6 0,6-1 0,-7 2 0,-2-1 0,-3-1 0,-1-2 0,-2 0 0,-2-1 0,-25 13 0,-10 18 0,9-1 0,1 2 0,6-3 0,2-1 0,0 19 0,18-15 0,1-11 0,7 4 0,5-15 0,11-18 0,1-5 0,2 3 0,-2-4 0,-3-1 0,-10 5 0,5-3 0,-5 7 0,19 47 0,-21-8-644,0 7 0,-2 3 644,-2-2 0,-4-7 0,1 1 0,2 13 0,-3-6 0,0 3 0,-4-2 0,-2 1 0,0-3 0,1-3 0,-2 0 0,-1 16 0,-3-8 0,-5-27 0,-3-4 0,-13-11 0,-2-3 0,1-1 0,-1-1 0,-1-3 0,6-3 0,4 1 0,0 1 0,0-7 0,8 0 0,28 4 0,-3-4 0,14 9 0,-13 6 0,9-4 0,2-2 0,1 0 644,4-3 0,4-6-644,-5-5 0,-1-6 0,0 0 0,-5 4 0,-1 0 0,1-4-820,4-6 1,1-5 0,0 1 0,-5 4 761,0-5 1,-4 2 57,0-2 0,-3 3 0,-2 2 0,-3 6 0,0 0 0,2-4 0,0-8 0,-22 62 0,0 2 0,-7 17 0,0 8 0,7-15 0,0 5 0,1-3 0,-1-1 0,1 0 0,-1 5 0,0 4 0,2-8-386,2-6 386,-2 11 3201,21-24-3201,-5-10 0,19-18 0,3-6 0,-10 3 0,8-10 0,1 6 0,-4 32 0,-3-11 0,-1 25 0,-7-1 0,-6-8 0,5 7 577,1-4-577,0-14 0,5 4 0,7-32 0,0-10 0,0-1-1078,2-3 0,-1-1 1078,-6-3 0,0 0-590,0-3 0,-1 1 590,-1 1 0,-2 6 0,-1 1 0,-4 8 0,-11 21 0,-13 36 0,-1 2 0,-1 6 0,1 7 0,9-9 0,3 2 0,0-3 0,-2 0 0,3-2 0,14 20 0,7-14 0,8-39 988,17-12-988,-19-18 0,-8 3 0,-2-1 0,2-2 674,2-12 1,-2 15-675,-11 48 0,6-25 0,-14 54 0,-1-22 0,-1 21 0,-1 3 0,1-5 0,0-6 0,-1 6 0,-1-12 0,-3-20 0,-3 12 0,-9-51 0,1-1 0,-8-13 0</inkml:trace>
  <inkml:trace contextRef="#ctx0" brushRef="#br0" timeOffset="369542">13288 2249 5734,'33'-20'0,"1"0"0,-1 1 0,1-1 0,7-5 0,-2 2 0,-8 7 0,-5 10 0</inkml:trace>
  <inkml:trace contextRef="#ctx0" brushRef="#br0" timeOffset="369723">12214 1961 5734,'-10'-3'0,"5"-2"0,3-1 0</inkml:trace>
  <inkml:trace contextRef="#ctx0" brushRef="#br0" timeOffset="370855">14022 2361 5734,'-18'2'0,"0"1"0,4 5 0,0 2 0,-3 11 0,2 3 0,2 0 0,1 1 0,2-1 0,12-5 0,19 3 0,4-1 0,-5-6-393,7 3 1,0-6 392,-10-18 190,0-4-190,4-15 0,-1-3 0,0 0-572,0-6 0,-3 2 572,-9 11 0,-5-15 0,-12 24 524,-10-2-524,-8 25 0,-2 9 0,8-5 0,1 1 0,-6 4 0,3 0 0,7 5 0,21-10 1215,8-9-1215,13-15 0,2-5 0,6-9-160,-6 1 0,0-5 160,-6-5 0,-2-2 0,3-6 0,0-1 0,-4 7 0,0 1 0,-2-1 0,-2 9 0,-8 22 0,-2 5 0,0 9 0,-4 29 0,0-10 0,-3-1 0,-2 12 0,0 7 0,-2 3 0,1-3 0,0-6 0,-2 8 0,-1-5 0,0 5-311,3-11 0,0 5 1,0 2-1,-1 0 1,1-5-1,-1-5 311,-4 18 0,-2-14-272,-8-12 272,6-10 0,-9-10 0,8-23 0,4 0 0,-7-14 0,5-15 0,5 3 0,1-5 0,13 11 1801,1 14-1801,12-14 0,10 8 0,4 1 0,-14 9 0,1 0 0,15-8 0,0 0 0</inkml:trace>
  <inkml:trace contextRef="#ctx0" brushRef="#br0" timeOffset="371390">14716 2324 5734,'15'-26'0,"-17"49"0,-4 12 0,0-3 0,-6 13 0,0 6 0,3-9 0,2-3 0,-4 9 0,4-15 0,2-8 0,2-18 0,6-30 0,5-18 0,0-2 0,0 1-335,1-3 1,0 3 334,-5 18 0,7-24 0,-6 25 0,4-16 0,-5 30 0,11 24 0,-5-6 0,14 30 0,1 5 0,-6-13 0,0 4 0,2 0 0,1-2 0,-5-21 0,6 8 669,-9-25-669,6-22 0,-2-6 0,1 0-735,1-3 1,-1-1 734,-9 9-327,0-3 0,0 0 327,0 1 0,-1 2 0,-1 2 0,-4 12 0,7-13 0,-7 16 0,5-9 0</inkml:trace>
  <inkml:trace contextRef="#ctx0" brushRef="#br0" timeOffset="371931">15306 2194 5734,'-10'40'0,"-1"-1"0,1 1 0,1-4 0,0 0 0,2-7 0,1 3 0,0 2 0,-1-1 0,2-1 0,-1 0 0,0-3 0,3-16 0,5-33 0,3-24 0,-1 4 0,0 8 0,0 0-881,2-11 0,0-5 1,-1 7 880,2-5 588,-2 23-588,-1 18 0,0-3 0,4 26 0,-4-3 0,4 8 0,5 10 0,2 1 0,-2-4 0,4 9 0,2 0 0,1-12 0,3-4 0,-3-10 0,6-35 0,-1-12 0,-2 0 792,2-4 1,-1-5-793,-9 3 0,-3 1 0,-5 15 0,1 0 0,3-14 0,2-5 0,-3 8 0,0 0 0,-1 3 0,0 1 0,1 3 0,-5 12 0,6-8 0,-6 15 0,-1 1 0</inkml:trace>
  <inkml:trace contextRef="#ctx0" brushRef="#br0" timeOffset="373402">15841 2360 5734,'42'-3'0,"1"-1"0,-13 1 0,-1 1 0,6-1 0,-2 0 0,6 0 0,9-1 0,1-1 0,-22 3 0,0 0-431,22-2 1,-1 0 430,-21 1 0,-1 1 42,12-2 0,1-1-42,-8 2 0,0-1 0,5-1 0,-4-2 0,-8-6 0,-14-1 0,-11 0 644,-7-2-644,-14-11 133,5 6-133,-9-8 0,9 13 0,6 6 0,0-1 0,35 13 0,7 3 0,-14-3 0,14 2 0,1 4 0,-17 3 0,-2 32 0,-3-18 0,-9 10 0,-4-1 0,-2-14 0,-5 14 0,2-9 0,2-5 0,2-7 0,6-11 0</inkml:trace>
  <inkml:trace contextRef="#ctx0" brushRef="#br0" timeOffset="373749">17171 1982 5734,'20'-5'0,"-3"1"0,24-2 0,3 0 0,-12 1 0,8-1 0,-4 0 0,-22 2 0,-1 0 0</inkml:trace>
  <inkml:trace contextRef="#ctx0" brushRef="#br0" timeOffset="373950">17300 2013 5734,'-11'47'0,"0"-1"0,0 1 0,0-1 0,1-4 0,-2 0 0,3-3 0,5-11 0,9 0 0,-1-19 0,6 5 0,-3-22 0</inkml:trace>
  <inkml:trace contextRef="#ctx0" brushRef="#br0" timeOffset="374502">17520 2372 5734,'33'16'0,"-2"-3"0,-5-20 0,-1-4 0,2-1 0,0-12 0,5-9 0,-8 4 0,-5-4-1170,2-7 0,-5 1 1170,-18 18 713,-4 0-713,-11-3 0,-20 14 0,-4 4 0,7-5 0,-8 9 0,11 8 381,38 15-381,16-1 0,5-1 0,1-13 0,1-4 0,1-2 0,-2-1 0,3-2 0,5-4 0,-2 0 0,8-2-367,-10 2 1,-5 0 366,-16 5 1144,7 17-1144,-11-7 0,3 26 0,-10-20 0,-1 7 0,9 5 0,-4-14 0,9 10 0,21-26 0,-16 1-260,20-7 260,-26 3 0,-1-1 0,10-8 0,-8 6 0,8-6 203,-12 9 0,-1 0 0,1 0 0</inkml:trace>
  <inkml:trace contextRef="#ctx0" brushRef="#br0" timeOffset="374903">18329 2123 5734,'-13'-9'0,"2"2"0,-5 13 0,-6 10 0,1 2 0,0 1 0,-9 19 0,2 2 0,16-15 0,2 6 0,5-2 0,14-17 0,24-8 0,-14-10 0,13-12 0,-15-2 0,0-3 0,-1 2 0,0-1 0,0 0 0,4 9 0,-16 33 0,-2 8 0,0 2 0,0 6-699,3 12 699,-2-32 0,0-2 0,6 5 0,2-10 0,7 2 0</inkml:trace>
  <inkml:trace contextRef="#ctx0" brushRef="#br0" timeOffset="375093">18610 2182 5734,'11'-14'0,"-5"38"0,-5 6 0,1 10 0,-1 0 0,1-8 0,4 13 0,-5-34 0</inkml:trace>
  <inkml:trace contextRef="#ctx0" brushRef="#br0" timeOffset="376152">18770 2271 5734,'11'10'0,"-3"-13"0,-11 46 0,-2-9 0,-2 15 0,7-16 0,30-23 0,-10-22 0,-1-3 0,2-3 0,10-15 0,-15 17 0,11-12 0,-19 22 0,21 16 0,0 12 0,8 8 0,2 3 0,-19-14 0,-1 0-508,11 9 0,-3-4 508,-8-11 0,9-7 0,9-4 0,-1-6 0,2-15 0,-1-8 0,2 4 0,1 12 0,1 4 0,-4-9 0,-9-11 0,-2-7 0,-5-1 0,-10 7 0,-14-4 0,-34-1 0,13 71 0,5-21 0,2 1 508,12 7 0,9 2-508,10-1 0,4-4 0,-2-2 0,6 1 0,3-5 0,19-23 0,-12 2 0,-3-3 0,1-1 0,10-5 0,-5 2 0,-4 2 0,-12 7 0,0 3 0,3-1 0,-4 2 0,-9-7 0,-4-2 0,-28-6 0,8 10 0,-21 4 0,4 22 0,2 4 0,-1 2 0,6 6 0,-3 9 0,7-7 0,9 0-451,1 3 1,4-4 450,12-22 0,2-4 0,35-19 0,-18-1 0,3-15 0,8-15 0,1-3 0,-7 6-136,-5 3 1,-1-4 135,-6 8 0,2-8 0,2-4 0,0-2 0,-1 1 0,-2 6 0,-4 6-463,0-5 1,-2 2 462,-1-2 0,1-6 0,-1 2 0,-4 13 785,-5 10-785,-10 0 0,-8 47 0,-3 17 0,7-21 0,0 3-592,3 6 1,1 8-1,-1 4 1,2-1 0,2-9 591,1 3 0,2-3 0,1 8 0,0 4 0,1-12-92,5-13 92,0-3 0,0-6 0,1-1 0</inkml:trace>
  <inkml:trace contextRef="#ctx0" brushRef="#br0" timeOffset="376335">19279 1737 5734,'-30'-13'0,"0"0"0,2 1 0,4 2 0,12 4 0,-2 4 0,-1 1 0</inkml:trace>
  <inkml:trace contextRef="#ctx0" brushRef="#br0" timeOffset="444031">24942 3276 5734,'21'-28'0,"-1"-1"0,1 0 0,-10 10 0,-16 17 0,-10 9 0,2 3 0,-6 8 0,21 15 0,3-17 0,40-5 0,-25-16 0,20-19 0,-38 11 0,-33 0 0,16 8 0,-27 18 0,34 1 0,2 8 0,6-13 0,2 3 0,3-1 0,5 1 0,2-8 0,7-13 0,-7-1 0,0-9 0,-7 4 0,-9 7 0,2 3 0,-6 16 0,7-2 0,8 7 0,3-12 0,4-2 0,0-10 0,-7 0 0,-7-18 0,-6 14 0,-22-5 0,12 16 0,-21 18 0,28-6 0,-9 9 0,18-9 0,2-1 0</inkml:trace>
  <inkml:trace contextRef="#ctx0" brushRef="#br0" timeOffset="477595">22011 10198 5734,'-6'2'0,"2"1"0,-8 25 0,8-14 0,-4 13 0,3-12 0,0 1 0,0 1 0,-3 14 0,4-16 0,-5 20 0,7-22 0,-3 6 0,2-1 0,0 3 0,0 1 0,1-2 0,-1 4 0,0 5 0,0-4 0,1 0 0,1-15 0,1 0 0,0-1 0,8-11 0,-4 1 0,6-11 0</inkml:trace>
  <inkml:trace contextRef="#ctx0" brushRef="#br0" timeOffset="478568">22180 10451 5734,'-10'9'0,"-2"3"0,0-2 0,-1-4 0,7-8 0,-4 1 0,-4 9 0,3 3 0,-4 8 0,20-15 0,-4 0 0,12-13 0,0-7 0,-6 7 0,-7 0 0,-3 11 0,-11 10 0,15-4 0,4-2 0,4-6 0,1-4 0,-4-2 0,-1 0 0,-5 0 0,-1 0 0</inkml:trace>
  <inkml:trace contextRef="#ctx0" brushRef="#br0" timeOffset="507256">22854 10451 5734,'14'-7'0,"-2"1"0,-4 1 0,0 0 0,0 0 0,-2 0 0,2-1 0,-2 1 0,1 0 0,5 2 0,18 0 0,-4 2 0,3 1 0,16-2 0,4 1 0,-27 0 0,3-2 0,-13 6 0,4 0 0</inkml:trace>
  <inkml:trace contextRef="#ctx0" brushRef="#br0" timeOffset="507716">22763 10612 5734,'37'0'0,"0"-1"0,0 1 0,11 0 0,-1-1 0,-11 1 0,0-1 0,-3 0 0,-3 0 0,-1 0 0,23 0 0,-5 0 0,-17-1 0,-16 0 0</inkml:trace>
  <inkml:trace contextRef="#ctx0" brushRef="#br0" timeOffset="509246">24065 10874 5734,'-10'-12'0,"3"5"0,-10 3 0,5 6 0,-1 4 0,4 0 0,-1 1 0,4-6 0,-2 3 0,-1-3 0</inkml:trace>
  <inkml:trace contextRef="#ctx0" brushRef="#br0" timeOffset="509748">23576 10705 5734,'-33'22'0,"6"-2"0,15-5 0,2 8 0,2 5 0,12 7 0,4 2 0,-5-6 0,2-1 0,10 1 0,6-9 0,15-28 0,-14-6 0,-3-6 0,-1-4 0,0-10 0,-4-7 0,-3 0 0,-4 4 0,-19 5 0,-7 7 0,2 20 0,-33 5 0,35 6 0,-4 3 0</inkml:trace>
  <inkml:trace contextRef="#ctx0" brushRef="#br0" timeOffset="510216">23856 10993 5734,'18'-2'0,"-7"1"0,4-4 0,-12-1 0,-4 5 0,-9 2 0,0 4 0,0 3 0,13-4 0,0-4 0,9-8 0,-4-4 0,-3-19 0,-4 16 0,-5-11 0</inkml:trace>
  <inkml:trace contextRef="#ctx0" brushRef="#br0" timeOffset="510856">24425 10912 5734,'47'-9'0,"-48"0"0,-24 7 0,-7 4 0,-8 3 0,6 0 0,4 2 0,-7 3 0,2 2 0,16 3 0,6-2 0,1 4 0,16 4 0,1-9 0,13 17 0,-7-16 0,8 27 0,-15-24 0,0 13 0,-23-14 0,-6-3 0,-4 2 0,-11 3 0,-1-3 0,5-8 0,11-2 0,0-1 0</inkml:trace>
  <inkml:trace contextRef="#ctx0" brushRef="#br0" timeOffset="511213">24562 10999 5734,'-16'34'0,"1"0"0,0 0 0,7 10 0,5 1 0,6-11 0,12-14 0,7-2 0,0-8 0,-9-19 0,0-33 0,-25 30 0,-8-6 0,-3 22 0,0 6 0</inkml:trace>
  <inkml:trace contextRef="#ctx0" brushRef="#br0" timeOffset="511584">24796 11087 5734,'19'-6'0,"27"-1"0,-19 6 0,19-2 0,-24 1 0,19 2 0,-18 1 0,9 4 0,-44 39 0,-7-2 0,0-4 0,-1 1 0,4-12 0,-2-1 0,-5 10 0,1-1 0,2-4 0,7-9 0,-1-1 0</inkml:trace>
  <inkml:trace contextRef="#ctx0" brushRef="#br0" timeOffset="516467">20801 11018 5734,'11'1'0,"-6"10"0,-3 9 0,-10 19 0,-2 3 0,0-3 0,0 0 0,-1 3 0,0-1 0,1-4 0,1-1 0,1-2 0,0 0 0,3-6 0,5-13 0,-2 6 0,4-18 0</inkml:trace>
  <inkml:trace contextRef="#ctx0" brushRef="#br0" timeOffset="516797">19831 11665 5734,'48'8'0,"1"0"0,-1 0 0,0 0 0,1 0 0,-1 0 0,0 0 0,1 0 0,-1 0 0,0 0 0,1 0 0,-1 0 0,0 0 0,1 0 0,-1 0 0,2 0 0,-3 1 0,-1-1 0,-2 0 0,-1 0 0,-1 0 0,2 0 0,0 0 0,2-1-328,0 1 0,2-1 0,2 0 1,1 1-1,-1-1 0,-1 0 1,-1 0-1,-3-1 0,-2 1 1,-4 0-103,16 4 1,-7-1 0,-3 0 0,1 1 429,-4-1 0,-1 0 0,0 0 0,1 1-83,6 1 1,3 0 0,-2 1 0,-5-2-1,-7 0 1,-3-2 0,-4 0 0,17 8 0</inkml:trace>
  <inkml:trace contextRef="#ctx0" brushRef="#br0" timeOffset="517322">20177 12264 5734,'-20'35'0,"-1"0"0,0-1 0,2-3 0,0 0 0,5-5 0,2 6 0,4 1 0,1 2 0,-3 3 0,5-7 0,0-4 0,4-17 0,3-10 0,1-2 0</inkml:trace>
  <inkml:trace contextRef="#ctx0" brushRef="#br0" timeOffset="517648">20697 12184 5734,'-6'42'0,"0"-5"0,1-2 0,0-2 0,1 0-989,0 3 1,1-1 988,3-14 0,1 0 230,1 9 1,-1 1-231,-1-6 0,0 4 0,-1-5 0,-3-15 0</inkml:trace>
  <inkml:trace contextRef="#ctx0" brushRef="#br0" timeOffset="517886">20360 12454 5734,'36'-2'0,"-4"2"0,7 0 0,-7 1 0,6-1 0,-2 0 0,7 0 0,-9 0 0,-7-3 0,14-2 0</inkml:trace>
  <inkml:trace contextRef="#ctx0" brushRef="#br0" timeOffset="518371">21151 12558 5734,'39'10'0,"-14"-3"0,7-4 0,-15-4 0,7-3 0,4-13 0,0-4 0,-2 3 0,1-3 0,-9-2 0,-34-5 0,6 14 0,-30 15 0,-6 9 0,17 6 0,1 17 0,-2 14 0,10-7 0,19 2 0,10-1 0,8 7 0,2-11 0,13-14-663,1 0 1,-1-5 662,-4-13-149,7-3 0,-9-2 0,5-1 1</inkml:trace>
  <inkml:trace contextRef="#ctx0" brushRef="#br0" timeOffset="518714">21621 12479 5734,'17'4'0,"-1"0"0,10 1 0,1 1 0,-1-2 0,5 0 0,9 0 0,-8-2 0,-5-2 0,4 0 0,0-1 0</inkml:trace>
  <inkml:trace contextRef="#ctx0" brushRef="#br0" timeOffset="519150">22133 12437 5734,'-24'22'0,"0"0"0,12 21 0,10-3 0,12-15 0,2 5 0,6-4 0,13-23 0,-13-10 0,12-3 0,-15-30 0,-11 19 0,-11-14 0,-7 0 0,1 17 0,-12-3 0,-1 6 0,8 17 0,-11 4 0</inkml:trace>
  <inkml:trace contextRef="#ctx0" brushRef="#br0" timeOffset="519448">22420 12501 5734,'15'-6'0,"-3"2"0,7-2 0,-8 3 0,-6-1 0,-8 3 0,-9 2 0,4-1 0,3 1 0</inkml:trace>
  <inkml:trace contextRef="#ctx0" brushRef="#br0" timeOffset="519952">22801 12373 5734,'46'-2'0,"0"0"0,1 2 0,-18-4 0,-32-3 0,0 2 0,-42-4 0,16 12 0,0 1 0,-18-1 0,20 2 0,3 1 0,4 8 0,8-2 0,-5 21 0,15-16 0,2 8 0,14 5 0,-7-16 0,11 19 0,-8-5 0,-14-4 0,3 1 0,-23-14 0,-6-4 0,4-2-115,0 0 1,1-1-1,8 0 1,6-2 0</inkml:trace>
  <inkml:trace contextRef="#ctx0" brushRef="#br0" timeOffset="520280">23056 12391 5734,'-24'36'0,"1"0"0,0 0 0,0-5 0,2 0 0,10-1 0,24 14 0,8-4 0,-4-3 0,2 4 0,6-4 0,-1-22 0,0-6 0,-3-1 0,26-9 0,-48-35 0,3 10 0,-12-7 0,-13 25 0,6 7 0,-9-1 0,11 5 0</inkml:trace>
  <inkml:trace contextRef="#ctx0" brushRef="#br0" timeOffset="520867">23464 12470 5734,'3'-7'0,"-16"2"0,-14 5 0,2 2 0,3 14 0,22-11 0,24 11 0,1-11 0,21 4 0,-16 11 0,-6-7 0,-21 16 0,-6 3 0,-1-8 0,-1 1 0,-1 2 0,-2 2 0,-1-3 0,2-1-99,-2 2 1,1-2-1,5-13 1,-1-1 0</inkml:trace>
  <inkml:trace contextRef="#ctx0" brushRef="#br0" timeOffset="521073">23268 12153 5734,'36'-18'0,"-1"-1"0,1 0 0,5-4 0,-4 4 0,-11 14 0,0 0 0</inkml:trace>
  <inkml:trace contextRef="#ctx0" brushRef="#br0" timeOffset="521288">23340 12215 5734,'46'-6'0,"-1"0"0,-6 1 0,0-1 0</inkml:trace>
  <inkml:trace contextRef="#ctx0" brushRef="#br0" timeOffset="522015">24087 12306 5734,'4'-3'0,"-2"1"0</inkml:trace>
  <inkml:trace contextRef="#ctx0" brushRef="#br0" timeOffset="522180">24453 12416 5734,'24'-13'0,"-4"1"0</inkml:trace>
  <inkml:trace contextRef="#ctx0" brushRef="#br0" timeOffset="522349">24869 12400 5734,'12'-4'0,"0"0"0</inkml:trace>
  <inkml:trace contextRef="#ctx0" brushRef="#br0" timeOffset="570636">8855 5528 5734,'34'-3'0,"0"-1"0,0 1 0,-1 0 0,0 0 0,3-1 0,6 0 0,0 0 0,-6 1 0,-4 0 0,-1 0 0,10-1 0,4 0 0,-7 0 0,-1 0 0,2-2 0,-26 0 0,-2-2 0,-10-1 0,-4-1 0</inkml:trace>
  <inkml:trace contextRef="#ctx0" brushRef="#br0" timeOffset="570903">9397 5362 5734,'9'-21'0,"12"13"0,-10 15 0,8 6 0,-10 27 0,-5-21 0,0 27 0,-9 1 0,3-25 0,-1 5 0,0 2 0,-2 8 0,2-9 0,0 5 0</inkml:trace>
  <inkml:trace contextRef="#ctx0" brushRef="#br0" timeOffset="571624">9909 5647 5734,'23'-22'0,"-1"0"0,3-14 0,-5-1 0,-14-5 0,0 15 0,-2 0 0,-9 0 0,-2 4 0,-1 6 0,-7-10 0,7 20 0,-8 1 0,1 9 0,0 1 0,30 15 0,5-13 0,16 5 0,-1-18 0,0-4 0,-9 3 0,11-4 0,-1 0 0,-13 5 0,1 1 0,-10 8 0,-4 26 0,-6-13 0,5 14 0,-5-21 0,8 2 0,-1-5 0,6 0 0,5-12 0,-6 0 0,3-4 0,-7 5 0,-1 2 0</inkml:trace>
  <inkml:trace contextRef="#ctx0" brushRef="#br0" timeOffset="572477">10499 5383 5734,'-22'-17'0,"8"7"0,-12 17 0,3 17 0,-1 15 0,4-8 0,9 2 0,14-19 0,5-10 0,2 2 0,3-12 0,11-24 0,-12 15 0,4-8 0,-1-1 0,-5 6 0,7-13 0,-14 23 0,-3 5 0,-7 12 0,-1 5 0,-6 21 0,8-17 0,-4 17 0,10-24 0,6 2 0,5-11 0,18-20 0,3-7 0,-6 3 0,-3-2 0,5-7 0,-8 7 0,-10 9 0,15-22 0,-22 36 0,1-3 0,-8 20 0,-7 25 0,5-17 0,-1 25 0,15-42 0,14-9 0,4-20 0,-2 0 0,-6 1 0,-11 14 0,3 4 0,-1 7 0,1 2 0,-3 5 0,-2-4 0,10 12 0,-6-10 0,9 8 0,14-17 0,-16-2 0,17-3 0,-5-9 0,-14 6 0,12-6 0,-17 11 0</inkml:trace>
  <inkml:trace contextRef="#ctx0" brushRef="#br0" timeOffset="572945">11137 5326 5734,'-12'-10'0,"-22"17"0,14 3 0,-16 14 0,20-1 0,4 1 0,0 16 0,2-14 0,5-2 0,15 0 0,17-42 0,5-13 0,0 0-820,-10 3 1,4-9 0,0-1 0,-7 7 761,-5 7 1,-3 2 57,13-25 0,-3 4 0,-14 21 0,0-3 0,0-1 0,-1 4 0,4-22 0,-17 55 0,4-4 0,-4 30 0,-1 7 0,4-11 1638,0 5 0,0 0-1609,3 4 0,0-17 0,1 14 0</inkml:trace>
  <inkml:trace contextRef="#ctx0" brushRef="#br0" timeOffset="574153">11450 5285 5734,'-6'23'0,"2"-8"0,-6 12 0,-2 0 0,3-5 0,-6 9 0,15-31 0,27-41 0,-11 15 0,1 0 0,0-1 0,1 2 0,-9 13 0,2 3 0,-11 16 0,-7 32 0,2-17 0,-5 21 0,10-31 0,9-4 0,-1-9 0,29-31 0,-4-4 0,0 1 0,-6 6 0,1 33 0,-10 4 0,17 11 0,-15 10 0,-6-8 0,7 14 0,-11-15 0,9 12 0,-6-20 0,25-30 0,-18-3 0,-3-2 0,3-6 0,1-7 0,2-5 0,-4 5 0,-5 10 0,0 0-625,6-11 0,3-5 1,-6 10 624,-7 7-49,-3-2 1,-2 0 48,-6 1 0,-21-7 0,2 35 0,-5 15 0,2 9 0,14 5 0,5 5 0,0-1 0,-2 7 0,2-1-178,3-5 1,1 1 0,4-4 177,6-6 0,2-5 1733,4 1-1733,15-27 0,13-12 0,-7 1 0,1-1 36,-3-2 1,5-5 0,-8 0-37,-14 2 0,-5 3 0,2 0 0,13-13 0,-22 45 660,-2-5-660,-3 17 0,-4 3 0,-2 7 0,0 6 0,1-3 0,0 1-398,-1 5 1,1 0 397,2-7 0,0-1 0,0 0 0,0-1 0,0 12 0,1-9 0,-5-6 0,-20-20 0,10 0 0,-12-31 0,25 5 0,5-10 795,16 7-795,8-1 0,7-1 0,-2 0 0,-6 4 0,1-1 0,8-3 0,1 0 0,-1 0 0</inkml:trace>
  <inkml:trace contextRef="#ctx0" brushRef="#br0" timeOffset="575428">11305 5398 5734,'10'41'0,"1"-16"0,21 6 0,6-42 0,-2-12 0,-21-5 0,-4-3 0,-5-6-415,-11-4 415,-3 30 0,0 2 0,-23 0 0,15 6 0,-16 1 0</inkml:trace>
  <inkml:trace contextRef="#ctx0" brushRef="#br0" timeOffset="576210">12817 5024 5734,'2'34'0,"1"0"0,-1 10 0,4-10 0,-4-24 0</inkml:trace>
  <inkml:trace contextRef="#ctx0" brushRef="#br0" timeOffset="576677">12988 5056 5734,'29'-32'0,"-9"37"0,-9 2 0,-8 19 0,-5 4 0,0-6 0,0 13 0,5-34 0,3-7 0,20-38 0,-12 17 0,8-9 0,0 3 0,-10 16 0,15-15 0,-7 35 0,-7-2 0,6 11 0,-10-4 0,6 13 0,-1-4 0,4 9 0,-4-8 0,22-22 0,-20 0 0,18-16 0,-24 5 0,0 1 0</inkml:trace>
  <inkml:trace contextRef="#ctx0" brushRef="#br0" timeOffset="577321">13450 4984 5734,'26'23'0,"0"-1"0,2 10 0,-7-3 0,-16-11 0,9 15 0,7-50 0,-1-16 0,4-7 0,-16 15 0,-1 0 0,1-16 0,-2 14 0,-1-5 0,-4 22 0,0 0 0,1 2 0,-1 0 0,1-1 0,-2 0 0,1-2 0,-2-16 0,2 10 0,0-20 0,1 10 0,2-1 0,-1-3 0,-1 4 0,1 1 0,-1-2 0,-1 12 0,1-11 0,-4 48 0,-3 13 0,-1 3 0,2-8 0,0 1 0,-2 12 0,1 2 0,3-3 0,2-3 0,0-10 0,1-1 0,0 12 0,0-3 0,5 3 0,-1-22 0,-5-8 0,-1-6 0</inkml:trace>
  <inkml:trace contextRef="#ctx0" brushRef="#br0" timeOffset="577475">13489 4875 5734,'43'-24'0,"-12"11"0,-2 2 0,-1 6 0,16-2 0,-20 3 0</inkml:trace>
  <inkml:trace contextRef="#ctx0" brushRef="#br0" timeOffset="577679">13917 4813 5734,'3'29'0,"1"0"0,1 19 0,-4-38 0,1 9 0,-2-7 0,2 6 0</inkml:trace>
  <inkml:trace contextRef="#ctx0" brushRef="#br0" timeOffset="579639">14110 4849 5734,'-3'-9'0,"0"1"0,-7 5 0,-18 36 0,12-15 0,0 7 0,5 1 0,13-8 0,3-2 0,4-10 0,17-28 0,-13 8 0,10-13 0,-13 12 0,-2 11 0,-2 24 0,-2-6 0,-1 24 0,2-21 0,0 0 0,17 1 0,20-31 0,-8 8 0,-11-8 0,-1-5 0,0-16 0,-4-2 0,5-7-194,-9 12 0,0-3 0,-2 2 194,-4 5 0,-2-1-81,2-16 1,-1 0 80,-3 13 0,-1 2 0,0-2 0,-2 4 0,-6 9 0,-4 22 0,-1 5 0,-6 26 0,0 5 0,3-5 0,4-3 0,-1 10 0,1 0 0,3-9 0,1 9 286,-2 3 0,6 1-286,22-2 0,-5-27 0,9-4 0,2-6 0,-4-15 171,19-16-171,-12-6 0,-6 4 0,1-3 0,-15 14 0,-3 6 0,1-4 0,-11 15 0,3 1 0,-4 10 0,10-10 0,14-14 0,-4-1 0,1-1 0,-22 19 0,3-4 0,-4 14 0,10-12 0,6 2 0,3-7 0,0 0 0,0 3 0,-7 24 0,-3-9-403,-7 20 403,-3-17 0,-5 12 0,-1 3 0,-1-2 0,1-1 0,-2 1 0,3-8 0,1-4 0,0-1 0,-11 11 0,16-35 0,1-5 0,-1-10 403,4 8-403,-1-6 0,11 6 0,25-5 0,4-1 0,-3 0-757,9-3 0,-3-1 757,-22 5 0,3-5 0,-4-3 0,2-8 0,-2-4 0,-4 7 0,-6 8 0,-8 8 0,-3 9 0,-2 9 1514,3 4-1514,5 10 0,13 3 0,-6-8 0,10 8 0,-11-16 0,4-1 0,-17 16 0,1-5 0,-11 12 0,9-3 0,2 0 0,3-7 0,1 21 0,31-44 0,-13-2 0,7-10 0,2-9 0,-9-6 0,-2-6 0,0 2 0,2 1 0,1-1-806,-2-7 1,1-5 0,-4 9 805,-4 7 0,-2 6 0,-1 1 0,0 5 0,-11 21 0,2 2 0,-14 35 0,3 10 0,2-8 0,5-14 0,0-1 0</inkml:trace>
  <inkml:trace contextRef="#ctx0" brushRef="#br0" timeOffset="580021">14110 4553 5734,'-12'-7'0,"0"1"0,3 2 0</inkml:trace>
  <inkml:trace contextRef="#ctx0" brushRef="#br0" timeOffset="580237">13233 4735 5734,'-49'-7'0,"14"2"0,28 4 0</inkml:trace>
  <inkml:trace contextRef="#ctx0" brushRef="#br1" timeOffset="654196">12301 10107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9:39:06.2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9071" units="cm"/>
      <inkml:brushProperty name="height" value="0.09071" units="cm"/>
      <inkml:brushProperty name="color" value="#0000FF"/>
    </inkml:brush>
    <inkml:brush xml:id="br2">
      <inkml:brushProperty name="width" value="0.09071" units="cm"/>
      <inkml:brushProperty name="height" value="0.09071" units="cm"/>
      <inkml:brushProperty name="color" value="#00FF00"/>
    </inkml:brush>
    <inkml:brush xml:id="br3">
      <inkml:brushProperty name="width" value="0.09071" units="cm"/>
      <inkml:brushProperty name="height" value="0.09071" units="cm"/>
      <inkml:brushProperty name="color" value="#FF0000"/>
    </inkml:brush>
    <inkml:brush xml:id="br4">
      <inkml:brushProperty name="width" value="0.09071" units="cm"/>
      <inkml:brushProperty name="height" value="0.09071" units="cm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23945 10511 24575,'0'0'0</inkml:trace>
  <inkml:trace contextRef="#ctx0" brushRef="#br0" timeOffset="92863">10871 3671 24575,'0'0'0</inkml:trace>
  <inkml:trace contextRef="#ctx0" brushRef="#br1" timeOffset="153809">11785 3400 5734,'-1'-9'0,"-2"7"0,2 3 0,-3 5 0,4 4 0,0 0 0,-1 3 0,-1 17 0,0-14 0,-1 31 0,2-30 0,-1 30 0,0-21 0,0 4 0,1-11 0,-1 11 0,1-12 0,0 15 0,0-14 0,0-5 0,0 3 0,0 6 0,1-8 0,-2 13 0,2-14 0,0 1 0,0-4 0,0-2 0,1 0 0,13-17 0,7-8 0,2-5 0,-1-2 0,5-5 0,-4 5 0,-3 2 0,-11 11 0,14-15 0,-15 17 0,3-3 0,-4 4 0,0 1 0,0 1 0,4 6 0,-2 1 0,2 7 0,7 9 0,-9-9 0,8 9 0,-5-5 0,-2-4 0,3 6 0,-1-3 0,-5-4 0,10 10 0,-8-8 0,6 5 0,-4-5 0,-3-2 0,2 1 0,-4-3 0,0 0 0,2-5 0,-2-10 0,1-1 0,-2-8 0,5-29 0,-4 17 0,2-12 0,-1-1 0,-2 13 0,0 0 0,-1 3 0,-1 9 0,0-14 0,1-3 0,-1 9 0,-1-2 0,1-2 0,0-3 0,-2 15 0,2-14 0,-2 21 0,0 1 0,0 0 0,0 1 0,-1 0 0,0 4 0,0 1 0</inkml:trace>
  <inkml:trace contextRef="#ctx0" brushRef="#br1" timeOffset="159131">12321 3755 5734,'-1'16'0,"1"-1"0,0-4 0,0-1 0,-1 3 0,1-3 0,-1 12 0,0-10 0,0 11 0,0-11 0,0 3 0,0-4 0,0-1 0,-1 4 0,1-3 0,0 3 0,0-5 0,0 1 0,0-1 0,0 1 0,0-1 0,0 1 0,-1-1 0,3-8 0,3-29 0,4-17 0,-1 1 0,0-3 0,-4 29 0,1-3 0,-2 6 0,-2 21 0,-1 6 0,-1 10 0,-1 12 0,2-17 0,-3 23 0,2-25 0,-1 7 0,2-13 0,0 0 0,0 0 0,-1 0 0,2-1 0,-2-7 0,1-3 0,-1-8 0</inkml:trace>
  <inkml:trace contextRef="#ctx0" brushRef="#br1" timeOffset="160466">12465 3819 5734,'-4'14'0,"2"-1"0,-2 4 0,2-3 0,0-1 0,-5 27 0,5-24 0,-2 9 0,0 0 0,2-12 0,-2 10 0,2-15 0,4-28 0,1-9 0,-2 15 0,3-17 0,0 2 0,-3 20 0,3-9 0,-2 5 0,2-6 0,-3 8 0,1 2 0,0 0 0,-2 10 0,0 3 0,-2 24 0,-1-2 0,0 4 0,0-6 0,1-8 0,-1 11 0,0-10 0,-1 8 0,2-14 0,0 2 0,1-4 0,-1 0 0,0 0 0,-1-1 0,2-4 0,0-1 0</inkml:trace>
  <inkml:trace contextRef="#ctx0" brushRef="#br1" timeOffset="162278">10618 5180 5734,'-3'9'0,"-1"0"0,2 9 0,-2 5 0,-1 10 0,0-5 0,0 0 0,0 7 0,1-12 0,-2 21 0,1-17 0,1 0 0,0-7 0,5-17 0,1-5 0,5-14 0,0 3 0,16-24 0,-14 23 0,17-21 0,-15 32 0,13 10 0,-10 3 0,9 16 0,-2-1 0,-8-8 0,10 9 0,-17-19 0,7 0 0,-7-8 0,2-5 0,1-31 0,-3 14 0,0-12 0,-1-1 0,-1 9 0,1-18 0,0 0 0,-2 19 0,0-7 0,0 2 0,-2 15 0,1 3 0,-2 4 0</inkml:trace>
  <inkml:trace contextRef="#ctx0" brushRef="#br1" timeOffset="163055">10834 5445 5734,'1'33'0,"-1"-14"0,1 20 0,-1-12 0,-1 6 0,-1 14 0,0-22 0,-1 15 0,1-24 0,1 1 0,0-8 0,0 1 0,0-2 0,-2-5 0,-2-3 0</inkml:trace>
  <inkml:trace contextRef="#ctx0" brushRef="#br1" timeOffset="167386">10880 5606 5734,'10'-6'0,"1"0"0,22-7 0,-17 7 0,24-7 0,-28 10 0,5 1 0,-7 28 0,-5-13 0,-3 35 0,-5-30 0,-1 11 0,1-11 0,1-5 0,0 1 0,1-5 0,22-3 0,-8-3 0,18-3 0,1-4 0,-13 2 0,24-4 0,-8-1 0,-4 2 0,1-1 0</inkml:trace>
  <inkml:trace contextRef="#ctx0" brushRef="#br1" timeOffset="171501">10949 5679 5734,'28'-10'0,"-3"1"0,18 2 0,-13 4 0,17-3 0,-25 7 0,-3 10 0,-10-1 0,-4 30 0,-8-21 0,-8 16 0,-7-6 0,10-16 0,-10 14 0,11-16 0,1-3 0,-1 2 0,16-6 0,0-2 0,11-2 0,2 0 0,-8 2 0,3 2 0,3 15 0,-13-8 0,-8 28 0,-7-25 0,-15 13 0,-4-14 0,-2-2 0,1 0 0,-8-2 0,-9 1 0,8-3 0,2-3 0,-2 1 0,-1-3 0,-7-8 0,25 2 0,-18-5 0,32 2 0,2-2 0</inkml:trace>
  <inkml:trace contextRef="#ctx0" brushRef="#br1" timeOffset="172517">11856 4760 5734,'13'4'0,"18"-13"0,-17 0 0,14-8 0,-15 15 0,1 22 0,-4-8 0,0 11 0,0 1 0,0-10 0,27 3 0,-9-34 0,4-2 0,-9-15 0,-11 1 0,-3 9 0,1-4 0,-6 14 0,0 3 0,0-1 0,-2 10 0,0 3 0</inkml:trace>
  <inkml:trace contextRef="#ctx0" brushRef="#br1" timeOffset="172755">12259 4788 5734,'0'11'0,"-1"21"0,1-14 0,-1 14 0,1-21 0,0-2 0</inkml:trace>
  <inkml:trace contextRef="#ctx0" brushRef="#br1" timeOffset="173181">12439 4964 5734,'-3'13'0,"7"-5"0,28-9 0,-13-2 0,7-5 0,1-1 0,-5 0 0,5-2 0,-11 2 0</inkml:trace>
  <inkml:trace contextRef="#ctx0" brushRef="#br1" timeOffset="173832">11832 4587 5734,'2'27'0,"-1"-3"0,-1-7 0,-1-4 0,-1 16 0,-1 11 0,1-10 0,-1 6 0,2-25 0,0-2 0,2-1 0,0 0 0</inkml:trace>
  <inkml:trace contextRef="#ctx0" brushRef="#br1" timeOffset="174657">12340 4872 5734,'23'-12'0,"1"5"0,-15 9 0,11 25 0,-13-13 0,3 16 0,-16-1 0,2-15 0,-11 28 0,8-30 0,-6 14 0,9-17 0,6-1 0,8-8 0,4-3 0,17-7 0,-14 5 0,10-2 0,-6 1 0,-5 1 0,8-2 0,-9 3 0,-2 0 0</inkml:trace>
  <inkml:trace contextRef="#ctx0" brushRef="#br2" timeOffset="184501">12017 5806 5734,'-3'21'0,"1"-7"0,-1 22 0,0 4 0,1 3 0,-3-5 0,5-4 0,11-19 0,4-24 0,3-7 0,11-15 0,-17 18 0,10-5 0,-9 21 0,1 11 0,-2 2 0,1 9 0,-6-12 0,1 4 0,4 4 0,-2-9 0,24-19 0,-19-3-490,14-24 490,-21 14 0,-1-19 0,-1-1 0,0 6 0,-1-5 0,-2 3 0,-4 18 0,0-6 0,0-1 0,-1 3 0,-2 7 0,0 7 0</inkml:trace>
  <inkml:trace contextRef="#ctx0" brushRef="#br2" timeOffset="186041">12326 6048 5734,'7'-10'0,"0"1"0,6-2 0,-2 3 0,0 1 0,0 1 0,1 1 0,-1 1 0,0 1 0,2 2 0,0 1 0,-4 17 0,-7 1 0,-6 9 0,-9 0 0,-7 9 0,7-13 0,-8 16 0,16-28 0,-4 5 0,13-11 0,14-7 0,1 0 0,25-12 0,-22 8 0,11-3 0,-16 4 0</inkml:trace>
  <inkml:trace contextRef="#ctx0" brushRef="#br2" timeOffset="186446">12636 5970 5734,'-2'17'0,"0"10"0,1 1 0,0-5-444,0 4 0,0-2 444,1-12 71,0-2 1,0 1 0,1-2 0</inkml:trace>
  <inkml:trace contextRef="#ctx0" brushRef="#br2" timeOffset="187405">11368 6973 5734,'0'26'0,"0"-1"0,4 5 0,0 1 0,0-5 0,8 16 0,4-5 0,-4-27 0,11 11 0,-5-42 0,-11 9 0,10-15 0,-10 14 0,0 0 0,0 2 0,5 22 0,-5-6 0,9 28 0,-10-20 0,2 8 0,17-20 0,-14-4 0,16-9 0,-17-10 0,-3 4 0,1-8 0,-6-1 0,0 0 0,0 2 0,-1-5 0,-1 1 0,-1 17 0,-1-7 0</inkml:trace>
  <inkml:trace contextRef="#ctx0" brushRef="#br2" timeOffset="187769">11806 7103 5734,'12'-5'0,"4"16"0,-8 1 0,2 10 0,-11-7 0,-2 16 0,1-15 0,-3 16 0,4-18 0,-1-2 0,4 0 0,3-9 0,6-4 0,13-10 0,-7 4 0,7-5 0,9-5 0,-18 9 0,16-8 0</inkml:trace>
  <inkml:trace contextRef="#ctx0" brushRef="#br2" timeOffset="188162">12009 7061 5734,'3'-19'0,"14"-5"0,-3 16 0,7-2 0,-10 20 0,-5-2 0,-3 9 0,-9 10 0,1-5 0,-4 6 0,0-6 0,6-12 0,-2 8 0,11-15 0,13-5 0,-1-4 0,7-5 0,-7 1 0,-7 2 0,2 0 0</inkml:trace>
  <inkml:trace contextRef="#ctx0" brushRef="#br2" timeOffset="190011">12198 7858 5734,'-7'39'0,"0"0"0,0-6 0,2-2 0,8 6 0,1-17 0,6 11 0,6-29 0,-4-5 0,3-8 0,2-17 0,-7 13 0,11-6 0,-15 21 0,3 7 0,-6 2 0,9 17 0,-5-12 0,15 9 0,-11-23 0,4-3 0,-1-31 0,-9 16-251,3-20 251,-7 21 0,-1 2 0,1 0 0,-1-4 0,0-5 0,0 6 0,1-2 0</inkml:trace>
  <inkml:trace contextRef="#ctx0" brushRef="#br2" timeOffset="190489">12484 8007 5734,'18'8'0,"-3"2"0,-18 18 0,1-14 0,-10 21 0,8-25 0,5 10 0,3-12 0,8 1 0,-2-5 0,4 2 0,-4-2 0,3 4 0,-7-2 0,-9 13 0,2-9 0,-12 12 0,-11-11 0,1-2 0,-9 1 0,1-9 0,11-4 0,-4-2 0</inkml:trace>
  <inkml:trace contextRef="#ctx0" brushRef="#br2" timeOffset="190968">12591 8046 5734,'36'-6'0,"0"-1"0,-4-1 0,-10 6 0,-19 22 0,-12-8 0,-18 16 0,10-17 0,-2 2 0,11-6 0,6 0 0,5 0 0,19 7 0,-8-6 0,12 3 0,-16-5 0,14 10 0,-13-8 0,13 11 0,-24-2 0,0-6 0,-13 10 0,3-15 0,-4 3 0,-1-3 0,-6 2 0,4-2 0,-3-1 0</inkml:trace>
  <inkml:trace contextRef="#ctx0" brushRef="#br2" timeOffset="221564">12399 8130 5734,'4'-11'0,"0"1"0,7-10 0,-5 11 0,22-19 0,-18 20 0,25-18 0,-23 19 0,9-5 0,-12 8 0,2 1 0,1 1 0,11 6 0,-8 0 0,6 4 0,-12-3 0,-2 1 0,-5 8 0,-2-2 0,-5 6 0,-2-1 0,-11 9 0,6-9 0,-6 4 0,7-10 0,2-2 0,-3 2 0,1-1 0,-7 6 0,7-4 0,-7 3 0,11-8 0,-1 1 0,1-2 0,0 1 0,0-1 0,-1 1 0,1-1 0,-2 3 0,1-3 0,-6 8 0,5-7 0,-3 3 0,5-4 0,-1 0 0,2-1 0,4 1 0,17-7 0,0 2 0,9-5 0,11 1 0,-17 2 0,23-2 0,-26 2 0,7-1 0,-7 1 0,-1 0 0,0 0 0,-7-4 0,-1-3 0,-5-4 0</inkml:trace>
  <inkml:trace contextRef="#ctx0" brushRef="#br3" timeOffset="230997">11595 10592 5734,'-7'36'0,"-2"10"0,0 0 0,2-10 0,-1 3 0,0 2 0,4-12 0,2-4 0,0-2 0,2 21 0,20-55 0,5-10 0,-1 5 0,1-5 0,-1 0 0,-11 7 0,7 4 0,-11 9 0,23 31 0,-22-11 0,19 19 0,2-1 0,-10-21 0,18-7 0,0-9 0,-21-18 0,-1-8 0,1-9 0,-5 5 0,-4-4 0,-3-7 0,1-10 0,-2 10 0,-3 8 0,1-11 0,-1 5 0,-1 27 0,0-2 0</inkml:trace>
  <inkml:trace contextRef="#ctx0" brushRef="#br3" timeOffset="232126">12111 10916 5734,'16'-7'0,"-1"1"0,-2 2 0,0 4 0,-2 4 0,-3 5 0,-6 1 0,-16 28 0,7-22 0,-11 23 0,8-23 0,2-2 0,0 1 0,5-6 0,3-3 0,21 8 0,3-3 0,-1 0 0,0 0 0,1 1 0,1 3 0,-24 1 0,-21-2 0,4 4 0,-25-6 0,-5-3 0,8-3 0,-5 2 0,22-5 0,9 0 0</inkml:trace>
  <inkml:trace contextRef="#ctx0" brushRef="#br3" timeOffset="232347">12446 10993 5734,'4'4'0,"-8"33"0,2-12 0,-6 23 0,4-3 0,2-24 0,-1 20 0</inkml:trace>
  <inkml:trace contextRef="#ctx0" brushRef="#br3" timeOffset="233291">11488 9482 5734,'-15'35'0,"9"-4"0,3-2 0,3-7 0,8 25 0,18-31 0,-6-6 0,16-12 0,-22-6 0,2-5 0,-9 6 0,10 26 0,-7-12 0,9 19 0,-2-15 0,-2-4 0,7-1 0,-5-10 0,-5-3 0,-4-4 0,-5-15 0,-2-3 0,0 1 0,-1-1 0,-2-4 0,0-1 0,-2 5 0,-1 11 0,-3-28 0</inkml:trace>
  <inkml:trace contextRef="#ctx0" brushRef="#br3" timeOffset="233756">11877 9595 5734,'28'13'0,"-6"-1"0,-27-4 0,-2 2 0,-4 6 0,2-3 0,-1 3 0,12-6 0,3-1 0,4 0 0,15 8 0,-13-9 0,12 8 0,-18-9 0,-4 1 0,-35 11 0,4-10 0,-17 4 0,21-14 0,11-4 0</inkml:trace>
  <inkml:trace contextRef="#ctx0" brushRef="#br3" timeOffset="234121">12062 9628 5734,'19'-16'0,"-4"6"0,12-5 0,-9 11 0,3 6 0,-4 18 0,-5-8 0,-9 18 0,-12-3 0,4-9 0,-4 9 0,6-19 0,4 0 0,32-12 0,-16 3 0,30-14 0,-32 7 0,4-2 0,-6 3 0</inkml:trace>
  <inkml:trace contextRef="#ctx0" brushRef="#br3" timeOffset="234973">10578 8329 5734,'-18'41'0,"10"-5"0,4-2 0,4-9 0,3 24 0,5-31 0,-2-6 0,3 0 0,1-8 0,9-20 0,-6 6 0,3-16 0,-3-5 0,-9 35 0,7-8 0,-2 48 0,-3-18 0,8 1 0,8-50 0,-11 10 0,1-23 0,-3-5 0,-7 12 0,0 1 0,-1-1 0,-2-11 0,-2 29 0,0-13 0</inkml:trace>
  <inkml:trace contextRef="#ctx0" brushRef="#br3" timeOffset="235415">10902 8470 5734,'17'-13'0,"-4"4"0,1 1 0,-3 6 0,-8 10 0,-10 14 0,-6 0 0,-3 3 0,5-12 0,1 2 0,7-7 0,7 9 0,20-3 0,-4-2 0,6 1 0,-15-6 0,-4 2 0,-5-1 0,-27 12 0,11-9 0,-18 3 0,-2-1 0,10-7 0,0 1 0,-1 0 0</inkml:trace>
  <inkml:trace contextRef="#ctx0" brushRef="#br3" timeOffset="235858">11063 8510 5734,'37'-21'0,"-13"11"0,-23 17 0,-13 12 0,5-9 0,-4 5 0,7-8 0,18 14 0,-9-10 0,26 17 0,-21-19 0,7 6 0,-13-1 0,-4-4 0,-18 20 0,7-19 0,-12 13 0,-8-10 0,11-8 0,-16 5 0</inkml:trace>
  <inkml:trace contextRef="#ctx0" brushRef="#br4" timeOffset="249508">15079 3774 5734,'-17'-1'0,"5"-1"0,-2-2 0,-3-4 0,1 1 0,-11-4 0,10 5 0,-1-1 0,1 3 0,4 0 0,-14-2 0,-1-1 0,0 1 0,-9-2 0,18 3 0,-18-1 0,16 4 0,-9-1 0,2 4 0,0 0 0,1 1 0,-6 2 0,1 0 0,17 0 0,-8 5 0,-1 2 0,-1 6 0,-8 2 0,8 2 0,17-12 0,-20 24 0,18-19 0,-10 14 0,13-14 0,-4 21 0,5-15 0,2 8 0,2 0 0,4-13 0,5 13 0,2 0 0,-2-13 0,11 18 0,-4-19 0,-2-3 0,5 2 0,13-3 0,-12-6 0,17 3 0,5-14 0,-19 3 0,8-7 0,-2-1 0,-12 4 0,8-9 0,-1 0 0,-13 6 0,17-23 0,-22 21 0,3-9 0,-8 4 0,0 5 0,-3-5 0,-7-3 0,3 7 0,-5-7 0,-10 0 0,9 9 0,-11-7 0,11 12 0,1 0 0,-15-1 0,-12 4 0,5 1 0,8 5 0,2 2 0,8 0 0,-9 4 0,16-5 0,-12 5 0,9-4 0,-3 6 0,14-4 0</inkml:trace>
  <inkml:trace contextRef="#ctx0" brushRef="#br4" timeOffset="251007">15261 6565 5734,'-28'-5'0,"2"1"0,0-1 0,-13-1 0,13 2 0,-2-1 0,0 2 0,2 0 0,-4 1 0,-2-1 0,-1 1 0,-6 0 0,-11 0 0,13 1 0,13 2 0,5 0 0,-9 2 0,0 1 0,6-1 0,-2 0 0,-1 2 0,-10 5 0,19-4 0,-9 3 0,1 2 0,4 3 0,-8 7 0,7 2 0,10-7 0,-5 12 0,10-14 0,-3 8 0,4 26 0,2-27 0,1 27 0,13-14 0,-5-17 0,12 18 0,11-12 0,-10-10 0,28 4 0,-28-16 0,16-9 0,-19 0 0,11-17 0,-9-13 0,-3 8 0,-7-15 0,-9 29 0,-2-2 0,-6 0 0,-18-13 0,11 12 0,-18-15 0,25 26 0,-6-7 0,7 9 0,-2-2 0,2 4 0,-2 1 0</inkml:trace>
  <inkml:trace contextRef="#ctx0" brushRef="#br4" timeOffset="252697">15370 9959 5734,'-14'-5'0,"-20"-4"0,13 4 0,-23-5 0,1-1 0,12 4 0,-12-4 0,1 2 0,18 3 0,-17-3 0,13 4 0,2 1 0,-1 0 0,-15 0 0,2 1 0,16 2 0,-19 0 0,15 3 0,2 1 0,3-1 0,-3 1 0,0 1 0,8 0 0,4-1 0,-8 4 0,-5 4 0,-9 13 0,8-7 0,3 4 0,7 17 0,11-22 0,-9 24 0,15-14 0,0-12 0,2 14 0,3-10 0,-1-6 0,3 7 0,8 5 0,-6-12 0,13 18 0,-11-22 0,3 5 0,4-3 0,-2-3 0,7 1 0,3-5 0,-8-2 0,11-5 0,-9-5 0,0-1 0,8-19 0,-14 10 0,3-8 0,-10 11 0,-3 4 0,-1 0 0,-1-8 0,-2 3 0,-1-3 0,-9-12 0,6 18 0,-8-14 0,-4 7 0,8 10 0,-8-9 0,11 14 0,-1 0 0,-3-4 0,0 2 0,-2-2 0,-3 1 0,4 3 0,-3-1 0,9 5 0,1 0 0</inkml:trace>
  <inkml:trace contextRef="#ctx0" brushRef="#br4" timeOffset="255244">19787 6838 5734,'-20'-2'0,"3"0"0,-10-1 0,-2 0 0,3 0 0,-3 0 0,1 0 0,10 1 0,-21-1 0,18 1 0,-11 0 0,7 0 0,-13-1 0,-3 0 0,2 0 0,12 1 0,2 1 0,5-1 0,-14-1 0,1 1 0,14 1 0,-13 0 0,-1 0 0,11 2 0,-19 2 0,21-1 0,-4 4 0,-6 7 0,0 3 0,4-1 0,8-2 0,9-5 0,-4 10 0,4-7 0,-7 18 0,8 10 0,3-11 0,3 10 0,6-25 0,1-1 0,14 17 0,-8-14 0,18 20 0,-18-26 0,29 19 0,-24-18 0,17 9 0,-19-14 0,2-1 0,18 0 0,-13-5 0,10-2 0,-20-1 0,4-6 0,-8 3 0,3-3 0,-2-7 0,-4 6 0,3-27 0,-10 6 0,2-4 0,-5 7 0,0 12 0,1 5 0,-1-2 0,2 5 0,-16-11 0,10 9 0,-11-6 0,3 6 0,7 6 0,-9-5 0,11 7 0</inkml:trace>
  <inkml:trace contextRef="#ctx0" brushRef="#br4" timeOffset="261237">17037 4323 5734,'-6'20'0,"2"-8"0,3 10 0,0 13 0,0-17 0,0 19 0,1-10 0,0-1 0,-1-2 0,1 14 0,0 3 0,0-7 0,1 16 0,1-22 0,-2-7 0,1-9 0,0 5 0,0-6 0,0 2 0,0 1 0,0 0 0,0 2 0,2-3 0,-2-4 0,0 0 0,1-1 0,3-11 0,7-14 0,-4 1 0,11-17 0,-13 23 0,7-11 0,-7 13 0,19 12 0,-6 6 0,4 5 0,0 2 0,-1 2 0,13 13 0,-23-23 0,4 6 0,3-1 0,-9-6 0,8 6 0,-8-7 0,-2-6 0,2-3 0,3-21 0,-5 5-309,4-10 309,-5 9 0,0-2 0,1-8 0,1-5 0,1-5 0,0-1 0,0 4 0,-2 1 0,0 2 0,-1 2 0,3-18 0,-6 29 0,1-6 0,-1 2 0,-3 14 0,0 0 0,-1 5 0</inkml:trace>
  <inkml:trace contextRef="#ctx0" brushRef="#br4" timeOffset="262174">17604 4838 5734,'-9'30'0,"4"-15"0,-1 17 0,1 2 0,1-13 0,-1 11 0,0 0 0,1-14 0,-4 24 0,4-25 0,-2 8 0</inkml:trace>
  <inkml:trace contextRef="#ctx0" brushRef="#br4" timeOffset="263049">16732 6141 5734,'-11'24'0,"-1"7"0,1 2 0,-1 0 0,2-2 0,1-1 0,6-4 0,2 15 0,2-14 0,8 1 0,10-42 0,1-7 0,1 3 0,1-6 0,-2 1 0,-4 7 0,3 31 0,-6 7 0,-1 4 0,3 18 0,3-8 0,3-7 0,-2-20 0,9-14 0,10-9 0,-6 0 0,5-12 0,-7 5 0,3-4 0,-6-2 0,-8-3 0,-6-1 0,0 5 0,-2 1 0,0-1 0,-2 0 0,-7-2 0,-1 3 0,-1 6 0,-2-20 0,-6 36 0,-2 1 0</inkml:trace>
  <inkml:trace contextRef="#ctx0" brushRef="#br4" timeOffset="263444">17301 6413 5734,'5'-11'0,"0"3"0,21-6 0,-8 10 0,8 6 0,0 3 0,-8 4 0,-4 12 0,-6 3 0,-12-6 0,-8 16 0,-1 0 0,4-14 0,-12 22 0,15-25 0,9-9 0,21-5 0,6-4 0,14-5 0,-9-1 0,-1 1 0,-1-1 0</inkml:trace>
  <inkml:trace contextRef="#ctx0" brushRef="#br4" timeOffset="264286">16675 8415 5734,'-10'32'0,"0"-2"0,8-3 0,2 0 0,4 2 0,11-4 0,4-6 0,1-15 0,19-14 0,-21-9 0,-3-2 0,1 3 0,5-6 0,-1 4 0,-11 17 0,8 12 0,-13 5 0,2 11 0,6 12 0,22-4 0,-9-2 0,13-16 0,-15-29 0,-6-1 0,6-10 0,-3-13 0,-9 3 0,0-2 0,-3 12 0,-1-1 0,0-17 0,-1 2 0,-3-2 0,-2 4 0,-2 16 0,-2 22 0</inkml:trace>
  <inkml:trace contextRef="#ctx0" brushRef="#br4" timeOffset="264760">17262 8417 5734,'12'-15'0,"14"-2"0,-10 14 0,9-1 0,4 18 0,-19-3 0,8 10 0,-43 8 0,14-15 0,-20 10 0,18-15 0,4-3 0,-3 3 0,10-3 0,14 11 0,-5-8 0,10 9 0,6 15 0,-13-17 0,11 19 0,-17-14 0,-6-9 0,-1 7 0,-41-10 0,22-6 0,-10-1 0,1-1 0,11-5 0,-9-3 0</inkml:trace>
  <inkml:trace contextRef="#ctx0" brushRef="#br4" timeOffset="265764">16578 8496 5734,'0'-18'0,"2"-15"0,0 18 0,-1-13 0,2 2 0,-1 11 0,0-11 0,1-1 0,-1 11 0,2-21 0,-1 12 0,-1 10 0,4-17 0,-5 19 0,3-7 0,-3 10 0,3-8 0,-2 8 0,3-14 0,-2 12 0,1-9 0,-2 11 0,0 0 0,-1 2 0,2-1 0,1 2 0,0 0 0</inkml:trace>
  <inkml:trace contextRef="#ctx0" brushRef="#br4" timeOffset="280209">5865 2706 5734,'27'-2'0,"0"0"0,7 0 0,6-1 0,-15 0 0,-1 0 0,2-1 0,7-1 0,2 0 0,8-1 0,-4-1 0,-28 14 0,-16-3 0,-21 10 0,13-9 0,1 0 0,1-1 0</inkml:trace>
  <inkml:trace contextRef="#ctx0" brushRef="#br4" timeOffset="280532">6127 2717 5734,'-21'8'0,"1"-2"0,10-2 0,4 3 0,3 2 0,6 12 0,1 5 0,1 2 0,2 6 0,-2-2 0,0-1 0,-2-12 0,3 24 0,-3-25 0,1 13 0,-2-22 0,1 7 0,-2-6 0,2 5 0,-2-6 0,5-10 0,-3 0 0,5-9 0</inkml:trace>
  <inkml:trace contextRef="#ctx0" brushRef="#br4" timeOffset="280869">5941 3092 5734,'18'3'0,"9"0"0,8-3 0,-4 0 0,-4-1 0,7 0 0,-14 0 0,16-1 0,-20 1 0,4-1 0,-7-3 0,2 0 0,-6-1 0,-1 1 0</inkml:trace>
  <inkml:trace contextRef="#ctx0" brushRef="#br4" timeOffset="283064">6376 2908 5734,'18'-4'0,"-7"6"0,11 12 0,-14-1 0,3 8 0,-6 5 0,-3 15 0,0-9 0,-1 6 0,2-33 0,11-33 0,-5 12 0,7-21 0,-3 10 0,-6 14 0,6-11 0,-6 18 0,11 9 0,-7-1 0,25 21 0,-25-14 0,13 11 0,-16-13 0,0-1 0,5-1 0,2-5 0,22-15 0,-17 6 0,20-16 0,-29 16 0,20-18 0,-18 17 0,13-13 0,-17 17 0,4 0 0,0 8 0,-1 0 0,-5-1 0,-7-2 0,-7-1 0,-33 27 0,20-9-398,-3 2 0,2 0 398,7-1 0,-7 19 0,9-16 0,-3 13 0,14-19 0,5-5 0,8-2 0,26-28 0,-15 6 0,13-16 0,-13 1 0,-10 13 796,14-19-796,-17 24 0,11 11 0,-13 5 0,3 16 0,-8 5 0,-1 0 0,0 0 0,0 1 0,-1 2 0,-4 1 0,-1-2 0,-3 2 0,-5 5 0,-2-2 0,1-17 0,-11-10 0,-1-5 0,10-5 0,-23-15 0,28 8 0,1 2 0,1-2 0,25 0 0,-2 3 0,13-1 0,-2 1 0,1-1 0,13-12 0,-14 11 0,-1-1-674,12-16 674,-23 14 0,3-17 0,0-4 0,-5 7 0,3-14 0,-3 1 0,-9 21 0,3-19 0,-5 23 0,-8 6 0,3 5 0,-9 11 0,2 22 0,3 5 0,1-9 337,1 18 0,10-9-337,26-42 0,7-11 0,4 14-800,-1-18 1,-5-6 799,-12 3 0,0-3 0,-2 0 0,1 0 0,-3 3 0,-2 0 0,-4-6 0,-11 17 0,-12 3 0,0 17 0,-9 16 0,19 5 0,6 2 0,-1 0 0,2 3 0,3 7 0,0-6 0,1 5 0,1 10 0,0-1 0,-7-16 1599,-3 17-1599,-9-38 0,-15-2 0,3-6 0,1 2 0,44-13 0,-9 5 0,11-19 0,8-15 0,-7 5 0,-14 12 0,-1 0 0,8-9 0,2-6 0,-4 0 0,-7-12 0,-6 3-283,2 1 283,-1-2 0,-1-1 0,-4 21 0,-2 3 0,3-6 0,-1-3 0,0 59 0,-1-5 0,2 24 0,1 6 0,0-18 0,0 0-783,0 11 1,1-1 782,-2-16 0,1-3 238,4 17-238,11-29 0,-7 10 0,5-30 0</inkml:trace>
  <inkml:trace contextRef="#ctx0" brushRef="#br4" timeOffset="283247">7610 2666 5734,'-7'-15'0,"42"-14"0,-13 17 0,9-1 0,0 0 0,-9 4 0,6-3 0</inkml:trace>
  <inkml:trace contextRef="#ctx0" brushRef="#br4" timeOffset="283526">8010 2422 5734,'-5'37'0,"1"1"0,0 6 0,1-13 0,2 1 0,3-2 0,0-2 0,0 1 0,-1 1 0,3-5 0,4-20 0,-1-3 0,4-12 0</inkml:trace>
  <inkml:trace contextRef="#ctx0" brushRef="#br4" timeOffset="284011">8196 2383 5734,'6'-13'0,"-3"4"0,0 16 0,-2 0 0,-2 18 0,-1 8 0,0-1 0,1-1 0,0 2 0,0 1 0,1 0 0,1-14 0,14-4 0,-7-15 0,11-13 0,-6 0 0,10 7 0,-5 0 0,10 13 0,1 18 0,-10-10 0,10 9 0,-21-17 0,38-10 0,-17-8 0,7-10 0,-2-5 0,-8-5-513,-9 5 1,-3 1 512,-5 4 0,7-23 0,-8 24 0,3-17 0,-22 40 0,5-2 0,-15 36 0,15-18 0,0 6 0,2 3 0,5 12 0,1-7 0,4-4 0</inkml:trace>
  <inkml:trace contextRef="#ctx0" brushRef="#br4" timeOffset="284205">7940 2575 5734,'30'-7'0,"-1"0"0,20-5 0,-4-1 0,-7 0 0,-3 2 0,-1-1 0</inkml:trace>
  <inkml:trace contextRef="#ctx0" brushRef="#br4" timeOffset="285133">9079 2375 5734,'-8'-4'0,"-19"27"0,-4 14 0,16-16 0,2 2-1300,-19 16 0,5 1 1300,21-4 547,9-14-547,3-8 471,3 1-471,1-11 0,12-15 0,2-7 0,-2-1-160,3-3 0,-1-3 160,-6-21 0,-10 20 0,0-4 0,-2-7 0,-1-6 0,-1 5 0,1 4 0,-2 2 0,-1-16 0,-1 4 0,-1 14 0,-1 9 0,0-4 1314,-1 2-1314,-1 46 209,2-18-209,0 27 0,3 7 0,1-8-499,-1-5 0,1-1 499,1 4 341,4 10-341,2 3 0,-1-7 0,9 0 0,-4-29 0,9 0 0</inkml:trace>
  <inkml:trace contextRef="#ctx0" brushRef="#br4" timeOffset="285770">9482 2308 5734,'-27'11'0,"0"1"0,1 0 0,1 2 0,1 8 0,2 2 0,-5 5 0,-1 10 0,21-18 0,30-2 0,-12-8 0,23-7 0,-18-14 0,6-11 0,1-4 0,4-4 0,-2 2 0,-2 2 0,-6 12 0,-4 18 0,-6 6 0,9 26 0,-8-23 0,8 11 0,16-22 0,-17-6 0,24-11 0,-24-17 0,-4-14 0,-2 6 0,0 13 0,0-1-749,1-18 1,0-8 0,-3 11 748,-7 10-29,0-7 1,-1 2 28,1 9 0,2 9 0,0 30 0,2 16 0,0 12 0,-1-5 0,2 9 0,0 0 0,1 7 0,-1-8 0,1-3 0,0-3 0,0-1 0</inkml:trace>
  <inkml:trace contextRef="#ctx0" brushRef="#br4" timeOffset="285951">9540 2182 5734,'13'-15'0,"9"-1"0,9 8 0,3 3 0,6-3 0,-4 3 0,-2 1 0,-9 3 0</inkml:trace>
  <inkml:trace contextRef="#ctx0" brushRef="#br4" timeOffset="286393">10033 2245 5734,'-33'21'0,"10"-3"0,-1 1 0,2-2 0,0 1-913,-1 3 0,2-1 913,7-2 88,-2 8-88,6-8 405,9 18-405,9-25 0,7 7 0,0-20 0,13-20 0,-12 7 919,11-15-919,-9 1 0,-8 11 414,5-8-414,-9 15 0,2-6 0,-5 16 0,8 33 0,-8-9 0,6 26 0,3-24 0,-3-12 0,7 6 0,-6-17 0</inkml:trace>
  <inkml:trace contextRef="#ctx0" brushRef="#br4" timeOffset="287562">6332 3443 5734,'32'-4'0,"0"0"0,5-3 0,10-3 0,-5 2 0,-11 2 0,3-1-469,0 0 1,9-1 0,7-2 0,2 0 0,-2 0 0,-3 1 0,-9 2-327,-2 0 1,-6 1-1,7-1 795,1 1 0,7-2 0,6-1 0,3-1 0,-1 1 0,-1 0 0,-6 1 0,-8 2-25,2-1 1,-7 2 0,5-1 24,1-1 0,6 0 0,1 0 0,-1 0 0,-5 0 0,3 0 0,-4 1 0,0 0 0,1 0 0,-1 0 0,4-1 0,2 1 0,3-1 0,0 0 0,-3 1 0,-4 0 0,-3 1 0,0 0 0,1 0 0,2 0 0,-3 0 0,12 0 0,-5 0 0,-13 2 0,-1 0 0,14-2 0,7 0 0,-12 1 0,4-1 0,0 0 0,-5 1 215,-1-1 0,3 0-215,1 0 0,11-2 0,2-1 0,-2 0 0,-10 1 0,1-2 0,-4 1 239,2 0 1,3-1 0,-7 1-240,-9 1 0,-3 0 0,2-1 0,0 0 1748,10-3-1748,-10 4 0,2-2 0,16-4 0,-1 1 0,-2 0 28,-1 0 1,0 0-29,-13 4 0,-3 0 0,4-1 0,8-2 0,-2 0 0,-13 4 0,12-4 0,-19 5 2277,-4 2-2277,4-2 0,-18 6 0,-4 0 0</inkml:trace>
  <inkml:trace contextRef="#ctx0" brushRef="#br4" timeOffset="289595">4592 4145 5734,'7'20'0,"4"0"0,5 3 0,-2-5 0,1-2 0,0-1 0,2 2 0,0-1 0,11 4 0,-2-3 0,6 6 0,-3-9 0,0-2 0,-1-1 0,9 2 0,10 1 0,-6-2 0,1-2 0,-10-2 0,6 1 0,0-2 0,13 1 0,-3-2-182,-17-2 0,1 0 182,13 1 0,6 0 0,-8-1-1807,6 0 1807,-13-1 0,5-1-669,-5 0 1,5-1 0,0 0 0,-6 0 668,0 0 0,0 0 0,-1 0 0,6 0 0,1 0 0,-3-1 0,4-1 0,-2-1 0,-4 0 0,-6 1 0,2-1-178,6-1 0,10 0 0,4-1 0,-3 0 0,-9 1 178,-5 0 0,-2 0 0,5 0 0,6-1 0,2 0 0,-6 0 0,7-1 0,-2 1 0,-12 0 0,1 0 0,0 0 0,14-1 0,-1-1 0,-10 1 0,-4 1 0,6-2 0,-1 1 0,1-1 0,10-1 646,-12 2 1,4-2-647,0 2 0,3-2 0,-5 2 0,-9 0 0,0 1 93,6-1 0,6-1 0,-1 0-93,-5 0 0,-1 0 0,-4 1 0,17-2 144,-15 2 0,4-1 1,-7 1-145,0 0 0,11-1 0,0 0 0,-4 1 824,8-2 0,-3 0-824,-24 4 0,18-4 0,-20 0 0,-2-3 0,-12-4 1850,-7 4-1850,-33-17 0,19 16-275,-23-13 275,25 18 0,-1 1 0,-9 0 0,-1 0 0,3 0 0,-11-2 0,10 5 0,33 9 0,-4-2 0,25 8 0,9 0 0,1 0 0,-6-1-272,4 1 0,-3-1 272,-15-4-95,3 10 0,-2 5 95,-4 5 0,1-4 0,-4 1 0,-18 12 0,0-14 0,-3 8 0,3-10 0,-3 2 0,1 1 0,-1 0 0,-6 18 0,7-25 0,3-6 0,-3 4 0,1-7 0,-1 0 0</inkml:trace>
  <inkml:trace contextRef="#ctx0" brushRef="#br4" timeOffset="291143">4546 7060 5734,'16'30'0,"-6"-11"0,9 1 0,6 1 0,6-1 0,1-1 0,-6-2 0,1-1 0,12 5 0,3-2 0,-1-4 0,-2-3-1249,-11-3 1,1 1 1248,10 1 0,0 0 0,-5-3 0,-1-2 0,11 4 0,-10-4 0,2 1 248,-7-2 0,2 0-248,3 1 0,3 0 0,-2-1 0,4 2 0,1-1-122,-7-1 0,2 1 0,-2-1 122,8 2 0,-4-1-586,12 3 586,-5-2 0,8 1-320,-12-1 1,4-1 0,1 1-1,-6-1 320,7 0 0,0 0 0,-4 0 0,5 1 0,1-1 0,-4-2-501,-5-2 0,-2-1 0,-2-1 501,1 1 0,1 0 0,-4-1 0,3 0 0,0-1 0,8-2 0,0-2 0,-4 0 0,-10 2 0,1 0 0,14-3 0,7 0 0,-3 0 0,-12 0 0,-1 1 0,-4 0 0,2 0 0,0 0 0,-1 0 0,4 0 0,-4 0 0,-3 0 0,-3 1 0,10-2 0,-7 1 0,-3 1 0,-12 1 1851,12-2-1851,15-4 3149,-4-1-3149,8-1 5,-10-1-5,-22 6 0,11-9 0,-16 7 0,5-15 0,-10 11 0,3-7 729,-5 7-729,-5-25 0,0 18 0,-8-7 0,-3 0 0,-1 12 0,-14-11 0,9 14 0,-3-2 0,5 4 0,-6-4 0,14 8 0,5-5 0,13 6 0,19 2 0,4 3 0,2 0 0,-1 5 0,6 1 0,-7 0 0,-4 2 0,11 19 0,-4 5 0,-22-9 0,-3 16 0,-4 2 0,-12-10 0,1-7 0,-1 3 0,-4 4 0,-2 2 0,1 1 0,-1 0 0,0-1 0,1-1-370,1-4 1,1-6 369,3-9 0,0 0 0,-3-2 0,0 0 0</inkml:trace>
  <inkml:trace contextRef="#ctx0" brushRef="#br4" timeOffset="292884">4707 10572 5734,'6'6'0,"-2"-3"0,13 10 0,24 9 0,-18-10 0,0 0 0,1-1 0,7 2 0,5-2 0,9 3 0,-4-2 0,-10-2 0,1-1-820,2 1 1,6 1 0,0-1 0,-8-2 661,11 0 19,-5-1 0,8 0 1,-4 0 138,-6-2 0,2 1-377,-3-1 0,8 1 1,3 1-1,-3-1 1,-7-1 376,5 1 0,-3-1 0,3 1 0,4 0 0,-1 0 0,1 0 0,0-1 0,-5 0 0,-9-1 0,0 0 0,9 1 0,5 0 0,-2 0 0,-8-2 0,-1 0 0,-2 0 0,4-1 0,-1 1 0,-2-1 0,2 1 0,3 0 0,11-2 0,2 0 0,-6 0 0,-15 0 0,2-1 0,7-1 0,9 0 0,4 0 0,-3-1 0,-10 1 0,-5-1 0,-2 0 0,11-1 0,4 0 0,2 0 0,-10 0 0,1 0 0,-2 0 0,-4 0 0,0 0 0,1 0 95,2 0 1,6-1-1,2 0 1,-2 0-96,-4 0 0,1-2 0,-2 1 0,-3 0 887,7 0 1,1 0-888,-4-1 0,5 0 0,-1-1 0,-7 2-470,-9 1 1,-3 0 469,1 0 0,0-1 0,2 1 0,-3 0 2146,4-1-2146,2 0 0,1-1 0,-3 2 0,5-2 0,-1 1 0,-8 1-155,12-2 155,-20 4 748,28-5-748,-21 3 1459,19-3-1459,-33-5 0,-8 0 0,-6-5 159,-29-12 0,-11-1-159,11 12 0,-2 0 0,6 0 0,-1-2 0,2 3 0,0 5 0,4 3 0,3 1 0,8 3 0,-6-3 0,19 8 0,16 5 0,10 5 0,7 2 0,-7-3 0,0 0 0,3 2-834,16 5 834,-21-9 0,-3 1-266,5 1 266,-7-2 0,3 1 0,2 9 0,-12-6 0,6 9 0,-15-7 0,-5 18 0,-8 11 0,-1 2 0,6-19 0,0 0-436,-7 19 1,1-6 435,7-24 0,1-1 733,-1 3-733,-1 4 65,-5-12 1,2-1 0,-3-16-1</inkml:trace>
  <inkml:trace contextRef="#ctx0" brushRef="#br4" timeOffset="298345">10562 12462 5734,'-6'-14'0,"0"1"0,3 5 0,0 0 0,0 0 0,-1 7 0,1 12 0,1 8 0,1 23 0,1 5 0,0-2 0,0 1 0,0 10 0,0-10 0,-1 2-923,1-1 0,0-2 923,0-10 0,0 11 0,0 3 0,0-1 0,1-4 0,-1 5 0,1-7 0,0 2 0,-1-6 0,1-11 0,-1 0 0,1 10 0,0 6 0,0-1 0,-1 11 0,1-6 0,0 0 0,-1-12 0,0 9 0,-1 1 0,1-8 0,-1-7 0,0-2 0,0 18 0,-1 2 0,1-5 0,-1-5 0,0 1 0,-1 8 0,1 0-993,0-12 993,1-9 0,-1 2 0,1 15 0,0-3 0,1-32 0</inkml:trace>
  <inkml:trace contextRef="#ctx0" brushRef="#br4" timeOffset="298345">10550 14287 4523,'2'-10'0</inkml:trace>
  <inkml:trace contextRef="#ctx0" brushRef="#br4" timeOffset="300303">10555 13322 5734,'9'4'0,"9"1"0,10-2 0,2 1 0,5 0 0,5 1 0,-2-1 0,-14-2 0,14 2 0,-1-1 0,-1-1 0,1 1 0,6 0 0,4 0 0,-2 0 0,-2-1 0,-7 0 0,0 0-1237,12 1 1,-2-1 1236,-21-1 0,1 0-734,18 0 0,8 0 1,-7-1 733,-14 0 0,1 1-212,7-1 0,9 1 0,5-1 0,-3 1 0,-10-1 212,-2 1 0,-1-1 0,6 1 0,3 0 0,-5-1 0,-14 0 0,1 0 0,13-1 0,7-1 0,-5 0 0,-10 1 0,0 0 0,9-1 0,5 0 0,1-1 0,-7 1 0,2 0 0,-2-1 0,-5 1 0,-1 0 0,3 0 0,-2 1 0,9-2 0,7 1 0,2 0 0,-2-1 0,-5 1 0,-9 1 0,7-1 0,0 0 0,-10 1 0,9-1 0,5 0 0,3 0 0,0 0 0,-2 0 0,-6 0 0,-9 0 0,11 1 0,-1-1 0,-6 0 0,9 0 0,3 0 0,0-1 0,-5 1 0,-9 0 0,0 1 0,-3-1 0,5 0 0,3 1 0,1-1 0,3 0 0,0 1 0,-4 0 0,-7 0 0,2 0 0,-1 0 0,7 0 0,4 0 0,1-1 0,-4 1 0,-8 0 0,6 0 0,0-1 0,-5 1 0,9-1 0,5 0 0,2-1 0,-1 1 0,-6 0 0,-8 0 0,9-1 0,-2 0 0,-9 1 0,5-1 0,2 1 0,0-1 0,-2 1 0,5-1 0,-1 0 0,-1 0 0,-4 1 0,-3-1 0,-2 1 0,2 0 0,5 0 0,4-1 0,1 0 0,0 0 0,-6 1 0,2-1 0,0 0 0,-2 1 0,-6 0 0,9-1 0,-1 1 0,-3-1 0,7 0 0,0 0 0,-3 1 0,2-1 0,-3 1 0,-4 0 0,-2 0 0,-1 0 0,4 0 0,3 0 0,2-1 0,-1 0 0,2 0 0,0 0 0,-6 0 0,2 0 0,0 0 0,0 1 0,5-2 0,0 1 0,-9 0 0,-11 1 0,-2-1 0,22-1 0,1 0 0,-19 1 0,0 0 64,10 0 1,5-1-1,2-1-64,-4 1 0,3 0 0,-1 0 0,-3 0-65,-3 0 1,-3 0 0,3 1 64,2-1 0,3-1 0,0 1 0,-8 0 0,-5 1 0,-1 0 124,17-3 0,4 0-124,-17 2 0,0 0 0,0 0 0,15-2 0,-2 1 789,-13 1 1,-2 0-790,7 0 0,-3 0 0,6 1 0,-9-1 0,5 0 0,-6 1-735,6-1 735,-10 1 0,3 1 0,17-3 0,-1 0 0,-2 1 1386,-1-1 1,5 1-1387,-12 0 0,2 1 0,-6 0 0,17-1 0,-17 2 0,7-1 0,2 0 0,-2 0 0,1 2 0,-2-1 0,-1 1-795,9-1 0,0 0 795,-10 1 0,1 0 0,-6 0 0,12 0 0,-12 0 0,9-1 0,1 1 0,-7-1 146,-2 1 0,-1-1-146,-11 1 0,1 0 0,6-1 0,14-1 2235,-6 0-2235,10-1 0,-23 2 0,-1-1 932,0 0-932,-8 1 0,-14-12 0,-9 3 0,-14-6 0,2 4 0,-5-3 0,-2-1 0,-2-1 0,2 0 0,-2 0 0,-1-1 0,3 2 0,0 0 0,1 1 0,-1 0 0,-14-6 0,22 12 0,-22-13 0,56 36 0,-1-4 0,22 11 0,5 1 0,3-2 0,-9-6 0,2 0 0,5-1 0,-4-2 0,1 0 0,9 3 0,-4 0 0,-23-6 0,13 7 0,-27-7 0,-13 16 0,-4 3 0,2-2 0,-4 4 0,-6 11 0,-1 0 0,4-8 0,-4 7 0,-2 3 0,-3 9 0,7-13 0,8-18 0,-15 21 0,16-35 0,-8-4 0,3-4 0,-1-2 0</inkml:trace>
  <inkml:trace contextRef="#ctx0" brushRef="#br4" timeOffset="303052">8243 12931 5734,'-11'-13'0,"0"2"0,-4 8 0,-15 20 0,-2 7 0,13-7 0,0 1 0,-15 11 0,4 4 0,15-3 0,6 0 0,0 0 0,7 12 0,3-1 0,3-17 0,0 4 0,6-5 0,30-21 0,-21-3 0,23-4 0</inkml:trace>
  <inkml:trace contextRef="#ctx0" brushRef="#br4" timeOffset="303444">8375 13187 5734,'-23'23'0,"10"-10"0,-5 17 0,11 3 0,2-1 0,2-5 0,-2 6 0,4-2 0,14-9 0,0-13 0,10 1 0,7-41 0,-11-14 0,-9 13 0,-4-1 0,-4-11 0,-13 19 0,-4 6 0,0 12 0,-17-3 0,20 16 0,-2 7 0,8-4 0,-2 4 0</inkml:trace>
  <inkml:trace contextRef="#ctx0" brushRef="#br4" timeOffset="304498">8541 13205 5734,'7'-6'0,"0"6"0,7 35 0,-7-14 0,5 23 0,-5 1 0,-4-26 0,4 22 0,0-46 0,-2 2 0,7-20 0,1-5 0,-3 6 0,10-17 0,0 2 0,-10 19 0,14-2 0,-21 47 0,-1 2 0,-3 7 0,1-2 0,1-16 0,20-11 0,-7-19 0,8-13 0,-1-2 0,-6 2 0,9-10 0,-13 19 0,5 24 0,-5-9 0,8 37 0,-12-18 0,12 9 0,4-1 0,-4-12 0,5 4 0,2-8 0,-3-22 0,-1-7 0,6-1 0,-3-9 0,-4-1 0,-10 7 0,5-18 0,-4 7 0,-4 10 0,4 11 0,-9 18 0,0 25 0,-5 8 0,-3 9 0,1-5 0,2-13 0,0 1 0,-1 8 0,-1 8 0,1-1 0,1-12 0,0-3 0,1 19 0,1-45 0,-1-7 0,-1-19 0,1-8 0,1-8 0,0 3 0,0 9 0,0 0 0,-1-8 0,1-4 0,2 2 0,8-2 0,1 5 0,0 0 0,0 0 0,3 3 0,11 12 0,-6 12 0,8-2 0,-3 49 0,-17-21 0,6 27 0,-24-19 0,-4-4 0,3-2 0,-14 4 0,-2-4 0,12-18 0,-17-2 0,5-33 0,18 17 0,-10-21 0,23 23 0</inkml:trace>
  <inkml:trace contextRef="#ctx0" brushRef="#br4" timeOffset="305096">9471 13076 5734,'1'24'0,"1"-16"0,-5 34 0,9-6 0,-2-19 0,6 14 0,3-27 0,19-23 0,-11 8 0,12-19 0,-18 1 0,-2 1 0,0 5 0,1-9 0,-4 10 0,-10 23 0,0 12 0,3 11 0,1 3 0,-1 3-331,9 16 331,-6-38 0,5-3 0,5-8 0,1-1 0,2-14 0,-1-4 0,1-4-251,-2 1 1,0-2 250,-7 0 0,-1 0 0,4-18 0,-2 6 0,-1-1 314,-1-5-314,0 0 0,-1 1 0,-2 8 0,-1 3 0,0 2 0,0 6 0,-1 18 0,1 3 0,2 39 0,-2 18 0,2-10-719,-1-5 1,2 11-1,-1 1 1,-1-12 718,2 7 0,-2-9 0,2 4 0,-6-16 0,-3-22 0,-1-2 0</inkml:trace>
  <inkml:trace contextRef="#ctx0" brushRef="#br4" timeOffset="305236">9775 12880 5734,'17'-19'0,"0"-1"0,9-6 0,13 5 0,-8 13 0,-1 4 0,-1 1 0,-1 0 0,1 0 0</inkml:trace>
  <inkml:trace contextRef="#ctx0" brushRef="#br4" timeOffset="305841">10174 12863 5734,'-39'22'0,"1"-1"0,-7 0 0,22 14 0,3 10 0,5-6 0,6-1 0,13 8 0,8-7 0,3-32 0,25 0 0,-13-41 0,-5-10 0,-2 11 0,-4 3 0,2-6 0,-5 9 0,-8 9 0,0-1 0,-5 25 0,4 38 0,-1-19 0,7 21 0,23-39 0,-17-7 0,23-7 0,-19-23 0,-1-18 0,-2-3 0,-3 9-771,-1 10 1,0-1 770,-1-2 0,4-8 0,-1-2 0,-1 4 0,-6 11 0,-4-4 0,0 1 0,0 0 0,-1 10 0,6 8 0,-3 41 0,-2 29 0,0-4 0,0-16 0,-1 1 0,1 2 0,0 6 0,-1 0 0,-1-8 0,-1-5 0,-1-5 0,0 15 0,-2-7 0,-2-33 0</inkml:trace>
  <inkml:trace contextRef="#ctx0" brushRef="#br4" timeOffset="305966">10302 12793 5734,'34'-26'0,"-9"16"0,2 0 0,-2-2 0,0 2 0,1 5 0,-1 1 0</inkml:trace>
  <inkml:trace contextRef="#ctx0" brushRef="#br4" timeOffset="306164">10657 12757 5734,'-8'30'0,"0"-1"0,1 0 0,2-4 0,-1 2 0,1 0 0,3-8 0,1 4 0</inkml:trace>
  <inkml:trace contextRef="#ctx0" brushRef="#br4" timeOffset="306449">10798 12856 5734,'-14'19'0,"1"0"0,6 28 0,4-25 0,0 25 0,13-28 0,0-12 0,9 0 0,5-28 0,-7-10 0,0-10 0,-14 15 0,-3 1 0,-1-3 0,-3-3 0,0 21 0,-11 0 0,4 9 0,-13 7 0,13 4 0,-1 5 0</inkml:trace>
  <inkml:trace contextRef="#ctx0" brushRef="#br4" timeOffset="306867">10964 12904 5734,'17'0'0,"-5"3"0,-2 17 0,15 16 0,-9-23 0,26 8 0,-25-24 0,8-7 0,-8-3 0,-6 5 0,14-12 0,-13 16 0,7 1 0,-8 11 0,0 3 0,4-1 0,-3-2 0,8 23 0,-12-15 0,0 8 0,-1 1 0,-2-6 0,2 6 0,1-2 0,-2-15 0,5 11 0</inkml:trace>
  <inkml:trace contextRef="#ctx0" brushRef="#br4" timeOffset="344247">14986 2167 5734,'-2'-10'0,"-1"2"0,-1 0 0,-1 8 0,1 5 0,1 6 0,0 1 0,1-2 0,-5 19 0,-1 4 0,1-7-429,-1 7 1,1-2 428,2-14 0,-4 27 0,0-9 0,1 1 0,0-1 0,0-2 0,-1 6 0,4-19 0,3-8 0,-5 12 0,4-10 857,0-21-857,3 1 0,1-20 0,12-16 0,-7 25 0,13-28 0,-13 36 0,19-2 0,-3 26 0,5 1 0,-8 6 0,9 8 0,-16-17 0,14 11 0,0-10 0,-11-7 0,30 3 0,-29-10 0,11-5 0,4-10 0,-17 8 0,9-6 0,0 0 0,-11 5 0,14-8 0</inkml:trace>
  <inkml:trace contextRef="#ctx0" brushRef="#br4" timeOffset="344706">15430 2523 5734,'-1'16'0,"-2"20"0,2-18-614,-1 18 614,3-18 200,-1 1-200,2 17 0,-1-14 51,1 8 0,-1 1-51,0-3 0,0 14 0,0-25 0,-1-11 0,1-1 0</inkml:trace>
  <inkml:trace contextRef="#ctx0" brushRef="#br4" timeOffset="346620">14944 5159 5734,'-4'17'0,"1"1"0,0 7 0,0 1 0,0-1 0,0 2 0,-1 3 0,2 3 0,-1-1 0,1 0 0,-1 2 0,-2 8 0,2-8 0,-1-5 0,-1 9 0,-1-1 0,4-16 0,-3 5 0,17-63 0,-2 15 0,0-8 0,1-1 0,5 4 0,-5 12 0,2 5 0,9 22 0,-8-4 0,6 10 0,-1 0 0,-6-5 0,11 12 0,-17-18 0,4 3 0,-3-4 0,11-1 0,-5-8 0,3-2 0,-3-3 0,-3 2 0</inkml:trace>
  <inkml:trace contextRef="#ctx0" brushRef="#br4" timeOffset="346972">15375 5560 5734,'17'-2'0,"-5"5"0,-3 5 0,-8 37 0,0-26 0,-4 13 0,1 1 0,3-14 0,2 9 0,29-24 0,6-13 0,-11 3 0,0-1 0,8-6 0,-8 3 0</inkml:trace>
  <inkml:trace contextRef="#ctx0" brushRef="#br4" timeOffset="348091">14844 8558 5734,'-5'42'0,"0"1"0,1 0 0,-1 6 0,-1-3 0,-1-8 0,-1-1 0,-4 5 0,2-5 0,0-8 0,-1 8 0,0-6 0,7-26 0,8-34 0,0 6 0,12-21 0,3 0 0,-7 22 0,1-3 0,1 3 0,1 8 0,2 14 0,7 5 0,-6 10 0,12 24 0,-16-21 0,13 14 0,-7-14 0,-5-6 0,4 3 0,5-2 0,3-14 0,1-1 0,7 4 0,-9-8 0,-1 0 0</inkml:trace>
  <inkml:trace contextRef="#ctx0" brushRef="#br4" timeOffset="348598">15366 8863 5734,'39'3'0,"-14"1"0,-20 26 0,-12-15 0,-16 19 0,12-23 0,-2 1 0,7-6 0,2 1 0,5 0 0,1 0 0,10 3 0,11 7 0,-7-4 0,8 6 0,-15-10 0,9 14 0,-10-10 0,4 23 0,-11-24 0,-5 9 0,-6-12 0,0-1 0,-3-1 0,-17 0 0,11-7 0,-11 2 0,16-7 0,5-1 0</inkml:trace>
  <inkml:trace contextRef="#ctx0" brushRef="#br4" timeOffset="350019">18393 1535 5734,'6'22'0,"-2"-9"0,-7 24 0,-3-14 0,-2 20 0,0 5 0,0 0 0,-1-9 0,-1 12 0,-2-1 0,3-9 0,3-15 0,0-1 0,-6 19 0,-3 8 0,2-14 0,0-14 0,-3 4 0,11-29 0,7-13 0,4-4 0,19-15 0,5-2 0,-3 1 0,-5 10 0,3-4 0,-1 4 0,13-8 0,-10 9 0,-1 1 0,-6 21 0,-6 20 0,0 5 0,11 2 0,-10 2 0,0 3 0,12 3 0,-1-2 0,1-1 0,-2 0 0,4-3 0,0-13 0,-2-5 0,2-2 0,0-1 0,-2-3 0,-12-9 0,-3-3 0,-2 1 0,-3 0 0,2-2 0</inkml:trace>
  <inkml:trace contextRef="#ctx0" brushRef="#br4" timeOffset="350229">19129 2038 5734,'-7'7'0,"0"1"0,-8 28 0,7-8 0,-5 16 0,9-16 0,1 4 0,1-1 0,-1-1 0,0 9 0,1-3 0,2-20 0,5 5 0,3-20 0</inkml:trace>
  <inkml:trace contextRef="#ctx0" brushRef="#br4" timeOffset="350438">19424 1967 5734,'37'-6'0,"1"-1"0,-2 1 0,-3 1 0,-1 2 0,-1 1 0,-9 1 0</inkml:trace>
  <inkml:trace contextRef="#ctx0" brushRef="#br4" timeOffset="350626">19511 2073 5734,'35'-3'0,"0"1"0,0-1 0,5 2 0,-4-2 0,12-11 0</inkml:trace>
  <inkml:trace contextRef="#ctx0" brushRef="#br4" timeOffset="351842">20154 2328 5734,'19'-13'0,"-1"-1"0,3-21 0,-1-6 0,-2-3-739,-4 13 1,1-4 0,-3 1 738,-4-2 0,-4-3-734,-2-4 0,-1-7 1,-1-1-1,0 6 734,2-4 0,-1-1 0,-1 6 0,-2-7 0,0 4 0,-1 13 972,-1 9-972,0-5 0,-1 10 0,-2 52 0,3 6 0,2 13 0,1 5 0,-1-5-495,0-3 1,0-3 0,0 5 494,1-10 0,1 3 0,0 3 0,0 1 0,-1-1 0,-1-3 0,-1 4 0,-2 0 0,1-1 0,-1-3 0,0-5 0,2-1 0,-1-5 0,0 4 0,-1 10 0,-1 5 0,-1 0 0,-1-9-37,-5-3 1,-1-10 36,-5-6 0,-5-45 0,1-13 0,8-7 0,4 8 0,1-7 0,7 1 0,12 6 0,7 1 0,-1 4 0,7-14 0,0 13 0,8-6 0,2 2 0,-6 8 2106,15-2-2106,-1 4 0,9-5 0,-9 6 0,-3 1 0,-1 1 0,0 0 0</inkml:trace>
  <inkml:trace contextRef="#ctx0" brushRef="#br4" timeOffset="352220">21229 1566 5734,'-38'4'0,"1"0"0,0-1 0,0 14 0,-2 5 0,1 3 0,0-3-1093,-4-2 1,0-2 0,2 4 850,6 3 0,-1 2 1,5 3-1,8 1 242,10 6 0,9 3 0,2-5 0,-1-5 0,2-1 0,0 8 0,3 3 0,2-7 917,15 2-917,-3-15 0,2-1 0,10 6 0,4-8 0,1-3 0,1-7 0,-7-3 0,0 0 0</inkml:trace>
  <inkml:trace contextRef="#ctx0" brushRef="#br4" timeOffset="353977">21105 1980 5734,'4'-9'0,"3"-2"0,12-5 0,-5 6 0,11-1 0,6 22 0,-14-5 0,0 15 0,-6 5 0,-10-7 0,-1 24 0,-20-19 0,-4-3 0,4-1 0,-13 8 0,0-5 0,15-15 0,-12 0 0,23-14 0,2-6 0</inkml:trace>
  <inkml:trace contextRef="#ctx0" brushRef="#br4" timeOffset="354209">21414 1937 5734,'-19'18'0,"1"0"0,-12 13 0,27 0 0,2-16 0,2 15 0,23-12 0,-10-9 0,15 4 0</inkml:trace>
  <inkml:trace contextRef="#ctx0" brushRef="#br4" timeOffset="354440">21625 2109 5734,'-3'28'0,"0"0"0,0 0 0,1-2 0,0 8 0,0-10 0,3 0 0,3-22 0</inkml:trace>
  <inkml:trace contextRef="#ctx0" brushRef="#br4" timeOffset="355467">21860 1963 5734,'10'5'0,"7"12"0,-10-7 0,5 11 0,-9-10 0,-10 30 0,-13-9 0,0 10 0,-12-16 0,17-18 0,-8 2 0,11-4 0,-7 1 0,6-3 0</inkml:trace>
  <inkml:trace contextRef="#ctx0" brushRef="#br4" timeOffset="355690">22064 1963 5734,'-17'23'0,"0"-1"0,-9 21 0,25-29 0,2 1 0</inkml:trace>
  <inkml:trace contextRef="#ctx0" brushRef="#br4" timeOffset="356071">22248 2082 5734,'19'10'0,"-8"-3"0,1 8 0,-12 23 0,-1-20 0,-4 15 0,-1-1 0,2-14 0,-5 21 0,7-29 0,0 2 0,4-5 0,6-2 0,7-6 0,6-3 0,15-10 0,-12 5 0,9-6 0</inkml:trace>
  <inkml:trace contextRef="#ctx0" brushRef="#br4" timeOffset="356392">22690 2071 5734,'31'-28'0,"-3"5"0,8 13 0,-10 9 0,12-1 0,-19 13 0,-12-1 0,-19 33 0,3-24 0,-8 8 0,-6 2 0,-5-9 0,-1-3 0,-12 8 0,14-12 0,1 1 0</inkml:trace>
  <inkml:trace contextRef="#ctx0" brushRef="#br4" timeOffset="356684">23078 2004 5734,'-20'0'0,"-7"17"0,2-4 0,-4 24 0,22-21 0,0 11 0,2 1 0,5-10 0,6 24 0,5-36 0,6 0 0,-2-4 0</inkml:trace>
  <inkml:trace contextRef="#ctx0" brushRef="#br4" timeOffset="357168">23371 2151 5734,'18'-4'0,"20"6"0,-19 2 0,11 6 0,-35 15 0,3-12 0,-10 11 0,2-10 0,3-5 0,-5 8 0,7-8 0,2 5 0,15 5 0,-3-6 0,10 5 0,6 5 0,-8-5 0,6 18 0,-18-20 0,-10 2 0,-22-10 0,-5-4 0,2 1 0,-13 0 0,-3-2 0,1-5 0,0 0 0,9-2 0</inkml:trace>
  <inkml:trace contextRef="#ctx0" brushRef="#br4" timeOffset="358033">23819 2265 5734,'-3'10'0,"-6"26"0,4-19 0,-5 14 0,0 1 0,3-13 0,-8 18 0,6-25 0,-1-4 0,-3 3 0</inkml:trace>
  <inkml:trace contextRef="#ctx0" brushRef="#br4" timeOffset="358991">24296 1963 5734,'-2'29'0,"0"-1"0,0-8 0,-2 12 0,-2 7 0,0 2 0,3-14 0,0 0 0,-3 12 0,2-2 0,7 5 0,4-27 0,41-11 0,-27-9 0,10-10 0,-2 0 0,-16 14 0,7 9 0,-11 27 0,-5-6 0,3 4 0,-3-22 0,2-2 0,28-4 0,-17-6 0,7-9 0,0-5 0,-10-5-733,6-17 733,-10 12 0,1-14 0,-2 9 0,-1-11 0,0-1 0,-2 10 0,-1-1 0,-1 3 0,-3 19 0</inkml:trace>
  <inkml:trace contextRef="#ctx0" brushRef="#br4" timeOffset="360784">24804 2408 5734,'-5'11'0,"1"0"0,-9 26 0,6-17-897,-7 20 897,8-24 0,-12 29 0,10-25 290,-10 23-290,13-34 0,-2-5 0,0-5 0</inkml:trace>
  <inkml:trace contextRef="#ctx0" brushRef="#br4" timeOffset="361025">24839 2456 5734,'2'6'0,"-2"9"0,-1 5 0,-2 12 0,0-2 0,0-5 0,-1 16 0,2-25 0,-2 13 0,1-13 0,0-1 0,2-5 0,0-7 0</inkml:trace>
  <inkml:trace contextRef="#ctx0" brushRef="#br4" timeOffset="362839">21954 2761 5734,'-10'20'0,"1"1"0,-2 3 0,0 3 0,3 1 0,0-1 0,-1 11 0,3 3 0,16-14 0,3-3 0,-2-3 0,3 1 0,2-4 0,7-19 0,9-11 0,-3 4 0,1-6 0,-14 14 0,3 14 0,10 17 0,-7-1 0,1 0 0,7 9 0,-12-13 0,2-4 0,8-14 0,-8-3 0,26-25 0,-22-18 0,-2-7 0,-5 19 0,1-1-733,-1-11 0,-1-4 1,-3 7 732,-3 3-106,1-6 0,0 2 106,-4 14 0,0-13 0,-10 33 0</inkml:trace>
  <inkml:trace contextRef="#ctx0" brushRef="#br4" timeOffset="364189">22683 3180 5734,'36'-9'0,"-16"5"0,16-3 0,-24 9 0,-13 26 0,-1-12 0,-9 19 0,0-15 0,3-5 0,-10 18 0,10-17 0,-5 8 0,6-12 0,2-4 0,10-2 0,27-6 0,0-4 0,10-1 0,-18 0 0</inkml:trace>
  <inkml:trace contextRef="#ctx0" brushRef="#br4" timeOffset="364419">23014 3193 5734,'2'4'0,"-2"33"0,-1-12 0,-1 22 0,-2 2 0,2-27 0,-1 27 0,2-39 0,1 2 0</inkml:trace>
  <inkml:trace contextRef="#ctx0" brushRef="#br4" timeOffset="364583">23177 3375 5734,'1'31'0,"-1"-12"0,-1 6 0,0 3 0,-1 12 0,0 0 0,0-4 0</inkml:trace>
  <inkml:trace contextRef="#ctx0" brushRef="#br4" timeOffset="371254">23787 3132 5734,'-2'-7'0,"-8"26"0,0-1 0,-5 18 0,-5 9 0,0 0 0,4-11 0,-5 12 0,2-3 0,12-28 0,-2 6 0,3-8 0,2-3 0,6-1 0,8-11 0,2-2 0,16-7 0,-15 7 0,18 4 0,-18 9 0,2 4 0,-2 12 0,-2 1 0,0-4 0,8 18 0,6-6 0,11-34 0,8 12 0,-6-43 0,-17 4 0,2-7 0,-4 4 0,7-8 0,-2-1 0,4-7 0,-6 10 0,-8 10 0,3-6 0,-1 2 0,-10 16 0,4-5 0,-12 18 0,-3 3 0</inkml:trace>
  <inkml:trace contextRef="#ctx0" brushRef="#br4" timeOffset="371788">24190 3628 5734,'14'16'0,"-2"-1"0,-22 20 0,-3-14 0,-6 16 0,-21-12 0,22-15 0,-8 2 0,8 1 0,29-2 0,-4 7 0,22-7 0,-6-1 0,0 9 0,-12-9 0,9 11 0,-24-7 0,-1-5 0,-8 3 0,-25-5 0,17-4 0,-25-3 0,34-5 0,-1-7 0,12 0 0</inkml:trace>
  <inkml:trace contextRef="#ctx0" brushRef="#br4" timeOffset="372265">24481 3797 5734,'38'-7'0,"-7"3"0,17 11 0,-29-2 0,19 6 0,-31-6 0,-3 10 0,-23 2 0,7 0 0,-16-1 0,10-9 0,6-1 0,-3 0 0,6-2 0,-5 2 0,4-1 0,2 8 0,12-2 0,5 1 0,21 16 0,-17-15 0,12 12 0,-20 4 0,-6-16 0,-5 15 0,-12-19 0,-12 1 0,-2-3 0,0-2 0,10-5 0,-12-11 0,17 3 0,-12-9 0,19 6 0</inkml:trace>
  <inkml:trace contextRef="#ctx0" brushRef="#br4" timeOffset="372543">25399 3896 4186,'-20'31'0,"-10"0"0,-7-1 0,-1-1 0,2-1 0,6 0-820,3 4 1,5 0 0,-1-2 0,-5 1 811,-5-3 0,-4 1 1,-4-1-1,-1 0 0,3-2 1,4-3 7,-7 5 0,3-4 0,5-3 0,5-5 0,2-2 0,-15 7 0,1 0 0</inkml:trace>
  <inkml:trace contextRef="#ctx0" brushRef="#br4" timeOffset="380606">17463 3355 5734,'35'0'0,"-1"1"0,-2-2 0,10-1 0,-11-1 0,-4 0 0,-21 2 0</inkml:trace>
  <inkml:trace contextRef="#ctx0" brushRef="#br4" timeOffset="380863">17349 3582 5734,'14'10'0,"10"-5"0,2-2 0,-2 0 0,10-3 0,-1 0 0,-15-3 0,12-2 0,-19-1 0,-2-1 0</inkml:trace>
  <inkml:trace contextRef="#ctx0" brushRef="#br4" timeOffset="395876">18524 3442 5734,'-31'-9'0,"14"4"0,-14-1 0,4 1 0,0 1 0,4 0 0,-10-1 0,0 1 0,15 2 0,-11-1 0,1 0 0,8 1 0,-5 0 0,-3 0 0,11 1 0,-18-1 0,14 3 0,-3-1 0,-7 8 0,14-3 0,-7 3 0,-9 15 0,19-13 0,-9 11 0,1 0 0,12-9 0,-13 19 0,18-14 0,0-2 0,7 20 0,8-9 0,0 7 0,18 6 0,-15-23 0,14 14 0,-17-20 0,20 14 0,-5-13 0,20 2 0,-14-17 0,-5-4 0,-6-9 0,-13 9 0,15-27 0,-16 21 0,8-20 0,-12 23 0,-7-26 0,2 20 0,-6-18 0,-8 1 0,7 17 0,-7-16 0,4 14 0,-3-6 0,3 3 0,-1 1 0,10 13 0,-1 1 0,3 3 0,0 1 0</inkml:trace>
  <inkml:trace contextRef="#ctx0" brushRef="#br4" timeOffset="396911">19127 3333 5734,'2'-4'0,"-9"0"0,-7 1 0,-8 1 0,-4 6 0,7-1 0,-5 3 0,-2 2 0,9-1 0,-20 9 0,5 2 0,11-5 0,0 1 0,-9 7 0,-1 5 0,5 2 0,1-1-594,-1 3 594,10-12-86,-11 18 86,9-11 0,-10 12 0,13-13 0,1-2 0,2-3 0,-9 18 0,1 0 0,10-17 0,-5 10 0,0 1 0,6-8 0,-5 12 0,6-14 0,2-3 0,-2 13 0,5-16 0,-3 13 0,1 0 0,3-11 588,-4 20-588,7 4 0,-1-21 92,2 22-92,11 3 0,-7-24 0,6 10 0,1-1 0,-4-18 0,31 6 0,-27-19 0,18-7 0</inkml:trace>
  <inkml:trace contextRef="#ctx0" brushRef="#br4" timeOffset="397921">18839 3740 5734,'14'-8'0,"0"1"0,32-3 0,-24 6 0,7-1 0,1 4 0,8 25 0,-12-10 0,3 17 0,-29-13 0,-1-3 0,-9 15 0,3-14 0,-15 9 0,-3 0 0,7-10 0,-6 3 0,-3-3 0,-4-15 0,8 0 0,-7-4 0,10-4 0,-1-6 0,2 0 0,8-3 0,12 5 0</inkml:trace>
  <inkml:trace contextRef="#ctx0" brushRef="#br4" timeOffset="398372">19396 3729 5734,'-24'2'0,"4"0"0,-27 15 0,26-9 0,-1 0 0,-2 3 0,-6 13 0,4 1 0,4-4-539,-5 6 0,4-1 539,18-13-265,-1 27 265,4-22 0,0 19 0,17-19 0,-2-10 0,28 3 0,-20-11 774,11-5-774,-18 1 0,0-1 0,1-2 0</inkml:trace>
  <inkml:trace contextRef="#ctx0" brushRef="#br4" timeOffset="398859">19529 4087 5734,'-14'35'0,"6"-17"0,-6 14 0,0 1 0,5-14 0,-9 21 0,11-26 0,-2 5 0,2-5 0,2-5 0,6-12 0,3-10 0</inkml:trace>
  <inkml:trace contextRef="#ctx0" brushRef="#br4" timeOffset="400005">19964 3687 5734,'4'-8'0,"-1"0"0,1 1 0,-15 33 0,0 2 0,-1 2 0,1-3 0,0 1 0,-3 6 0,1 0 0,-2 10 0,6-15 0,-2 9 0,0 1 0,4-13-224,0 0 0,0-3 224,5-13 0,0-1 0,-1 2 0,7-4 0,0-4 0,35-26 0,-18 8 0,7-7 0,0 1 0,-9 7 0,14-9 0,-8 8 448,-2 11-448,14 20 0,-20 1 0,4 17 0,-2 4 0,-8-18 0,3 13 0,5-5 0,9-26 0,-2 19 0,5-48 0,-17 1 0,-2-2 0,7-12 0,-6 12 0,-1-5 0,-1-3 0,-1-2 0,-2 4 0,5-12 0,-2 6 0,0-6 0,-2 10 0,-3 15 0,5-27 0,-8 38 0,1-9 0</inkml:trace>
  <inkml:trace contextRef="#ctx0" brushRef="#br4" timeOffset="400559">20467 4160 5734,'-13'24'0,"1"1"0,-3 7 0,2-3 0,6-10 0,-5 14 0,6-14 0,1-6 0,-1 3 0,-2 6 0,4-10 0,4-9 0,4-7 0,6-15 0</inkml:trace>
  <inkml:trace contextRef="#ctx0" brushRef="#br4" timeOffset="400825">20639 4148 5734,'-7'25'0,"-1"-2"0,4-10 0,-6 12 0,0 1 0,2-2-573,-3 3 1,2-2 572,4-11 103,-5 13-103,5-13 250,-4 11-250,4-13 0,4-11 0,0-1 0</inkml:trace>
  <inkml:trace contextRef="#ctx0" brushRef="#br4" timeOffset="401676">21009 4179 5734,'-10'21'0,"1"4"0,0 1 0,0 5 0,1 0 0,-2 5 0,1-5 0,0 3 0,0-2 0,-2 5 0,2-6 0,1-4-570,0-1 0,0-1 570,3-12 365,-3 12-365,4-9 188,-3 6-188,4-12 0,8-18 0,-2 5 0,6-15 0</inkml:trace>
  <inkml:trace contextRef="#ctx0" brushRef="#br4" timeOffset="402152">20774 4419 5734,'3'-4'0,"38"5"0,-16 0 0,0 0 0,1 2 0,16 0 0,-17 0 0,17 0 0,-18-1 0,-5-1 0,11 0 0,-11-1 0,5 2 0,-9-3 0,4-1 0,-1-2 0,-3-2 0,-8 0 0,-9-1 0</inkml:trace>
  <inkml:trace contextRef="#ctx0" brushRef="#br4" timeOffset="403208">21370 4498 5734,'15'-14'0,"-3"7"0,9-2 0,15 28 0,-17-9 0,5 14 0,-3 1 0,-11-7 0,9 16 0,-17-22 0,-15 20 0,6-16 0,-19 19 0,-9-17 0,7-7 0,-19-7 0,30-10 0,-8-23 0,19 15 0,-3-13 0</inkml:trace>
  <inkml:trace contextRef="#ctx0" brushRef="#br4" timeOffset="403523">21760 4497 5734,'-37'4'0,"8"-1"0,0 15 0,1 5 0,5-3 0,0 8 0,-3 7 0,6-5 0,8-1 0,-2 9 0,11-2 0,24-24 0,6-4 0,-1 10 0,5-12 0,-1-6 0,-12-5 0,2-2 0,-1-2 0,-6 2 0,3-2 0</inkml:trace>
  <inkml:trace contextRef="#ctx0" brushRef="#br4" timeOffset="403999">21921 4843 5734,'24'-5'0,"3"1"0,-12 10 0,3 12 0,-16 22 0,0-10 0,-10 9 0,-4-14 0,4-9 0,-11 23 0,11-25 0,-5 14 0,14-21 0,24 2 0,-5-6 0,6-2 0,1-1 0,-6-2 0,8-2 0,-21-2 0,-2-1 0</inkml:trace>
  <inkml:trace contextRef="#ctx0" brushRef="#br4" timeOffset="408796">22349 4531 5734,'-10'33'0,"3"-13"0,-6 21 0,5-19 0,-3 9 0,-4 8 0,2-4 0,-4 10 0,4-12 0,-1 4 0,1-3 0,2-4 0,1-4 0,-2 5 0,-3 12 0,14-37 0,20-24 0,6-10 0,-5 8 0,17-15 0,-1 1 0,-19 20 0,17-14 0,-17 25 0,0 25 0,-2-1 0,0 2 0,2 21 0,-9-20 0,1 0 0,5 3 0,6-9 0,6-28 0,2-5 0,-2 22 0,0-4-618,4-27 0,-4-7 618,-5 2 0,-3 3 0,3-16 0,0-2 0,-4 7 0,2-5 0,-4 4 0,-10 23 0,8-28 0,-8 23 0,5-15 0,-9 31 0</inkml:trace>
  <inkml:trace contextRef="#ctx0" brushRef="#br4" timeOffset="409240">22779 4936 5734,'21'-2'0,"21"-2"0,-21 3 0,24 18 0,-35-6 0,-8 25 0,-7 3 0,-4-9 0,-2 2 0,-2 2 0,1-10 0,0-4 0,1 2 0,-10 15 0,11-21 0,28-14 0,-10 4 0,22-13 0,-5 0 0,0 0 0,-3 1 0,6-1 0,0 1 0,-9 3 0,7-1 0,-8 2 0</inkml:trace>
  <inkml:trace contextRef="#ctx0" brushRef="#br4" timeOffset="409446">23276 5081 5734,'-9'11'0,"-7"19"0,-2 4 0,4-5 0,2-2 0,-3 6 0,2-1 0,-1 5 0,2-3 0,2-9 0,0-1 0,-1 6 0,2-7 0,6-18 0</inkml:trace>
  <inkml:trace contextRef="#ctx0" brushRef="#br4" timeOffset="410258">19687 4850 5734,'-14'28'0,"0"0"0,3 3 0,0 3 0,0 5 0,0 0 0,-1 0 0,0-1-263,3-3 1,1-5 262,3-11 0,-2 5 0,2-6 128,0 3-128,-1 3 0,3-10 0,1 1 0,5-15 0</inkml:trace>
  <inkml:trace contextRef="#ctx0" brushRef="#br4" timeOffset="410611">19356 5112 5734,'4'-3'0,"2"1"0,36 5 0,-18-2 0,7 3 0,0 0 0,-6-1 0,12 3 0,-11-1 0,21 4 0,-18-4 0,14 2 0,-24-2 0,-3-2 0,4 3 0,-1-2 0,-6-6 0,1-2 0,-6-6 0</inkml:trace>
  <inkml:trace contextRef="#ctx0" brushRef="#br4" timeOffset="415026">20001 5281 5734,'18'-18'0,"6"1"0,-1 1 0,10-1 0,-20 11 0,12 18 0,-1 10 0,-7 18 0,1-12 0,-2 0 0,-13 0 0,-5-4 0,0-7 0,-29 21 0,17-28 0,-26 7 0,9-24 0,11 2 0,-10-9 0,23 7 0,-1-2 0</inkml:trace>
  <inkml:trace contextRef="#ctx0" brushRef="#br4" timeOffset="415297">20427 5177 5734,'-22'22'0,"0"1"0,-4 3 0,7 11 0,6 0 0,10-16 0,12 6 0,6-4 0,4-20 0,24 0 0</inkml:trace>
  <inkml:trace contextRef="#ctx0" brushRef="#br4" timeOffset="415863">20631 5453 5734,'37'12'0,"-3"7"0,-33-2 0,1 0 0,-21 16 0,10-20 0,-9 11 0,10-15 0,1-1 0,-4 4 0,5-4 0,1 2 0,30 23 0,-16-20 0,24 23 0,-28-29 0,-8 13 0,-7-10 0,-7 4 0,-10-11 0,-2-3 0,5-1 0,-3 1 0,0-3 0,-8-11 0,17 6 0,-12-9 0</inkml:trace>
  <inkml:trace contextRef="#ctx0" brushRef="#br4" timeOffset="416735">21033 5329 5734,'-4'12'0,"-2"1"0,-3 13 0,-5 14 0,-1 2 0,3-6 0,0-4 0,0 2 0,0 0 0,-3 9 0,0 1 0,1-3 0,3-9 0,-3 10 0,4-9 0,6-9 0,7-21 0,6-2 0,10-14 0,2-2 0,0 1 0,9-7 0,11-7 0,-17 11 0,-9 8 0,5-5 0,0 7 0,-9 11 0,3 15 0,-1 4 0,-3 4 0,4 18 0,1-2 0,-3-23 0,26 7 0,-21-37 0,13-19 0,-10-1 0,-1-2 0,5-10 0,-2 1 0,3-8 0,-3 6 0,-9 15 0,-1 1-575,4-7 0,1-4 1,-4 7 574,-2 4 0,-1 1 0,-8 4 0,-3 10 0,-3-8 0</inkml:trace>
  <inkml:trace contextRef="#ctx0" brushRef="#br4" timeOffset="417430">21454 5902 5734,'46'-3'0,"-13"2"0,-5 5 0,-15 12 0,-8-5 0,-8 14 0,-16 4 0,2-7 0,-3 5 0,4-10 0,10-9 0,-3 10 0,10-11 0,9 6 0,17 6 0,-5-2 0,6 4 0,-16-8 0,-9-1 0,-23 14 0,8-12 0,-16 7 0,1-16 0,-18-16 0,12 7 0,-7-14 0,29 5 0,5 3 0,1-4 0,4 4 0</inkml:trace>
  <inkml:trace contextRef="#ctx0" brushRef="#br4" timeOffset="417906">21766 5991 5734,'28'-7'0,"-1"0"0,20-4 0,-14 13 0,-17 2 0,0 5 0,-25 8 0,1-3 0,-13 10 0,3-8 0,-1 4 0,3-6 0,9 0 0,17 6 0,-3-6 0,27 22 0,-21-23 0,14 25 0,-24-21 0,2 6 0,-33 18 0,13-25 0,-4 3 0,-4-3 0,-25-12 0,17-3 0,-2-9 0,3-5 0,11-3 0,-11-14 0</inkml:trace>
  <inkml:trace contextRef="#ctx0" brushRef="#br4" timeOffset="418166">22066 5607 5734,'35'32'0,"0"0"0,-5 5 0,-1 5 0,-6-5-1639,-11-10 1,-3 0 1353,4 5 0,0 3 1,-4-1 284,-6 14 0,-5-3 0,2-15 0,-5 3 0,-9-3 0,-7 8 0,-6 5 0,-3 1 0,0-1 0,2-4 0,4-7-535,0-1 1,3-6 0,-5 4 534,-1 3 0,-3 7 0,-3 2 0,-1-2 0,-1-5 0,1-10 0,-16-8 0,0-11 0,6-3 0,9 2 0,1-2 0,-13-1 0,1 0 0,-1 0 0</inkml:trace>
  <inkml:trace contextRef="#ctx0" brushRef="#br4" timeOffset="478915">18350 10801 5734,'3'-46'0,"1"5"0,-6 40 0,-5 21 0,1 9 0,-3 2 0,0 6 0,-4 13 0,0 3 0,1-8 0,0 0 0,1 0-820,1-8 1,-1 4 0,0 0 0,2-8 739,0-2 1,2-6 494,-3 7-415,6-18 0,-3 10 0,4-15 0,0 1 0,2-11 0,7-22 0,-1 4 2591,5-13-2591,0 4 0,-2 11 430,12-27-430,7 4 0,-1 4 0,3 3 0,-6 25 0,-6 9 0,19 25 0,-15 13 0,3 0 0,-14-2 0,-4-12 0,0-9 0,8 8 0,3-2 0,-4-7 0,19 13 0,-4-24 0,14-9 0,-7 3 0,2-6 0,-22 3 0,-4 1 0,2-2 0,1 1 0,-4 0 0,3-1 0</inkml:trace>
  <inkml:trace contextRef="#ctx0" brushRef="#br4" timeOffset="479450">18802 11259 5734,'29'-8'0,"-7"1"0,10 2 0,-16 4 0,14 18 0,-23-6 0,-2 21 0,-21-5 0,-4 0 0,4 1-339,-3 0 0,1-4 339,11-14 0,-4 9 0,8-8 0,10 8 0,8-12 0,23-5 0,4-2 0,-7-1 0,2-1 0,1 0 0,9-5 0,-24 3 0,19-4 0</inkml:trace>
  <inkml:trace contextRef="#ctx0" brushRef="#br4" timeOffset="479662">19322 11203 5734,'7'-6'0,"16"-1"0,-7 4 0,15-3 0,0 0 0,-8 1 0,2 0 0,-1 0 0</inkml:trace>
  <inkml:trace contextRef="#ctx0" brushRef="#br4" timeOffset="479849">19326 11285 5734,'34'17'0,"-5"-3"0,-3-13 0,0-3 0,-2 0 0,3 0 0,-1 0 0</inkml:trace>
  <inkml:trace contextRef="#ctx0" brushRef="#br4" timeOffset="480882">20324 11289 5734,'-9'-7'0,"-25"-13"0,15 11 0,-4-2 0,0 1 0,4 4 0,-21-6 0,17 6 0,-11 0 0,-11 0 0,8 0 0,-1 2 0,1 1 0,-6-1 0,11 3 0,14 4 0,-11 3 0,0 0 0,9 0-359,-22 6 359,30-8 89,-8 7-89,8-4 0,-20 27 0,22-19 0,-8 17 0,16-20 0,11 30 0,-3-23 0,12 11 0,4-2 0,-7-16 0,21 11 0,-3-23 0,-18-1 0,15-4 0,-15-22 0,-9 12 0,5-17 0,-11 19 0,-8-20 0,2 17 0,-22-24 0,17 31 67,-15-7 1,17 12-1,-1 1 1</inkml:trace>
  <inkml:trace contextRef="#ctx0" brushRef="#br4" timeOffset="481616">21062 11123 5734,'-25'3'0,"0"0"0,-2 1 0,-5 4 0,-7 4 0,3 0 0,12-2 0,0 2 0,-16 7 0,-6 5 0,4-1 0,7 0 0,1 2 0,-2 5 0,-3 3 0,5-1-1639,4-2 1,4 0 1148,-3 3 1,2 2 489,5 6 0,4-2 0,4-7 587,-2 3 0,7 2-587,24-11 0,5-2 0,-5 2 0,14-1 0,2-6 0,-11-15 0,10 1 0</inkml:trace>
  <inkml:trace contextRef="#ctx0" brushRef="#br4" timeOffset="487138">20793 11411 5734,'-3'-6'0,"17"-10"0,2 2 0,12 1 0,2 2 0,-7 4 0,20 0 0,-22 20 0,-9-3 0,8 8 0,-15 10 0,-5 2 0,-1-2-158,-1 5 0,-4 0 158,-18-1-930,4-6 930,-8 6 0,6-11 0,0-1 0,-1 0 0,-13-3 0,-2-5 0,17-12 0,-25-3-694,17-20 694,17 12 0,-13-12 0,29 1 0,-2 11 0,8-11 0</inkml:trace>
  <inkml:trace contextRef="#ctx0" brushRef="#br4" timeOffset="487619">21253 11404 5734,'-17'-3'0,"-8"9"0,0 10 0,-1 4 0,6 0 0,1 3 0,-2 15 0,4 1 0,6 0 0,26-10 0,6-6 0,-2-15 0,27 6 0,-20-16 0,-6 0 0,8-1 0,-11 0 0,-3 1 0</inkml:trace>
  <inkml:trace contextRef="#ctx0" brushRef="#br4" timeOffset="488031">21445 11652 5734,'-3'10'0,"-1"1"0,-6 32 0,5-22 0,-2 19 0,1 1 0,3-18 0,0 3 0,0-1 0,1-6 0,1-3 0,-1 6 0,1-13 0,-1 4 0,-4-10 0,-2-3 0</inkml:trace>
  <inkml:trace contextRef="#ctx0" brushRef="#br4" timeOffset="489400">22064 11167 5734,'-7'49'0,"1"-21"0,-2 2 0,2 1 0,-2 3 0,-3 3 0,-2 4 0,1-7-1313,-3 14 1313,5-17 0,-1 4 0,1-4 0,0 10 59,2-10 0,1 0-59,3 1 0,33-25 0,-11-17 0,16-18 0,1-4 0,-6 4 0,-10 7 0,0 3 0,8 5 0,-17 14 285,6 5-285,-4 18 0,-1 4 0,1-4 0,5 2 0,6 5 0,-2-7 0,2-8 0,0 4 0,5-8 0,9-32 0,-2-10 0,-5 2-662,-8-6 0,3-14 0,-2-1 0,-7 8 662,-8 13 0,-2 0 0,2-14 0,1-5 0,-1 5-417,-4 9 0,-2 7 417,1 0 0,2-4 0,-4 6 0,-5 21 0,-2-1 0</inkml:trace>
  <inkml:trace contextRef="#ctx0" brushRef="#br4" timeOffset="489700">22504 11667 5734,'-1'26'0,"0"-2"0,-2 25 0,0 0 0,2-21 0,-1 2 0,1 8 0,0-4 0,0-10 0,0 21 0,1-39 0,1-1 0</inkml:trace>
  <inkml:trace contextRef="#ctx0" brushRef="#br4" timeOffset="490100">22669 11873 5734,'45'-19'0,"1"0"0,6 7 0,-9 9 0,-22 10 0,11 13 0,-34 15 0,-1-16 0,-10 24 0,2-27 0,-5 5 0,0 0 0,2-4 0,-3 3 0,3-1 0,10-9 0,10-1 0,28-14 0,-8 0 0,10-5 0,-21 5 0,7-2 0,-3 0 0,1-3 0,-10 1 0</inkml:trace>
  <inkml:trace contextRef="#ctx0" brushRef="#br4" timeOffset="493965">21072 12413 5734,'-10'42'0,"0"1"0,1-1 0,-1-4 0,2-1 0,3-3 0,0 2 0,1-6 0,3 2 0,0-5 0,0-7 0,1 3 0,-1 7 0,1-15 0,4 3 0,1-21 0</inkml:trace>
  <inkml:trace contextRef="#ctx0" brushRef="#br4" timeOffset="494337">20817 12606 5734,'36'6'0,"-1"-1"0,0-4 0,8-1 0,1 0 0,2-1 0,1 0 0,0 0 0,2 0 0,0 0 0,-2 1 0,-3-2 0,-2 0 0,-11 1 0,-11-1 0,-3-2 0,-8-1 0,-4-2 0</inkml:trace>
  <inkml:trace contextRef="#ctx0" brushRef="#br4" timeOffset="499590">21739 12667 5734,'15'-7'0,"1"0"0,17-2 0,3 0 0,-3 1 0,5 3 0,8 0 0,-8 3 0,-8 4 0,3-2 0,-4 8 0,-28 41 0,-4-24 0,-9 6 0,-7 8 0,2-8 0,-4-3 0,-12 7 0,1-5 0,16-22 0,-19 3 0,5-21 0,8 2 0,-4-7 0,18 7 0</inkml:trace>
  <inkml:trace contextRef="#ctx0" brushRef="#br4" timeOffset="499915">22283 12570 5734,'-32'16'0,"1"-1"0,-4 11 0,8 2 0,17-2 0,-4 16 0,19-16 0,4-2 0,-1-7 0,22 22 0,-13-36 0,9 0 0</inkml:trace>
  <inkml:trace contextRef="#ctx0" brushRef="#br4" timeOffset="500149">22373 12809 5734,'31'-4'0,"1"0"0,-3 7 0,-6 4 0,-18 6 0,-3 13 0,-8-9 0,-2 3 0,-14 22 0,13-23 0,-8 9 0</inkml:trace>
  <inkml:trace contextRef="#ctx0" brushRef="#br4" timeOffset="500268">22488 13031 5734,'14'-2'0,"32"-11"0,-22 6 0,0 0 0,0-1 0</inkml:trace>
  <inkml:trace contextRef="#ctx0" brushRef="#br4" timeOffset="500422">22867 12451 5734,'-3'14'0,"0"-1"0</inkml:trace>
  <inkml:trace contextRef="#ctx0" brushRef="#br4" timeOffset="500791">23150 12498 5734,'-5'8'0</inkml:trace>
  <inkml:trace contextRef="#ctx0" brushRef="#br4" timeOffset="501940">22797 12747 5734,'20'-11'0,"-7"10"0,-21 41 0,0-9 0,-6 11 0,-3 6 0,8-11 0,2 2 0,-1-4 0,-1 2 0,0-1 0,-1 18 0,12-14 0,33-46 0,-13 3 0,6-12 0,0-4 0,-10 2 0,10-8 0,-13 10 0,2-1 0,-2 8 0,-3 4 0,-5 20 0,0 13 0,0 3 0,3 2 0,-2-2 0,4-1 0,28 0 0,-17-18 0,10-18 0,10-10 0,-7-2 0,2-13-820,-11-1 1,6-12 0,-2-1 0,-9 7 761,-10 12 1,-3-1-110,5-19 0,2-7 1,-6 11 166,-7 13 0,-1-13 0,-5 40 0,-3 8 0,2 3 0</inkml:trace>
  <inkml:trace contextRef="#ctx0" brushRef="#br4" timeOffset="502335">23387 13148 5734,'34'-19'0,"-6"4"0,-7 9 0,-6 5 0,-2 34 0,-9-16 0,-10 14 0,-3-1 0,1-14 0,-5 12 0,7-15 0,1-2 0,10 4 0,5-10 0,33-8 0,-19-3 0,17-5 0,-20 5 0,9-3 0,-6 3 0,4-1 0</inkml:trace>
  <inkml:trace contextRef="#ctx0" brushRef="#br4" timeOffset="502672">23719 13209 5734,'24'-26'0,"0"0"0,0 4 0,0 5 0,4 4 0,-4 13 0,-27 29 0,-1-12 0,-13 19 0,-2 0 0,5-13 0,-3 12 0,4-2 0,13-21 0,3 13 0,42-22 0,-21-2 0,0-1 0,4-2 0,-1-4 0,-3-1 0,1 0 0,20-8 0,-35 8 0</inkml:trace>
  <inkml:trace contextRef="#ctx0" brushRef="#br4" timeOffset="503269">20439 13111 5734,'9'26'0,"-3"-2"0,-2 15 0,1 4 0,-2-15 0,0 0 0,1 5 0,1 1 0,4 9 0,0-5 0,-2-9 0,0 2 0,-2-4 0,-8-20 0,-2 0 0</inkml:trace>
  <inkml:trace contextRef="#ctx0" brushRef="#br4" timeOffset="503517">20260 13384 5734,'0'-13'0,"36"-5"0,-11 13 0,6-1 0,5 1 0,12 3 0,-1 1 0,-19 0 0,0 1-357,20 0 1,-6 0 356,-19 1 0,22 2 0,-20-1 174,20 1-174,-28-2 0,1-1 0,-4-1 0</inkml:trace>
  <inkml:trace contextRef="#ctx0" brushRef="#br4" timeOffset="504295">21184 13384 5734,'26'-9'0,"-2"1"0,17 8 0,-22 2 0,19 3 0,-23 28 0,-9-16-355,2 21 355,-10-22 0,-11 9 0,-3 0 0,0-2 0,-5 2 0,-3-2 0,-23-15 0,15-1 88,-12-5-88,7-11 0,21 4 0,-14-6 0</inkml:trace>
  <inkml:trace contextRef="#ctx0" brushRef="#br4" timeOffset="504544">21526 13357 5734,'-39'17'0,"18"-8"0,2 5 0,0 5 0,1 9 0,6-5 0,-3 9 0,14 2 0,5 0 0,1-1 0,1 0 0,6-2 0,15-13 0,2-7 0,4 3 0,-2-3 0,0 0 0</inkml:trace>
  <inkml:trace contextRef="#ctx0" brushRef="#br4" timeOffset="505005">21828 13709 5734,'35'-15'0,"-16"6"0,11-2 0,-19 8 0,10-2 0,-6 5 0,-1 19 0,-11-8 0,-28 30 0,14-30 0,-14 11 0,15-13 0,1 3 0,3 0 0,20 9 0,-3-12 0,13 7 0,-15-10 0,1 0 0,-2 1 0,-1 0 0,-1 0 0,-11 27 0,-1-17 0,-12 20 0,-3-21 0,-1-3 0,-4 2 0,-11 0 0,-1-3 0,12-8-392,-20-2 392,32-6 0,0-3 0,2-1 0</inkml:trace>
  <inkml:trace contextRef="#ctx0" brushRef="#br4" timeOffset="510117">22391 13536 5734,'9'-5'0,"-1"0"0,-7 22 0,-2 0 0,-5 14 0,-4 8 0,0 0 0,2-7 0,-1 3 0,0 1 0,1 4 0,31-43 0,-17 25 0,27-46 0,-22 14 0,14-12 0,-13 12 0,20 7 0,-15 37 0,2-5 0,-3 11 0,25-15 0,-3-52 0,8 21-616,-28-19 1,-6-5 615,-4-4 0,-3 1 0,-1-2 0,1-7-221,-3 11 1,1-6 0,-1 5 220,-1-7 0,1 9 0,-1 2 0,-1 4 0,-3 21 0,-3-1 0</inkml:trace>
  <inkml:trace contextRef="#ctx0" brushRef="#br4" timeOffset="510656">22835 13626 5734,'47'-9'0,"-2"22"0,-36-1 0,2 16 0,-20-3 0,-3-1 0,4-5 0,-4 4 0,1-1 0,5-10 0,2-3 0,17 12 0,-3-11 0,19 8 0,-17-12 0,2 4 0,-13 13 0,-2-10 0,-6 12 0,-26-4 0,17-12 0,-21 8 0,5-17 0,12-1 0,-13-2 0,19-2 0,2 1 0</inkml:trace>
  <inkml:trace contextRef="#ctx0" brushRef="#br4" timeOffset="511086">23054 13706 5734,'26'-24'0,"-2"4"0,3 3 0,-8 13 0,11-4 0,-18 15 0,-3 8 0,-8 22 0,0-13 0,-7 16 0,-12-3 0,7-16 0,-4 7 0,1 1 0,7-11 0,2 14 0,23-29 0,18-7 0,-7-2 0,8-6 0,-23 7 0,-2 1 0,-9 2 0</inkml:trace>
  <inkml:trace contextRef="#ctx0" brushRef="#br4" timeOffset="511416">23369 13426 5734,'26'4'0,"0"0"0,16 5 0,-13 14 0,-6 3 0,3 5 0,-3-3 0,-6-7 0,-1-1 0,7 7 0,3 4 0,-5 2 0,-7 5 0,-5 4 0,-2-6 0,-1-9 0,-2 2 0,-3 14 0,-3 12 0,-1 0 0,-3-12-1526,-2-14 0,-2-1 1526,-2 9 0,-3 4 0,1-8 0,-8 1 665,0-4-665,17-26 0</inkml:trace>
  <inkml:trace contextRef="#ctx0" brushRef="#br4" timeOffset="531995">8723 238 5734,'1'19'0,"1"14"0,3 8 0,-1 2 0,-1-18 0,-1 1 0,3 24 0,0-4 0,-3-23 0,2 4 0,-1-2 0,-1-7 0,2 13 0,-4-18 0,0-8 0,-1-37 0,0 9 0,-1-24 0,0-2 0,1 19 0,0-4 0,-1-1 0,1-11 0,1 19 0,0-16 0,1 15 0,-1 15 0,0 14 0,0 15 0,0 14 0,0 3 0,1 2 0,-1 13 0,0-4 0,0-1 0,0-4 0,-1 8 0,0-35 0,-1-1 0,0-12 0,-2-24 0,1-8 0,2 5 0,-1-3 0,0-3 0,4-3 0,0 4 0,-1 3 0,2-14 0,-2 15 0,-5 47 0,3-7 0,-4 33 0,4-5 0,1 1 0,0 5 0,1-6 0,-1 3 0,2-6 0,-1-4 0,0 4 0,0-5 0,-1-2 0,1-14 0,0 8 0,1-36 0,1 8 0,2-20 0</inkml:trace>
  <inkml:trace contextRef="#ctx0" brushRef="#br4" timeOffset="533983">9170 471 5734,'13'12'0,"2"1"0,1 1 0,7 4 0,-12-8 0,8 5 0,-2-2 0,22 15 0,-14-9 0,15 10 0,-10-7 0,-10-7 0,2 2 0,4 2 0,7 4 0,-1 1 0,-8-8 0,-1 1 0,9 7 0,1-1 0,-11-6 0,-1 0 0,17 13 0,-10-7 0,5 3 0,-4-3 0,-5-4 0,-1-2-312,13 11 0,0-1 312,-15-12 0,1 0 0,14 8 0,1 2 0,-11-8 0,1 1 0,7 4 0,0 0 0,-6-4 0,-2-2 0,8 7 0,-2-3 0,2 3 0,1 0 0,-1 0 0,-9-6 0,1 1 0,2 2 0,3 1 0,-1 0 0,10 6 0,-3-1 0,-6-4 0,0-1 0,5 3 0,0 1 0,-2-2 0,-2-2 0,8 6 0,-12-8 0,6 4 0,0 1 0,-6-5 0,-8-5 0,1 1 0,12 9 0,9 6 0,0 0 0,-8-6 0,-14-9 0,1 0-797,12 10 1,10 6 0,0 1 0,-10-8 796,5 4 0,-8-7 0,4 4 0,-2-2-592,-5-4 0,-2-2 592,15 11 0,-14-11 0,1 1 0,0 0 0,0 0 0,16 9-186,-15-8 1,8 5 0,0 1 0,-6-5 185,-4-3 0,0 1 0,4 2 0,6 5 0,-1-1 0,-8-4 864,4 3-864,2 1 0,-1-1 0,-5-4 673,6 6-673,-9-8 0,8 7 0,2 2 0,-11-9 0,1 0 0,9 8 0,4 2 0,-2-1 0,3 1 0,-5-3 0,-13-10 0,2 2 0,7 4 0,8 6 0,3 2 0,-3-2 0,-8-6 0,-7-5 0,-1-1 0,13 9 0,4 2 0,-8-5 243,-10-6-243,18 11 0,-15-8 0,15 10 0,0 0 0,-10-6 281,0-1 0,1 1-281,8 7 0,-19-14-158,16 11 158,-25-18 3276,11 8-3239,-9-7-37,11 8 0,-14-10 0,1-4 0,-13-21 0,2 7 0,-11-15 237,6 16-237,-10-7 0,-3-1 0,1 2 0,-5-4 0,1 2 0,7 9 0,-23-14 0,21 13 0,-12-8 0,19 14 0,3 0 0,3 8 0,3 1 0,17 31 0,3-7 0,9 4 0,8 8 0,-2-5 0,-4-5 0,0-2-621,0 0 0,3 2 0,-6-5 621,4 0 0,-20-15 0,-5 0 0,-8 5 0,-32 10 0,9-9 0,-17 2 0,-1-2 0,14-5 0,-15 1 0,2 0 0,19-8 0,-22 3 0</inkml:trace>
  <inkml:trace contextRef="#ctx0" brushRef="#br4" timeOffset="536306">9181 573 5734,'18'20'0,"1"-1"0,-1 1 0,-1-3 0,16 17 0,-4-3 0,0 0 0,-2-1-820,-3-2 1,6 7 0,1 1 0,-7-7-156,8 10 975,-8-9 0,4 4 0,-2-1-352,0-2 0,-2-2 352,-6-8 0,1 1 0,6 8 0,3 3 0,-4-4 0,4 4-151,-6-5 1,5 7-1,1 2 1,-4-5 150,3 5 0,-1-1 0,0 0 0,2 2 0,-2-4 0,-5-4 0,-2-2 0,3 1 0,0-1 0,5 9 0,-2-5 0,5 6 0,-6-8 0,3 5 0,0-1 0,-3-4 0,3 4 0,0 0 54,0 0 1,4 4 0,-2 0 0,-5-9-55,3 5 0,-6-8 0,3 5 0,-2-3 123,-6-7 0,0-1-123,11 15 0,2 2 0,-6-5 0,-1-3 0,7 11 0,-7-12 0,2 5-214,3 2 0,1 4 1,-2-4 213,-7-10 0,1 2 0,2 3 0,4 6 0,1 1 0,0-1 0,-4-3 0,0 1 0,0-2 0,-2-1 0,0-2 0,-2-2 0,1 2 0,9 12 0,0 3 0,-3-7 0,-8-11 0,-3-3 0,10 14 0,-8-12 0,-1-1 0,8 10 0,-4-5 0,4 5 0,-2-3 0,-5-7 0,1 0 0,4 7 0,2 3 0,-3-5 0,2 5 0,-2-5 0,3 4 0,-2-2 0,-6-8 0,2 2 0,6 8 0,6 9 0,3 4 0,-2-3 0,-7-8 0,-2-5 0,0 0 0,-2-2 0,4 6 0,2 3 0,1 1 0,-2-2 0,-2-4 0,6 8 0,-3-4 0,0 1 0,1 1 0,0 0 0,-1-1 0,-1-3 0,-2-1 0,-1-3 0,-4-5 0,-2-2 0,10 14 0,-3-5 0,7 10 0,0 0 0,-5-7 0,-4-5 0,0-1 0,2 4 0,5 6 0,1 1 0,-1-1 0,-2-2 0,0 0 0,0-2 0,-3-3 0,3 5 0,1 0 0,-3-4 0,2 5 0,1-2 0,-6-5 0,-3-6 0,-2-3 0,2 3 0,1 0 0,-2-1 0,2 2 0,6 8 0,2 3 0,-3-3 0,-7-10 0,0-1 0,5 7 0,2 4 0,-4-6 0,4 7 0,-7-11 0,1 2 0,6 8 0,1 1 0,-6-7 0,2 1 0,-1 0 0,3 3 0,0 2 0,1 0 0,2 3 0,0-1 0,-3-3 0,-2-2 0,-1-3 0,1 2 0,3 4 0,2 4 0,1 0 0,-4-4 0,-2-3 0,-3-2 0,-1-2 0,2 1 0,-1 0 0,9 14 0,-2-3 0,-7-10 0,9 11 0,-6-9 0,6 9 0,0-3 0,-1-1 0,-2-4 1034,0 1 0,0 0-1034,-2-3 2658,-10-13-2658,9 12 1008,-14-18-1008,-15-41 0,-3-3 0,1 6 0,-2-5 0,-4-6 0,-3-4 0,2 6 0,7 12 0,-1 0 0,-6-12 0,-2-5 0,2 5 0,3 8 0,0 4 0,-5-13 0,-2-2 0,15 28 0,6 12 0,7 15 0,3 4-549,7 13 549,-7-12 0,2 2 0,3 4 0,1 2 0,2 4 0,0-1 0,4 9 0,1 1 0,-4-10 0,1 4 0,-1-1 0,-3-6-640,-2-5 1,-2-2 639,4 8 0,-1-2 0,0 4 0,-13-12 0,-19-3 0,-6-3 0,-2-5 238,-5-6 0,-2-1-238,-17-7 0,21 2 0,-21-2 0,21 3 0,3 0 0,0 0 0,-22-4 0,37 2 0</inkml:trace>
  <inkml:trace contextRef="#ctx0" brushRef="#br4" timeOffset="538913">9151 720 5734,'24'36'0,"1"5"0,0 1 0,-12-19 0,0 0-787,11 18 1,0 1 786,-8-16 0,1 1 0,2 4 0,2 3 0,0-1 0,1 2 0,1 1 0,-2-3 0,2 2 0,-1 0 0,-1-3 0,-1-1 0,-1-1 0,3 4 0,0 1 0,1 1 0,2 3 0,-1 0 0,1 4 0,1 0 0,-3-3-1093,-4-9 1,-2-2 0,1 1 1087,5 10 0,0 1 1,-1-2 4,2 2 0,-2-2-227,-5-11 1,-1 0 226,5 9 0,-1-1-209,-5-12 1,-2-1 208,1 1 0,2 4 0,2 3 0,2 6 0,2 1 0,-4-5 0,3 5 0,0 0 0,-1-1 0,4 7 0,-1-1 0,-5-8 0,-4-8 0,-2-2 0,10 19 0,0 0 0,-10-18 0,1 1 0,6 13 0,4 7 0,-3-5 0,-5-10 0,0-1 0,2 5 0,1 3 0,-2-5 0,-4-9 0,-2-3 0,0 1 0,1 2 0,4 9 0,0 1 0,-3-9 0,-1 1 0,4 6 0,0 3 0,0 0 0,2 4 0,-2-4 0,-2-4 0,0 0 0,2 3 0,1 4 0,0-1 0,0-1 0,0 0 0,-1-3 0,-2-4 0,1 2 0,1 3 0,4 7 0,1 4 0,0-3 0,-4-6 0,3 6 0,1 0 0,-4-8 0,2 7 0,3 4 0,-1-1 0,-1-2 0,-2-7 0,-2 0 0,-1-6 0,2 5 0,-1-1 0,3 7 0,2 2 0,-1 0 0,-2-3 0,-2-7 0,2 5 0,1 1 0,-2-1 0,5 9 0,0 2 0,-1-4 0,-3-8 0,-4-5 0,1-1 0,1 3 0,3 7 0,1 3 0,0-1 0,-1-4 0,4 8 0,-1-5 0,0 1 247,0 1 1,-1-1-1,1 1-247,-4-11 0,-1-1 0,2 2 0,-1 1 0,1 0 0,1 3 0,0 0 0,-1-1 0,-1-4 0,-1 0 0,-1-3 0,2 5 0,0-2 0,2 7 0,2 4 0,0 1 0,0-2 0,-3-5 0,-3-7-371,2 6 0,-1-3 371,0 0 0,1 5 0,1-1 0,-4-6 0,-3-9 0,1 0 0,4 8 0,5 8 0,-1 0 0,-1-5 0,-1 1 0,0 0 0,1 1 0,4 6 0,0 1 0,-1-3 0,2 4 0,0-2 0,0 0 0,-6-9 0,1 0 0,-1 1 0,1-1 0,0 1 0,1 1 0,-1-1 0,-1-2 0,1 1 0,-2-2 0,0 0 0,8 14 0,-3-4 0,-7-13 0,0 0 0,6 12 0,4 7 0,-7-14 0,2 5 0,1 2 0,0 0 0,0-3 0,0 3 0,0-3 0,0 2 0,2 3 0,-3-5 0,1 3 0,2 2 0,0 1 0,-1-1 0,-1-3 0,-2-3 0,2 2 0,-2-3 0,-2-2 0,1-1 0,2 7 0,-1-1 0,1 0 0,0 7 0,1 0 0,-3-4 0,-3-11 0,-1 1 0,4 8 0,2 4 0,0-1 0,-3-5 0,1-2 0,-3-4 0,-3-7 0,0 1 0,3 6 0,3 4 0,-1-1 0,4 9 0,-3-4 0,3 2 0,-2-2 0,0 0 0,-8-16 0,1 0 0,8 18 0,2 2 0,-8-16 0,0 1 190,5 10 0,-1-2-190,-3-7 0,-5-11 2420,6 14-2420,4 7 2800,-8-15-2800,10 20 134,-15-32-134,1 5 0,-4-10 0,-1 0 0,-5-10 0,-6-12 0,-8-16 0,-3-8 0,3 7 0,-1-2 0,0 1 0,-3-8 0,-1 0 0,4 6 0,-1 0 0,4 9 0,6 10 0,-11-19 0,24 50 0,0-5 0,10 22 0,-1-8 0,3 3 0,-1-2 0,0 1 0,1 0 0,1 3 0,5 4 0,3 3 0,-4-6 0,4 5 0,0 0 0,2 2 0,-8-10 0,-2-3 0,2 5 0,3 2 0,-2 0 0,-8-13 0,2 7 0,-9-15 0,-11-3 0,-36-8 0,10-3-514,2-1 1,1-1 513,0 1 0,-7-3 0,-1-1 0,-3 0 0,5 0 0,-3-1 0,3 1 0,3 0 0,-1 0 0,-6-1 0,3 0 0,17 5 0,-14-3 0,16 3 0,1 1 0,-1-1 0,10 3 0,1 0 0</inkml:trace>
  <inkml:trace contextRef="#ctx0" brushRef="#br4" timeOffset="546930">11999 1787 5734,'4'-9'0,"-2"1"0,4 13 0,-4-1 0,5 45 0,-5-27 0,2 25 0,-3-6 0,-1-20 0,0 21 0,4-37 0,2-3 0,12-22 0,3 1 0,4-3 0,-8 9 0,-2 5 0,5 11 0,-2 9 0,1 2 0,-9 14 0,-7-13 0,-8 11 0,-3 0 0,-1-5 0,-10 7 0,-6-5 0,-22-25 0,5 10 0,1-19 0,31 7 0,5 2 0,1 0 0</inkml:trace>
  <inkml:trace contextRef="#ctx0" brushRef="#br4" timeOffset="547152">12393 2030 5734,'-2'36'0,"-1"-4"0,2-2 0,-1-1 0,1 0 0,0 5 0,0 1 0,0 5 0,1-14 0,-2 7 0,1-24 0,-2-1 0</inkml:trace>
  <inkml:trace contextRef="#ctx0" brushRef="#br4" timeOffset="547954">11338 2511 5734,'-2'28'0,"1"0"0,0-2 0,-1 4 0,0 3 0,1-5 0,0-4 0,0 0 0,-2 8 0,3-9 0,9-28 0,5 3 0,21-29 0,-12 14 0,8 2 0,-19 15 0,-1 2 0,-2 3 0,-1 24 0,-4-15 0,-13 30 0,0-34 0,-13 9 0,-4-16 0,-2-3 0,0 1 0,-2-1 0,3-1 0,10-2 0,6-2 0,8-3 0,4 0 0</inkml:trace>
  <inkml:trace contextRef="#ctx0" brushRef="#br4" timeOffset="548321">11592 2787 5734,'34'-10'0,"5"34"0,-30-10 0,6 27 0,-17-27 0,1 9 0,-2 5 0,1-3 0,9-4 0,5-18 0,6-3 0,8-9 0,11-5 0,-7 1 0,9-3 0,-18 8 0</inkml:trace>
  <inkml:trace contextRef="#ctx0" brushRef="#br4" timeOffset="548915">10685 3119 5734,'5'12'0,"3"12"0,1 0 0,-1-2 0,-1 2 0,2 3 0,1 8 0,-2-3 0,-1-6 0,4 10 0,-4-9 0,-8-26 0,0 0 0</inkml:trace>
  <inkml:trace contextRef="#ctx0" brushRef="#br4" timeOffset="549510">10771 3385 5734,'17'-19'0,"1"1"0,-7 11 0,5 2 0,20 19 0,-17-1 0,12 10 0,-24-9 0,-2 1 0,-3-3 0,-2 3 0,-27 16 0,6-15 0,-1 0 0,-2-2 0,-2-6 0,-5-10 0,16-3 0,-2-6 0</inkml:trace>
  <inkml:trace contextRef="#ctx0" brushRef="#br4" timeOffset="549977">11004 3402 5734,'32'-22'0,"9"-1"0,-25 18 0,15 8 0,-21 4 0,-1 21 0,-10-13 0,-3 8 0,1-10 0,2-3 0,5 7 0,2-7 0,9 10 0,-7-9 0,5 9 0,-6 3 0,-2-6 0,-2 6 0,-11-3 0,1-7 0,-7 5 0,-29-2 0,20-10 0,-5 0 0,0-2 0,6-4 0,-5-1 0,8 0 0</inkml:trace>
  <inkml:trace contextRef="#ctx0" brushRef="#br4" timeOffset="555956">20686 6246 5734,'-18'37'0,"4"-5"0,2 1 0,3-7 0,1-1 0,-2 5 0,1 0 0,-1 1 0,1-3 0,2-5 0,-2 3 0,1-2 0,4-11 0,-5 17 0,7-24 0,-1 7 0</inkml:trace>
  <inkml:trace contextRef="#ctx0" brushRef="#br4" timeOffset="556193">20391 6467 5734,'28'0'0,"9"3"0,3 3 0,-3-2 0,0 2 0,7 1 0,0 0 0,-11-2 0,-4 0 0,-3 0 0,16 1 0,-22-5 0,1-2 0,-1-1 0,-2-1 0</inkml:trace>
  <inkml:trace contextRef="#ctx0" brushRef="#br4" timeOffset="556670">21172 6330 5734,'-12'38'0,"5"-16"0,-9 20 0,-1-1 0,5-13 0,0 1 0,-6 15-804,-1 1 804,16-36 195,-2 1-195,8-9 0,7-4 0,3-5 0,10-1 0,3 1 0,1 3 0,19-3 0,-8 21 0,-24-6 609,12 11-609,-32 11 0,2-15 0,-9 15 0,-9-16 0,-2-5 0,1 1 0,-18-3 0,0-6 0,19-5 0,-2-4 0,3-4 0,17 0 0,1-8 0</inkml:trace>
  <inkml:trace contextRef="#ctx0" brushRef="#br4" timeOffset="556923">21422 6684 5734,'-10'28'0,"0"0"0,1-3 0,1-2 0,-5 22 0,6-24 0,-5 20 0,6-23 0,2-8 0,-2-1 0,2-10 0</inkml:trace>
  <inkml:trace contextRef="#ctx0" brushRef="#br4" timeOffset="559202">20343 13816 5734,'-9'15'0,"-1"30"0,2 3 0,3-14 0,0 5 0,-1 8 0,1-9 0,1-8 0,-1 17 0,0-13 0,3-19 0,-2 11 0,2-18 0</inkml:trace>
  <inkml:trace contextRef="#ctx0" brushRef="#br4" timeOffset="559529">20043 14091 5734,'21'0'0,"-1"-1"0,17-1 0,3 1 0,-5-1 0,3 1 0,4-1 0,-6 2 0,-4 0 0,3-1 0,8-3 0,-3-1 0,-18 0 0,8-6 0,-21 6 0,-1-2 0,0 1 0</inkml:trace>
  <inkml:trace contextRef="#ctx0" brushRef="#br4" timeOffset="560094">20834 13649 5734,'-3'42'0,"2"-19"0,-3 18 0,2-16 0,-4 15 0,2-10 0,-1 6 0,1-8 0,2-14 0,-3 15 0,16-29 0,-6 5 0,11-15 0,-6 3 0,11-5 0,3 1 0,-3 3 0,4-1 0,-1 2 0,-13 10 0,0 3 0,4 24 0,-10-16 0,-11 16 0,-5-1 0,-2-15 0,-13 0 0,0-6 0,13-11 0,-18-17 0,19 3 0,0 0 0,2 2 0</inkml:trace>
  <inkml:trace contextRef="#ctx0" brushRef="#br4" timeOffset="560539">21063 13973 5734,'25'-9'0,"-8"4"0,18 3 0,-18 11 0,1 2 0,-17 30 0,-2-23 0,-7 21 0,-2-13 0,4-10 0,-10 22 0,11-25 0,-2 11 0,14-21 0,28-4 0,-13-1 0,5-1 0,2 0 0,0 1 0,4 0 0,-9 2 0</inkml:trace>
  <inkml:trace contextRef="#ctx0" brushRef="#br4" timeOffset="616787">1763 501 5734,'-3'8'0,"1"2"0,2 2 0,1 18 0,-1-13 0,1 27 0,-1-27 0,1 9 0,0 3 0,0 2 0,1 16 0,0-13 0,-1-13 0,1 16 0,0 6 0,0-8 0,0 0 0,1 11 0,0 0 0,-2-16 0,1-1 0,1 2 0,0-1 0,0-1 0,-1-1 0,1 1 0,0 1 0,2 18 0,-1-3 0,-2-15 0,1-1 0,1 4 0,-1 5 0,0-4 0,0-1 0,1 7 0,0 10 0,0-10 0,-1-5 0,0 3 0,0 2 0,-1-11 0,-1-3 0,1 3 0,0 1 0,0 2 0,-1-4 0,1-3 0,0 10-335,0-9 0,-1-2 335,0-6 0,0 11 0,0 1 0,0-1 0,0 0 0,0 2 0,-1-4 0,1 1 0,0 12 0,0 2 0,-1-8 0,1 0 0,-1 4 0,1-2 0,-1 4 0,1-14 0,-1 17 0,0-5 0,0-1 0,-1-1 335,1 0 0,0 4-335,-1 2 0,1-3 0,0-1 0,-1 1 0,1 3 0,0-5 0,-1-3 0,1 1 0,0 0 0,-1 2 0,2 0 0,-1-4 0,0 1 0,1-1 0,-1 2 0,1-4 0,0-2 0,0-1 0,1 22 0,0-1 0,-1-21 0,1 0 0,-1 1 0,1 4 0,-1-11 0,2 15 0,-1 1 0,-1-11 0,2 5 0,-1-1 0,-1-7 0,3 7 0,-3-8 0,2-39 0,-2-2 0,1-32 0</inkml:trace>
  <inkml:trace contextRef="#ctx0" brushRef="#br4" timeOffset="618613">225 2119 5734,'31'7'0,"-5"-4"0,0 0 0,10-2 0,6-1 0,0 0 0,-1-1-988,-3-1 0,-1-1 988,-9 0 0,12-2 455,1 0-455,-5 1 0,0-1 0,-10 1 0,0 1 0,8-2 0,1 1 0,-7 1 0,-1 0-863,8-1 863,-9 1 0,2 1 0,8-2 0,-3 1 0,3 0 0,3-1 0,-1 1 0,-12 1 0,20-1 0,3 0 0,-9 0 0,5 1 0,9-2 0,-10 2 0,-3 0 0,-1 0 0,4 0 0,7 0 0,-3 1 0,0 0 456,-17 0 1,4 0 0,-1 0-457,12 1 0,-5-1 0,2 1-219,0-1 0,-1 1 219,-3-1 363,0 0 0,2 0-363,-2 0 0,0 0 0,6-1 0,6 1 0,-13 0 0,4-1 0,1 1 0,-3 0 0,2 0 0,-3 0 0,3 0-768,-2 0 1,3 0 0,-1 0-1,-4 1 768,7-1 0,-3 1-560,-7 0 1,1-1 0,-4 1 559,13 0 79,-7 0 1,9 0-1,-2 0-79,-1 0 0,-1 0 0,-2 0-241,6 1 1,1-1 240,-2 0 0,1 0 0,-8 0 2154,-2-1-2154,-3 1 0,10-1 0,1 0 0,-7 1-24,-6 0 0,0-1 24,15 0 0,7 1 0,-7-1 0,-14 0 0,0 1-411,8-1 1,5 1 0,-2-1 410,-7 0 0,0 1 0,0-1 0,7 1 0,2-1 0,-2 1 0,-6-1 0,-3 1 0,-2 0 0,-7-1 0,3 1 0,14 0 0,11-1 0,1 1 0,-10 0-446,-7 0 0,-2-1 446,0 1 0,3 0 0,3 0 0,-2 0 0,9 0 0,-1 0 0,-3 0 0,-2 1 0,2-1 0,-7 0 0,6 1 0,3-1 0,-1 1 0,-4 0 0,3 0 0,-3 0 0,0 1 0,1-1 0,1 0 0,-4 0 0,3 1 0,-6 0 656,8-1-656,-22 0 2193,10-1-2193,-14-8 79,-8 0 1,1-5-1,-8 2 1</inkml:trace>
  <inkml:trace contextRef="#ctx0" brushRef="#br4" timeOffset="622096">129 2133 5734,'13'-2'0,"5"-2"0,-4 1 0,11-2 0,-12 2 0,15-2 0,-14 2 0,13-4 0,-11 4 0,16-4 0,-15 3 0,20-4 0,-18 3 0,5 0 0,-9 1 0,-3 1 0,0 0 0,0 0 0,0 0 0,2 0 0,-1 0 0,1 0 0,-1 0 0,-1 1 0,4-1 0,-3 0 0,8-2 0,-2 2 0,-1-2 0,5 0 0,-10 2 0,11-2 0,-12 2 0,6-1 0,-6 1 0,-1 1 0,1-1 0,5-1 0,-5 1 0,11-2 0,-10 2 0,5-1 0,0 0 0,-6 1 0,6 0 0,-8 0 0,1 1 0,0 0 0,-5-4 0,-4 1 0,-5-3 0</inkml:trace>
  <inkml:trace contextRef="#ctx0" brushRef="#br4" timeOffset="624769">449 2197 5734,'-6'-6'0,"1"0"0,-1-1 0,0 1 0,4-1 0,9-2 0,13-4 0,-1 4 0,10-5 0,5-1 0,3 1 0,1-1 0,-5 1 0,-1 1 0,3 0 0,-4 2 0,-7 2 0,12-3 0,-6 2 0,9-2 0,-22 6 0,18-4 0,-15 5 0,19-5 0,-19 5 0,3 0 0,19-5 0,-25 5 0,26-5 0,-22 4 0,-3 1 0,1 0 0,-2 0 0,-5 2 0,9-4 0,-7 2 0,4-2 0,5-3 0,-10 5 0,11-7 0,-13 7 0,2-3 0,0 0 0,-5 1 0,7-4 0,-7 4 0,7-9 0,-5 6 0,1-4 0,-3 5 0,3-6 0,-5 6 0,11-12 0,-10 12 0,7-12 0,-8 10 0,4-5 0,4-12 0,-7 13 0,11-22 0,-12 23 0,5-14 0,-5 14 0,3-10 0,-2 5 0,0 3 0,1-7 0,-4 11 0,4-9 0,-4 8 0,2-3 0,1-4 0,-2 6 0,4-11 0,-4 13 0,1-4 0,0 1 0,-1 4 0,1-6 0,-2 7 0,2-2 0,3-8 0,-3 7 0,12-24 0,-11 23 0,9-14 0,1-1 0,-6 11-407,16-23 407,-19 29 0,12-15 0,-10 13 0,9-10 0,0 1 0,-10 13 0,9-12 0,-1 5 0,-9 8 0,9-8 0,-7 7 0,-2 2 0,14-11 0,-12 10 0,7-7 0,-10 10 407,10-7-407,-2 2 0,14-11 0,-13 10 0,7-3 0,-1 1 0,-5 3 0,18-11 0,-23 14 0,-3 2 0,3-1 0,12-7 0,-11 6 0,12-6 0,11-4 0,-21 11 0,10-5 0,2 1 0,5 1 0,0-1 0,3 1 0,6 2 0,-15 2 0,23-4 0,-32 7 0,11 0 0,1-1 0,-6 1 0,18-1 0,0 0 0,-18 2 0,26-2 0,-20 1 0,-3 1 0,1 0 0,23-1 0,-1-1 0,-21 2 0,3 0 0,7 0 0,-7 0 0,-5 1 0,13-2 0,-1 1 0,-16 1 0,13-1 0,1 0 0,-12 1 0,17-1 0,0-1 0,-18 2 0,26-2 0,-17 0 0,-10 2 0,15-3 0,2 1 0,-11 0 0,7 0 0,4-1 0,0-1 0,-4 1 0,12-2 0,-2 0 0,-4 0 0,-19 2 0,11-2 0,8-1 0,-20 3 0,18-3 0,-26 4 0,-3 0 0,2 0 0,-7 1 0,1 1 0</inkml:trace>
  <inkml:trace contextRef="#ctx0" brushRef="#br4" timeOffset="626497">1721 674 5734,'-2'-14'0,"1"2"0,-2-3 0,-1-18 0,2 17 0,-3-17 0,2 5 0,0 14 0,-1-13 0,0 0 0,2 10 0,-5-26 0,3 15 0,0 6 0,-1-6 0,3 15 0,-2-9 0,2 7 0,-5-19 0,4 19 0,-2-8 0,2 11 0,0-4 0,-1-4 0,0 4 0,0-6 0,2 12 0,-2-7 0,2 6 0,-2-8 0,2 8 0,-2-10 0,3 11 0,-1-1 0</inkml:trace>
  <inkml:trace contextRef="#ctx0" brushRef="#br4" timeOffset="627597">1303 752 5734,'16'-6'0,"0"1"0,-3-1 0,-1 1 0</inkml:trace>
  <inkml:trace contextRef="#ctx0" brushRef="#br4" timeOffset="628581">1112 1150 5734,'13'-6'0,"-3"1"0,22-9 0,2 0 0,9-3 0,-11 3 0,-14 7 0</inkml:trace>
  <inkml:trace contextRef="#ctx0" brushRef="#br4" timeOffset="628734">1530 1000 5734,'21'-5'0,"9"-3"0,-13 4 0,7-1 0</inkml:trace>
  <inkml:trace contextRef="#ctx0" brushRef="#br4" timeOffset="631375">1773 972 5734,'8'-5'0,"0"-1"0,-5 8 0,2 4 0,-3 3 0,-10 16 0,2-3 0,-8 3 0,6 10 0,5-20 0,7 5 0,0-18 0,18-26 0,-14 11 0,7-16 0,-11 14 0,-3 5 0,-4 0 0,-4 10 0,-17 28 0,12-13 0,-8 17 0,18-6 0,2-14 0,13 0 0,-5-16 0,13-25 0,-16 15 0,3-12 0,-17-3 0,1 17 0,-14-8 0,8 24 0,-2 4 0,9 5 0,6-4 0,11 0 0,2-11 0,8-9 0,-11 1 0,1-5 0,-6-3 0,-7-3 0,-1 3 0,-8 5 0,2 13 0,1 6 0,2 5 0,4 0 0,-1 2 0,2-4 0,-1-2 0,17-3 0,21-6 0,6-1 0,7 1 0,-5-3 0,6 3 0,-10 6 0,1 3 0,-4 0 0,-9-2 0,0 0 0,9 1 0,6 2 0,-4 1 0,-2 3 0,-2 1 0,1 1 0,1-1 0,-1 0 0,-1 0-321,-7-2 1,-5-2 320,-8-3 0,6 2 0,3 2 0,-2-1 0,-1-1 0,-11-5 0,2-2 0,-3-4 0,0-3 0</inkml:trace>
  <inkml:trace contextRef="#ctx0" brushRef="#br4" timeOffset="631867">2942 1065 5734,'-5'38'0,"4"-19"0,10 15 0,4-1 0,0-15 0,17 17 0,-3-30 0,6-23 0,-3 7 0,-4-19 0,-21-4 0,-3 11 0,-2-3 0,-6-1 0,-28 1 0,9-1 0,-14 17 0,19 21 0,12-4 0,-4 6 0</inkml:trace>
  <inkml:trace contextRef="#ctx0" brushRef="#br4" timeOffset="632318">3294 1053 5734,'6'2'0,"-2"2"0,-6 3 0,0 1 0,0-1 0,0-2 0,0-3 0</inkml:trace>
  <inkml:trace contextRef="#ctx0" brushRef="#br4" timeOffset="632948">3590 830 5734,'13'-4'0,"29"-11"0,-21 8 0,21-6 0,-22 5 0,-6 3 0,-10-3 0,-29 14 0,1-4 0,-11 9 0,22-7 0,1 0 0,-16 5 0,13-4 0,-11 4 0,17-5 0,3 18 0,3-10 0,8 31 0,-1-28 0,6 14 0,11-16 0,-7-5 0,23 3 0,-21-8 0,23 5 0,2 2 0,-7-1-523,4 1 523,-23-4 0,0 1 0,-1-1 0,-1 1 0,7 22 0,-13-15 0,2 18 0,-30-11 0,-6-3 0,2-1-496,-4 2 1,0-2 495,7-9 0,-8-3 0,-1-1 0,-1-1 0,2-1 0,0 0 0</inkml:trace>
  <inkml:trace contextRef="#ctx0" brushRef="#br4" timeOffset="634382">1891 469 5734,'17'-3'0,"-3"-1"0,9 0 0,24-9 0,-14 4 0,-8 1 0,1 1 0</inkml:trace>
  <inkml:trace contextRef="#ctx0" brushRef="#br4" timeOffset="634594">2440 331 5734,'28'-5'0,"19"-2"0,-26 4 0,15-2 0,4 0 0,-9 1 0,-1 0 0,2 0 0,-1 0-213,0 0 1,-4 1-1,-10 1 1,4 1 0</inkml:trace>
  <inkml:trace contextRef="#ctx0" brushRef="#br4" timeOffset="636144">1197 485 5734,'10'19'0,"1"3"0,6 15 0,-3-8 0,-3-5 0,8 16 0,-6-12-483,3 9 483,-10-23 118,8 18-118,-7-16 0,5 13 0,-7-18 0,-1-2 0,0 3 0,-1-1 0</inkml:trace>
  <inkml:trace contextRef="#ctx0" brushRef="#br4" timeOffset="637390">1508 2430 5734,'-1'32'0,"1"-3"0,11 2 0,3-1 0,-2-2 0,1 3 0,5-4 0,10-16 0,1-6 0,-4-2 0,4 1 0,0-6 0,-12-22 0,-6-4 0,1 1 0,-1-2 0,-3-1 0,-12-6 0,-10 8 0,-4 2 0,-10-9 0,4 14 0,-3 6 0,-16 21 0,13 2 0,-2 5 0</inkml:trace>
  <inkml:trace contextRef="#ctx0" brushRef="#br4" timeOffset="649453">5228 249 5734,'5'29'0,"1"0"0,4 15 0,3 6 0,-1-7 0,1 4 0,-3-12 0,2 9 0,1 0 0,-4-12 0,0-1 0,2 8 0,-1-3 0,-6-22 0,3 13 0,-2-24 0,1 1 0</inkml:trace>
  <inkml:trace contextRef="#ctx0" brushRef="#br4" timeOffset="649831">5605 601 5734,'11'40'0,"7"5"0,7-15 0,-5-7 0,8-4 0,4-44 0,-3-12 0,-8 11-804,9-12 0,-5 0 804,-27 15 95,-6 0 1,-5 0-96,-10-7 0,7 9 0,-1 2 0,-9 5 0,-9 14 0,-1 4 0,7 1 0,-6 2 0,0 0 0</inkml:trace>
  <inkml:trace contextRef="#ctx0" brushRef="#br4" timeOffset="650519">6027 343 5734,'13'16'0,"-2"-1"0,-1 15 0,0 3 0,-1-3 0,3 4 0,0 0 0,6 9 0,-4-11 0,1 4 0,-13-32 0,-3-6 0,-5-19 0,-2-9 0,1-18 0,3 0 0,2-1 0,3 22 0,1 2 0,2-5 0,3 2 0,8-10 0,-5 15 0,14-21 0,8 39 0,-10-7 0,8 25 0,-16 30 0,-8-23 0,-5 13 0,-4 0 0,-2-18 0,-11 16 0,7-22 0,3-2 0,-1 4 0,8-4 0,5 2 0,25 15 0,-14-10 0,15 11 0,-19-9 0,1 12 0,-13 7 0,-2-1 0,-18-3 0,-9-11 0,-2-2 0,-3 3 0,-1-2 0,-2-1 0,9-10 0,1-2 0,-10 1 0,-8-5 0,30-8 0</inkml:trace>
  <inkml:trace contextRef="#ctx0" brushRef="#br4" timeOffset="652132">5046 791 5734,'-34'13'0,"0"-1"0,-1 1 0,8-2 0,-2-1 0,-10 6 0,-4 1 0,8-3 0,3-1 0,-6 3 0,2-2 0,14-5 0,-25 9 0,34-11 0,-6 0 0,10-3 0,0 0 0,-1-4 0,1-1 0</inkml:trace>
  <inkml:trace contextRef="#ctx0" brushRef="#br4" timeOffset="652870">4303 665 5734,'37'-24'0,"0"0"0,-4 1 0,-5 7 0,-15 14 0,15 24 0,-16-9 0,9 20 0,-20 2 0,-5 0 0,2-3 0,1 1 0,0 6 0,0-8 0,2-4 0,0 0 0,2 1 0,8 1 0,-3-8 0,4 3 0,-5-12 0,-2-4 0,2 7 0,-6-6 0,-21 31 0,9-20 0,-3 0 0,1 3 0,-4 22 0,10-18 0,-1 21 0,20-7 0,5-1 0,-2-1 0,2 2 0,4 3 0,-1-8 0,-1-3 0,0 2-624,0-1 0,-1-3 624,-9-12-148,0 4 0,-1 2 148,-1-3 0,-13 12 0,-6-2 0,-6-16 0,-2 0 0,-3 0 0,-14-7 0,1-4 0,3-1 0,-1 0 0,-1 0 0</inkml:trace>
  <inkml:trace contextRef="#ctx0" brushRef="#br4" timeOffset="664975">3027 2460 5734,'-17'-1'0,"-8"1"0,-2 0 0,-2 1 0,-3 2 0,-7 0 0,5 0 0,-2 1-273,-2 0 0,1 1 273,3 0-569,9-1 569,-5 1 0,-1 2 0,-1 0 0,3-1 0,-5 7 0,-9 4 0,8-1 0,6 1 133,-4 0 1,0 6-134,12 5 0,5 0 0,0-1 0,-2 1 0,6 3 0,16-2 0,8-2 260,6-1-260,18-2 0,4-5 0,-3-16 0,11-18 0,-4-6 0,-24 5 294,-5-22 0,-11-3-294,-24 9 0,-9 2 0,-4 4 0,-3 12 0,2 16 0,-6 6 0,7 0 0,3 2 0,-8 4 0,5-1 0,22-6 0</inkml:trace>
  <inkml:trace contextRef="#ctx0" brushRef="#br4" timeOffset="682341">246 5991 5734,'-8'4'0,"-4"7"0,5-1 0,-3 15 0,0 2 0,4-5 0,-5 26 0,13-35 0,7 9 0,4 1 0,6 3 0,5 4 0,4-2 0,4-7-684,6 1 684,-17-13 0,17 2 0,-19-8 0,22-13 0,-31 0 0,2-16 0,-10 10 0,-7-26 0,-3-4 0,1 12 0,1-11 0,-7 4 0,-20 21 0,6 8 0,-12-4 0,13 13 0,1 2 0,6 2 0,-20 2 0</inkml:trace>
  <inkml:trace contextRef="#ctx0" brushRef="#br4" timeOffset="684079">736 5966 5734,'-5'-8'0,"-3"7"0,-3 46 0,2-13 0,3-1 0,0 9 0,1 3 0,0-8-1639,0-4 1,0 0 1224,-1 8 0,0 6 0,0-5 414,1-7 0,0-4 1225,-2 16-1225,0-2 0,0-2 0,1-6 79,1-7 0,1-2-79,2-10 0,-4 14 0,2-4 2400,-2 2-2400,2-8 0,3-22 0,-1-1 0</inkml:trace>
  <inkml:trace contextRef="#ctx0" brushRef="#br4" timeOffset="684705">787 6396 5734,'-1'44'0,"0"0"0,1-14 0,0 0 0,0 6 0,0 1 0,1-4 0,0-5 0,0-4 0,0 19 0,0-26 0,-4-15 0,-1-23 0,0 1 0,-2-27 0,0 7 0,3 10 0,-3-8 0,5 16 0,-1-21 0,5-2 0,2 10 0,1 0 0,4-3-481,3 0 481,-7 25 0,1-3 0,3 1 0,20 2 0,-13 8 0,18 8 0,-13 14 0,-3-1 0,-2 4 0,-18 13 0,-3-20 0,-8 15 0,-26-14 0,21-7 481,-23 5-481,26-9 0,-5 0 0,4-3 0,-2-2 0</inkml:trace>
  <inkml:trace contextRef="#ctx0" brushRef="#br4" timeOffset="685067">1148 6136 5734,'43'-12'0,"-16"3"0,-2 1 0,5-1 0,8-4 0,-27 9 0,5-3 0,-5 3 0,-3 0 0,-2 2 0</inkml:trace>
  <inkml:trace contextRef="#ctx0" brushRef="#br4" timeOffset="685300">1294 6261 5734,'9'7'0,"-4"-2"0,15-6 0,-3-3 0,-3 2 0,4 0 0,-6 2 0</inkml:trace>
  <inkml:trace contextRef="#ctx0" brushRef="#br4" timeOffset="686768">1629 5986 5734,'4'34'0,"0"0"0,0 6 0,1-5 0,1 2 0,-2-10 0,1-1 0,3 19 0,1 0 0,0-2 0,-6-25 0,5 16 0,-6-25 0,7-19 0,0-3 0,9-26 0,-8 18 0,2-4 0,-6 11 0,4 5 0,13 10 0,19 23 0,-11-2 0,-9-5 0,-1 0 0,5 4 0,-4-5 0,0 1 0,-7-23 0,-10-2 0,3-14 0,-10-16 0,-3-2 0,2 6 0,0 2 0,-1-6 0,0 9 0,1 9 0,-2-15 0,3 23 0,0 1 0,1 0 0,-1 2 0,1 4 0,0 2 0</inkml:trace>
  <inkml:trace contextRef="#ctx0" brushRef="#br4" timeOffset="687038">2048 6175 5734,'14'38'0,"0"1"0,2 7 0,0-4 0,-1 2 0,-5-19 0,-2-2 0,-1-6 0,-1-1 0,3 3 0,-7-16 0,-1-3 0,-4-14 0</inkml:trace>
  <inkml:trace contextRef="#ctx0" brushRef="#br4" timeOffset="687773">2218 5884 5734,'-1'-11'0,"0"5"0,4 29 0,1 27 0,1-5 0,-1 2 0,0-7 0,1 6 0,0-4 0,-1-4 0,1-7 0,-1 0 0,1 3 0,1-12 0,-1-28 0,1-2 0,1-21 0,-1-4 0,-1 9 0,2-8 0,0 3 0,-2 18 0,28 19 0,-11 6 0,0 4 0,-1-2 0,-2 0 0,2 2 0,-3-2 0,-8-6 0,-1-4 0,1 2 0</inkml:trace>
  <inkml:trace contextRef="#ctx0" brushRef="#br4" timeOffset="688020">2656 6026 5734,'5'25'0,"0"0"0,5 18 0,4-5 0,-1-1 0,-2-7 0,4 14 0,0-4 0,-10-25 0,3 6 0,-6-15 0,-1-3 0</inkml:trace>
  <inkml:trace contextRef="#ctx0" brushRef="#br4" timeOffset="688493">1476 7191 5734,'3'29'0,"1"-1"0,6 8 0,1 0 0,-1-2 0,1 3 0,1 0 0,0 4 0,-9-21 0,3 15 0</inkml:trace>
  <inkml:trace contextRef="#ctx0" brushRef="#br4" timeOffset="688705">1317 7504 5734,'24'-23'0,"1"4"0,2 2 0,-4 4-665,0 0 0,1 0 665,-5 3 0,1 0 0,-1-1 0,0 0 0</inkml:trace>
  <inkml:trace contextRef="#ctx0" brushRef="#br4" timeOffset="689173">1769 7062 5734,'13'37'0,"0"1"0,2-2 0,0 1 0,-2-6 0,0-3 0,-1 2 0,4-5 0,9-15 0,-14-8 0,14-2 0,-11-15 0,-6 7 0,14 3 0,-13 8 0,19 24 0,-9-4 0,3 5 0,7-7 0,-16-18 0,10-1 0,-7-20 0,-1-7 0,-1 0 0,1-1 0,-3-4 0,-11-15 0,-5 2 0,2 3 0,-4 4 0,-2-6 0,-1 11 0,-4 15 0,-11-17 0</inkml:trace>
  <inkml:trace contextRef="#ctx0" brushRef="#br4" timeOffset="689541">2274 7287 5734,'40'-28'0,"-3"6"0,-12 33 0,-11 4 0,-5 14 0,-3 4 0,-7 0-519,-2-4 0,0-2 519,1-8 0,-1-3 17,-1 14-17,2-15 0,-1 13 0,3-15 0,4-7 0,1-1 385,13-18 0,4-6-385,-1 1 0,0 1 0,-1 0 0,-6 5 0</inkml:trace>
  <inkml:trace contextRef="#ctx0" brushRef="#br4" timeOffset="689974">2570 7084 5734,'-3'10'0,"0"-4"0,5 26 0,3 16 0,0-7 0,0 1 0,-1-7 0,0 7 0,0-8 0,3 1 0,0-26 0,15-19 0,-12-7 0,1-8 0,1 0 0,-2 5 0,0-1 0,16 17 0,6 22 0,-4 0 0,0 2 0,10 8 0,-1 1 0</inkml:trace>
  <inkml:trace contextRef="#ctx0" brushRef="#br4" timeOffset="690337">3076 7313 5734,'8'-20'0,"1"2"0,-3 11 0,21-12 0,-13 9 0,19 2 0,-25 12 0,2 43 0,-9-26 0,-2 10 0,1 1 0,1-2 0,4-1 0,2-13 0,11-19 0,10-11 0,-7 6 0,0-4 0,-16 11 0</inkml:trace>
  <inkml:trace contextRef="#ctx0" brushRef="#br4" timeOffset="690753">1937 8354 5734,'-3'10'0,"6"14"0,3 4 0,2 2 0,-1 1 0,2 4 0,7 12 0,-1-1 0,-1-4-834,1 2 1,-1-4 833,-10-24 0,0-3 0,-2-1 0</inkml:trace>
  <inkml:trace contextRef="#ctx0" brushRef="#br4" timeOffset="690941">1815 8710 5734,'19'-21'0,"0"0"0,9 0 0,6 0 0,-5 4 0,11-2-547,-9 5 1,4-1 0,-5 2 0,3-1 0,10-4 0</inkml:trace>
  <inkml:trace contextRef="#ctx0" brushRef="#br4" timeOffset="691403">2310 8311 5734,'8'42'0,"0"0"0,1 2 0,0-7 0,3 4 0,-5-17 0,10-4 0,3-3 0,-6-12 0,21-2 0,-19-22 0,-3-4 0,1 3-281,0-3 0,-2 1 281,-7 11 137,0 2-137,2-2 0,17 35 0,1-1 0,7-2 0,1-4 0,3-6 0,10-20 0,-32-28 0,-8 10 425,-1-12-425,-9-6 0,-3 0 0,2 5 0,-1-2 0,-2 1 0,-6 6 0,9 21 0,-6-11 0</inkml:trace>
  <inkml:trace contextRef="#ctx0" brushRef="#br4" timeOffset="691856">2865 8294 5734,'20'-17'0,"1"0"0,5 7 0,-3 5 0,-8 11 0,9 12 0,-21-8 0,-1 23 0,-2-17 0,-2 16 0,-6-11 0,4-8 0,-3 7 0,8-11 0,9 1 0,1-3 0,7 2 0,-4-2 0,10 21 0,-14-15 0,3 17 0,-30-13 0,-8-2 0,-8 2-539,5-1 1,0-2 538,-3-5-729,-3-5 729,13-2 0,-9-1 0,13-4 0,5-2 0,-3-2 0</inkml:trace>
  <inkml:trace contextRef="#ctx0" brushRef="#br4" timeOffset="692308">3128 8080 5734,'3'29'0,"5"17"0,1 2 0,0-9-1440,1 8 1,-1-3 1439,-3-17-283,0 3 0,1-1 283,0-1 367,-2-1 0,1-4-367,-2-16 0,-1-8 0,1-5 0,1-18 0,-2-5 0,1 4 675,0-2 1,1-1-676,-2 8 1360,1-3-1360,6 0 0,0 9 0,3 8 0,24 33 0,-19-14 0,17 17 0,-8-6 0,-14-12 0,13 9 0,-14-23 0,-2 0 0,2-9 0</inkml:trace>
  <inkml:trace contextRef="#ctx0" brushRef="#br4" timeOffset="692735">3555 8251 5734,'12'-32'0,"25"1"0,-18 26 0,27 6 0,-33 7 0,-11 32 0,-6-23 0,-14 20 0,17-21 0,3-5 0,13 4 0,-1-11 0,26 18 0,-26-12 0,15 13 0,-29 19 0,-2-22 0,-4 6 0,-7-1 0,-15-16 0,-2-4 0,-5 7 0,5-10 0,0-1 0</inkml:trace>
  <inkml:trace contextRef="#ctx0" brushRef="#br4" timeOffset="693787">1695 5802 5734,'-7'8'0,"-2"1"0,-9 21 0,0 5 0,0 3 0,4-1 0,-2 13 0,0 1 0,5-9-1639,3-8 1,2-1 1101,-3 11 1,0 6-1,2-3 537,6 4 0,4-4 531,-1-13 0,2 2-531,2 8 0,2 4 0,4-4 0,10 0 0,3-4-93,-4-3 1,1-3 0,4-8 0,0-6 0,2-4 0</inkml:trace>
  <inkml:trace contextRef="#ctx0" brushRef="#br4" timeOffset="694604">3830 7630 5734,'-1'21'0,"1"-7"0,4 11 0,9 9 0,6 4 0,-3-9 0,3 0 0,0 1 0,-2 1 0,-1 1 0,5 3 0,3 1 0,6 6 0,2 1 0,-2-3 0,-6-7 0,-2-3 0,-1 1 0,1 1 0,4 6 0,1 4 0,-5 0 0,-9-3-496,-14 6 1,-11-2 0,0 1 495,4 5 0,0 1 0,-3-2-507,-4-3 1,-3-1-1,0-5 507,-2-2 0,-2-7-76,0-10 0,1-5 0,-2-3 0,-21 8 0</inkml:trace>
  <inkml:trace contextRef="#ctx0" brushRef="#br4" timeOffset="695820">1551 5636 5734,'-19'0'0,"-23"3"0,17 0 0,-14 2 0,-4 2 0,15-2 0,0 1 0,-2 0 0,-1 0 0,2 0 0,4 1 0,12-3 0,-23 19 0,22-11 0,-8 24 0,2 5 0,10-6 0,8-1 0,3 6 0,3-8 0,10-4 0,12-5 0,3-6 0,-9-18 0,16-6 0,-23 0 0,-1-1 0,5-20 0,-14-9 0,3 2 0,-21-5 0,5 28 0,-5-5 0,-2 11 0,2 5 0,-6 2 0</inkml:trace>
  <inkml:trace contextRef="#ctx0" brushRef="#br4" timeOffset="697535">1274 9965 5734,'37'-6'0,"0"-1"0,1 1 0,-12 2 0,0 0 0,20-6 0,-4-1 0,-14 4 0,-8 2 0,5-1 0</inkml:trace>
  <inkml:trace contextRef="#ctx0" brushRef="#br4" timeOffset="697840">1418 10138 5734,'15'7'0,"14"-5"0,0-6 0,10-2 0,-24 4 0,14-2 0,-11 1 0,9-1 0,-10 1 0,-2 0 0,1-5 0,-8-1 0,3-4 0</inkml:trace>
  <inkml:trace contextRef="#ctx0" brushRef="#br4" timeOffset="700079">2047 10288 5734,'16'-15'0,"-2"-1"0,-14-11 0,-4-1 0,-1 3 0,-20-17 0,-5 2 0,9 24 0,-5 0 0,0-1 0</inkml:trace>
  <inkml:trace contextRef="#ctx0" brushRef="#br4" timeOffset="701028">1994 10465 5734,'26'-13'0,"0"1"0,3-2 0,-8-15 0,-5-4 0,-12 11 0,-7-15 0,-4 1 0,-4 18 0,-14-20 0,-17 26 0,20 10 0,-19-3 0,29 10 0</inkml:trace>
  <inkml:trace contextRef="#ctx0" brushRef="#br4" timeOffset="701533">2476 10150 5734,'9'-3'0,"0"0"0,-10 11 0,1-4 0,-11 8 0,3-10 0,-2-2 0,-1-2 0,4 1 0,2-1 0</inkml:trace>
  <inkml:trace contextRef="#ctx0" brushRef="#br4" timeOffset="702022">2759 9890 5734,'-22'14'0,"0"1"0,9 25 0,11 2 0,11-11 0,8 13 0,4 3 0,-5-16 0,1-4 0,-5-4 0,1-1-326,1 4 0,-3-3 326,-8-9 159,-1 0-159,-6 8 0,-1-5 0,-8 8 0,-2-1 0,3-5 0,-15 18 0,19-28 0,0-24 0,4 8 0,7-38 0,3 24 246,4-9 1,-2-7-247,-4-10 0,-2-1 0,3 13 0,-1 0 0,-3-10 0,-5 2 0,-7 15 0,-3 4 0,-1 1 0,0 0 0,-2 3 0,1 15 0,-8 1 0,5 4 0,-20 6 0,20 1 0,-11 5 0</inkml:trace>
  <inkml:trace contextRef="#ctx0" brushRef="#br4" timeOffset="702887">1850 10269 5734,'-18'33'0,"8"-7"0,2-1 0,4-5 0,-2 16 0,12-8 0,3-1 0,-1-2 0,1 2 0,3-1 0,20 2 0,-14-13 0,11 2 0,1-3 0,-5-7 0,3-4 0,0-2 0,-6-5 0,14-27 0,-27 10 0,2-12 0,-12 3 0,0 15 0,-1-8 0,-3-3 0,-4-1 0,1 0 0,-2 5 0,-9-2 0,10 13 0,-14-14 0,14 18 0,-7-3 0,0 4 0,-1 1 0,-24 1 0,18 4 0,-26 1 0,29 0 0,-4 1 0,11 1 0,-1 1 0</inkml:trace>
  <inkml:trace contextRef="#ctx0" brushRef="#br4" timeOffset="706588">2325 10848 5734,'21'34'0,"-6"-9"0,8 6 0,4 3 0,-7-11 0,0 0-454,7 8 0,3 2 454,-6-9 0,2 0 0,-3-3 146,-4-4 1,2 0-147,5 4 0,6 4 0,2 1 0,-6-5 0,2 0 0,-1-1 0,0 1 0,3 1 0,-4-3 150,8 6-150,-20-15 0,-8-9 0,-18-23 0,-7-7 0,1 0 232,-3-1 1,-2-4-233,-3 4 0,2 2 0,0 1 0,-1-1 0,2 4 0,13 13 0,6 8 0,24 21 0,11 10 0,-6-4 0,5 2 0,6 6 0,-7-6 0,-4-5 0,-1-1 0,-2-1 0,-7-5 0,-4-5 0,1 3 0,-3-2 0,0 2 0,-6 7 0,-5-4 0,-10 4 0,-9-1 0,-1 0 0,0-1 0,-17 11 0,1-1 0,18-14 0,-22 15 0,29-20 0,13-8 0,0 1 0</inkml:trace>
  <inkml:trace contextRef="#ctx0" brushRef="#br4" timeOffset="706982">3493 11051 5734,'9'-15'0,"5"34"0,-5 7 0,-3-1 0,2 3 0,0 0 0,1 2-1093,2 5 1,1 3 0,0-1-100,0 4 0,1-1 1192,-1-3 0,0 2 0,-1-5 1367,3 10-1367,-4-11 0,0-1 0,2 7 432,-3-14 1,-1 1-433,1 0 0,-1-3 0,0-2 0,0 9 0,-9-31 3276,-6-11-3252,2 4 1,1 0-1,1-1 1</inkml:trace>
  <inkml:trace contextRef="#ctx0" brushRef="#br4" timeOffset="723603">4013 11375 5734,'4'3'0,"-3"-15"0,1 1 0,-22-6 0,8 16 0,-13 5 0,15 4 0</inkml:trace>
  <inkml:trace contextRef="#ctx0" brushRef="#br4" timeOffset="724159">4137 11692 5734,'1'7'0,"0"-15"0,-2-5 0,1-7 0,-8 9 0,3 15 0,-1 3 0,2-3 0,1-5 0,2-4 0,-1 2 0</inkml:trace>
  <inkml:trace contextRef="#ctx0" brushRef="#br4" timeOffset="724818">4616 11252 5734,'-15'41'0,"1"1"0,-1 0 0,7-1 0,2 3 0,2-3 0,4-8 0,12 9 0,4-7 0,5 5 0,-1-9 0,6-4 0,-3-4 0,5-4 0,11-14 0,-1-6 0,2-1 0,-1 0 0,2-8 0,-14-12 0,-1-10 0,-5-2 0,-5 1 0,-5-2 0,2-1-295,9-8 1,0-2-1,-5-1 295,-11 2 0,-5-1 0,-1 5-739,-2 9 1,-1 3 738,-1-2 0,-2 1-468,-3 1 1,-1 5 467,-2 0 0,-13-15 0,-1 63 0,12 15 0,3 5 0,0-13 0,2 2-440,8 3 1,3 7 0,2-1-1,1-7 440,1-9 0,1-2 0,4 22 0,7-2-264,14-15 1,1-8 263,-1-2 314,0-1 0,4-8-314,-3-24 0,-3-6 0,-1 4 0,12-11 0,-3 0 0,-23 15 0,18-13 0,-23 19 0</inkml:trace>
  <inkml:trace contextRef="#ctx0" brushRef="#br4" timeOffset="725737">5506 11525 5734,'-34'-5'0,"6"23"0,4 5 0,10 2 0,3 6 0,-1 7 0,5-6 0,6-2 0,-1 1 0,6-4 0,21-15 0,-12-10 0,16-4 0,-10-19 0,-7 7 0,8-15 0,-4-4 0,-5 33 0,4-9 0,-9 32 0,3-7 0,19 4 0,-6-13 0,6-16 0,-1-5 0,-6-8 0,-7-17 0,-2-12 0,-4 8 0,-4 2 0,-2 4 0,0-5 0,-1 17 0,-1 23 0,15 48 0,-7-17 0,0 3 0,3 2 0,2-4 0,-1-4 0,-1-1 0,2 5 0,-2 1 0,-14 3 0,5-6 0,-9 2 0,10-17 0,14-14 0,19-33 0,-8 7 0,-11 3 0,-3-5 0,-12-13 0,-6 1 0,-2 0 0,-10-2 0,-5 6 0,2 25 0,-16 8 0,28 42 0,7-19 0,17 18 0,7-1 0,0-12 0,1-3 0,3 4 0,-2 9 0,-3-2 0,-3-3 0,-9 6 0,-2 9 0,-6-10 0,-12-9 0,-3 4 0,-1 1 0</inkml:trace>
  <inkml:trace contextRef="#ctx0" brushRef="#br5" timeOffset="846857">13657 6486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9:54:22.59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6940 832 5734,'-39'4'0,"19"-2"0,-14 3 0,1 11 0,16-8 0,-15 11 0,3 12 0,14-15 0,-13 17 0,16-11 0,-2 9 0,6-2 0,1 1 0,-3 10-473,7-11 1,2-2 472,3-7 0,2 4-93,1-7 93,1 0 0,1-1 0,13 13 0,-5-11 0,18 15 0,-13-19 0,15-1 0,2-2 0,-5-5 0,0 1 0,2-3 0,0-11 0,-2-3 0,1 1-55,0-2 1,-1 0 54,-10 0 0,-1-3 0,1-1 0,2-3 0,-3 2 0,-2-1 92,-5 0-92,1-10 0,-1-3 0,-1 2-362,-1-2 1,-2 2 361,-7 10 0,-8-22 0,1 17 0,-7-16 0,0 23 0,-10-5 0,-8 6 0,-8-1 0,4 2 0,8 2 0,0 0-171,-10-1 0,-3-1 0,7 4 171,3 6 0,3 1-541,-5 3 1,-1 2 540,1 2 0,0 0 0,2 2 0,10 4 0,1 1 0,2 2 0</inkml:trace>
  <inkml:trace contextRef="#ctx0" brushRef="#br0" timeOffset="729">7015 2252 5734,'-14'-11'0,"-1"7"0,0 1 0,1 8 0,-1 18 0,1 4 0,0 4 0,-1-1 0,2 6 0,12 11 0,6 0 0,1-17 0,1 1 0,0 17 0,6-2 0,20-14 0,4-10 0,-2-6-711,1-4 1,-1-5 710,-3-19 0,-7-10 0,2-9 0,-4 2 0,-5 8 0,-2-1-503,5-8 1,2-5 0,-7 5 502,-11-5 0,-15-10 0,-13-3 0,-3 22 0,-6 4 0,-2 0 0,-4-3 0,-3 2 0,0 3-211,5 6 1,0 4 0,2 7-1,-7 11 1,8 7 0,15 1-1</inkml:trace>
  <inkml:trace contextRef="#ctx0" brushRef="#br0" timeOffset="1337">7145 3480 5734,'-15'-3'0,"-6"21"-820,12 12 1,4 13 0,2 4 0,-1-7-373,-2 0 0,2 0 1192,1 2 0,1 6 0,2 0 0,4-10 15,9-6 1,2-6-16,10 14 328,-7-16 1,1-2-329,10 1 0,-1-8-87,8-16 1,3-11 86,-12-11 0,-1-4 0,11 4 0,-4-3 1013,-15-8 0,-7 0-1013,-7-1 0,-16-10 0,-8-3 0,4 20 0,-1 2 514,2-3 1,-2-2 0,-3 4-515,-19 0 0,0 7 0,5 5 200,0 0 1,-1 4-201,8 9 0,1 1 0,4 1 0</inkml:trace>
  <inkml:trace contextRef="#ctx0" brushRef="#br0" timeOffset="2929">9614 925 5734,'-2'-14'0,"0"1"0,-5 0 0,-3 3 0,-3 1 0,-1 9 0,-1 6 0,-11 18 0,-1 5 0,2 1 0,-2-1 0,5 6 0,21 2 0,8-1 0,1 1-635,3-1 0,3-3 635,8-14-91,9-7 0,6-5 91,-6-10 0,0-2 0,8 6 0,-1-6 0,-11-18 0,-1-8 0,-7 2 0,2-8 0,-18-3 0,-4-9 0,-6 9 0,-14 7 0,-4 7 0,-8-3 0,2 10 0,4 13 0,0 6-500,-5-5 0,0 3 500,-8 10 0,21 2 0,1 3 0,1 1 0</inkml:trace>
  <inkml:trace contextRef="#ctx0" brushRef="#br0" timeOffset="3496">9695 2171 5734,'-25'13'0,"1"-1"0,-3 23 0,7 2 0,6 1-1031,7-1 1,3-2 1030,10-13 0,2 0 636,10 5-636,10-18 0,3-2 0,4 3-252,-3-10 1,-3-6 251,-9-11 0,-2-5 0,-3-4 0,-6-5 0,-2-2 0,-1-3 49,-3 4 1,-4 2-50,-7 8 0,-16 3 0,-3 2 0,0 2 0,-7 2 0,-1 6 0,-1 18 0,0 5 0,2 5 0</inkml:trace>
  <inkml:trace contextRef="#ctx0" brushRef="#br0" timeOffset="3948">9654 3238 5734,'-11'12'0,"-5"14"0,2 9-1093,10 3 1,6 5 0,-3-2-100,-10 6 0,8-2 1167,21 0 1,12 1 0,0-15 24,8-20 316,7-4 0,1-12-316,-16-25 0,-6-8 0,-4 9 0,-2 0 0,4-8 0,-8-3 0,-25-6 0,-7 5 0,1 9 1272,-5-2 1,-2 4-1273,-5 16 0,-17 4 0,13 3 0,-9 5 0</inkml:trace>
  <inkml:trace contextRef="#ctx0" brushRef="#br0" timeOffset="4885">11316 2140 5734,'-7'-10'0,"0"1"0,-2 1 0,-6 26 0,-1 13 0,8-4 0,2 1 0,-8 9 0,2 1-860,11-2 0,5-4 860,3-6 43,8-2 0,2-2-43,1-6 0,17 7 0,-9-25 0,-3-4 0,13-12 0,-14-1 0,-2-9 0,-2-2 0,-4-1 0,-2 5 0,-5-3 0,-24-7 0,-7 3 0,5 4-195,-7-4 1,-2 5 194,8 20 0,-8 3 0,6 4 0,-5 1 0</inkml:trace>
  <inkml:trace contextRef="#ctx0" brushRef="#br0" timeOffset="5845">7323 1111 5734,'27'-1'0,"1"1"0,5-1 0,5-1 0,6 0 0,-8 0 0,5 0 0,4-1 0,2 0 0,1 1 0,-2-1 0,-4 0-656,7 1 1,-3 0-1,-1-1 1,2 1 0,3-1 357,-7 1 0,3-1 0,1 0 0,2 1 0,0-1 0,-1 0 0,-2 1 0,-1-1 298,3 1 0,0 0 0,-1 1 0,-2-1 0,-2 1 0,-3-1-25,10 0 1,-4 1 0,1-1 24,0 0 0,3 1 0,-3-1 0,-12 1 0,1-1 0,-8 1 50,0 0 1,0-1-51,-1 1-21,9-2 1,-2 0 20,-14 1 2262,15-2-2262,-20-1 0,-11 0 0,0-1 0</inkml:trace>
  <inkml:trace contextRef="#ctx0" brushRef="#br0" timeOffset="6087">9047 939 5734,'-22'-4'0,"16"2"0,15 2 0,17 2 0,2 1 0,4 0-507,-4 1 0,-2 0 507,-7 1 0,0 2 0,1 9 0,-1 2 0,-3-1-145,-5 18 1,-6 1 144,-13-10 0,-1-1 0,-2 0 0,-2-6 0,-17 17 0,10-12 0,-12 13 0</inkml:trace>
  <inkml:trace contextRef="#ctx0" brushRef="#br0" timeOffset="7271">7364 1279 5734,'29'18'0,"0"-1"0,0 1 0,8 2 0,6 2 0,2 0 0,-2 0 0,-5-3-329,-5-3 0,-4-2 0,7 3 329,2 0 0,8 2 0,4 3 0,3 0 0,-2-1 0,-6-2 0,-7-3-1639,9 2 1,-2-1 1562,-10-3 0,6 1 0,1 1 1,-3-2-1,-9-2 289,-4-3 1,-3-1-214,0 1 0,2-1 0,9 4 0,0 0 0,-9-3 0,3 0 0,9 3 0,9 2 0,0 0 0,-6-2-759,-5-1 0,0-1 759,10 3 0,6 2 0,-5-2 0,-1-1 0,-5-1 0,-12-3 0,0-1 0,11 4 0,-1 0 998,-5-1-998,5 1 0,-19-5 443,16 5-443,-15-5 2361,-2-2-2361,0 1 1932,-5-2-1932,-16-15 0,-13-7 0,-4-3 0,-3-4 0,-7-2 0,2 2 0,18 17 0,-4-1 0,16 11 0,11 12 0,9 2 0,2 2 0,9 7 0,-8-6 0,0 0 0,13 13 0,-21-16 0,10 11 0,-17 12 0,-7-20 0,-5 25 0,-28-18 0,9-10-446,-14 5 446,18-16-11,-1-1 0,-1 0 0,-1 0 0</inkml:trace>
  <inkml:trace contextRef="#ctx0" brushRef="#br0" timeOffset="8478">7174 1305 5734,'29'36'0,"0"1"0,1-1 0,-4-4 0,1 1 0,3 1 0,3 4 0,2-1-820,-5-7 1,2-1 0,0 0 0,-1-1 415,0 2 1,0-2-1,1 2 404,-2-2 0,2 0 0,0 1 0,-1-2 0,2 4 0,-1-2 0,-3-4 0,-7-5 0,0 0 0,1 1 0,3 2 0,1 1-416,9 6 1,2 0 0,-5-3 415,-7-6 0,0-1 0,9 8 0,5 4 0,-7-7 45,-1-1-45,-1-3 0,-2 0-23,0-1 1,2 2 22,-8-7 0,-1 1 0,9 5 0,-1 1 566,5 3-566,-10-7 0,13 11 0,3 2 0,-20-16 0,0 1 0,5 4 0,4 3 0,-3-3 0,-3-2 0,-1 0 0,8 5 0,0 0 0,-6-4 0,0-1 0,3 3 0,-2-2 0,9 5 0,-10-5 0,13 7 0,-18-11 2512,18 11-2512,-12-8 0,0 0 0,12 8 10,-12-8 0,-2-2-10,-6-4 0,0 0 95,5 3 1,1 1-96,-1-2 0,-2 0 0,1 1 0,4 6 0,-3-2 0,-2-1 0,4 3 0,-2 0 0,-11-10 0,19 20 0,-16-16 0,14 14 0,-20-20 832,-1-2-832,1 3 0,4 1 0,-2-1 1077,-4-8-1077,-17-22 0,-16-15 0,2 3 0,-5-9 0,1 3 0,-6-6 0,7 10 0,6 13 536,-7-9-536,28 31 0,11 15 0,0 0 0,7 12 0,-6-7 0,-3 3 0,-1 0 0,3 6 0,1 16 0,-19-8 0,1-21 0,-9 16 0,-11-23 0,-2-3 0,3 0 0,-7 2 0,1-3 0,14-5 0,-4 0 0,7-3 0</inkml:trace>
  <inkml:trace contextRef="#ctx0" brushRef="#br0" timeOffset="9569">7239 2432 5734,'32'-20'0,"-1"1"0,1-1 0,9-5 0,-2 0 0,-7 3 0,-3 1-1309,8-4 1309,3-2 0,-1 0 0,-2 2 0,-3 3 0,6-5 0,-4 4 0,-11 7 0,0-1 0,8-3 0,6-5 0,0 0 0,-5 5 0,-4 1 0,-1 1-914,13-7 0,-1 1 914,-19 11 0,0 0 0,6-3 0,-1 0 354,9-5-354,-2 2 0,0 1 0,-2-1 0,-3 3 0,7-3 0,-5 2 0,11-7 0,-11 7 0,7-4 0,1-1 0,-7 4 0,-1 1 0,-2 1-637,15-9 1,-1 2 636,-3 1 0,-11 5-76,4-3 0,2 0 76,-9 5 0,1-1 0,11-7 0,7-4 0,-7 5 0,-15 8 0,0 1 0,17-10 0,-1 0 1379,-9 5-1379,7-8 324,-14 8-324,-10-1 1592,-23 11-1592,-18 7 0,-6 2 0,3 0 57,-2 1 0,2 2-57,15-2 0,-13 4 0,11-2 0,-9 2 0,25-5 0,31-7 0,-3 2 799,19-4-799,-11 10 0,-17 1 0,6 5 0,-19 0 0,-1 2 0,-8 22 0,1-12 0,-5 8 0,-1 3 0,-3 6 0,-3 5 0,1 2 0,9-24 0,-5 10 0,4-13 0</inkml:trace>
  <inkml:trace contextRef="#ctx0" brushRef="#br0" timeOffset="10647">7253 2403 5734,'47'-4'0,"-9"-1"0,10-2 0,2 0 0,-8 1-1639,-1 0 1,0-1 1042,3 1 0,6-2 0,-1 0 0,-10 2 596,-10 1 0,-4 0 685,0 1 1,4-1-686,7-1 0,7-2 0,2 0 0,-4 1 0,-7 1 0,-3 1 0,3-1 119,5-1 0,5-1 0,-1 1 0,-3 0-119,-3 0 0,-3 2 0,-4-1-525,-4 2 1,-1-1 524,14-1 0,-2-1 0,1 1 841,0-1 0,9 0 0,-4 0-841,0 0 0,-1 1 0,-1-1 0,3 0 0,-6 1-299,-6 1 1,-8 2 298,-9 0 10,23-2-10,-19 2 1428,19-2-1428,-7 2 155,-5-1-155,3 1 774,-9 0-774,-7 1 570,3 0-570,-12-4 0,-16-3 0,2 2 0,-22-3 0,13 6 0,-9 0 0,7 2 0,-5 1 0,11 3 0,12 9 0,7-3 0,17 9 0,-8-10 0,20 12 0,-17-10 0,11 8 0,-16-10 0,8 15 0,-10-8 0,4 12 0,-12-13 0,-3 2 0,-8 11 0,-4 1 0,-6 5 0,1-1 0,-1-2 0,-1-7 0,0-4 0</inkml:trace>
  <inkml:trace contextRef="#ctx0" brushRef="#br0" timeOffset="11820">7264 2486 5734,'33'25'0,"-1"0"0,-3-3 0,2-1 0,5-3 0,5 0 0,-5-3-1380,-9-2 0,1-1 1380,10 4 0,5 3 0,-1-2 0,-4-1 0,0 0 0,-4-3 0,-5-2 0,0 1 0,10 3 0,5 4 0,-1-2 0,-6-3 0,-2 0 0,-2 0 0,3 0 0,0 0-410,-3-1 0,3 1 1,-6-2 409,7 1 191,-6-3 1,6 1-1,0 0-191,-4-1 0,0 0 0,1 0-583,5 2 1,1 0-1,-2-1 583,4 1 0,-2 0 0,0 0 0,-3 0-64,6 2 64,-7-3 0,2 2 0,-5-1 0,-3-1 0,6 3 0,-7-3 0,2 1 0,3 2 0,-3-2 0,-2-1 0,0 1 0,1-1 1191,3 3-1191,-16-7 224,19 7-224,-25-10 2213,2-3-2213,-32-38 0,12 20 0,-9-7 0,-4-1 0,0 5 0,0 4 0,-1-4 799,-3-1 1,2 3-800,14 11 0,5 6 0,7 5 0,28 24 0,-7-9 0,9 8-641,-10-8 641,-8-6 0,0 0 0,21 19 0,-21-17 0,15 15 0,-39 13 0,1-21 0,-3 3 0,-1-1 0,-6-5 0,-11 7 0,-3 2 0,12-12 0,0 1 0,-11 9 0,-2 0 0,7-9 0,2-3 0,1-3 0,-17 7 0</inkml:trace>
  <inkml:trace contextRef="#ctx0" brushRef="#br0" timeOffset="15811">7454 3848 5734,'16'-25'0,"-6"9"0,8-11 0,1-3 0,1 1 0,-1 1-1591,6-10 0,0 1 1591,-7 11 0,6-8 0,0-2 0,0 2 0,0 0 0,3-3 0,-5 5 0,-1 3 0,-5 7 0,0 0 0,5-8 0,-2 3 802,-2 4-802,-1 0 0,6-7 0,0-2 0,0 1 269,-1 2 0,1-3-269,-3 4 0,-2 2 0,2-2-539,2-3 0,-1 0 539,-6 10 0,6-9 0,0-1 0,-1 3 0,-1 1 0,-1 1 1497,-4 7-1497,4-8 0,2 0 0,0-1-516,3-4 0,-2 2 516,-5 8-404,0 1 0,0 0 404,1-1 439,12-17-439,-15 21 0,2-4 0,5-6 0,-7 10-306,6-9 306,-8 12 0,0-1 0,6-7 0,1-2 0,0 0 187,-1 1 0,0 0-187,-5 8 0,12-17 0,-10 15 0,8-13 705,-13 18-705,-1 0 0,12-16 0,-8 12 650,12-19-650,-8 13 0,-1 1 0,3-5 190,-4 5 0,0 1-190,8-13 0,-12 18 824,10-17-824,-14 23 197,2-5-197,-1 3 0,2-4 0,7-11 0,-9 13 0,8-13 0,-11 19 0,1-1 0,5-10 0,-4 9 0,4-9 0,6-14 0,-8 18 0,9-19 0,-12 25 0,11-23 0,-9 18 0,8-16 0,-12 22 0,5-9 0,-4 6 0,6-11 0,-6 13 0,-2-2 0,-31 20 0,14-5-351,-24 15 351,23-9 0,-5 3 0,-2 1 0,3-1 0,-5 3 0,2-1 0,12-8 0,-6 4 0,15-12 0,38-31 0,-16 13 0,5-3 0,8-5 0,-7 4 0,-1 2-369,1-2 0,-2 3 369,-13 10 324,10-6-324,-9 6 0,8 5 0,-19 31 0,-10 19 0,2-5 0,3 8 0,-2-9 0,-3 7 0,1-4 0,2-4 0,1-6 0,1 0 0,-1 0 0,0-3 0,3-16 0</inkml:trace>
  <inkml:trace contextRef="#ctx0" brushRef="#br0" timeOffset="17708">7524 3846 5734,'20'-20'0,"-9"9"0,24-22 0,-14 15 0,15-14 0,2-2 0,-18 17 0,0 0-804,5-6 0,4-2 0,-5 3 804,6-4 0,-4 4 0,4-5 0,-3 4 0,-4 4 0,-1 0 0,4-3 0,3-3 0,0 0 0,1-1 0,1 1 0,-4 2 0,-4 5 0,0-1 0,8-7 0,5-3 0,-6 5 0,1 0 0,2-2 0,-1 1 0,-3 2 0,-3 3 0,-2 1 544,-5 4-544,7-7 0,2-1 0,1-2-523,0 2 0,-2 0 523,-6 6 0,-1 0 0,1 0 0,0 1 0,2-3-425,16-11 425,-25 20 647,5-6 0,3-2-647,6-6 0,-6 6 0,1-2 0,-1 1 0,-3 2 0,3-2 0,-1 1 0,1-1 0,11-9 0,-7 6 743,2-2-743,-16 14 0,22-21 0,-17 17 0,10-9 0,0 0 0,-13 11 552,24-20-552,-26 21 284,4-3-284,-7 6 0,-21 4 0,-26 8 0,7-1 466,-14 5-466,21-1 0,-13 3 0,11-3 0,0 0 0,3 0 0,7-2 0,-3 0 0,19-5 0,27-9 0,14-4 0,-6 3 0,1-1 0,-25 8 0,9 1 0,-7 4 0,4 1 0,-11 5 0,-2 31 0,-3-20 0,-2 15 0,0 0 0,-1-13 0,-3 17 0,4-26 0,-2 7 0,2-6 0,-3 4 0,2-9 0</inkml:trace>
  <inkml:trace contextRef="#ctx0" brushRef="#br0" timeOffset="21679">7466 3946 5734,'25'-3'0,"18"-3"0,3-1 0,-3 1 0,-10 1 0,6-1 0,0 0 0,-1 0 0,-1 1 0,-2 0-1639,1 0 1,0 0 1312,1 0 1,2-1 0,-6 2 325,8-1 1173,0 0-1173,-8 1 0,6 0 0,-4 1 0,-9 0 0,1 1 223,8-2 0,5 0 1,1 2-224,2 1 0,2 1 0,-4 0-1008,-5 0 1,0-1 1007,7 1 0,5 1 0,-9 0 0,0-1 1790,-1 1-1790,6 0 0,0-1 0,-1 1 0,2-1 0,1 0 0,-13 0 0,-3 0 0,11-1 0,-4 1 0,-3-1 0,-13 1 0,15-1 0,-10 0 2635,-5-1-2635,9 1 0,-19-3 0,2-1 0,-13-3 0,-4 0 0,-24-12 0,13 12 0,-18-10 0,17 12 0,-1-1 0,-26-9 0,18 7 0,-18-7 0,16 6 0,3 1 0,0 1-195,-1-2 1,3 2 194,11 4 0,-7-3 0,6 4 0,-6-3 0,8 3 0,29 8 0,-9-2 0,25 5 389,-12-4-389,15 0 0,2-1 0,1 1 0,3-1 0,2-1 0,-17 0 0,-4-1 0,10 0 0,13 2 0,-30 6 0,-7 3 0,-16 19 0,-8 4 0,-1-2 0,-8 6 0,-7 9 0,5-9 0,4-9 0,-5 9 0,1-3 0,15-24 0,6-8 0,0-3 0</inkml:trace>
  <inkml:trace contextRef="#ctx0" brushRef="#br0" timeOffset="23702">9725 1163 5734,'17'16'0,"-1"-1"0,-5-5 0,23 21 0,-5-6 0,2 1 0,-5-5 0,-1 1-1153,13 9 1,-4-2 1152,-7-7 0,8 7 0,0 1 0,-1-2 0,-3-1 0,0-1 0,-3-3 0,-2-3 0,6 3 0,-4-2 0,-7-5 0,1-1 0,5 5 0,4 2 0,-6-4 0,3 0 214,2 0 1,2 1-215,9 6 0,-12-8 0,-2-1 0,1 1 0,-3-2 0,-9-5 0,8 5 0,-9-6 0,-4-2 0,4 3 1763,-7-6-1763,0 1 113,29 18-113,-17-9 0,20 12 0,-17-9 0,0-1 0,8 4 0,10 4 0,1 0 0,-8-6 0,-7-6 0,-3-2 0,-10-3 0,12 4 0,-9-4 0,6 4 0,-21-10 0,-6-4 0,-17-18 0,-4-5 0,0 2-609,1-3 0,0 0 609,7 8 0,-1 0 0,-2-2 0,0 1 0,0 0 0,2 2 0,0 1 0,7 5 0,3 4 0,-4-5 0,14 11 0,0-1 0,21 16 0,8 7 0,-6-2 57,4 1 1,-1 1-58,-9-4 0,1 2 0,1 0 0,-1 0 0,15 14 0,-30-8 0,-7-11 0,-23 17 0,-3-18 0,-8 2 0,-1-1 0,1-2 0,5-1-399,-2 0 0,3 0 399,12-5 251,-14 4 1,10-4 0,-11 2 0</inkml:trace>
  <inkml:trace contextRef="#ctx0" brushRef="#br0" timeOffset="24547">9889 2293 5734,'26'2'0,"1"0"0,7-2 0,7 0 0,1-1 0,-6 0-1390,-3 0 0,0 0 1390,7 0 0,8-1 0,0 0 0,-8 1 0,-7 0 0,0-1 0,10 1 0,10-1 0,0 0 0,-7 0 0,-4 0 0,0 1 0,-3-1 0,4 0 0,-1 1 0,-6-1 0,-4 0 0,-4 1 0,1-1 0,0 0 0,19-1 830,-6-1-830,-19 2 450,2-2-450,-1 0 0,-4-1 0,-41-7 0,-6 4 0,-16-5 0,-6 3 0,28 6 1500,-9-2-1500,37 3 0,24 7 0,3-2 0,-9 2 0,-1 1 0,8 4 0,-6-1 0,-8 10 0,-3 2 0,-9-4 0,3 21 0,-36-1 0,10-15 0,-1 1 0,-3 2 0,-1 2 0,2-3 0,-6 8-361,7-8 0,2-2 361,8-10 0,-2 3 0,3-4 0,-1 2 0,4-5 0</inkml:trace>
  <inkml:trace contextRef="#ctx0" brushRef="#br0" timeOffset="25510">9824 3428 5734,'38'-10'0,"-3"-5"0,1-7 0,9-6 0,-4 0 0,-1-1 0,-1 0-1093,-4 2 1,2-2 0,-3 3 235,-6 3 1,0 1 856,0-1 0,3-2 0,-3 3 0,-3 2 0,0 0 0,6-4 0,4-4 0,-2 2-372,7-6 0,-4 3 372,-10 9 0,-1 0 128,8-7 0,-4 3-128,-12 10 0,14-12 0,-3 2 0,3-2 1888,-9 8-1888,10-7 2393,-16 13-2393,15-12 1197,-22 16-1197,-2 1 0,-4 0 0,-6 2 0,-11 2 0,-27 5 0,12 1 0,0 1 0,3-1 0,1 1 0,-4 1 0,2 1 0,2-1 0,-3 1 0,6-1 0,48-11 0,-1 1 0,8-2 0,8-1 0,-5 1 0,10-1 0,3 0 0,-6 5 0,-28 9 0,9 3 0,-28 37 0,2-22 0,-7 24 0,3-18 0,1-2 0,0-2 0,0 2 0,1-3 0,2-13 0,-1 2 0,2-12 0,-1 0 0</inkml:trace>
  <inkml:trace contextRef="#ctx0" brushRef="#br0" timeOffset="31320">5953 1183 5734,'11'-15'0,"13"-4"0,-12 12 0,16-4 0,2 21 0,-11-4 0,7 12 0,-19-7 0,-2 2 0,-5 22 0,-4-14 0,-6 17 0,-7-14 0,-3-1 0,-1-4 0,0-2 0,-3 1 0,-9 2 0,10-19 0,12-4 0,-9-4 0</inkml:trace>
  <inkml:trace contextRef="#ctx0" brushRef="#br0" timeOffset="31538">6234 1079 5734,'-26'18'0,"-2"19"0,22-22 0,-2 16 0,10-19 0,9 14 0,-4-12 0,8 9 0</inkml:trace>
  <inkml:trace contextRef="#ctx0" brushRef="#br0" timeOffset="31704">6434 1133 5734,'4'44'0,"-1"-12"0,-3-7 0,1 2 0,0-1 0,0-1 0,1 2 0,0 16 0</inkml:trace>
  <inkml:trace contextRef="#ctx0" brushRef="#br0" timeOffset="32198">6171 2474 5734,'28'-7'0,"-1"-1"0,9 1 0,-17 30 0,-28 13 0,1-13 0,-10 8 0,5-20 0,-26 14 0,20-14-239,-19 9 239,28-16 0,-2-1 0,0-1 0</inkml:trace>
  <inkml:trace contextRef="#ctx0" brushRef="#br0" timeOffset="32392">6368 2328 5734,'-16'5'0,"-10"18"0,11-8 0,-5 15 0,16 16 0,4-26 0,3 22 0,3-33 0</inkml:trace>
  <inkml:trace contextRef="#ctx0" brushRef="#br0" timeOffset="32750">6575 2464 5734,'34'-8'0,"6"10"0,-24 10 0,5 17 0,-15 8 0,-4-6 0,-3-2 0,2-13 0,22-14 0,-11 1 0,17-13 0,-17 3 0,-1 0 0,2-2 0,-3 3 0,3-1 0</inkml:trace>
  <inkml:trace contextRef="#ctx0" brushRef="#br0" timeOffset="33185">6128 3743 5734,'47'9'0,"-8"0"0,-13 18 0,-14 1 0,6 7 0,-26-6 0,-7-2 0,0-5 0,-5 2 0,-3-1 0,-14-1 0,10-6-306,-4 0 306,21-12 0,-1-3 0,0 0 0</inkml:trace>
  <inkml:trace contextRef="#ctx0" brushRef="#br0" timeOffset="33376">6446 3718 5734,'-36'29'0,"13"-13"0,4 17 0,15-17 0,1 25 0,2-20 0,2 17 0,4-29 0,1-1 0</inkml:trace>
  <inkml:trace contextRef="#ctx0" brushRef="#br0" timeOffset="33815">6613 3849 5734,'27'-22'0,"0"18"0,1 1 0,7-5 0,13 15 0,-43 1 0,-3 0 0,-2 2 0,-1 1 0,-3 0 0,-16 20 0,9-16 0,-11 14 0,14-21 0,-6 11 0,7-8 0,5 17 0,31-5 0,-8-3 0,13-2 0,-24-7 0,-4 6 0,-2-2 0,-4 6 0,-4-8 0,-21 17 0,7-15 0,-15 10 0,-13-20 0,0-10 0,17 2 0,1-2 0,-19-10 0</inkml:trace>
  <inkml:trace contextRef="#ctx0" brushRef="#br0" timeOffset="34986">7962 317 5734,'-6'37'0,"3"-14"0,-2 20 0,3-1 0,-1-6 0,2-1 0,1 1 0,-1-4-649,2 10 649,-1-33 211,1 1-211,7-8 0,13-11 0,-7 1 0,8-7 108,-8 8-108,0 10 0,6 3 0,6 24 0,-10-10 10,6 10-10,-12-18 0,5 5 0,20-4 0,-12-6 0,6-23 0,-1-9 0,-11-5-720,-1-3 0,-2 0 720,-9-3 0,-3 0 0,-1 0 0,0-4 0,-2 7 0,1 3 0,-1 9 0,-1-25 273,2 23-273,-6-12 0,3 34 0,-5 8 0</inkml:trace>
  <inkml:trace contextRef="#ctx0" brushRef="#br0" timeOffset="35302">8191 789 5734,'1'43'0,"0"-1"0,1-1 0,-1-4 0,2 3 0,-7-22 0,0 6 0</inkml:trace>
  <inkml:trace contextRef="#ctx0" brushRef="#br0" timeOffset="35506">8054 909 5734,'11'26'0,"-4"-11"0,4 7 0,-4-9 0,8 0 0,2-6 0,8-4 0,-7-8 0,-1-3 0,8-12 0,-14 10 0,9-9 0,-17 12 0,0-2 0,-2 1 0,0-2 0</inkml:trace>
  <inkml:trace contextRef="#ctx0" brushRef="#br0" timeOffset="37064">9478 238 5734,'3'39'0,"-2"-16"0,2 24 0,-2-17 0,0 1 0,-1 4 0,1 1 0,0-1 0,0-2-444,-2-2 0,1-5 444,0-10 214,-1-2-214,1 3 0,0-3 0,2-3 0,12-31 0,-6 9 0,8-19 674,-11 22-674,1-1 0,-1 1 0,15 9 0,-6 5 0,13 11 0,-5 2 0,1 0 0,15 2 0,-15-5 0,-1-3 0,6-10 0,-16-6 0,5-5 0,-4 1 0,4-4 0,-7 3 0,0 0 0,0 0 0</inkml:trace>
  <inkml:trace contextRef="#ctx0" brushRef="#br0" timeOffset="38049">11550 1335 5734,'-10'6'0,"0"1"0,3 3 0,-4 12 0,1 3 0,1 1-518,0 1 0,1 0 518,7-6 249,2 8-249,25 12 0,-12-19 0,18 1 0,-21-31 0,0-18 0,-1-3 0,0 1 0,-1-2 0,-2-2 0,-9 5 0,-2 2 0,-2 0-355,-8-19 355,2 35 0,-2 3 0,-1 2 0,-1 2 0</inkml:trace>
  <inkml:trace contextRef="#ctx0" brushRef="#br0" timeOffset="40487">8293 4260 5734,'-23'38'0,"8"-12"0,1-3 0,1 1-673,-3 10 673,5-9 0,1 5-820,5 6 1,1 7 0,2 2 0,-1-6 535,-2 8 1,2 0 283,1-9 0,0 4 0,4 2 0,4-2-305,11 1 1,6 0 0,2-1 0,-4-6 304,2 4 0,1-1 0,0-1 0,3 7 0,1-2 0,-4-10 0,-3-10 0,-1-4 0,1 1 0,4 0 0,4 1 0,5 2 0,1 1 0,-4-4 0,3 4 0,0-1 0,-3-3 0,4 2 0,0 0 0,-7-5 0,11 6 0,3 0 0,1 0 0,-19-11 0,-1 1 473,15 7 1,5 2-474,-9-7 0,1-1 0,-5-1 0,13 5 216,5 2 0,-6-3-216,-26-11 2915,23 8-2915,-20-8 0,11-8 0,-31-14 0,-7-11 0,-12-15-651,1 7 0,-4-7 1,2 5 650,5 9 0,1-1 0,-9-11 0,-3-5 0,5 10 0,3 6 0,-1 0 0,21 18 0,12 18 0,12 8 0,-3 2 0,-3-2 0,2 1 0,1 3 0,1 0 0,4 4 0,0 0 0,2 3 0,-3-1 0,-6-1 0,-2 0 0,8 11 3276,-10-1-3160,-22-8-116,-20 14 0,1-15 0,-7 3 0,2-2-288,1 0 1,-1 0 287,-8 3 0,-4 1 0,7-6 0,2-1 0,-5 3 0,3-1 0,14-9 0,-15 10 0,32-23 0</inkml:trace>
  <inkml:trace contextRef="#ctx0" brushRef="#br0" timeOffset="42148">11290 5916 5734,'-26'-4'0,"-2"0"0,-5 1 0,-3 2 0,3 0 0,-2 0-1639,-9 0 1,-1 0 1293,10 2 0,3 0 345,-15 1 0,-3 3 0,1 0 0,2 0 0,2-1 0,5 1 1113,21-2-1113,-20 4 0,21-2 629,-14 5-629,25-3 0,-5 40 0,6-19-453,1 2 0,1 1 453,1 0 0,1 4 0,0 3 0,-1 9 0,0-2 0,1 3 0,-1 0-244,1-12 0,0 4 0,0-1 0,0-4 244,0 10 0,0-5 0,2-11 0,-1 3-325,0 7 1,0 7-1,0 3 1,0-4 324,0 2 0,0-1 0,0 2-66,0-9 0,0 4 0,0 0 0,0-1 1,0-3 65,0 4 0,0-2 0,-1 4 0,0-4 0,1 5 0,-2 3 0,1 0 0,0-2 0,0-6 0,0 6 0,0-4 0,-1 4 0,1-8 0,0 5 0,0 2 0,0 0 0,0 0 0,-1-3 0,-1 10 0,0-1 0,-1-3 0,1-5 0,1-6 0,0-4 0,0 4 0,-1 6 0,0 4 0,-1 2 0,0 1 0,0-5 0,0 3 0,0-1 0,0-1 0,0-7 0,1-3 0,1-4 0,-1 4 0,-1 4 0,0 6 0,0 2 0,0-4 0,1-8 0,1-5 0,-1 0 0,-1 11 0,-2 10 0,0 0 0,1-6 714,0-1 1,-1 2-715,2-11 0,-2 8 0,-1 5 0,0 1 0,0-1 0,0-6 0,2-8-715,-1 7 1,-1-2 714,1 0 0,-2 7 0,0-2 0,2-10 0,-1 7 1973,1-2-1973,0-8 0,0 6 0,1-6 0,-2 14-410,-2 3 0,2-4 410,5-27 0,-1-1 272,0 4-272,-1 8 2799,1-6-2799,0 1 0,5-15 0,7-1 1510,2-5-1510,5 0 0,1-3 0,11-1 0,3 0 0,8-2-186,-5 1 0,4-1 186,5-2 0,1-1 0,4-1 0,0 0-508,1-1 1,-1 1 507,1-2 0,-2 0 0,-15 2 0,0 0 0,12-6 0,-1-2 0,-15 7 0,-2-1 0,4-5 0,-7-1 0,-18 4 0,1-4 0,-2 4 0</inkml:trace>
  <inkml:trace contextRef="#ctx0" brushRef="#br0" timeOffset="43877">11303 6281 5734,'6'-6'0,"-1"6"0,-2 3 0,-1 9 0,-5 16 0,-3 11 0,-3 11 0,1-4-964,2-9 1,0 1 963,0-2 0,-2 5 0,1 0 0,1-8 0,2-6 0,1-4 0,-3 23 0,2-12 0,2 0 0,5-3 0,0-1 0,-1-4 0,2-2 0,14 5 0,-2-35 0,4-7 0,11-15 0,0-4 0,-1 3-527,1-3 1,-3 2 526,-15 16 0,8-7 0,-7 12 1683,6 2-1683,-6 18 0,0 11 0,0 2 0,5 8-696,2 0 0,0-2 696,2-5 0,10 5 395,-8-13-395,0-4 0,2-8 0,2-3 0,3-3 0,-5-1 0,0-4 0,-3-9 0,-3-6 0,-7-8 0,-1-9 0,-1 4 0,-4 9 0,-1 0-448,3-10 1,0-5-1,-3 7 448,-7-3 0,-4 1 0,0-1 0,-1-2 0,0 5 0,0 2-346,-1 2 346,2 10 1153,-1-4-1153,3 9 163,0 3 1,-6 8-1,-1 3 1</inkml:trace>
  <inkml:trace contextRef="#ctx0" brushRef="#br0" timeOffset="44873">12117 6882 5734,'-2'16'0,"0"-1"0,-1 9 0,1 18 0,0 6 0,0-17 0,1 1 0,0 2 0,0 2 0,0-5 0,1 13 0,0-9 0,3-25 0,1-3 0,2-20 0,-1-2 0</inkml:trace>
  <inkml:trace contextRef="#ctx0" brushRef="#br0" timeOffset="45120">12337 6981 5734,'4'35'0,"0"-13"0,-2 17 0,1-19 0,2 8 0,1 1 0,-1-1 0,1 2 0,0 0 0,1 0 0,-2-9 0,2-4 0,-2-17 0</inkml:trace>
  <inkml:trace contextRef="#ctx0" brushRef="#br0" timeOffset="46120">13617 6576 5734,'-2'16'0,"-1"3"0,-1 10 0,0 9 0,0 3 0,1 1 0,2 2 0,-2 0-505,0 0 1,-1-1 0,1 0 504,2-2 0,1 0 0,3-12 356,2-13-356,20-2 0,-10-14 0,12-6 0,-6-16 0,-5 2 0,0 0 0,7-9 0,4-6 0,-19 23 0,10 2 0,-10 8 1157,7 4-1157,-11 10 0,0 4 0,8 33 0,-4-21 0,0 2 0,4 1 0,6-8 0,2-4 0,22 5 0,2-36 0,0-12 0,-21 10 0,-3-6-820,-1-14 1,0-10 0,-3-2 0,-4 9 761,-5 11 1,-3 0 57,2-13 0,0-4 0,-2 9 0,-3 10 0,2-22 0,-3 27 0,2-11 0,-3 29 0,0 1 0</inkml:trace>
  <inkml:trace contextRef="#ctx0" brushRef="#br0" timeOffset="46489">14384 7191 5734,'2'9'0,"-2"21"0,-6 12 0,-2 2 0,5-17 0,0-1 0,-5 18 0,1-3 0,6-17 0,4 6 0,4-16 0,1-1 0,3-23 0,-4 1 0</inkml:trace>
  <inkml:trace contextRef="#ctx0" brushRef="#br0" timeOffset="46897">14648 7320 5734,'30'-21'0,"-3"3"0,6 12 0,-13 5 0,12-1 0,-10 23 0,-14-8 0,2 22 0,-15-10 0,-4 0 0,-3 14 0,3-13 0,0-1 0,-7 16 0,9-24 0,-5 12 0,11-20 0,9 2 0,3-2 0,11-2 0,24-11 0,-21 2-373,18-6 373,-30 4 0,7-3 0,-4 1 0,5-1 0,-5 2 0</inkml:trace>
  <inkml:trace contextRef="#ctx0" brushRef="#br0" timeOffset="47623">16411 6878 5734,'-9'32'0,"0"1"0,0 0 0,1 3 0,2-5 0,-2 10-1246,3-4 0,1-2 1246,5-7 0,4-1 232,11-1 1,5-1-233,4-6 0,-4 0 0,1-5 0,6-24 0,-13-2 466,19-22-466,-16 12 0,7-8 0,-15 18 0,3 20 1298,-5-1-1298,4 13 263,-6-4-263,6 9 0,2 2 0,1-2-346,0 1 1,0-2 345,-1-13-347,14-1 347,-9-7 0,11-2 0,-11-9 0,0-18 0,4-13 0,-4 4 0,-6 13 0,-1-2-343,7-13 1,2-6 0,-6 7 342,-8-2 0,-1-1 0,-1 0 0,0 0 0,1-4 0,-4 7 0,-5 28 0,-2-8 0</inkml:trace>
  <inkml:trace contextRef="#ctx0" brushRef="#br0" timeOffset="47899">17230 7274 5734,'-2'9'0,"0"0"0,0 2 0,-1 1 0,-3 21 0,2 0 0,-2 7 0,4-8 0,3-4 0,1-1 0,0-1-343,4 22 343,-1-38 0,2-4 0,2-2 0</inkml:trace>
  <inkml:trace contextRef="#ctx0" brushRef="#br0" timeOffset="48310">17396 7404 5734,'21'-20'0,"-2"2"0,14 2 0,-16 9 0,11 4 0,-1 2 0,-11 6 0,14 6 0,-25-3 0,-3 1 0,-13 18 0,4-14 0,-25 25 0,18-26 0,-8 7 0,17-8 0,12-3 0,18 10 0,2-1 0,1 0 0,-4 13 0,-16-17 0,5 17 0,-26 2 0,-5-6 0,-11 5 0,-17-18 0,-3-7 0,6 0 0,-4-2 0,1 0 0</inkml:trace>
  <inkml:trace contextRef="#ctx0" brushRef="#br0" timeOffset="49283">11317 8336 5734,'-7'46'0,"4"-19"0,-7 10 0,-2 4 0,4-10 0,3 2 0,5 6 0,4 4 0,0-4 0,-3-4 0,1-1 0,2 2 0,2 2 0,6-14 0,36-26 0,-26-3 0,2-4 0,-2-3 0,-3-16 0,2-8 0,-4 7-332,-1 0 332,-9 17 0,-1 4 0,10 22 0,-6-1 0,8 19 0,-6-7 0,16 13 0,5 2 0,-15-20 0,3-1 0,11 5 0,5 0 0,-3-9 0,11-24 0,-16 2 0,-4-7 0,-9-15 0,-5-9 0,-3 4 0,4-14-133,-6 16 1,0-3 0,-2 3 132,-6-13 0,-2 8 0,-1 1 0,-1-7 0,1 13 0,0 11 0,3 20 0</inkml:trace>
  <inkml:trace contextRef="#ctx0" brushRef="#br0" timeOffset="49701">12064 8864 5734,'37'-19'0,"-3"4"0,-19 13 0,26 3 0,-15 4 0,12 3 0,-21 21 0,-14-13 0,-3 8 0,-4 3 0,-8 2 0,-3-1 0,-3 16-139,3-17 1,2-4 138,6-9 0,-6 9 0,6-9 0,8 5 0,18-18 0,3-1 0,14-9 0,1-2 0,-7 1-409,3 0 1,-1-1 408,-10 2 0,-1-1 0,-1 0 0</inkml:trace>
  <inkml:trace contextRef="#ctx0" brushRef="#br0" timeOffset="49915">12629 8880 5734,'-1'46'0,"0"0"0,0-2 0,1-6 0,0-12 0,1 12-1309,0-11 1309,2 6 0,-2-13 416,1-2-416,3 5 0,2-14 0,3 2 0</inkml:trace>
  <inkml:trace contextRef="#ctx0" brushRef="#br0" timeOffset="50593">14102 8712 5734,'-8'9'0,"-1"1"0,-5 14 0,-5 10 0,4-2 0,3-3 0,0 1-1093,-4 4 1,-2 4 0,5-5 1020,4 14 72,8-20 972,1-2-972,22 14 0,-9-22 537,16 7-537,6-54 0,-18 12-259,0-3 1,-1 1 258,-7 2 1727,9-16-1727,-5 22 0,4-7 0,-9 28 0,-2 6 0,0 1 0,12 15 0,5 1 0,4 1-304,-3-1 1,0-4 303,0-13 0,-9-10 0,2-4 0,4-12 0,1-6 0,0-3-504,-1-2 1,-2-2 503,-8-7 0,0-3 0,-5 2 0,0-7 0,-1 5 0,4-14-580,-2-2 1,-1 4 579,-4 27 0,0 2 939,-1 3-939,0-2 0,-3 13 0,1 1 0,-2 11 0</inkml:trace>
  <inkml:trace contextRef="#ctx0" brushRef="#br0" timeOffset="50969">14706 9123 5734,'21'-14'0,"0"0"0,3-1 0,9-1 0,-1 30 0,-14 1 0,12 10 0,-20 18 0,-7-21 0,0 17 0,-4-22 0,-5 7 0,-2 3 0,-5 18 0,5-19 0,2 0 0,4 3 0,14-25 0,1-4 0,22-8 0,-16 3-248,14-6 248,-18 4 0,14-7 0,-11 5 0,10-5 0</inkml:trace>
  <inkml:trace contextRef="#ctx0" brushRef="#br0" timeOffset="51328">15308 9289 5734,'7'-18'0,"18"-21"0,-10 22 0,15-16 0,-14 24 0,7 1 0,2 1 0,3 3 0,18-3 0,-29 31 0,-14-9 0,-1 14 0,-10-10 0,-15 18 0,-4 5 0,3-1-204,-3 0 0,3-3 204,7-10 0,9 1 0,4-10 0,6 3 0,6-18 0,29-1 0,-16-3-390,20-1 390,-23-3 0,5-4 0,3-2 0,8-5 0,-8 3 0,0 1 0,-1-4 0</inkml:trace>
  <inkml:trace contextRef="#ctx0" brushRef="#br0" timeOffset="52051">16963 8999 5734,'-10'17'0,"-1"3"0,-4 20 0,0 3 0,1 2-952,-1 3 0,2-1 952,10-11 296,6-2 0,4 1-296,6-10 0,3 0 0,-6 3 0,3-3 311,21-5-311,-13-38 0,-2-8 0,3-1 0,-3 0 0,0 1 0,-3-2 1001,-6 24-1001,1 6 0,-5 23 0,0 6 0,-1 2 0,2 3 0,0-5 0,1-3 0,-1-14 0,26-4 0,-17-13 0,19-10 0,-20-7 0,-2-8 0,1-8 0,-1 3 0,-4 9 0,0-1 0,3-12 0,2-6 0,-4 3 0,-3 2 0,-3 4 0,2-13-401,-2 17 0,-1 4 401,-2 14 0,0 1 0,-1 10 0,2 10 0,-1 6 0,3 7 0</inkml:trace>
  <inkml:trace contextRef="#ctx0" brushRef="#br0" timeOffset="52417">17613 9587 5734,'9'-11'0,"1"0"0,10 0 0,1 4 0,2-2 0,-4 5 0,12 13 0,-16 3 0,11 6 0,-24 14 0,-3-14 0,-3 12 0,0-13 0,-1-1 0,-13 29 0,9-24-277,-8 20 277,12-31 0,3 7 0,6-8 0,7 2 0,4-10 0,10-4 0,-1-4 0,2-1 0,3-2-163,-4 1 0,-2 0 163,-9 3 0,-1 0 0,-1 0 0,0-1 0</inkml:trace>
  <inkml:trace contextRef="#ctx0" brushRef="#br0" timeOffset="52802">18066 9657 5734,'24'-19'0,"-9"7"0,9-2 0,-5 7 0,-5 3 0,4-1 0,-6 2 0,3 0 0,4 9 0,-9 1 0,0 6 0,-16-1 0,-19 12 0,10-9 0,-12 9 0,12-5 0,11-7 0,-1 4 0,15-3 0,14 9 0,-8-7 0,8 7 0,-13-10 0,-3-2 0,2 19 0,-7-14 0,-1 13 0,-5-15 0,-28 25 0,4-18 0,6-1 0,-2-3 0,-20-7 0,14-6 0,-10-3 0</inkml:trace>
  <inkml:trace contextRef="#ctx0" brushRef="#br0" timeOffset="53804">11174 10149 5734,'-10'22'0,"-2"10"0,4-9 0,-1 5 0,-1 8 0,-1 4 0,3-4 0,2-10 0,1-1 0,-6 22 0,3-4 0,7-18 0,10-17 0,0-3 0,10-15 0,1-13 0,1-1 0,-2-1 0,-8 9 0,-3 7 0,10 8 0,-7 5 0,9 10 0,-10 3 0,6 8 0,1 3 0,3 1 0,-3-3 0,2 0 0,13 4 0,-2-30 0,2-3 0,8 7-715,-8-24 1,-5-7 714,-17-7 0,-6 2 0,-1-6 0,-1 3 0,0-14-723,-2 4 1,-1 2 722,-3 13-463,1 1 0,0 0 463,-1 1 0,-1-19 0,3 36 261,5 11 0,-1 2 0,3 11 0</inkml:trace>
  <inkml:trace contextRef="#ctx0" brushRef="#br0" timeOffset="54253">11777 10469 5734,'33'-26'0,"-3"3"0,10 2 0,-17 14 0,18-4 0,-28 36 0,-7-11 0,-4 16 0,-6-18 0,-6 11 0,4-11 0,-4 9 0,6-13 0,-1 8 0,4-5 0,6 10 0,14-3 0,20 10 0,-14-11 0,3 6 0,-49-4 0,8-7-243,-20 7 243,16-12 0,-1-2 0,-25-1 0,18-4 0,0-1 0,0-3 0,2-8 0,1 0 0,5-1 0</inkml:trace>
  <inkml:trace contextRef="#ctx0" brushRef="#br0" timeOffset="54467">12111 10504 5734,'11'-5'0,"2"3"0,-3 3 0,3 43 0,-8-11 0,-2-4 0,1-1-478,0 1 478,-2-10 0,1-1 118,0-3-118,-1 0 0,0-3 0,0 4 0,-1-9 0,0 1 0</inkml:trace>
  <inkml:trace contextRef="#ctx0" brushRef="#br0" timeOffset="55217">14403 10536 5734,'-25'42'0,"1"1"0,-1-1 0,5-9 0,1-1 0,2 2 0,2 3 0,3 1 0,2-5-2604,-2 10 2604,2-3 0,3-4 0,10-20 785,8-3-785,36-31 0,-19 7-300,-1-8 1,-2-2 299,-8-4 0,-2 1-83,-1-1 0,1 0 83,1-1 1210,15 12-1210,-17 32 0,1 23 0,-2-5 0,1-11 0,1-1 0,3 3 272,-2-5 0,0-3-272,-2-10 0,32-19 0,-21-1 0,6-15 0,0-11 0,-18 6 0,-3-4 0,-1 2 0,6-8 0,-1-1-591,-5 4 1,-1-2 0,-2 7 590,-1-3-534,-1 1 1,1 0 533,-3 10 0,5-11 0,-4 36 0</inkml:trace>
  <inkml:trace contextRef="#ctx0" brushRef="#br0" timeOffset="55656">15016 10878 5734,'23'-20'0,"1"0"0,2-1 0,-3 8 0,-14 15 0,5 22 0,-13-6 0,-2 14 0,-2-19 0,-1 0 0,-9 14 0,5-12 0,-9 14 0,8-16 0,1-1 0,1 0 0,3-4 0,8 3 0,25 10 0,-13-9 0,16 6 0,-19-2 0,-7-3 0,2 6 0,-10-6 0,-20 15 0,8-13-328,-15 11 328,13-18 0,-9-5 0,-2-1 0,2-2 0,-1 1 0,1-4 0,4-12 0,8 1 0,-2-4 0,9 4 0</inkml:trace>
  <inkml:trace contextRef="#ctx0" brushRef="#br0" timeOffset="56055">15355 11144 5734,'21'-29'0,"5"5"0,2 3 0,-3 6 0,-1 0 0,2 1 0,19 0 0,-20 7 0,18-2 0,-32 25 0,-5-3 0,-8 13 0,-2-9 0,-2-1 0,-12 31 0,9-22 0,-9 21 0,4-8 0,8-19 0,0 21 0,10-32 0,6 5 0,0-10 0,1 0 0,16-3 0,5-2 0,6-3-699,-3 2 0,-1-1 699,1-7 0,-6 2 0,3-1 0</inkml:trace>
  <inkml:trace contextRef="#ctx0" brushRef="#br0" timeOffset="56702">17064 10965 5734,'-4'-1'0,"-20"41"0,7-12 0,1 6 0,0 5 0,8-3 0,1-1 0,-2 11 0,3-15 0,4-2 0,11-3 0,2-18 0,5 4 0,4-28 0,-7 1 0,5-9 0,-6 7 0,-1 0 0,15-19 0,-11 25 0,13 8 0,-18 18 0,-1 18 0,-4-16 0,7 19 0,10-6 0,-2 3-255,4-17 255,-10-16 0,2-2 0,4-13 0,1-3 0,2-5 0,-2 1 0,1-7 0,-4-10 0,-3-8 0,-2 6 0,-3 14 0,0 0 0,3-13 0,2-4 0,-4 6 0,0-6 0,-6 23 0,2-7 0,-7 29 0</inkml:trace>
  <inkml:trace contextRef="#ctx0" brushRef="#br0" timeOffset="57205">17670 11269 5734,'47'6'0,"-17"-2"0,-3 1 0,-10-1 0,12 3 0,-21-3 0,-4 13 0,-5-7 0,-7 10 0,-8-6 0,-4-1 0,-18 12 0,17-11 0,-6 3 0,19-10 0,3 0 0,7 7 0,11 3 0,19 12 0,-9-10-250,4 4 250,-19-15 0,3 2 0,1 6 0,-3-3 0,-19 11 0,-9-13 0,-10 3 0,-3-9 0,0-3 0,6-2-199,-1 2 0,2-2 199,14-3 60,-1-5 0,8 0 0,0-4 0</inkml:trace>
  <inkml:trace contextRef="#ctx0" brushRef="#br0" timeOffset="57658">17982 11521 5734,'14'-17'0,"0"1"0,24-2 0,-18 9 0,22-7 0,-14 12 0,-6 2 0,8 1 0,-12 3 0,-7 11 0,-7-4 0,-21 26 0,-7-6 0,-2 2 0,5-7 0,19-16 0,5 1 0,16 7 0,1 0 0,0 1 0,7 4-344,6 8 344,-29-21 0,-7 11 0,-1-9 0,-7 8 0,-21-4 0,12-7 0,-17 4 0,11-11 0,1-4 0,-1-3 0,1 0 0,1-1 0,7-7 0</inkml:trace>
  <inkml:trace contextRef="#ctx0" brushRef="#br0" timeOffset="59623">18444 6574 5734,'25'-2'0,"1"-1"0,21-1 0,1 1 0,-18 1 0,1 0 0,1 0 0,4 0 0,-1 2 0,12 6 0,-4 3 0,-16-5 0,-1 1-665,15 5 0,-6 3 665,-21 4 0,-5 12 0,0 10 0,-1-3 0,-2-8 0,-1 0-650,2 11 0,1 6 0,-2-6 650,-4-13 0,-1 1 0,0 8 0,0 8 0,-1 0 0,1-4-1141,0 3 0,-1 0 1141,1-4 0,-1 5 0,1 1 0,-2-3 0,0 1 0,0-2 0,-1-3 0,1 1 0,-1 1 0,0-3 0,0 4 0,-1 3-43,-1 2 0,-1 5 0,-1 0 0,1-7 43,0 4 0,0 0 0,-1 0 0,0 7 0,0-1 0,0-9 0,1-7 0,1-4 0,-1 1 0,0 5 0,0-5 0,-2 7 0,0 5 0,0 1 0,0-1 0,0-2 0,0-1 0,0 0 0,1-1 0,-1 1 0,0 1 0,0 1 0,0 1 0,-1 2 0,1 0 0,0-2 0,0-1 0,-1 2 0,1 0 0,0-1 0,1-5 0,1-6 0,-1 2 0,1-3 0,0 1 0,0 3 0,0-4 0,1-7 0,0 1 230,-1 4 1,-1 7 0,0 2 0,0-2-231,-1-1 0,1 0 0,0 0 0,-1 0-231,0 4 0,0 2 0,0-1 1,0-2 230,-1 4 0,1-1 0,0-6 0,1-10 0,1-2 0,0 1 0,0 0 0,1-2 0,-2 4 0,-1 12 0,-2 9 0,1 2 0,0-8 0,1-3 0,0 0 0,0 2 0,-1 8 0,1-2 0,1-12 0,1 3 0,3-8 0,-1 6 0,1-4 0,0-8 0,0 0 0,0 10 0,-1 4 0,0-2 0,1 3 0,-1-4 0,2-9 0,-1-1 0,-1 10 0,1-4 0,0-7 596,0-2-596,1 1 0,-1 1 0,0-1 0,-1 11 0,-1-1 0,3-15 0,-4 17 0,4-26 1991,-1-1-1991,1 0 2061,-1 6-2061,1-4 1086,0 5-1086,0-7 0,-1 3 0,1-3 0,-1 5 0,2 12 0,0-12 0,0 14 0,0 9 0,0-19 0,0 18 0,0-25 0,1-2 0,-1 8 0,0-7 0,0 11 0,0-10 0,0 1 0,0-2 0,1-2 0,-1 0 0,-1-1 0,-23-2 0,-7-3 0,7 3 0,-8-4 0,-6 1 0,-6 1 0,4 0 0,3 0-510,-4 0 1,3 0 509,24-2-331,-20-4 331,18 1 0,-16-3 0,21 0 0,-13-7 0,11 5 0,-11-6 0</inkml:trace>
  <inkml:trace contextRef="#ctx0" brushRef="#br0" timeOffset="66016">7954 5840 5734,'-17'4'0,"-2"0"0,-4 0 0,-3 0 0,-16 1 0,-3 0 0,-3 0-892,5 0 1,3-1 891,14-2 0,12-1 415,0 0-415,-10 1 0,8 0 0,-9 0 0,7 1 0,4 0 1368,-3 1-1368,8-2 0,-1 3 0,1 18 0,3 1 0,1 1 0,-2 19 0,3-18 0,0 4 0,-2 16 0,1 0 0,-1-2 0,1 0 0,-1 5 0,1-12 0,1 0 0,0-2 0,-1-1 0,0 1 0,0 3 0,0 2 0,0 1 0,0-3 0,-1-1 0,1-3-1001,1-7 1,0-1 1000,-3 22 0,0-2 0,1-6-154,1-8 0,1 7 1,-1-2 153,0 7 0,0 1 0,1-7 0,-1 1 0,1-1 0,0 7 0,-1 1 0,0 1 0,0 4 0,0-4 0,1-5 0,-1-1-630,0 7 0,0 3 0,1-8 630,-1-3-155,2-8 1,0 5 0,0-1 154,0 7 0,-1 3-229,0-7 0,0 4 0,1 1 0,-1-6 229,1 7 0,-1-4 0,-1 6 0,1-4-2,1-14 1,1-3 1,-3 16 0,0 6 0,0 1 0,0-4 0,1-6 0,0-2 0,0-7 760,2-1-760,-2 4 0,-1 1 0,1 5 225,0-7 0,0 4-225,-2 0 0,0 4 0,1-5 0,1-9 0,0 0 457,-1 11 1,-2 4 0,2-8-458,0-1 463,1-2 0,-2 6 1,1 1-464,-1-1 0,0 0 0,0 1-420,0 2 0,0 1 0,0-2 420,-2 10 0,1-6 0,-1-3-426,0 1 0,0 1 426,-1 4 0,0-3 0,1-6 0,5-23 1310,-3 15-1310,-1-1 0,1-5 0,-1 3 0,4-14 12,-3 12-12,2-9 1341,-2 12-1341,3-16 1210,5 5-1210,4-8 0,20-3 0,7-3 0,2-2-127,11-2 0,7-2 127,-9 2 0,2-1 0,-4 0-1329,1 0 1,-1 1 1328,0 0 0,4 0 0,-10 1 0,-1 2 0,-7 0 0,0 0 0,15 0 0,-7 0 0,-3-2 0,-2-1 186,-2-6-186,-23-5 0,-2-3 0,-3-3 0</inkml:trace>
  <inkml:trace contextRef="#ctx0" brushRef="#br0" timeOffset="66786">7851 6347 5734,'9'-12'0,"1"2"0,-2 5 0,16 5 0,4 4 0,5 5 0,-4-3 0,1 2 0,2 15-682,-15-8 682,3 6 0,-10-7 166,-1 21-166,-34-6 0,-7 1 0,10 12-143,-13-13 1,-2-8 142,10-13 0,-14-8 0,13-5 0,-4-5 0,24-2 0,6 2 0,0 0 0</inkml:trace>
  <inkml:trace contextRef="#ctx0" brushRef="#br0" timeOffset="67085">8267 6189 5734,'-44'18'0,"8"0"0,21 1 0,5 13 0,1 3 0,-2 2-753,4-1 1,3-2 752,7-12 0,1-1 354,1 0-354,11 10 0,19-6 0,-10-2-58,12-13 0,-25-13 1,1 0-1</inkml:trace>
  <inkml:trace contextRef="#ctx0" brushRef="#br0" timeOffset="67440">8750 6465 5734,'-3'49'0,"1"-6"0,0-3 0,1-9 0,1 3 0,-1 1 0,2-8 0,-1-2 0,1 6 0,-1 11 0,-2-27 0,-2-5 0,-1 3 0,-2-6 0</inkml:trace>
  <inkml:trace contextRef="#ctx0" brushRef="#br0" timeOffset="68152">7987 7840 5734,'37'-18'0,"-4"13"0,14-5 0,-9 21 0,-21-2 0,11 10 0,-5 5 0,-4-3 0,-12 5 0,-5 1 0,-6-7-551,-11 21 551,-1-29 0,-3-1 67,-9-2 1,-2 0-68,-11-2 0,12-1 0,0-1 0,-1-10 0,17-2 0,1-4 0,5 0 0</inkml:trace>
  <inkml:trace contextRef="#ctx0" brushRef="#br0" timeOffset="68403">8392 7719 5734,'-9'-9'0,"-26"8"0,8 14 0,-1 9 0,1 4 0,-1 15 0,14-16 0,3 2 0,7 3 0,4-2 0,0-4 0,1 2 0,6-2 0,16-15 0,3-4 0,2 4 0,0-8 0,1 1 0</inkml:trace>
  <inkml:trace contextRef="#ctx0" brushRef="#br0" timeOffset="68820">8764 8004 5734,'15'-11'0,"6"0"0,8 6 0,1 7 0,7 25 0,-8-21 0,-4 2 0,-17 37-445,-12-29 445,-3 4 109,2-5-109,-10 20 0,7-17 0,-6 14 0,8-17 0,5-5 0,22-2 336,-7-7-336,13-5 0,0-2 0,-10 2 0,20-5 0,-22 7 0</inkml:trace>
  <inkml:trace contextRef="#ctx0" brushRef="#br0" timeOffset="69412">7945 9280 5734,'24'-9'0,"20"16"0,-12 9-1748,10 7 1748,-20-1 0,-1 8 0,-2 2 0,-6-4 0,2 6 0,-8-1 0,-17-17 0,-12 1 0,-3-1 0,-2-2 0,4-2 0,-2 0 547,-3-5-547,-10-3 0,12-2 71,-4-6 1,23-2-1,1 0 1</inkml:trace>
  <inkml:trace contextRef="#ctx0" brushRef="#br0" timeOffset="69684">8407 9140 5734,'-27'-13'0,"-3"15"0,0 8 0,1 12 0,4-6 0,1 4 0,10 15 0,5 1 0,2-3 0,9 0 0,2 6 0,3-8 0,7-4-479,1 0 1,3-4 478,0-17 0,3-3-29,2-3 1,2-1-1,2-1 1</inkml:trace>
  <inkml:trace contextRef="#ctx0" brushRef="#br0" timeOffset="70167">8672 9352 5734,'24'-14'0,"0"0"0,4 2 0,-2 3 0,5 4 0,1 6 0,-28 23 0,-4-11 0,-11 15 0,0-15 0,-2 0 0,-7 6 0,-1 1 0,2-2-266,-1 0 0,3-1 266,10-8 130,2-1-130,11 11 0,-1-9 0,10 8 0,-3-12 0,30 15 0,-23-10 201,4 0 0,-1 3-201,-5 5 0,-5-4 0,-3 10 0,-11-14 0,-26 18 0,8-16-731,-19 11 731,14-16-162,-3-2 1,-2-2 161,-12-4 0,13 1 0,2-3 0,-8-20 0,18 3 0,-3-10 0</inkml:trace>
  <inkml:trace contextRef="#ctx0" brushRef="#br0" timeOffset="71797">9101 6147 5734,'14'2'0,"2"0"0,1 0 0,3 0 0,9 0 0,4 2 0,6 1 0,-8-2 0,1 1 0,-4 4 0,-4 0 0,-3 1 0,21 15 0,-29-4 0,4 18 0,-8-9 0,-4-3 0,-2 0 0,-1 4-788,0 0 1,-2 1 787,1 10 0,-2 3 0,-1 9 0,1-5-743,0-14 0,0 1 743,0 7 0,0 4 0,-1 3 0,0-5 0,1 2 0,-1-1 0,0-1 0,1 2 0,-1-1 0,0 4 0,1-6 0,-1 4 0,1 4 0,-1-1 0,1-2 0,-1-7-464,1 7 1,0-5 0,0 1 463,0-1 0,0 3 0,0-1 0,0-7 0,1-4 0,0 0 0,-1 8 0,0 8 0,0 1 0,1-8 0,-1-2 0,0-1-321,1-3 0,-1 4 0,0-1 1,0-6 320,-1 14 0,1-10 0,-1 7 0,0-4 0,1-9 0,-1 0 0,0 11 0,0 7 0,-1-2 4,1-7 0,-1-1 0,0-1-4,0-2 0,1 0 0,-2 2 0,1 2 0,-1 4 0,0-1 0,0-5 0,0 3 0,0-2 0,-1 0 0,-1 3 0,2-7 0,-2 3 0,2-6 0,-1 0 0,-1 6 467,2-14 1,0 1-468,-1 4 0,1 2 0,-4 11 0,2-1 0,-2 6 655,4-20 0,0-2-655,0-3 0,0 3 0,-1 1 0,1 1 2419,-4 20-2419,7-38 1058,-2 10-1058,2-8 0,-2 7 0,2-8 0,0-2 0,-1 7 0,-1 18 0,-1 4 0,1 1 0,-1 10 0,1-1 0,3-23 0,1 8 0,0-2 0,1-11 0,1 20 0,-2-29 0,1 6 0,-1-1 0,0 3 0,-1-6 0,-5-3 0,-2-3 0,-5 1 0,-33 7 0,18-6-412,2 0 0,0-1 412,2-2 0,-3 2 0,-1-1 0,0 0 0,2-1 0,1 0 0,8-4 0,-32-5 0,17-3 0,-16-2 0,27-1 0,12 2 0,-1-1 0</inkml:trace>
  <inkml:trace contextRef="#ctx0" brushRef="#br1" timeOffset="119115">10112 6624 24575,'0'0'0</inkml:trace>
  <inkml:trace contextRef="#ctx0" brushRef="#br0" timeOffset="138389">8882 10691 5734,'24'-41'0,"-1"6"0,4 14 0,2 5 0,1 2 0,8-2 0,-10 4 0,-3 8 0,-12 47 0,-11-20 0,-9 9 0,-3 8 0,-1-6 0,-2-2-708,-6 8 1,2-5 707,9-22 334,-9 17-334,10-18 0,0 10 0,16-19 0,16-3 0,3 0 0,0-2 0,12 6 0,-2 1 0,-21 3 0,15 8 0,-27-6 1081,-18 36-1081,-10-12 0,-2-2 0,-3-2 0,-7-4 0,-7-8 0,2-14 0,-8-9 0,5 2 0,4-6 0,25 4 0,3 2 0,-2-2 0</inkml:trace>
  <inkml:trace contextRef="#ctx0" brushRef="#br0" timeOffset="138818">9354 10703 5734,'28'32'0,"1"0"0,-5-4 0,1 0 0,6 6 0,-1-3 0,0 3-1358,0-2 1,-2-2 1357,-13-10 813,3 4-813,6 11 110,-8-11 0,3-3 0,-14-22 0</inkml:trace>
  <inkml:trace contextRef="#ctx0" brushRef="#br0" timeOffset="139025">9778 10860 5734,'-26'16'0,"0"0"0,-3 1 0,1 6 0,2 2 0,5-3 0,-1 3 0,-1 0 0,2 0 0,2-4 0,0 1 0,-3 0 0,14-18 0,-7 6 0</inkml:trace>
  <inkml:trace contextRef="#ctx0" brushRef="#br0" timeOffset="139265">9808 10722 5734,'5'-1'0,"-4"26"0,-1-5-910,-2 19 910,2-17 0,2 9 0,0 2 0,0 0 0,1-1 0,-1 0 0,2-3 0,1 16 0,-1-16 294,1 7-294,-4-27 37,2 2 1,-3-6 0,2 0-1</inkml:trace>
  <inkml:trace contextRef="#ctx0" brushRef="#br0" timeOffset="140578">18378 12377 5734,'6'-7'0,"5"-5"0,28-14 0,-15 11 0,21-3 0,-34 20 0,-1 8 0,-10 18 0,-4-3 0,-3 10-505,-2-12 505,2-7 124,-7 11-124,2-7 0,-2 3 0,3-6 0,2-1 0,3-3 0,41 6 381,-15-10-381,9-1 0,0 1 0,-14 3 0,1 3 0,-14 1 0,-15 8 0,2-7 0,-20 9 0,5-18 0,-3-2 0,-14 4 0,15-4 0,-1-3 0,0-7 0,2-2 0,6 1 0,-20-8 0,35 8 0,2-5 0,1 1 0</inkml:trace>
  <inkml:trace contextRef="#ctx0" brushRef="#br0" timeOffset="140831">18640 12357 5734,'21'13'0,"-3"-1"0,3 4 0,15 11 0,-3-2 0,1 0 0,-10-7 0,-1-1-742,9 8 1,-3-3 741,-12-9-55,18 15 1,-22-16 0,10 9-1</inkml:trace>
  <inkml:trace contextRef="#ctx0" brushRef="#br0" timeOffset="141063">19088 12418 5734,'-16'1'0,"1"2"0,-2 13 0,-8 14 0,-6 10 0,4-5 0,10-14 0,1 0-671,-12 16 1,-3 5 0,9-12 670,14-20 0,-1-5 0,2-9 0</inkml:trace>
  <inkml:trace contextRef="#ctx0" brushRef="#br0" timeOffset="141531">19222 12361 5734,'44'-23'0,"0"2"0,-18 12 0,-4 2 0,3 2 0,-12 10 0,-5 3 0,-4 5 0,-28 29 0,12-25-301,-16 21 301,20-28 0,-9 10 0,7-8 0,-6 7 0,27 4 0,0-10 0,11 10 0,18-1 0,-24-12 0,15 10 0,-34 8 0,-8 1 0,3-5 0,-4 7 0,-4-1 0,-10-11 0,0-7 0,-3-2 0,-11 6 0,10-8 0,1-2 0,1-4 0</inkml:trace>
  <inkml:trace contextRef="#ctx0" brushRef="#br0" timeOffset="146808">7562 11133 5734,'5'6'0,"5"9"0,9 18 0,3 6 0,-8-15 0,0 1-1639,9 17 1,-1-1 1490,-11-19 1,0 1 147,4 10 0,3 9 0,3 4 0,-1-2 0,-4-7-614,3 5 0,0-1 614,-3-5 0,4 7 0,0 2 0,-2-5 0,-4-10 0,3 3 0,-3-7 932,-2-2-932,5 7 0,-6-12 0,2 6 0,-7-16 0,0-1 0,-3-10 1525,0-1-1525,-2-14 0,-1 3 0,-1-7 0</inkml:trace>
  <inkml:trace contextRef="#ctx0" brushRef="#br0" timeOffset="147283">8172 11313 5734,'4'-7'0,"-6"7"0,-2 2 0,-25 27 0,-7 8 0,4-3-948,8-9 1,-4 4 0,5-4 947,-7 8 0,1 1 0,-2 1 0,0 1 0,15-16 0,-1-1 0,-11 13 0,2-1 620,5-4-620,2-4 0,-11 13 0,14-17 0,-3 3 0,12-13 0,-7 9 0,5-7 2213,-12 17-2213,8-11 9,0 1-9,2-4 0,9-14 0,0-3 0,4-5 0</inkml:trace>
  <inkml:trace contextRef="#ctx0" brushRef="#br0" timeOffset="148892">12984 11708 5734,'12'-16'0,"1"-1"0,-8 9 0,0 8-1093,-8 30 1,-12 25 0,2-6 604,6-18 1,1 3 487,-1 3 0,-1 10 0,-1 5 0,0 1 0,1-6 0,2-10-397,2-2 0,1-2 397,-3 15 0,-1 6 0,9-12-449,22-4 449,-10-26-127,20 6 127,-15-32 0,6-8 0,0-4 0,5-2 0,-6 1 0,1 3 0,7 5 0,-15 12 2287,21 17-2287,-6 15 0,-2 4 0,-10-13 0,0 1 565,13 13 0,-2-4-565,-11-12 0,-1-2 760,0-1-760,28-1 0,-24-10-169,22-3 169,-30-11 0,-1-21 0,-1-6 0,-6 18 0,0-3-762,0-12 0,1-6 0,-2 5 762,-4 11 0,-2 0 0,-1-15 0,-1-6 0,0 6 0,1 17 0,-1 0 0,-2-23 0,0 4 844,2 22-844,-3-17 0,4 19 0,-4-14 0,3 23 0,0 2 0,-1-4 0,2 8 0,-1-3 0</inkml:trace>
  <inkml:trace contextRef="#ctx0" brushRef="#br0" timeOffset="155509">20603 7416 5734,'-7'40'0,"-1"1"0,3-9 0,-2 2 0,1 1 0,-2 2 0,0 2-820,1-3 1,0 3 0,-1-1 0,1-2 24,0 3 1,-1-1-1,1 0 795,-2 8 0,1 1 0,1-9 1409,1-3-1409,0-1 0,1-1 0,0 0 430,-1 1 0,0-3-430,3-15 0,0-5 0,19-37 0,-5 5 0,15-17 0,-1 16 0,1 2 0,10-4 1638,-5 4 0,2 2-1580,-7 11 0,-2 4-58,5 1 0,13 8 0,-15 23 0,-10-9-347,1 16 347,-19-19 0,-11 9 0,-4 1 0,-1 0-515,-2 1 1,-1-1 514,0-12 0,-2 1 0,-4-6 0,-2-1 0,-3-1 0,2-2 0,1-2 0,2-5 0,-1-2 0,1 0 0</inkml:trace>
  <inkml:trace contextRef="#ctx0" brushRef="#br0" timeOffset="168694">15320 1082 5734,'-9'0'0,"2"2"0,3 4 0,1 3 0,2 6 0,1-1 0,-2 19 0,1-16 0,-1 14 0,0-1 0,0-10-282,0 13 282,1-15 0,-1 0 0,-2 29 0,2-20 0,-3 11 0,-1 10 0,0-6 0,-1 2-584,2-10 0,-1 5 1,0-7 583,1-5-513,0 0 1,0 0 512,0 3 0,-4 19 0,4-27 0,-1 8 0,2-8 204,-1 4-204,2-12 1576,1-2-1576,-1 1 1278,2-12-1278,-1-5 0,3-23 0,0 8 0,1-11 0,4 4 0,1 0 0,0 2 0,9-17 0,2 0 0,-6 21 0,5-5 0,2-1 0,13-3 0,-8 7 0,10 0 0,-22 22 0,7 9 0,8 21 0,-10-10 0,6 13 0,-11-8 0,-5-8 0,5 10 0,-3-6 0,3 7 0,-3-5 0,3 2 0,-1-1 0,-4-10 0,16 28 0,-14-29 0,10 16 0,5-20 0,-5-3 0,8-3 0,11-16 0,-14 1 0,-1 1 0,-2-1 0,0-3 0,-5 2 0,-2-2 0,-7 5 0,5-5 0,-6 4 0,4-14 0,-4 12 0,3-11 0</inkml:trace>
  <inkml:trace contextRef="#ctx0" brushRef="#br0" timeOffset="170463">15711 1260 5734,'-1'-10'0,"0"2"0,0-1 0,-2 2 0,0 18 0,1-4 0,1 16 0,1 25 0,1-22 0,-1 1 0,0-1 0,0-4 0,-1 11 0,0 2 0,0 1-603,-1-1 0,1-1 603,0-8 0,-1 9 0,0 1 0,-1 2 0,1-2 0,-1 1 0,1 1 0,-2 1 0,1 2 0,-1 4 0,0-8 0,1-3 0,2-13 0,-1-5 0,-1 15 0,2-15 0,-2 16 0,2-18 0,2-43 0,-1 14 0,2-16 0,-1-2 0,0 9 0,-1-5 0,1-3 0,0-2 0,1-6 0,0-7 0,0 14 0,0-1 0,0 1 429,0-5 1,1-1-430,-1 0 0,1-4 0,0 4 0,-1 0 0,0 3 0,0 5 0,0 0 0,1-7 0,-1 5 0,-1 16 0,1-9 0,-1 5 0,0 9 0,0-9 0,-4 46 0,0-4 0,-3 23 0,1-2 0,0 0 0,0-3 0,-1 7 0,0 4 0,1-6 0,0-1 0,2-15 0,-1 0-66,-1 14 1,0-4 65,3-14 0,-2 5 0,1 1 0,0-3 0,0-1 0,0 0 0,0-1 0,2-11 0,-2 9 0,4-25 0,-1 0 0,2-12 0,0 3 0</inkml:trace>
  <inkml:trace contextRef="#ctx0" brushRef="#br0" timeOffset="170946">15261 1717 5734,'19'3'0,"17"-1"0,-10-2 0,0 0 0,18 0 0,-18 1 0,-1-1 0,6-1 0,-9 2 0,13-2 0,2 2 0,-10-2 0,7 1 0,-14-2 0,-12-5 0,2-4 0</inkml:trace>
  <inkml:trace contextRef="#ctx0" brushRef="#br0" timeOffset="172516">15222 1211 5734,'-1'-9'0,"-1"8"0,3 50 0,-3-2 0,3-12 0,0-1-815,-2 7 815,0-22 0,1 0 0,-3 25 0,2-20 0,-2 19 0,2-25 98,-1 8 1,0 3-99,-2 10 0,1-10 0,0-1 0,-2 14 0,-2 5 0,3-14 0,-1-1 0,1-3 0,2-14 0,-2 17 0,1-13 0,1-5 618,0 5-618,0-9 0,0 12 0,-1 0 0,1 6 0,0-6 0,0-7 0,1-1 0,1-3 0,0-1 0,-1 4 0,0-3 0,1 3 0,-1-5 0,1-8 0,5-45 0,-3 20 0,2-7 0,1-9 0,-1 7 0,0 2-530,0-4 0,0 2 530,-1 10 0,0-3 0,0-2 0,-1 3 0,1-1 0,0-3 0,0-1 0,3-16 0,-1 3 0,-1 11 0,0 0 0,1-1 0,-2 3 0,4-18 0,-3 13-422,3-8 422,-6 31 0,5-25 0,-4 20 1011,3-20-1011,-4 25 0,0-1 0,1-11 0,-1 10 0,1-11 471,-1 14-471,-1-2 0,2 12 0,-1 2 0,2 7 0</inkml:trace>
  <inkml:trace contextRef="#ctx0" brushRef="#br0" timeOffset="172930">15247 1808 5734,'47'-4'0,"-10"1"0,-17 1 0,-3 0 0</inkml:trace>
  <inkml:trace contextRef="#ctx0" brushRef="#br0" timeOffset="173838">15706 1240 5734,'-7'45'0,"1"-1"0,1-7 0,0-3 0,-2 6 0,1-4 0,-1 1 0,0 6 0,1-4 0,-1-1 0,1-1 0,1-7-443,0 2 443,2-17 0,1 0 109,-1 0-109,-2 18 0,1-14 0,-2 18 0,1-5 0,0-6 0,1 0 0,-1-1 0,2-6 334,-2 14-334,1-9 0,1-9 0,-1 8 0,3-14 0,-1 0 0,-2 13 0,2-10 0,-2 13 0,2-9 0,-1 1 0,0 1 0,-1 6 0,2-5 0,-1 6 0,1-2 0,1-9 0,0 5 0,0-11 0,0 4 0,1-1 0,0 3 0,0-2 0,-1-1 0,1-2 0,-6-17 0,1 3 0,-5-15 0</inkml:trace>
  <inkml:trace contextRef="#ctx0" brushRef="#br0" timeOffset="175918">16188 1668 5734,'13'1'0,"1"1"0,33-2 0,-22 0 0,24-2 0,1 0 0,-24 2 0,5 0 0,0-1 0</inkml:trace>
  <inkml:trace contextRef="#ctx0" brushRef="#br0" timeOffset="176139">16259 1823 5734,'-7'5'0,"23"0"0,7-2 0,7-1 0,1-1 0,6-1 0,13 1 0,-27-1 0,-3-2 0,0-2 0</inkml:trace>
  <inkml:trace contextRef="#ctx0" brushRef="#br0" timeOffset="176763">17218 1414 5734,'8'16'0,"0"1"0,1 0 0,4 7 0,2 4 0,0-2 0,1 1-1639,2 7 1,1 0 1482,-2-5 0,-1-1 156,7 12 0,-2-4 0,0 1 0,-8-16 0,-1 1 0,7 12 0,3 3 0,-4-5 0,0 0 0,0-1 0,0-1 345,-1-2-345,-6-9 699,3 5-699,-9-17 0,0 2 0,1-2 1853,2-11-1853,-3-1 692,1-12-692,-3 4 0,-1-3 0,-1-1 0</inkml:trace>
  <inkml:trace contextRef="#ctx0" brushRef="#br0" timeOffset="177204">17730 1385 5734,'6'0'0,"-6"8"0,-11 25 0,-1-3 0,2-9 0,-2 4 0,-7 6 0,-5 7 0,-2 0 0,4-5-1639,0 1 1,0-1 1054,-1 1 1,-4 5 0,1 0 0,3-6 583,1-5 0,0-2 330,-8 11 0,0 0-330,8-9 0,0-1 475,-4 5 0,1-3-475,1 1 0,5-13 0,9-10 3039,8-11-3039,22-27 0,-3 9 0,8-11 0</inkml:trace>
  <inkml:trace contextRef="#ctx0" brushRef="#br0" timeOffset="178150">17912 1242 5734,'3'-2'0,"21"0"0,6 1 0,2 0-383,2 0 1,0 0 382,-10-1 0,2 1 0,0-1 0,2 0 0,19-2 0,-31 3 248,16-2-248,-15 2 127,14-2-127,-17 2 0,-1 1 0,1-2 0,-8 1 0,0 0 0</inkml:trace>
  <inkml:trace contextRef="#ctx0" brushRef="#br0" timeOffset="195641">18098 1294 5734,'2'-8'0,"0"0"0,1 8 0,-1 15 0,-1-1 0,0 10 0,-2 23 0,1-25 0,-1 5 0,1 0 0,0-11 0,-1 18 0,1-15 0,1 7 0,-1 0 0,0-13 0,0 11 0,0-15 0,-2-7 0,0-3 0</inkml:trace>
  <inkml:trace contextRef="#ctx0" brushRef="#br0" timeOffset="196449">18688 1299 5734,'-8'39'0,"0"0"0,2-2 0,-1 0 0,1-4 0,0-2-566,1-2 0,1-3 566,-2 14 0,2 0 0,-1 7 0,1-5 0,1-14 0,0 0 0,-2 19 0,0 7 0,2-13 0,0-16 0,1 14 363,0-23-363,13-18 187,-4-1-187,18-29 0,-3 3 0,-1-1 0,5-8 0,-6 11 0,-1 2 0,3 0 582,-6 15-582,23 19 0,-19 7-474,-5 3 0,0 2 474,2 3 0,-3-3 0,3 2 0,8 8 0,2 0 0,-6-4 0,1-1-741,6 5 0,-1-3 741,3-1 0,8 5-169,-14-16 1,1-1 168,19 3 0,-3-41 0,-3-11 0,-21 14 0,-3-1-526,4-10 1,1-5 0,-5 3 525,-7 10 0,-3-2-464,3-20 0,1-7 1,-1 6 463,-3 14 0,1-1 0,-1-10 0,1-9 0,0 1 0,-2 12 0,-2 0 332,0 1 0,-1-1-332,1-8 0,-2 24 116,2-18-116,-1 30 353,0 2 0,2-1 1,0 1-1</inkml:trace>
  <inkml:trace contextRef="#ctx0" brushRef="#br0" timeOffset="196884">20123 1572 5734,'8'6'0,"-3"1"0,-5 14 0,-2 10 0,-2 3 0,1 9 0,1 2 0,0 11 0,0-9 0,2-19 0,0-2-104,0 8 1,0 4 0,1-3 103,0-3 0,1-1 0,0 11 0,0 0 0,0-11 0,-1-1 38,3 7 1,-4-11-39,-7-24 0,3-4 0,-6-8 0,3-1 0</inkml:trace>
  <inkml:trace contextRef="#ctx0" brushRef="#br0" timeOffset="197114">19852 2011 5734,'36'-21'0,"-3"3"0,-9 14 0,3 1 0,-1-2 0,2 1-1639,7-1 1,0-1 1611,-5 2 1,3-1 26,5-2 0,6-1 0,1 0 0,-7 1-945,-1 0 1,-1 1 944,2-1 0,5-1 0,-1 0 0,-11 2 0,-2-1 979,3 0-979,1-7 0,-9 4 0,-7-5 0,-16 5 0</inkml:trace>
  <inkml:trace contextRef="#ctx0" brushRef="#br0" timeOffset="197424">21088 1433 5734,'9'24'0,"-3"-2"0,-4 7 0,-1 3 0,1 2-1177,0-2 0,0-1 1177,1 1 0,1-1 0,1 6 0,0 0 0,0-1 0,0-2 0,-1-3 718,-1-15-718,-1 2 382,-4-13-382,0-1 0,-4-14 0,2 0 0</inkml:trace>
  <inkml:trace contextRef="#ctx0" brushRef="#br0" timeOffset="197835">21106 1735 5734,'19'-34'0,"0"0"0,0 0 0,-1 1 0,4-8 0,-2 2 0,4 7 0,9 8 0,-1 8-2442,1-4 2442,-1 2 0,-2 3 0,-10 8 741,-3 3-741,25 5 0,-22 1 397,16 7-397,-42 19 0,-11 4 0,2-1-607,-4 4 0,-2-1 607,-2-11 0,3-2 0,0-1 0,0-1 563,2 0 1,0-2-564,5-1 0,3-4 0,10 5 0,25 4 0,16 5 0,-6-5 0,3 6-112,-2-4 0,6 5 0,-17-5 112,-27-4 0,-12 7 0,-7-3 1338,-9-1-1338,3-6 0,-1-1 0,-9 4 0,-1-4 0,-7 2 0,7-4 0,-6-1-703,-2 0 0,4-4 703,20-10 0,-1-4 0,1-1 0</inkml:trace>
  <inkml:trace contextRef="#ctx0" brushRef="#br0" timeOffset="201149">14757 2608 5734,'7'10'0,"25"2"0,-1 1 0,16-1 0,-10-5 0,-6-3 0,2 1 0,-7-2 0,1 1-1369,7 0 1,-1-1 1368,4 0 0,-10-1 0,2 0 0,18 0 0,1 1 0,-13-1 0,0-1 0,12 2 0,-2-1 0,-5 0 0,0 1 0,2 0 0,0-1 0,1 1 0,-7-1 0,7 1 0,-5-1 0,-8 1 0,0-1-433,7 0 0,4 1 0,-6 0 433,5 0 0,5 0 0,1 0 0,-20-1 0,1 0 0,18 1 0,1 0 0,-18-1 0,2 1-144,11 0 1,6 2 0,-2-1 143,2 0 0,1 0-188,-5 0 1,5 1 0,-1-1 0,-6 0 187,3 0 0,-4-1 0,6 1 0,-2-1 422,-16-1 1,0 0-423,9 1 0,4-1 0,-4 0 0,-7 0 0,-1 0 0,8 0 0,3 1 0,0-1 0,-6-1 0,0 1 0,5-1 0,-3-1 0,6 1 0,3 0 0,1-1 0,-2 1 0,-3-1-245,1 1 1,-2 0 0,-1 0 0,3 0 244,7-1 0,6 1 0,0-1 0,-5 1 0,-10-1 444,-9 1 1,-1-1-445,7 1 0,7 1 0,1-1 0,-5 0-272,4 1 1,0-1 271,-5 0 0,5 1 0,0 0 0,-5-1 0,6 1 0,0-1-158,-10 1 0,4-1 0,2 0 0,0 1 158,6 0 0,2 0 0,0 0 0,-2 0 133,-4-1 1,0 1 0,-2 0 0,0-1-134,9 1 0,-2 0 0,-6 0 0,-14 0 0,1-1 0,8 2 0,7-1 0,2 1 0,-5 0-33,7-1 1,2 1 32,-6 0 0,7-1 0,4 1 0,-3 0 0,-8-1 0,-5-1 0,-5 0 0,2 0 0,7 1 0,1 0 0,3-1 0,-2 1 0,3 0 0,-2-1 0,-6 1 0,-3-1 0,2 1 0,-2 0 0,10 0 0,3 0 0,1 0 0,-5 0 0,-10-1 413,1 1 0,-3 0-413,3-1 0,6 1 0,2 0 0,-3 0 189,1-1 0,-2 0 0,0 1-189,-7-1 0,0-1 0,1 1 0,6 0 0,1 0 0,-2 0 0,4 0 0,-7-1 0,-9 0 1098,1 0 1,3 1-1099,-3-1 0,0 1 0,21 0-361,-21-1 1,-2 1 360,0 0 0,2-1 0,4 1 0,1 0 0,3 0 0,-3 0 0,-2 1 722,-8-2-722,15 2 0,4 0 0,-10-1 0,3 0-664,7 0 1,10 0 0,0 0 0,-8 0 663,-2 0 0,-2-1 0,4 1 0,3 0 0,-9-1 0,1 0 0,0 0 0,-2 0 833,-4-1-833,-7 1 0,1 0 0,4 0 0,1 0 0,-1 0 0,-1 0 0,-2 0 0,-2 0 0,10 1 0,-14-1 3276,9 0-3160,-5 0-116,-10-2 0,6-2 0,-12-3 0,-6-4 0,-1-2 0</inkml:trace>
  <inkml:trace contextRef="#ctx0" brushRef="#br0" timeOffset="202414">22287 1758 5734,'35'-5'0,"-11"0"0,11-1 0,4-2 0,-1-1 0,-2 1 0,7-2 0,0 0 0,-2 0 0,-11 3 0,4-2 0,-7 3 0,-13 2 0,12-2 0,-33-9 0,5 8 0,-30-20 0,20 19 0,-12-10 0,17 12 0,18-5 0,2 6 0,25-2 0,-12 4 0,3 1 0,-10 2 0,-5 2 0,0 29 0,-10-14 0,-2 13 0,-3 2 0,-2-9 0,-3 17 0,3-23 0,0 0 0,-7 22 0,5-19 0,-4 15 0,6-25 0,-1 6 0,8-10 0,0 4 0</inkml:trace>
  <inkml:trace contextRef="#ctx0" brushRef="#br0" timeOffset="203927">23276 1177 5734,'-9'-5'0,"-31"23"0,18-7-798,-2 3 0,2 2 798,4 2 0,2 0-43,-1 13 0,1 2 43,3 4 0,-2-4 0,8-2 0,23-9 0,7-7 0,-3-3 0,10-3 0,1-3 0,-6-11 0,8-4 0</inkml:trace>
  <inkml:trace contextRef="#ctx0" brushRef="#br0" timeOffset="204221">23414 1359 5734,'0'1'0,"-2"1"0,-5 9 0,-1-1 0,-6 15 0,-1 3 0,3-2-517,-1 3 0,1-1 517,9-9 0,14 20 0,-3-22 248,19 13-248,-4-38 0,0-7 0,8-1 0,-7 0 0,-2-6 0,-4-14 0,-7-3 0,-10 12 0,-2 0 0,9-11 0,-5 2 0,-37 0 0,16 29 0,-12-1 0,5 16 0,2 2 0,2-1 0,-22 15 0</inkml:trace>
  <inkml:trace contextRef="#ctx0" brushRef="#br0" timeOffset="205837">23620 1389 5734,'8'0'0,"-5"8"0,-5 24 0,-4 0 0,-2 8 0,0-6 0,-1 1 0,2-10 0,-1 3 0,18-34 0,-3 1 0,17-22 0,-10 12 0,4-6 0,-6 8 0,-1 0 0,12-11 0,-11 12 0,10-10 0,-13 19 0,-3 7 0,0 4 0,-6 28 0,-1-19 0,0 17 0,0-23 0,0-1 0,1 0 0,1-1 0,5-6 0,6-6 0,7-10 0,2-5 0,0-2 0,1-1 0,12-13 0,-18 19 0,-7 7 0,6-5 0,-13 29 0,0-7 0,-6 18 0,-5 20 0,7-20 0,13 20 0,3-36 0,22-14 0,-8-17 0,-1-4 0,5 2 0,-6-2 0,-2 0 0,-11 9 0,2-1 0,-15 46 0,-5-2 0,-4 2 0,0 3 0,-1 0-602,-3 4 1,1-5 601,4-11 0,-7 14 0,6-14 0,-5-2 0,11-27 0,2-11 0,9-12 0,4-10 0,0 6 0,4-9 0,2 2 0,4-7 0,-2 9 0,6 8 601,-8 9 1,1 3-602,24 1 0,-26 16 0,17 1 0,-27 10 0,-4 26 0,-4-16 0,-7 27 0,0-30 0,-18 21 0,13-22 0,-10 10 0,5-17 0,6-1 0,-7 1 0,10-1 0,10-3 0,26-4 0,-6-2 0,3-2 0,1-1 0,-3-3 0,9-9 0,1-2 0,-4 2 0,9-12 0,-2 0 0,-18 14 0,13-15 0,-24 29 0,-5 3 0,-1 4 0,-11 32 0,7-21 0,3 14 0,6-2 0,7-16 0,7 11 0,17-41 0,-15 1 0,5-7 0,-1-1 0,-7 3 0,9-9 0,-21 25 0,-2 8 0,-8 26 0,1-9-289,-7 20 289,7-23 0,1 0 0,-2 14 0,10-18 0,-1 7 0,9-23 0,14-26 0,-8 7 0,-4 3 0,1-4 0,1-7 0,1-6 0,-2 4 0,-4 8 0,0 0-473,3-8 1,3-5 0,-5 8 472,-3 2 0,-2 3-156,-1 5 156,-2 1 0,0 4 0,-2 2 0,1 1 0,-7 7 0,-2 12 1675,-5 3-1675,-1 13 0,1 6 0,0-5 0,1 4 0,-6 19 0,1 2-714,5-20 0,2-2 714,-1 3 0,1-1 0,1 17 0,9-33 0,-3 16 0,7-40 0,-4 0 0</inkml:trace>
  <inkml:trace contextRef="#ctx0" brushRef="#br0" timeOffset="205990">24834 1380 5734,'37'15'0,"-11"-6"0,5 3 0,-17-7 0,2 1 0</inkml:trace>
  <inkml:trace contextRef="#ctx0" brushRef="#br0" timeOffset="206299">24966 1431 5734,'-13'29'0,"-4"6"0,1-6 0,-1 0 0,15-1 0,4-3 0,1-9 0,9 24 0,2-48 0,9-16 0,1-5 0,0 0 0,0-1 0,0-3 0,-7 6 0,-1 0 0,1 1 0,-1 1 0,-1 3 0,0 2 0,3-4 0,-17 34 0,-4 2 0,-4 17 0,0 2 0,-1-3 0,-2 12 0,1-2 0,4-18 0,-3 9 0,5-17 0</inkml:trace>
  <inkml:trace contextRef="#ctx0" brushRef="#br0" timeOffset="206431">25069 1418 5734,'26'-2'0,"20"6"0,-21-1 0,15 4 0</inkml:trace>
  <inkml:trace contextRef="#ctx0" brushRef="#br0" timeOffset="207653">23422 2132 5734,'-25'12'0,"0"0"0,-8 2 0,12 10 0,6 4 0,16 10 0,-5-1 0,19-11 0,33-30 0,-22-1-613,4-7 1,0-3 612,-8-5 0,0-9 0,-2-2 0,-3 5-150,-10-3 0,-7 4 150,-8 20 0,-19-2 0,13 16 0,-15 20 0,18-14 0,-6 14 0,38-25 0,9-5 0,-3-1 592,4 0 0,3-6-592,2-19 0,-3-9 0,-3-1 0,-2-1 0,6 0 0,-2 1-303,-11 4 0,-6 7 303,-9 17 0,-5 26 0,-3-2-1027,-7 24 1,-6 16 0,2-6 1026,4-17 0,0 1 0,-1 1 0,-1 6 0,-1 0 0,3-7-113,0-6 1,0-1 112,-6 18 0,-2 1 0,5-13 0,0 0-164,-3 7 0,1-2 164,-1-1 0,6-17 0,-11 2 0,5-18 2805,-5 1-2805,9-18 0,-1-25 0,7 19 319,-3-22-319,21 0 0,-4 20 0,3-2 0,2 1 1037,1 7-1037,8-3 0,-4 5 0,2 2 0</inkml:trace>
  <inkml:trace contextRef="#ctx0" brushRef="#br0" timeOffset="207835">24310 2131 5734,'15'-14'0,"0"9"0,-19 39 0,-7 11 0,7-9-1089,-4-2 1,-3 7 0,3-9 1088,2-6 0,0 5 0,5-14 0</inkml:trace>
  <inkml:trace contextRef="#ctx0" brushRef="#br0" timeOffset="208021">24606 2144 5734,'8'-13'0,"-17"49"0,-2-3-1332,0 1 0,0 1 1332,1-1 0,0 0 0,1-1 0,0 0 0,-1 1 0,3-6 0,-1 1 0</inkml:trace>
  <inkml:trace contextRef="#ctx0" brushRef="#br0" timeOffset="208198">24384 2378 5734,'-3'-7'0,"39"-5"0,-11 2 0,0 4 0,0 0 0,-1-1 0</inkml:trace>
  <inkml:trace contextRef="#ctx0" brushRef="#br0" timeOffset="209449">23280 3099 5734,'-9'10'0,"-12"19"0,8-8-1284,-10 15 1284,12-12 0,1 0 0,-1 9 0,1 0 0,1-4 0,1 1 0,0-1 0</inkml:trace>
  <inkml:trace contextRef="#ctx0" brushRef="#br0" timeOffset="210583">23309 3170 5734,'17'-19'0,"-1"-1"0,7 12 0,-23 16 0,-6 22 0,2-11 0,-1 6 0,0 1 0,2 0-246,-3 23 246,7-36 0,18-2 0,-7-9 0,14-4 0,-14-9 0,5-11 0,0-1 0,0 1 0,-1-1 0,-1 1 0,0 2 0,-4 6 246,10 11-246,-11 5 0,1 16 0,-5-4 0,10 31 0,-7-23 0,1 7 0,6-5 0,12-20 0,2-7 0,5 7-154,-3-11 0,-1-6 154,2-24 0,-9 6 0,-7-4 0,1-9 0,-2 5 0,-6 12 0,-2 1-414,3-7 0,0-3 1,-3 7 413,-6 6 0,-2 11 0,-4 4 134,-10 22 1,-1 13-135,5 10 0,2 3 0,-7-4 0,1 1-431,9 5 1,3-6 430,2-17 1156,-2 4-1156,0 8 0,-1-7 0,-2 6 0,2-18 0,0 6 985,3-8-985,8 0 0,23-17 0,-8-3 0,1-2 0,18-8-782,-2-5 782,-28 15 0,-1 3 0,-1-1 0,-1 2 0,-2 1 0,2-2 0,-3 8 0,-2 6 782,-2 6-782,-2 3 0,17 14 0,-9-18 0,15 14 0,-6-20 0,-1-3 0,17-11 0,-18 2 0,17-21 0,-23 15 0,7-9 0,-32 28 0,5 0 0,-10 14 0,-6 10 0,5-5 0,0 5 0,-3 14 0,10-4 0,22-27 0,11 6 0,6-30 0,9-14 0,-4 0 0,-7 5 0,1-2-216,3-4 1,5-5 0,0-2 0,-5-1 215,0-10 0,-4-3 0,-2 3-404,-3 11 1,-1 2 0,0-2 403,2-9 0,1-2 0,-4 5 0,-6 11 0,-1 4 0,3-13 0,-5 11 0,-12 28 0,-8 20 0,-2 5 0,-2 6-356,1-1 0,0 0 356,0 5 0,1-1 65,5-7 0,1 0 0,-2 6 0,4-10 0,0 1 0</inkml:trace>
  <inkml:trace contextRef="#ctx0" brushRef="#br0" timeOffset="210898">23518 2888 5734,'-7'3'0,"2"1"0</inkml:trace>
  <inkml:trace contextRef="#ctx0" brushRef="#br0" timeOffset="211534">24862 3241 5734,'-12'33'0,"0"1"0,0 0 0,4-8 0,-1-1 0,-5 15 0,1-6 0,9-21 0,-1 2 0,5-12 0,21-46 0,-8 18 0,0-4 0,2-2 0,6-4 0,-6 24 0,12 32 0,-10 25 0,-4 1 0,-1 0 0,-5-22 0,0-2-264,9 22 264,-9-36 0,24-17 0,-13 0 0,19-16 0,-10-16 0,-3-2 0,-1 5 0,0-3 0,1-1 0,-2-1 0,-13 24 0,3-12 0,-16 30 0</inkml:trace>
  <inkml:trace contextRef="#ctx0" brushRef="#br0" timeOffset="212003">25399 3354 5734,'-27'20'0,"-7"3"0,13 0 0,-13 1 0,-1 4 0,17 5 0,6 0 0,-3 2-515,1-3 0,1-3 515,7-13 247,7-19-247,1-2 0,12-24 0,4-7 0,-4 10 0,3-9 0,2 1 0,-6 13 0,16 12 0,2 4 0,-10-2 0,7 25 0,-6 6 0</inkml:trace>
  <inkml:trace contextRef="#ctx0" brushRef="#br0" timeOffset="215085">13238 3349 5734,'14'3'0,"24"1"0,3-1 0,-9-1 0,16 1 0,-1 0 0,-27-3 0,15 0 0,-17 0 0,1 2 0,-4 0 0</inkml:trace>
  <inkml:trace contextRef="#ctx0" brushRef="#br0" timeOffset="215303">13344 3564 5734,'14'6'0,"-3"-2"0,14-3 0,-3 0 0,10 0 0,-6-1 0,3 0 0,-8-1 0,-1 0 0</inkml:trace>
  <inkml:trace contextRef="#ctx0" brushRef="#br0" timeOffset="226652">14440 3108 5734,'2'-5'0,"-5"1"0,-11-1 0,-7 3 0,-5-1 0,-11 1 0,-9 1 0,4 0 0,13-1 0,-1 1 0,-16 0 0,-7 0 0,12 0 0,7 0 0,-8 0 0,22 0 0,0 1 0,1 4 0,0 29 0,2-8-182,9-1 0,1 1 182,-1 5 0,-5 11 0,-1 3 0,6-19 0,0 0-877,-7 21 1,0-1 876,-1-4 0,0-1 0,4-10 0,-2 4 0,2-4 0,-6 13 0,-2 3 0,2 0 0,5-13 0,2-5 0,3-2 0,34-13 0,-11-7 300,24 2-300,2-4 0,0-2 0,-3 1 908,2 0 1,2 1-909,7-2 0,-23-2 0,1-3 0,-2-2 0,-11-2 0,2-7 0</inkml:trace>
  <inkml:trace contextRef="#ctx0" brushRef="#br0" timeOffset="227553">14232 3332 5734,'19'-6'0,"21"-3"0,0 20 0,-1-7 0,-8 15 0,-23-7 0,0 1 0,-1 8 0,-2-4 0,-10 8 0,-3 1 0,-3-5 0,0 1 0,-5-2 0,-24 0 0,-4-6 0,-2 1 0,10-9 0,-7-9 0,22-1 0,-13-8 0,30 2 0</inkml:trace>
  <inkml:trace contextRef="#ctx0" brushRef="#br0" timeOffset="227776">14590 3285 5734,'-27'2'0,"-4"5"0,9 11 0,1 4 0,-3 0 0,4 0 0,3 2 0,12 17 0,14-14 0,-1 11 0,12-23 0</inkml:trace>
  <inkml:trace contextRef="#ctx0" brushRef="#br0" timeOffset="228003">14829 3457 5734,'-14'36'0,"6"-14"0,-8 23 0,8-22 0,-1 8 0,0 1 0,-2 7-642,3-9 0,0-1 642,2-5 76,-1 2 0,8-17 0,-1 6 1</inkml:trace>
  <inkml:trace contextRef="#ctx0" brushRef="#br0" timeOffset="228387">15238 3483 5734,'32'-7'0,"0"-1"0,5-1 0,3 16 0,-26 26 0,-6-12-515,-2 16 515,-9-21 0,-22 24 0,10-21-433,-17 17 433,14-27 0,-9-4 0,-2-2 0,4-1 0,-9-3 0,3-3 0,19-3 0,-7-6 0</inkml:trace>
  <inkml:trace contextRef="#ctx0" brushRef="#br0" timeOffset="228619">15642 3409 5734,'-26'10'0,"1"-1"0,-20 9 0,29-6 0,-3 14 0,0 4 0,4-5 0,-2 4 0,5-1 0,15-8 0,12 0 0,-2-4 0,11-3 0</inkml:trace>
  <inkml:trace contextRef="#ctx0" brushRef="#br0" timeOffset="228968">15831 3649 5734,'27'-11'0,"-8"3"0,12 1 0,-15 8 0,2 19 0,-12-5 0,-1 12 0,-10-2 0,-2 1 0,0-2 0,0 1 0,-1 0 0,-7 9 0,8-16 0,-6 12 0,12-21 0,6-6 0,3-1 0,13-10 0,8-6 0,3-3 0,8-1 0,-6 1 0,1-1 0</inkml:trace>
  <inkml:trace contextRef="#ctx0" brushRef="#br0" timeOffset="229244">16474 3621 5734,'39'-12'0,"1"0"0,-9-1 0,-5 6 0,-1 17 0,-16 3 0,-3 2 0,-3 1 0,-22 9 0,-7-1 0,2-4 0,-4 3 0,-3-2 0,-8-3 0,16-9 0,-1-1 0,-11 3 0,3-4 0</inkml:trace>
  <inkml:trace contextRef="#ctx0" brushRef="#br0" timeOffset="229448">16826 3503 5734,'-32'5'0,"9"0"0,-2 6 0,2 11 0,-1 8 0,3-4 0,-1-6 0,2-1-393,-12 23 0,11-4 0,23-23 0,2-2 0</inkml:trace>
  <inkml:trace contextRef="#ctx0" brushRef="#br0" timeOffset="229920">16973 3704 5734,'10'-5'0,"5"3"0,27 15 0,-21-6 0,17 10 0,-32-12 0,-2 2 0,-9 16 0,2-12 0,-19 21 0,4-15 0,-1 2 0,5-4 0,11-6 0,3-1 0,5 4 0,7 8 0,-4-6 0,3 5 0,-7-12 0,-2 11 0,-2-9 0,-5 8 0,-31-1 0,11-11 0,-1-1 0,0 2 0,1 0-538,-23-5 538,32-3 0,-18-19 0,20 9 0,-13-14 0</inkml:trace>
  <inkml:trace contextRef="#ctx0" brushRef="#br0" timeOffset="230418">17243 3462 5734,'10'-11'0,"-1"5"0,15-1 0,0 6 0,2 2 0,6-1 0,-3 1 0,0 0 0,5 1 0,-6-1 0,2 1 0,-15-1 0,-4 3 0,-3 2 0,-6 24 0,-2-11 0,-2 18 0,-2-12 0,2-4 0,-2 15 0,0-7 0,1 0 0,-1 8 0,1-4 0,0-1 0,2-10 0,2 6 0,-1 0 0,1-1-452,2 18 452,-2-29 0,-8 21 0,-14-10 0,-10-3 0,-4-1 0,9-11 0,0-3 0,-8 2 0,1-3 0,-3-1 0,-7 0 0,10-4 0,-11 1 0</inkml:trace>
  <inkml:trace contextRef="#ctx0" brushRef="#br0" timeOffset="231272">18071 3504 5734,'-9'32'0,"1"1"0,0 0 0,-4 10 0,0 3 0,2-9 0,0 4 0,-1 0 0,1-4-1639,-3 9 1,1 1 1042,0-4 0,0 5 0,-1 0 0,2-6 559,-2 5 1,2-3 36,0-1 0,-2 6 0,1-9 0,-2 7 0,0 2 0,-1-1 0,2-4 0,-1 1 0,1-4 0,-1 4 0,0-2 0,-2 6 0,1 2 0,-1-4 0,2-5 0,2-6 0,0-5 0,0 0 0,1-1 0,0 0 0,-2 4 0,-2 5 0,-3 5 0,0 3 0,0-3 0,3-5 0,1-3 0,2-5 0,-2 3 0,-4 11 0,-3 7 0,2-2 0,3-11 0,-1 5 0,4-8 0,-1-1 0,1 3 0,2-9 0,2-2 0,6-12 798,4 5-798,31-8 0,9-2 0,-2 3 130,-3-8 1,7-1 0,-6-2-131,13-6 0,-14 0 0,8-1 0,1-1 0,-6 0 0,-1 0 0,1 0 0,-2-1 0,0 1 0,1-1 0,-1 1 0</inkml:trace>
  <inkml:trace contextRef="#ctx0" brushRef="#br0" timeOffset="232000">18170 3428 5734,'39'7'0,"-1"1"0,1-1 0,0-1 0,5 1 0,0 0 0,-3-1 0,-7-1 0,-4-1 0,-1 0 0,9 0 0,8 2 0,-2-1 0,-12-1 0,-6-1 0,19 1 0,-44 1 0,-2 0 0</inkml:trace>
  <inkml:trace contextRef="#ctx0" brushRef="#br0" timeOffset="232854">18442 3749 5734,'-18'39'0,"1"-1"0,2-5 0,2 3 0,8 12 0,2 1 0,-7-8 0,4 0 0,12 8 0,9-9 0,27-23 0,-4-5 0,9-16 0,-21-10 0,6-2 0,-12 10 0,2 2 0,-15 12 0,2 13 0,-3-6 0,4 9 0,-4-10 0,5 3 0,4-1 0,7 2 0,16-27 0,3-8 0,-4 1 0,3-7 0,-3-7 0,-17-6 0,-6-4 0,-1-4 0,-1 0 0,3 4 0,-3 0 0,-4 2 0,-4 7 0,-4 18 0,-4 7 0,-2 7 0</inkml:trace>
  <inkml:trace contextRef="#ctx0" brushRef="#br0" timeOffset="233417">19944 4025 5734,'-14'39'0,"0"-1"0,-1 1 0,1-2 0,1-2 0,5-1 0,3-4 0,6-2 0,10 9 0,-4-13 0,11 2 0,-4-27 0,1-1 0,20-17 0,-17 10 0,24 15 0,-31 3 0,9 28 0,-14-22 0,13 23 0,-7-23 0,10 11 0,-6-21 0,22-5 0,0-10-527,9-5 527,-9-6 0,-11-1 0,-10 4 0,1-4 0,-1-5 0,0-4 0,-1 2 0,0 4 0,0 0 0,7-19 0,-8 11 0,-16 31 0,0 0 0</inkml:trace>
  <inkml:trace contextRef="#ctx0" brushRef="#br0" timeOffset="233889">20984 4335 5734,'6'-4'0,"-17"21"0,-10 28 0,-2-5 0,6 2 0,3-1 0,8-16 0,-2 20 0,29-40 0,-10-5 0,18-7 0,1-22 0,-11 12 0,11-9 0,-21 41 0,-5-4 0,-4 20 0,-1-14 0,6 28 0,0-23 0,9 3 0,5-4 0,21-23 0,6 1-1239,-2-19 1239,-16-1 0,3-13 0,-1-2 0,-13 16 0,-1 1 0,12-16 0,-2-3 0,-10 7 0,-5 4 0,-2 1 0,3-19 0,-27 41 0,-4 1 0</inkml:trace>
  <inkml:trace contextRef="#ctx0" brushRef="#br0" timeOffset="234756">18219 4610 5734,'-17'29'0,"-1"1"0,2 0 0,0-1 0,1 0 0,7-2 0,4 6 0,1-7 0,5 0 0,3-17 0,11 2 0,1-9 0,3 1 0,-4-7 0,9-6 0,-9 6 0,11 11 0,-18 4 0,-1 13 0,-4-10 0,17 23 0,-9-21 0,24 16 0,-17-29 0,15-15 0,2-5 0,-5-3 0,-2-11 0,3-10 0,-6 6 0,-7-4-701,1-5 0,-4 4 701,-11 21 0,0 2 0,2-9 0,-4 10 0,-1 2 0,-4 12 0</inkml:trace>
  <inkml:trace contextRef="#ctx0" brushRef="#br0" timeOffset="235150">18966 4223 5734,'-18'32'0,"9"-14"0,-7 16 0,10-15 0,1-5 0,0 4 0</inkml:trace>
  <inkml:trace contextRef="#ctx0" brushRef="#br0" timeOffset="235337">19052 4292 5734,'3'3'0,"-1"0"0,-7 29 0,1-15 0,-2 15 0,6-4 0,2-11 0,1 9 0</inkml:trace>
  <inkml:trace contextRef="#ctx0" brushRef="#br0" timeOffset="235852">20418 4603 5734,'-9'19'0,"2"-2"0,-3 10 0,5-11 0,-4 11 0,6-12 0,2-2 0,-1 4 0</inkml:trace>
  <inkml:trace contextRef="#ctx0" brushRef="#br0" timeOffset="236162">20506 4688 5734,'39'-21'0,"-3"5"0,-26 18 0,6 18 0,-10-7 0,-2 13 0,-4 1 0,-2-10 0,-3 22 0,2-29 0,-2 8 0,2-7 0,4 8 0,6-15 0,34-13 0,-17 2-151,21-10 1,-27 11 0,1 1 0</inkml:trace>
  <inkml:trace contextRef="#ctx0" brushRef="#br0" timeOffset="236484">21540 4832 5734,'-5'7'0,"-18"32"0,13-20-897,-12 24 897,16-27 0,2-2 0,-1 0 0</inkml:trace>
  <inkml:trace contextRef="#ctx0" brushRef="#br0" timeOffset="236853">21670 4847 5734,'24'-15'0,"-4"8"0,-11 7 0,-14 27 0,-4-11 0,-5 11 0,2-12 0,6-4 0,15 16 0,-2-9 0,14 3 0,-12-11 0,-2 5 0,-4-3 0,1 6 0,-28 15 0,11-20 0,-18 16 0,4-22 0,4-3 0,-9 0 0</inkml:trace>
  <inkml:trace contextRef="#ctx0" brushRef="#br0" timeOffset="237624">18609 4957 5734,'-2'10'0,"0"1"0,-7 24 0,5-15-696,-7 17 696,7-20 0,-1 0 0,-6 23 0,5-19 0,-4 15 0,7-27 227,-1 6-227,1-6 28,1-7 1,3-5 0,3-11 0</inkml:trace>
  <inkml:trace contextRef="#ctx0" brushRef="#br0" timeOffset="238302">18499 5058 5734,'8'-4'0,"8"-4"0,4 13 0,-4-4 0,-2 12 0,-14-3 0,-11 25 0,4-16 0,-9 18 0,4-15 0,-6 7 0,6-8 0,-2 2 0,9-14 0,-1-1 0,0 2 0,9-5 0,4-4 0,5-3 0,30-12 0,-21 7 0,5-2 0,-1 1 0,-5 2 0,5-3 0</inkml:trace>
  <inkml:trace contextRef="#ctx0" brushRef="#br0" timeOffset="238499">18811 5086 5734,'1'2'0,"-2"6"0,-6 14 0,-2 4 0,-6 21 0,5-17 0,1 0 0,-1 7 0,5-14 0</inkml:trace>
  <inkml:trace contextRef="#ctx0" brushRef="#br0" timeOffset="239294">19697 5157 5734,'-10'22'0,"0"-1"0,-3 19 0,7-20-548,-5 21 548,9-28 179,2 11-179,3-11 91,3 5-91,8-18 0,0-4 0,4-5 0,5 2 0,-12 7 278,6 4-278,-13 5 0,7 25 0,1-3 0,1 6 0,3-13 0,-6-19 0,6-1 0,-1-5 0,8-10 0,3-6 0,-5-1 0,0-4 0,2-1 0,1-3 0,-2 0 0,-2-2 0,-4 1-366,-2 1 0,-3 3 366,-1 3 0,-1 2 0,-8 12 0,0-2 0</inkml:trace>
  <inkml:trace contextRef="#ctx0" brushRef="#br0" timeOffset="239574">20081 5413 5734,'17'-8'0,"0"2"0,-10 21 0,-2-6 0,-4 14 0,-3 0 0,0-2 0,-1 5 0,1 6 0,4-15 0,20 8 0,-7-20 0,15-3 0</inkml:trace>
  <inkml:trace contextRef="#ctx0" brushRef="#br0" timeOffset="239829">20344 5468 5734,'15'-7'0,"-2"25"0,-10-9 0,-2 20 0,-5-18 0,-5 21 0,4-16 0,3 24 0,13-33 0,5 5 0,3-14 0</inkml:trace>
  <inkml:trace contextRef="#ctx0" brushRef="#br0" timeOffset="240317">20960 5365 5734,'-9'27'0,"0"0"0,-2 11 0,2-3 0,1-5 0,-2 15 0,10-17 0,13-23 0,2 10 0,10-21 0,-14 10 0,-4 5 0,-17 30 0,6-17 0,-7 25 0,8-28 0,9 22 0,0-26 0,11 10 0,-4-25 0,12-15 0,3-6 0,1-3 0,1-9 0,4-10 0,-6 7 0,-1-5-756,-1-3 0,-3 5 756,-15 22 0,3-6 0,-5 20 0,3-2 0</inkml:trace>
  <inkml:trace contextRef="#ctx0" brushRef="#br0" timeOffset="240861">21402 5796 5734,'5'-6'0,"7"-1"0,-1 5 0,3 1 0,-3 13 0,-12 8 0,0-3 0,-14 12 0,5-16 0,-3 3 0,0 1 0,6-8 0,-3 5 0,7-7 0,8 9 0,-2-7 0,9 9 0,-3-6 0,-1 0 0,-3 1 0,-11-3 0,-2-2 0,-11 2 0,7-4 0,-3 1 0,-4 1 0,2-1 0,4-5 0,9-6 0</inkml:trace>
  <inkml:trace contextRef="#ctx0" brushRef="#br0" timeOffset="241487">21260 5841 5734,'31'-7'0,"-1"1"0,-19 8 0,0 3 0,-8 13 0,-12 13 0,-2-5 0,-2 1 0,-6 8 0,4-9 0,2-4 0,6-11 0,6 10 0,23-17 0,-1 1 0,10-6 0,-15-1 0,1-2 0,0 1 0,0 0 0,-1-1 0</inkml:trace>
  <inkml:trace contextRef="#ctx0" brushRef="#br0" timeOffset="241837">21578 5912 5734,'30'-17'0,"-12"8"0,5-3 0,-11 7 0,3-2 0,-14 10 0,-2 0 0,-12 8 0,-9 10 0,13-12 0,-6 13 0,16-8 0,1-1 0,2 3 0,-1-5 0,-9 22 0,-3-11 0,-10 20 0,-16-11 0,10-13 0,-12 4 0,17-18 0,-1 0 0</inkml:trace>
  <inkml:trace contextRef="#ctx0" brushRef="#br0" timeOffset="242635">18045 5468 5734,'-1'42'0,"-1"0"0,1 0 0,-1 0 0,10 13 0,3-2 0,5-18 0,7-27 0,13-6 0,-1-6 0,-14-6 0,13-10 0,-22 11 0,9-6 0,-6 10 0,2 14 0,-11 2 0,-3 12 0,0-13 0,5-1 0,28-10 0,-9-6 0,16-10 0,-17-14 0,-12 9 0,7-22 0,-5-3 0,-3 0-812,-2 6 812,-6 17 0,-3 10 0,-2-1 0,-3 10 0,-3 0 0</inkml:trace>
  <inkml:trace contextRef="#ctx0" brushRef="#br0" timeOffset="243026">18523 5713 5734,'23'-5'0,"-6"4"0,-2 11 0,-21 16 0,-2 11 0,-3-6 0,7-5 0,8-17 0,1-3 0,1 3 0,2 4 0,-1 5 0,-3-3 0,-6 1 0,-23 11 0,12-15 0,-10 5 0,-1-3 0,8-8 0,-14 3 0</inkml:trace>
  <inkml:trace contextRef="#ctx0" brushRef="#br0" timeOffset="243223">18620 5846 5734,'7'2'0,"-3"1"0,-3 9 0,-4 21 0,2-13 0,-3 17 0,5-19 0,2 6 0,3-6 0,3 4 0</inkml:trace>
  <inkml:trace contextRef="#ctx0" brushRef="#br0" timeOffset="243707">19310 5848 5734,'-10'36'0,"0"-4"0,3-5 0,3 5 0,0 0 0,0 3-354,1-4 1,4-6 353,4-16 172,6-3-172,2-6 0,18-13 0,6-13 0,-5 4 0,-8 17 0,-20 20 0,-5 11 0,-1-2 0,8 21 0,-2-23 0,7 18 0,-4-31 535,24-13-535,-7-10 0,13-9 0,-11-17 0,-3-2 0,-3 5-158,1-2 1,-3 2 157,-6 11 0,-3 7 0,0-2 0,-2 9 0,1 0 0,0 10 0,3 2 0</inkml:trace>
  <inkml:trace contextRef="#ctx0" brushRef="#br0" timeOffset="244100">19818 6074 5734,'36'-1'0,"-14"3"0,-24 35 0,-6-17 0,-15 20 0,7-17 0,10-12 0,-2 19 0,10-13 0,2 4 0,-2-8 0,-2-4 0,-10 7 0,2-7 0,-30 14 0,17-19 0,-14 5 0,19-12 0</inkml:trace>
  <inkml:trace contextRef="#ctx0" brushRef="#br0" timeOffset="244428">19956 6284 5734,'27'-15'0,"-2"3"0,-2 13 0,-9 1 0,12 22 0,-23 3 0,4 8 0,-13-9 0,-1-11 0,-4 9 0,5-9 0,-1 14 0,13-19 0,3 1 0,8-7 0,2-4 0,0-1 0,0-3 0</inkml:trace>
  <inkml:trace contextRef="#ctx0" brushRef="#br0" timeOffset="244898">20840 6351 5734,'10'2'0,"-6"5"0,-14 23 0,0-7-1152,-6 13 1152,8-16 0,2-2-9,3 7 0,1 1 9,2-2 280,5 23-280,27-53 0,-15 4 0,17-16 0,-25 8 574,7-9-574,-5 6 316,3-3-316,-20 38 0,-4 7 0,7-12 0,-9 15 0,3-2 0,13-20 0,27-15 0,-14 1 0,7-10 0,1-7 0,-3-11 0,-2-1 0,-5 12 0,0-1 0,5-11 0,-3 4 0,-11 17 0,-1 3 0,-3 5 0</inkml:trace>
  <inkml:trace contextRef="#ctx0" brushRef="#br0" timeOffset="245298">21180 6625 5734,'4'9'0,"-10"10"0,1-7 0,-8 7 0,4-12 0,1 0 0,-11 7 0,7-5 0,-5 9 0,15-11 0,6 1 0,14-2 0,-5-1 0,4 6 0,-14 1 0,-13 12 0,-5-9 0,-23 0 0,20-12 0,-10-5 0</inkml:trace>
  <inkml:trace contextRef="#ctx0" brushRef="#br0" timeOffset="245510">21187 6703 5734,'12'11'0,"-3"1"0,-8 4 0,-2-4 0,-4 1 0,0-7 0,-12 2 0,4-6 0,-10 1 0</inkml:trace>
  <inkml:trace contextRef="#ctx0" brushRef="#br0" timeOffset="246164">22311 4752 5734,'42'1'0,"-1"1"0,2 16 0,-8 6 0,-15 4-651,-9 2 1,-7 6 650,-11 2 0,-7 4 0,1-3-1639,1 3 1,0 1 1590,2-8 0,-2 3 0,1 0 0,0 0 48,-2 8 0,1-2 0,1-1 144,2-9 0,0-2 0,1 7-144,1-1 0,0 8 0,-1 5 0,1 4 0,0 0 0,0-2 0,0-5 0,2-7-466,-2 11 1,2-8 0,-1 7 465,2-10 0,-1 5 0,0 4 0,0 2 0,0-2 0,1-2 0,1-6 0,1 7 0,0-4 0,1-4 0,0-3 0,0 4 0,-1-1 0,1-4 0,1 4 0,-2 1 0,-4-5 0,-8-2 0,-4-2 0,0-6 0,4-6 0,-1-1 0,-3 6 0,-4 3 0,-5-7 0,-7-16 0,-8-8 0,0-3 0,6 1 165,1 2 1,0-1-166,-10-3 0,-10-2 0,2-1 0,11 0 0,17 1 0,2 0 0,-13-5 0,0 0 0</inkml:trace>
  <inkml:trace contextRef="#ctx0" brushRef="#br0" timeOffset="252282">14696 3212 5734,'17'-7'0,"-1"0"0,12-5 0,-12 5 0,13-4 0,9-1 0,-18 6 0,25-8 0,-29 10 0,10-4 0,0 1 0,-3 0 0,7-1 0,2-1 0,16-2 0,-19 4 0,0 0 0,1 1 0,-1-1 0,4 1 0,-3 0 0,3 0 0,6 0 0,0 0 0,-13 3 0,5-1 0,2 0 0,-6 2 0,-2 0 0,13 0 0,-12 0 0,0 0 0,13 0 0,-12 2 0,2-1 0,21 0 0,0 1 0,-16-1 0,-2 1 0,7-1 0,0 1 0,-5 1 0,-1-1 0,-7 0 0,2 1 0,10-1 0,3 1 0,4 0 0,-4 0 0,3 1 0,-4-1 0,9 1 0,-9 0 0,4 0 0,0 0 0,5 1 0,-4 2 0,-3-1 0,3 2-288,-1-2 0,-1 1 288,1 2 0,1-1 0,3 2 0,-15-3 0,2 1 0,9 1 0,5 2 0,-8-2 0,7 2-600,-12-2 1,-3 0 599,-8-2 0,19 4 0,-11-2 0,1 1 0,-7-2 0,0-1-435,6 3 1,-3-2 434,-6 0 0,1 0 0,10 3 0,1 1 0,1 0 226,-3-1 0,3 1-226,-2 0 0,-2 0 0,-9-2 0,1 0 570,10 3 0,4 2-570,-2 1 0,3 1 0,-5-1 0,-11-5 0,0 1 0,8 2 0,3 2 0,-1 0 0,4 3 0,-5-1 0,3 1 282,-1-1 1,-3 0-283,-12-5 0,-1 0 0,20 13 0,-18-10 0,15 10 0,-7-2 0,-13-9 0,5 8 0,0-1 0,-9-4 0,11 13 0,-12-12 0,14 21 0,-11-15 487,11 16-487,-19-30 0,1 2 0,-3-5 0,2 1 0,-40-38 0,19 19 0,-12-9 0,-8-7 0,6 5 0,2 5 0,-5-4 0,2 1 0,11 7 0,4 3 0,-2-1 0,20 15 0,23 21 0,7 5 0,-8-7 0,4 2 0,6 5 0,0-2-443,-12-10 1,-1 0 442,8 6 0,-2-2 0,0-2 0,5 4 0,-10-6 0,5 2 0,-18-14 0,5-7 0,-7-4 0,4-21 0,-5-6 0,0-1 0,2-8-138,-2 4 1,-2 2 137,-4 17 0,0-27 0,-1 24 0,0-14 0,0 28 0,1 3 0</inkml:trace>
  <inkml:trace contextRef="#ctx0" brushRef="#br0" timeOffset="253837">15403 3964 5734,'2'17'0,"5"16"0,-4-16 0,6 14 0,2-1 0,1-1 0,1-2-661,1 4 1,0-1 660,-2-11 0,11 10 0,3 1 0,-2-2 0,3-1 0,6 5 0,-4-6 0,1-2 0,6 2 0,-1 0 0,-7-8 0,4-1 0,7 4 0,-6-3 0,-10-6 0,-1-1 104,7 4 0,3 2 1,1-2-105,0-1 0,-1-3 0,-3 0 0,17 6-765,-8-4 1,9 3-1,1-1 1,-9-3 764,-13-4 0,-1 0 0,14 3 0,6 2 0,-3-1-747,8 2 1,-6-1 746,-13-5 0,-1 0-88,14 5 1,-3-2 87,-15-4 0,10 2 0,1 0 0,2 1 0,-1-1 0,-2 0 0,-9-3 0,19 4 0,1 0 0,-5 0 0,1-1 0,9 2 0,-11-2 0,-8-2 0,2-1 0,6 2 0,-8-2 0,-3-1 0,6 0 0,9 1 0,-8-2 0,-2-1 0,4 0 0,-1-1 0,-16-2 0,26-1 0,-8 0 1113,-4 0 0,1-1-1113,8-8 2148,-7 3-2148,-25-18 0,-23 9 0,-4-8 1360,-6 9-1360,-24-6 0,20 10-569,-20-6 569,28 11 0,0 2 0,-9-3 0,6 2 0,-5-1 0,8 5 0,9 3 0,5 3 569,18 10-569,-5-6 0,10 5 0,-8-8 0,7 5 0,13 4 0,-6-2 0,8 4 0,-20-9 0,10 26 0,-17-18 0,-1 27 0,-26-4 0,6-11 0,-12 15 0,7-16 0,-5 6 0,2-10 0,5-9 0,8-17 0,2-5 0,2-3 0,0-2 0</inkml:trace>
  <inkml:trace contextRef="#ctx0" brushRef="#br0" timeOffset="255312">16695 3990 5734,'-7'13'0,"-10"25"0,9-19-717,-8 19 717,10-21 0,-3 13 0,0 1 0,0 0 0,-1 6 0,-1 9 0,2-8 0,1 0 0,-1 6 0,1 2 0,4-13 0,2-4 0,-3 21 0,3-17 0,0 1 0,2 4 0,2-1 0,1-6 0,1-1 0,-1 7 0,1-2-729,7 7 729,-4-20 0,9 15 0,2 1 0,-3-4-394,3 4 0,0-3 394,-6-16-188,2 2 0,2 0 188,2 3 0,11 11 0,2 0 0,-9-11-251,1-1 1,-1-2 250,-5-5 0,2 0 0,1 0 0,2 3 0,16 12 125,-21-18-125,0-1 1022,0 1-1022,18 11 0,-12-9 409,13 9-409,-6-6 0,-5-3 0,2-1 0,10 6 44,-12-6 0,-2-3-44,-6-1 0,-1-3 547,21 12-547,-16-9 0,14 7 0,-18-10 0,-5-2 0,1-5 920,-8-8-920,-4-12 0,-4 1 0,-3-2 0,1 4 0,-1 1 0,-3-6 0,-9-12 0,6 10 0,-5-5 0,3 9 0,5 7 0,-6-9 0,32 39 0,-3-4 0,17 21 0,-3-5 0,2 0 0,-5-6-415,1 2 415,-14-15-129,7 9 129,-9-9 0,6 10 0,-14-13 0,-33 20 0,-7-4 0,13-8 0,0 0 410,-16 6-410,12-6 0,9-4-100,-6 3 100,10-5 0,1-2 0,-22 12 0,19-10 0,-20 10 0,24-15 0,-3-3 0,0-5 0</inkml:trace>
  <inkml:trace contextRef="#ctx0" brushRef="#br0" timeOffset="272828">12690 4768 5734,'1'1'0,"29"-2"0,-2 0 0,19-1 0,-3-1 0,-15 1 0,0 0 0,21-1 0,-21 2 0,-2 0 0,-9 1 0,3 1 0</inkml:trace>
  <inkml:trace contextRef="#ctx0" brushRef="#br0" timeOffset="273025">12830 4986 5734,'-4'9'0,"7"-1"0,37-1 0,-15-4-1270,22 0 1270,-25-4 0,1-1 0,1-1 0,3-1 0,-1-1 0</inkml:trace>
  <inkml:trace contextRef="#ctx0" brushRef="#br0" timeOffset="275184">13585 4652 5734,'-18'40'0,"0"-1"0,0 1 0,1-3 0,2-1-858,0 0 1,-1 2 0,2-2 857,1 8 0,0-1 0,2 2 0,-1 1 0,0 3 0,1-1 0,1-5 0,2 0 0,1-2 0,0 4-546,2-10 0,0 6 0,-1 2 0,0-1 0,1-4 546,-1 3 0,1-5 0,0 7 0,-1 1 0,-1 7 0,-1 3 0,0 0 0,2-5 0,0-9 406,0 1 0,0 0-406,-1-3 0,-1 8 0,-2 4 0,1 1 0,0-5 0,2-9-622,-2 4 0,1-3 622,-1 0 0,0 6 0,-1-1 0,3-10 0,-2 7 0,0 0 0,-1 0 0,0 5 0,0 2 0,0-4 0,4-17 1958,-1 9-1958,13-18 0,-1-6 197,7 3-197,-1-12 2817,2 1-2817,12-3 0,4-2 0,1 1 381,-1 0 0,4-1-381,0 1 0,3 0 0,-4 0 0,16-1-173,-8 0 1,6 1-1,-8-1 173,2-3 0,-12-1 0,-1-1 0,3-7 0,-5-5 0</inkml:trace>
  <inkml:trace contextRef="#ctx0" brushRef="#br0" timeOffset="275894">13518 4486 5734,'12'7'0,"-3"-3"0,15-2 0,3-4 0,22-2 0,-14 0-798,11 0 798,-30 3 0,0-1 193,12-1-193,-8 1 0,5-1 0,3-1 0,3-1 0,0 0 0,18-2 0,-23 3 0,1-1 0</inkml:trace>
  <inkml:trace contextRef="#ctx0" brushRef="#br0" timeOffset="276535">13817 4905 5734,'-5'-6'0,"1"-1"0,4 7 0,1 6 0,3 8 0</inkml:trace>
  <inkml:trace contextRef="#ctx0" brushRef="#br0" timeOffset="277299">13919 4749 5734,'14'-1'0,"-8"11"0,-12 20 0,-8 14 0,1-4 0,4-9 0,0-1 0,-2 3 0,0 3 0,1-2 0,-3 8 0,1-5 0,-1 4 0,3-7 0,5-9 0,8-23 0,16-25 0,-3 2-705,5-7 705,-5 9 171,8-9-171,4-1 0,0 9 0,3 20 0,-18 11 0,3 13 0,7 17 0,-12-21 0,12 11 0,0-3 0,-7-14-55,18 11 1,-20-23 0,-1-2 0</inkml:trace>
  <inkml:trace contextRef="#ctx0" brushRef="#br0" timeOffset="277494">14413 5123 5734,'22'5'0,"-4"25"0,-18 10 0,2-8 0,0 5 0,0-3 0,0 14 0,1-11 0,0 0 0</inkml:trace>
  <inkml:trace contextRef="#ctx0" brushRef="#br0" timeOffset="278012">13936 5588 5734,'-19'42'0,"10"-22"0,-3 9 0,-1 4 0,4-9 0,1 0 0,-2 5 0,1 0 0,-5 18 0,30-33 0,-4-22 0,18-20 0,4 0 0,5 17 0,-16-3 0,-1 2 0,8 18 0,-20 1 0,18 13 0,-4-6 0,1-3 0,0-2 0,2-3 0,5-6 0</inkml:trace>
  <inkml:trace contextRef="#ctx0" brushRef="#br0" timeOffset="278291">14323 5809 5734,'15'-8'0,"5"7"0,-11 6 0,1 5 0,-7 1 0,-4 4 0,-6 26 0,1-3 0,-3 6 0,11-18 0,22-31 0,-9 5 0,13-15 0</inkml:trace>
  <inkml:trace contextRef="#ctx0" brushRef="#br0" timeOffset="278797">13836 6121 5734,'-11'25'0,"1"-1"0,-9 22 0,11-23 0,-1 7 0,1 0 0,-2 3-827,2-4 0,1-1 827,2-8-224,-3 18 224,3-19 434,0-3-434,6-23 0,4-15 0,8-4 0,1 0 0,-2 2 99,2-2 1,0 2-100,-5 12 594,15-11-594,-8 12 0,25 9 0,-26 8 0,8 14 0,-13-5 0,1 7 0,-1-5 0,-1 4 651,-4-11-651,-2-1 0,0 0 0,-1 2 0,-2 4 0,-1-3 0,-3 2 0,2-10 0,0-1 0</inkml:trace>
  <inkml:trace contextRef="#ctx0" brushRef="#br0" timeOffset="279223">14087 6394 5734,'28'-7'0,"7"-2"0,-10 5 0,1-1 0,-12 6 0,-16 3 0,-7 3 0,-14 3 0,5-2 0,-2 3 0,6 4 0,12 0 0,1 1 0,8-2 0,5 8 0,-2-5 0,3 6 0,-5-9 0,1 20 0,-6-19 0,2 18 0,-37-10 0,14-13 0,-24-6 0,-3-6 0,15-7 0,-3-2 0,2-3 0,10-13 0,9 4 0,-2-10 0</inkml:trace>
  <inkml:trace contextRef="#ctx0" brushRef="#br0" timeOffset="279799">14513 4824 5734,'31'-18'0,"8"7"0,3 1 0,2 0-1148,-4 3 0,-3 4 1148,-18 5 0,0 3 0,-2 12 0,-1 4 0,-1 4 350,-2-2 1,-2 6-351,-10 15 0,-7 8 0,1-6 0,3-13 0,-1 3-436,1 2 0,0 11 1,0 4-1,0 2 1,0-5-1,1-10 436,1 6 0,2-3-260,-2 1 1,1 6 0,1-1 0,1-6 259,3 1 0,3-2-163,0 1 0,2 5 1,-1-3 162,-2-12 0,-1-1 0,1 0 0,2 8 0,0 2 0,-1 0 0,-4-3 0,-3 1 0,0-5 0,-1-7 0,-1-1 0,0 8 0,-1 3 0,-3-8 0,-9-3 32,-9-1 0,-6-1-32,6-10 0,-3-2 0,-14 8 0,-2-5 0,-7-11 0,4-11 0</inkml:trace>
  <inkml:trace contextRef="#ctx0" brushRef="#br1" timeOffset="390532">10424 5467 24575,'0'0'0</inkml:trace>
  <inkml:trace contextRef="#ctx0" brushRef="#br0" timeOffset="423816">8398 5063 5734,'4'44'0,"0"-2"0,-2-7-820,-1-3 1,0 10 0,-1 1 0,1-6-373,0-3 0,0 1 1192,0 9 0,0 10 0,0-3 0,0-11 533,0-2-533,0-7 0,-1-3 970,1-10-970,0 7 0,-1-22 0,1 4 3012,-1-25-3012,-1-13 0,1-4 0,-1 0 0,0-12 0,-1-5 0,1 8 0,0 1 0,0 13 0,0 0 180,0-9 1,0 6-181,1 19 0,0-13 0,-1 12 0,1 7 0,-4 34 0,1 5 0,-1 1 0,-1 6 0,0-5 0,-1 8 0,1-1 0,-2 6 0,2-9 0,1-8 0,1-1 0,-1-3 0,2-19 785,0-6-785,1-8 0,0-6 0,2-2 0</inkml:trace>
  <inkml:trace contextRef="#ctx0" brushRef="#br0" timeOffset="442008">2066 6663 5734,'-4'17'0,"-1"2"0,-6 12 0,-4 11 0,1-4 0,4-12 0,0 1-1093,-5 13 1,-3 7 0,4-9 396,-1 0 359,1-2 1,0 0 336,2-3 456,0-4 1,2 0-457,5-2 0,7-12 0,18 8 0,6-20 0,5-2 0,13-11 0,-24 4 1571,14-6-1571,-18 5 0,-2 0 466,1-1 1,-1 0 0,0 0 0</inkml:trace>
  <inkml:trace contextRef="#ctx0" brushRef="#br0" timeOffset="442190">2215 7125 5734,'-6'42'0,"3"-21"0,-2 26 0,4-19 0,1-2 0,-1 2-646,1 0 0,0-2 646,0-9 85,1 5 0,0-5 1,-1 3-1</inkml:trace>
  <inkml:trace contextRef="#ctx0" brushRef="#br0" timeOffset="442405">2294 7245 5734,'6'-11'0,"4"6"0,1 7 0,4 5 0,8 8 0,2 1 0,0 1 0,1 0 0,0 1 0,3 1 0,13 7 0,-13-9 0,6 1 0</inkml:trace>
  <inkml:trace contextRef="#ctx0" brushRef="#br0" timeOffset="442589">2731 7141 5734,'-15'12'0,"2"0"0,-4 12 0,1 2 0,1-2-719,-1 3 0,0-1 719,9-11 0,-1 0 0,1-1 0</inkml:trace>
  <inkml:trace contextRef="#ctx0" brushRef="#br0" timeOffset="442800">2832 6956 5734,'5'1'0,"-3"2"0,1 9 0,0 21 0,1 4 0,1-1 0,0 5 0,3 11 0,-2-10 0,0-5-279,1 4 0,0-4 0,-4-21 1,1 0-1</inkml:trace>
  <inkml:trace contextRef="#ctx0" brushRef="#br0" timeOffset="443075">3039 6746 5734,'39'15'0,"-11"7"0,2 8 0,-4 3 0,-6 5 0,-5 3 0,1 2-820,1 0 1,2 3 0,-2 0 0,-3-1 24,-2 4 1,-3-2-1,-4-2 895,-3-5 1,-4-3 0,0-3-101,-2-5 0,-1-2 0,-1-1 0,-2 2 0,-7 4 0,-3 2 0,0-4 0,1-3 0,-1-1 0,-3 2 0,0 0 0,0 0 0</inkml:trace>
  <inkml:trace contextRef="#ctx0" brushRef="#br0" timeOffset="444314">1847 6694 5734,'-20'-4'0,"-6"14"0,-2 8 0,2 13 0,0 11-656,5-6 1,-2 7-1,-1 3 1,1 0 0,3-5 59,2-5 0,3-2 0,0 0 0,0 3 581,-1 3 0,0 5 1,0 0-1,1-4 1,4-5 14,0 1 0,2-1 0,1-1 0,-1 4 0,4 2 0,4-1 0,4 2 0,1 0 0,-1-3 0,-3 1 0,0-3 0,3 1 0,5 8 0,3 1 0,3-13 0,13-15 0,5-16 0,8-4 0,-2-2 0,-2-1 0,1-1 0,9-4 0,0 1 0,0-1 0</inkml:trace>
  <inkml:trace contextRef="#ctx0" brushRef="#br0" timeOffset="444800">4436 6586 5734,'-19'42'0,"0"0"0,0 0 0,-1 0 0,3-4 0,-1-1 0,2-1 0,6-1 0,3 11 0,8 1 0,6-10 0,4 4 0,1-1 0,-1-2-1093,-4 0 1,-1-3 0,3 1 761,8 11 1,4 0-1,-1-11 1,5-13-1,0-3 1</inkml:trace>
  <inkml:trace contextRef="#ctx0" brushRef="#br0" timeOffset="445304">4765 7001 5734,'9'-25'0,"14"-13"0,-12 24 0,9-11 0,-12 19 0,9 2 0,-9 5 0,7 3 0,-12 11 0,-3 0 0,-1 5 0,-3-4 0,-11 25 0,7-21-208,-8 18 208,11-27 0,0 2 0,0-2 0,1 1 0,16 4 0,-5-9 0,14 3 208,-10-7-208,30 9 0,-25-5 0,21 8 0,-33-8 0,-26 29 0,-2-14 0,-14 6 0,-2-1 0,1-9 0,10-5 0,2-2 0,7-5 0,4-3 0,-3-1 0</inkml:trace>
  <inkml:trace contextRef="#ctx0" brushRef="#br0" timeOffset="445508">5081 6988 5734,'20'-8'0,"4"4"0,18 18 0,6 5 0,-13-5 0,-1 0-570,-3-1 1,2 1 0,-3-1 569,15 4 0,-30-16 0,1-4 0,-1-2 0</inkml:trace>
  <inkml:trace contextRef="#ctx0" brushRef="#br0" timeOffset="445673">5532 6860 5734,'-23'23'0,"2"2"0,6-3 0,0 3 0,-3 8 0,0 2 0,0 5-889,1-5 1,2-1 888,7-8 0,2-3 0,3-4 0,1-1 0</inkml:trace>
  <inkml:trace contextRef="#ctx0" brushRef="#br0" timeOffset="446101">5560 6865 5734,'12'-27'0,"12"-9"0,-11 22 0,11-7 0,-13 16 0,26 16 0,-22-4 0,17 15 0,-30-8 0,0 18 0,-1-15 0,0 14 0,-1-16 0,2-3 0,5 5 0,7-6 0,22 12 0,-14-10 0,9 7 0,-23-12 0,-5 40 0,-5-25 0,-10 15 0,-5 0 0,-2-18-394,0 0 0,0-3 394,-2-6 0,-1-2 0,0-4 0,-9-5 0,9-4 0,-7-6 0</inkml:trace>
  <inkml:trace contextRef="#ctx0" brushRef="#br0" timeOffset="446307">5786 6583 5734,'13'-3'0,"2"1"0,20 12 0,-10 15 0,2 13 0,1 4 0,-4-6 0,4 3 0,-3 3-496,-8-6 1,3 6-1,-1 3 1,-5-2-1,-7-6 496,-12 7 0,-9-4 0,1 1 0,-4-3 0,0-11 0,-2-5 0,-12 8 0</inkml:trace>
  <inkml:trace contextRef="#ctx0" brushRef="#br0" timeOffset="446976">3054 6526 5734,'18'-31'0,"0"0"0,1 2 0,2-2 0,1 1 0,-1 4 0,0 1 0,7-1 0,2 3 0,8-3 0,4 0 0,3-1 0,0 1 0,-4 2 0,-6 3-1093,7-6 1,-5 4 0,5 0 903,-2 3 1,6-2 0,3-1 0,1 4 0,-4 5-1,-6 10 189,6 15 0,-6 12 0,-2 0-443,-5-7 1,-2 1 0,1 1 442,8 6 0,1 2 0,-6-1 0,-10-1 0,-3 0 28,5 10 0,-2-1-28,3 3 0,-5-3 0,1 0 0,2 3 0,-8-12 1482,4 2-1482,-15-27 0,0-4 0,-1-8 0</inkml:trace>
  <inkml:trace contextRef="#ctx0" brushRef="#br0" timeOffset="447274">4464 6086 5734,'-3'-23'0,"2"-3"0,5 18 0,26 3 0,-1 13 0,7 6 0,-4 0 0,-1-4 0,0 1-334,2 3 1,3 3 0,-9-3 333,-5 2 240,2 8-240,-14 6 0,-8 6 0,-18 3 0,-5 0 0,8 2 0,-4-3-410,-17-4 0,-6-6 410,12-11 0,-2-3 0,-15 5 0,-1-2 0,16-4 0,0-1 0,-9 1 0,4-3 0,17-7 0,-1-2 0,2 0 0,-1-2 0</inkml:trace>
  <inkml:trace contextRef="#ctx0" brushRef="#br0" timeOffset="447723">3035 6379 5734,'-5'28'0,"-2"0"0,0 6 0,1-1 0,0 2 0,0 0 0,-2 4 0,0 0-1448,0 11 0,2-6 1448,4-19-27,8 20 27,0-24 641,9 12-641,7-32 0,16-11 0,-6 1 0,8-7 0,-9-1 0,-8 4 0,0-2 0,15-8 0,-15 7 0,0 1 0</inkml:trace>
  <inkml:trace contextRef="#ctx0" brushRef="#br0" timeOffset="448098">3384 5791 5734,'47'1'0,"-11"6"0,4 3 0,-4 0 0,-12-2 0,-1 0-1093,9 4 1,5 1 0,-7-2 1044,3 0 48,-4 0-52,-3-2 0,-1-1 1,1-1-1,17 3 1</inkml:trace>
  <inkml:trace contextRef="#ctx0" brushRef="#br0" timeOffset="448249">4004 5567 5734,'-28'29'0,"1"1"0,-1 0 0,0 0 0,-7 8 0,1-1 0,6-4 0,8-7 0,3 2 0,-7 12 0,-2 6 0,3-4-412,5-11 1,1 1 0,-3 6 0,-2 3 0,4-6 0,3-1 0</inkml:trace>
  <inkml:trace contextRef="#ctx0" brushRef="#br0" timeOffset="453407">4790 6827 5734,'-11'32'0,"0"0"0,0 1 0,-1 1 0,0 1 0,1 0-593,-2 2 1,0 1-1,1-1 593,-5 12 0,4-9 0,8-23 0,-1 4 556,2-9-556,0 3 291,0 1-291,4-1 0,5-5 0,4-7 931,5-4-931,-1-2 0,13-6 0,3-2 0,1 1-613,2-2 1,0 0 612,-5 1 0,10-2 0,1 0 0,0-1 0,-2 1 0,-1 2 0,-14 4-620,17-5 620,-18 6-77,12-5 77,-21 8 0,7-4 0,-7 3 1130,5-10-1130,-13 6 698,-1-7-698,-6 7 23,-2-6 1,2 4-1,-3-4 1</inkml:trace>
  <inkml:trace contextRef="#ctx0" brushRef="#br0" timeOffset="453607">5171 7045 5734,'-45'1'0,"8"6"0,24 20 0,6 13 0,1-4 0,0-11 0,0 0 0,-2 9 0,-1 5 0,2-3 0,2 3 0,1-5 0,-1 1 0,2-4 0,-1 0 0,0-1 0,1-13 0,1-1 0,3-18 0</inkml:trace>
  <inkml:trace contextRef="#ctx0" brushRef="#br0" timeOffset="455279">2914 8296 5734,'-4'-13'0,"-2"14"0,5 29 0,4 24 0,1-6 0,-4-21 0,0 1-820,1 8 1,2 8 0,0-2 0,0-10 369,-2-5 450,1-2 72,3 18 1,-2-21 0,1 14 0</inkml:trace>
  <inkml:trace contextRef="#ctx0" brushRef="#br0" timeOffset="455525">3136 8460 5734,'4'-7'0,"12"8"0,17 14 0,5 6 0,-7-5 0,1 2 0,8 4 0,-2 0-782,1 0 782,-27-16 0,-1-1 190,3-3-190,-4-5 0,3-4 0,-6-2 0</inkml:trace>
  <inkml:trace contextRef="#ctx0" brushRef="#br0" timeOffset="455687">3518 8370 5734,'-29'23'0,"1"0"0,2-1 0,3 0 0,9-1 0,2 2 0,-4 6 0,0 3 0,-1 6 0,-1 0 0,5-9 0,1-2 0,-4 17 0,13-32 0,2-1 0</inkml:trace>
  <inkml:trace contextRef="#ctx0" brushRef="#br0" timeOffset="456044">3572 8258 5734,'3'-5'0,"-1"5"0,-4 15 0,-5 32 0,4-20-494,0-1 0,2 0 494,3-4 0,1 0 0,16 16 0,-7-20 238,21 10-238,-7-31 0,15-18 0,1-5 0,-7 7 0,1-10 0,-2 8 0,-14 31 0,-6 2 0,5 14 0,-2 4 0,0 1 0,6 12 0,-14-31 0</inkml:trace>
  <inkml:trace contextRef="#ctx0" brushRef="#br0" timeOffset="456246">3988 8034 5734,'19'18'0,"3"15"0,5 14 0,-4 3 0,-11-10 0,-3 2 0,-2 0 0,2 1-733,5 4 0,3 0 0,-2 0 0,-6 0 733,-6-2 0,-3 1 0,-3-3 0,-4-8 0,-6-5 0,-3-5 0,-2-2 0,-1-1 0</inkml:trace>
  <inkml:trace contextRef="#ctx0" brushRef="#br0" timeOffset="457023">5117 7858 5734,'-13'28'0,"3"2"0,0 8 0,0-3 0,0-1 0,0 1 0,-1 3 0,0 3 0,6 3 0,9-1 0,5 4 0,2-2 0,-2-7-1639,0-3 1,0 0 1267,1 3 0,2 6 0,1-2 0,1-15 371,10-13 126,13-9 0,-5-7 0,11-5 0</inkml:trace>
  <inkml:trace contextRef="#ctx0" brushRef="#br0" timeOffset="457442">5472 7876 5734,'-10'22'0,"-1"19"0,2 3 0,3-8-1220,-1 7 0,0-1 1220,7-17 0,0-2 543,12 18-543,-3-21 0,10 12 439,3-30-439,20-19 0,-12 5-616,11-15 616,-27 12 0,1 1 1191,13-16-1191,-12 14 165,10-11-165,-15 25 0,-5 4 0,1 7 359,-2 15 0,0 3-359,5 13 0,-4-11 0,1-1 0,3 1 0,-4-21 0,2-1 0</inkml:trace>
  <inkml:trace contextRef="#ctx0" brushRef="#br0" timeOffset="457641">5923 7941 5734,'23'20'0,"-4"-3"0,3-1 0,1-1 0,-1 0 0,18 8 0,-4-21 0,-16-5 0,14-5 0</inkml:trace>
  <inkml:trace contextRef="#ctx0" brushRef="#br0" timeOffset="457791">6193 7806 5734,'-28'38'0,"13"-4"0,0 7 0,4-6 0,0 9-547,4-8 1,0 6 0,3-9 0,6-6 0,3 5 0</inkml:trace>
  <inkml:trace contextRef="#ctx0" brushRef="#br0" timeOffset="458150">6307 7844 5734,'10'-48'0,"-1"9"0,-3 22 0,7-3 0,-2 6 0,6 5 0,-11 13 0,0 7 0,-7-1 0,7 30 0,-1-19 0,4 20-246,-3-25 246,-1-3 0,0 0 0,0 1 0,2 8 0,2 18 0,-4-12 0,-4 22 0,-6-29 0,-8 5 0,-3-2 0,-1-4-51,-17 11 0,18-28 1,0-2-1</inkml:trace>
  <inkml:trace contextRef="#ctx0" brushRef="#br0" timeOffset="458356">6341 7554 5734,'24'12'0,"0"1"0,1 4 0,-2 7-1093,-9 15 1,-5 10 0,-2-4-100,3-6 0,-2-1 1192,-1 11 0,0 4 0,-4-8 238,-11 4-238,-1-2 0,-4-4 0,-1-2 0</inkml:trace>
  <inkml:trace contextRef="#ctx0" brushRef="#br0" timeOffset="459026">2839 8173 5734,'-13'0'0,"-3"32"0,2 12 0,6-20 0,0 1-1093,-2 13 1,0 5 0,1-2 206,4-4 1,1 0 885,0-3 0,1 3 0,2 3 0,3 1 0,3 5 0,0 1 0,2 0 0,-1-5 0,2 6 0,1-4 0,1 2 0,0 2 0,1 5 0,1-4 0,2-12 0,4-11 0,1-9 0,11 0 0,-1-6 0</inkml:trace>
  <inkml:trace contextRef="#ctx0" brushRef="#br0" timeOffset="473974">3916 8856 5734,'-4'-7'0,"-2"5"0,1 12 0,0 5 0,5 26 0,2 9 0,2-15 0,2-1-1025,-3 1 1,1 3 0,2-4 1024,2 0 0,2-2 0,1 0 0,1-2 669,8 16-669,-4-12 0,4 5 0,-3-6 0,4 6-423,1 0 1,-3-5 422,-11-23 0,-1-1 0,-1-2 0,4-4 0,0-2 0</inkml:trace>
  <inkml:trace contextRef="#ctx0" brushRef="#br0" timeOffset="474260">3940 9542 5734,'-7'21'0,"17"4"0,4 3 0,-5-4 0,1 0-604,11 10 0,3-1 604,-5-11 0,2-1 182,7 5 1,3-2-183,-2-5 0,1-2 0,-3 0 0,-1-7 0,10-20 0,-21-6 0,-4-26 0,-2-5 0,-4 8 102,-1-3 0,-2-2-102,-3 17 0,-1 3 0,0-1-273,-1-19 273,4 33 151,0 0 0,3 3 0,2 0 1</inkml:trace>
  <inkml:trace contextRef="#ctx0" brushRef="#br0" timeOffset="475244">3734 10216 5734,'1'-11'0,"1"-1"0,1 50 0,2 24 0,-2-26 0,0 3-242,1 5 1,0 5 0,0 2 241,1-7 0,0 3 0,1-2 0,-2-7-1444,0-2 0,1-1 1444,0 8 0,1 5 0,-1-9 0,0 0 761,0 0-761,-7-54 0,6 1 0,-5-13 0,0-4 0,4-9 0,8-9 0,-4 22 0,2-1 0,5-19 276,2 8-276,20 58 0,-17-6 1287,1 4 1,2 3-1288,-3 4 0,-1-1 0,6 6 0,0-6 0,5 3 0,-3-5 0,3-2 0,1 1 0,0-6 0,-5-21 0,-6-7 0,1-3 0,12-15-584,-14 10 1,-1 1 583,-1-8 0,-7 9 0,0 1 0</inkml:trace>
  <inkml:trace contextRef="#ctx0" brushRef="#br0" timeOffset="476254">4445 10507 5734,'26'-12'0,"0"0"0,-7 0 0,12 0 0,2 0 0,-7 1 0,-6 1 0,19-12 0,-19 10 0,9-7 0</inkml:trace>
  <inkml:trace contextRef="#ctx0" brushRef="#br0" timeOffset="477048">4851 10255 5734,'20'-4'0,"-8"5"0,13 17 0,-15 10 0,-2 4 0,4 9-1145,-3 0 0,-2-1 1145,-3-7-372,0 3 0,0 0 372,-1-8 0,5 6 0,-5-55 0,-1-21 0,1 4 0,2-5-369,-3 6 1,1-6 0,-1 11 368,0 17 1275,2-12-1275,1 21 0,16 26 0,-7 4 0,0 4 0,2 2 0,2-4 0,0-3 0,6 9 646,-7-10 1,2-5-647,7-16 0,-3-21 0,0-7 0,9 2-463,-11-5 0,-4 0 463,-9 10 0,-2 3 974,7-17-974,-7 17 0,6-13 0,-9 32 0,9 46 0,-4-19 0,4 5 0,4 7 0,-1-7 0,2-4-382,3 3 0,0-5 382,-6-20 951,7-6-951,12-27 0,-10 5 219,-7-5 0,-4-6-219,-11-9 0,-5-1 0,3 15 0,-1 0-413,-4-13 0,-3 5 413,-2 18 818,-27-1-818,0 16 0,-11 2 0,9 26 0,24-11 0,2 9 0,15-15 0,18 9 0,-8-13 0,22 4 0,2-27 0,-11 5 906,15-13-906,-11 6 0,-5 5 0,6-1 0</inkml:trace>
  <inkml:trace contextRef="#ctx0" brushRef="#br0" timeOffset="477760">5714 10249 5734,'2'-13'0,"-15"50"0,8-22-869,-4 14 1,1 2 868,6-1 122,1-4 1,2 1-123,4 14 0,0-12 0,3-3 0,4-5 351,9-17-351,-8-29 0,-3-18 0,-1 4 0,-1 8 0,0 0-238,1-12 1,-1-5 0,-2 1 237,-6 12 0,-2 1 0,0 2-620,-1-6 0,0 2 620,0-10 0,0 3 0,-2 1-228,0 14 228,0 11 0,-5 1 0,-5 52 0,7-15 294,2 4 0,3 5-294,10 9 0,5 0 0,-2-12 0,0 1 821,4 13 0,1-1-821,2-13 0,0-5 0,4 1 0,7 3 0,-9-17 542,8-6-542,-5-25 0,2-16 0,-3 6 0,9 0 0,-9 1 0,1-8 0,-12 8 0,-27 4 0,2 17 0,-8-6 0,7 34 0,4 9 0,2-4-152,0 6 0,4-1 152,10-3 0,15 7 0,5 0 0,-1-4 0,2 2 0,2-4 0,0-15 0,-4-2 0,1 0 0,5 2 0,11 6-99,-31-9 99,-1 1 0,4 19 0,-9 8 0,2 1 0,-14 1 0,-11-23 0,-4-2 0,-4 6-2,2-7 0,0-3 2,3-5 0,-17 0 0,15-3 0,-13 0 0</inkml:trace>
  <inkml:trace contextRef="#ctx0" brushRef="#br0" timeOffset="478041">6503 9867 5734,'-14'30'0,"0"0"0,-5 16 0,10-14 0,0 7 0,0 2 0,2-6-1627,0 1 0,1 0 1627,-1 8 0,0 4 0,1-6 475,4-12 0,0 0-475,1 17 0,1 7 0,-1-7-785,1-14 0,0-1 785,-1 11 0,2 4 0,-1-12 0,1-18 0,1-5 0,1-12 0,1-5 0</inkml:trace>
  <inkml:trace contextRef="#ctx0" brushRef="#br0" timeOffset="479777">6628 10290 5734,'5'7'0,"-3"22"0,-1 7 0,3 5-601,-3 7 0,0-1 601,1-7 192,0-10 0,1-2-192,5-2 198,0-4-198,3-40 0,2-14 0,-3 0 0,0-2 0,2 0 0,-1 1 0,-3 3 0,-1 2 0,3-5 620,-4 18-620,29 19 0,-5 23 0,0 7 0,-7-10 0,2-1 0,8-4 0,5-2 0,-7-8 0,-2-18 0,2-1 0,-1-4 0,-6-18 0,-4-5 0,-8 11 0,-2-3 0,-4-5 0,-4 2 0,1-9 0,-15 1 0,-21 64 0,16-12 0,-1 19 0,7 5 0,19-5 0,5 12 0,6-30 0,3-24 0,1-8 0,3-14 0,-6 12 0,-1 0 0,-4-11 0,-5 2 0,-6 14 0,-5 15 0,-2 11 0,-5 22 0,7-15 0,2 1 0,5 7 0,2 1 0,0-4 0,2 3 0,3-4 0,9-20 0,-4-1 0,5-10 0,-3-14 0,-6 3 0,-1 0 0,7-10-361,1-6 361,-17 30 0,2-5 0,-6 9 0,-4 14 0,-1 0 0,-2 11 0,6-11 361,1-3-361,7-1 0,-1-5 0,17-26 0,-12 10-217,8-16 217,-14 15 0,-1 1 0,1-4 0,0-3 0,-3 4 0,-4 6 0,-8 20 0,3 3 217,0 6-217,8-4 0,2-5 0,11 2 0,1-12 0,1 12 0,-7-6 0,-8 14 0,-3 19 0,4-10 0,1 2 0,2 20-556,1-21 0,2-3 556,4-6 0,26 4 0,-9-27 0,1-3 0,-4 6 0,-1-2 0,3-11 0,-3-7 0,-8-12 0,-6-2 0,0-2 0,0 4 0,-5 2 0,-18 8 0,-9 18 0,0 0 0,-4 11 0,6 16 0,2 3 0,4-6 434,-3 5 1,6-2-435,13-15 0,35-17 0,-12-5 0,-1 1 0,0-3 0,4-14 0,-12 8 0,-1 2 0,-10 11 0,0 0 0,-5 7 0,0 1 0,-5 9 0,1 20 0,2-14 243,7 22-243,2-30 0,14-2 0,2-12 0,-3 3 0,2 4 0,-8 8 0,14 5 0,-11-7 0,7 0 0,-18-9 0,-3-3 0</inkml:trace>
  <inkml:trace contextRef="#ctx0" brushRef="#br0" timeOffset="503746">9862 10691 5734,'-2'-8'0,"-1"1"0,-11-10 0,6 8 0,-9-7 0,-21-1 0,12 11 0,-11 7 0,-1 5 0,6 10 0,5 8 0,-3 8 0,5-2 0,10-9 0,2 3 0,-1 11 0,-2 10 0,1 5 0,2-2 0,2-9-1639,4 1 1,2-1 1624,-2 1 1,0 6-1,1 1 1,5-4 13,8-5 0,5-3 0,0-4-307,-2-3 1,1 0 306,7 7 0,4 3 0,-1-8 0,12-3 0,2-19 0,9-5 0,-6-3 0,-11-3 0,0-3-516,9-4 0,5-3 0,-7-2 516,-11-6 0,-3-3 0,2-2 0,0-6-61,-6-1 1,1-5-1,-2-3 1,-3 2 60,-2-6 0,-4 1 0,0-2 0,3 9 0,0-2 0,-1 1 0,-4 2 0,-8-14 0,-8 7 0,-4 22 0,-3 3 269,-12-8-269,2 9 0,-1 3 0,-5 4 0,0 12 0,-8 4 0,6 2 0,-7 7 65,12-4 0,-4 3 0,8 1 0,5 12 0,0 4 0</inkml:trace>
  <inkml:trace contextRef="#ctx0" brushRef="#br0" timeOffset="504821">18534 11986 5734,'-16'-6'0,"-1"0"0,-21 4 0,-4 5 0,-5 2-322,2-1 1,-5 8 321,18 8 0,-3 10 0,0 3 0,2 1 0,5-6-1093,3-3 1,4-3 0,-3 3 975,-6 6 0,-4 4 0,-1 2 0,3-1 0,10-6-45,6 0 0,6-3 162,0-2 0,4 3-302,8 16 0,6 8 1,1-7 301,-1-12 0,2-1 0,1 11 0,4 5 0,9-12 0,18-20 0,10-12 0,-5-3 0,-7 1 0,2-4 0,1-3 0,8-2 0,-1-3 0,-8-2 0,-4-7 0,-5-8 0,-7-1 0,1-9 0,0-2 0,-2 0 0,-4 7 0,0-6 0,-3 1 0,0 1 0,3-4 0,-5-1 0,-13 4 0,-21 0 0,-15 3 0,0 5 0,0 2 0,-3 2 0,-1-5 0,-4-3 0,3 9 0,3 11 0,-1 7 0,-13 3 0,1 4 0,21 0 0,0 0 0,-18 3 0,2 3 0,8 4 0</inkml:trace>
  <inkml:trace contextRef="#ctx0" brushRef="#br1" timeOffset="532797">11401 5151 24575,'0'0'0</inkml:trace>
  <inkml:trace contextRef="#ctx0" brushRef="#br1" timeOffset="534333">12380 5436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0:03:44.024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4535 2340 5734,'-20'0'0,"-2"5"0,3 0 0,-11 18 0,15-8-780,-8 12 780,11-7 253,-3 13-253,8-7 0,0 0 0,-3 16 0,12 5 0,5-1 0,3-13-403,2 0 1,2-3 402,3-13 0,9-1 0,3-5 0,0-4 55,-2-6-55,-8-5 0,15-16 0,-4-15 0,2-1 940,-12-6-940,-18 10 0,-4 0 0,1-1-446,-3 1 0,-1 2 446,-4 10 307,-7-5-307,-10 5 0,-2 1 0,-2-3 0,2 6 0,0 5 0,5 12 0,7 3 0,-5 2 0</inkml:trace>
  <inkml:trace contextRef="#ctx0" brushRef="#br0" timeOffset="778">4539 3617 5734,'-20'3'0,"3"26"0,4 10 0,4-8 0,3 2-1093,2 6 1,2 3 0,3-3 541,5-5 0,4-3 551,10 8 0,4-5-62,-6-15 1,2-4 61,-1 4 0,1-3 894,20-1-894,-17-21 0,1-4 0,-5-8 0,-13-18 0,-7-14 0,-1 7 0,1 15 0,-3 0 128,-1-19 1,-2-6-1,-2 12-128,-10 15 0,-4 5 224,-3 14 1,10 6 0,-10 3-1</inkml:trace>
  <inkml:trace contextRef="#ctx0" brushRef="#br0" timeOffset="1412">4726 5087 5734,'-49'-2'0,"10"3"0,26 24 0,5 5 0,1 1 0,3 17 0,3 1-1137,7-8 1137,2-3 0,5 2 0,14-7 0,3-4 0,-12-8 0,0-1 0,12 4 0,0-6 0,2-20 0,-9-15 0,-1-5 0,9-4 0,-11 1 0,-6-2 0,-9 2 0,-15-10 0,-4-2 0,-1 3 0,-12-6 0,-4 2 0,-9 14 0,-1 0 0,9 11 0,18 10 364,0 3-364,3 1 0,0 2 0,1 0 0</inkml:trace>
  <inkml:trace contextRef="#ctx0" brushRef="#br0" timeOffset="2527">6328 2751 5734,'-11'23'0,"0"1"0,-5 8 0,14 2 0,5-1 0,3-6-616,1-1 1,1-2 615,5-9 268,22 4-268,-15-11 0,15 1 0,-19-12 116,3-15 0,-1-7-116,2-20 0,-4 17 0,-2-2 0,-11-5 0,-5 3 0,-3 7 0,-5-16 0,-10 22 0,-16 14 0,9-1 0,-6 14 0</inkml:trace>
  <inkml:trace contextRef="#ctx0" brushRef="#br0" timeOffset="3814">6472 3754 5734,'-17'17'0,"4"-3"0,4 14 0,2 2 0,0 0 0,1-2 0,3 2 0,5-4 0,2-2 0,3 6 0,0-2 0,4 0 0,8-8 0,1-5 0,13 5 0,9-5 0,-18-37 0,-4-7 0,-4 1-550,1-3 0,-3-1 550,-11 6 0,-7-6 0,-3 0 0,0 2 0,-2 0 0,-1 2 0,-2 16 0,-20-3 0,13 11 0,-14 0 0,20 10 0</inkml:trace>
  <inkml:trace contextRef="#ctx0" brushRef="#br0" timeOffset="4394">6649 4795 5734,'-10'41'0,"-1"0"0,1-1 0,-1 1 0,11 5 0,4 2 0,4-4 0,3-8-1639,4-10 1,4-4 1540,19 13 1,1-9 97,-10-24 1001,0-4-1001,-3-20 0,3-12 0,-4 4 0,3-7 185,-6 3 0,2-7 1,-15 3-186,-33-2 0,-12 4 0,17 11 0,-3 1 0,-8 0 0,-6 1 0,5 7 0,-1 8 0,-11 6 0</inkml:trace>
  <inkml:trace contextRef="#ctx0" brushRef="#br0" timeOffset="5376">7855 3639 5734,'-4'-10'0,"-1"8"0,1 5 0,-2 8 0,3 6 0,3 14 0,1 4 0,3 1-332,0 2 1,2-2 331,8-6 0,2-3 0,13 6 0,-4-17 0,2-3 0,11 8 0,11-10 0,-31-16 0,-1-5 0,-3-18 0,-4-6 0,-1 0 0,-18-8 0,-9-10 0,-1 9 0,-8 6-206,1 7 1,-5-2 0,3 9 205,-6 15 0,0 2 0,6 7 0,9 3 0</inkml:trace>
  <inkml:trace contextRef="#ctx0" brushRef="#br0" timeOffset="6763">4665 2655 5734,'22'5'0,"7"1"0,0-4 0,4 0 0,8 1 0,2-1-409,6 0 1,2 1 408,-13-2 0,2 1 0,-4-1 132,-7 0 1,1 1-133,6-1 0,6 2 0,1-1 0,-8 0-1080,-6 0 1,-1-1 1079,12 2 0,5-1 0,-5 1 0,-10-2 0,-3 1-1052,19 0 1052,-16-1 0,0 1 0,13 0 0,1 0 0,5 0 0,2 0 0,-24-1 0,1 0 137,17 1 1,4 0-138,-1 1 0,-5-1 0,-1 1-77,-1-1 0,-2 1 77,-13-2 2011,-8 0-2011,5 0 1397,-10 0-1397,13-1 0,-10 1 0,11 0 234,-13-1-234,1 0 0,-22-10 0,5 5 0,-18-9 0,-5 5 0,1 0 0,-2-1 0,16 14 0,11 0 0,14 17 0,0 0 0,-3-2 0,-4 5 0,-9-9 0,-8 9 0,-3 2 0,0 0-463,-1 1 1,-1-2 462,2-6 0,1 0 0,-1-1 0</inkml:trace>
  <inkml:trace contextRef="#ctx0" brushRef="#br0" timeOffset="7648">4825 3946 5734,'34'-1'0,"4"-1"0,9-1-325,-24 2 1,5-1 324,13 0 0,10-1 0,1 0 0,-6 1-751,0-1 0,2 1 751,-5-1 0,7 0 0,4 0 0,-1 0 0,-7 1 0,2-1 0,-4 1 0,-2 0 0,-3-1 0,0 1 0,0 0 0,3 0 0,1 0 0,-6 0 0,8 0 0,1-1 112,-15 1-112,-18 1 0,3 0 0,0-1 0,0 1 0,-1-1 0</inkml:trace>
  <inkml:trace contextRef="#ctx0" brushRef="#br0" timeOffset="7925">6055 3791 5734,'32'8'0,"-12"-4"0,14 5-445,-18-5 445,0 0 146,19 6-146,-18-4 74,16 9-74,-33 13 0,0-6 0,-17 23 0,3-21 0,-6 8 0,2 0 0,0 0 0,0 1 0,2-2 0,-1 0 0</inkml:trace>
  <inkml:trace contextRef="#ctx0" brushRef="#br0" timeOffset="8527">5000 5456 5734,'42'-9'0,"1"0"0,0 0 0,-1 0 0,-4 1 0,-1 0 0,1 0 0,3 0 0,1 1 0,4-1 0,3 0 0,-1 1 0,-3 0 0,-5 1-1093,2-1 1,-5 1 0,5-1 757,-5 1 0,6 0 0,2-1 0,1 0 0,-1 1 0,-3 0 335,10-2 0,-3 2 0,-1 0 0,-5 0 214,-6 1 1,-4 0 0,3 0-215,9-2 0,6 1 0,-3-1 0,-9 1 0,-10 2 0,-6 0 228,1 1 0,-10 0 0,-1 1 0</inkml:trace>
  <inkml:trace contextRef="#ctx0" brushRef="#br0" timeOffset="8803">6445 5014 5734,'-5'-8'0,"48"5"0,-16 11 0,2 2 0,2-5 0,-2 3 0,-6 8 0,-8 2 0,-17-2 0,-14 27 0,3-20-917,-11 15 917,10-18 0,-1-1 221,0 0-221,-4 1 0,0 1 0,1-2 0,-16 17 0</inkml:trace>
  <inkml:trace contextRef="#ctx0" brushRef="#br0" timeOffset="9960">4736 2771 5734,'31'23'0,"1"1"0,-1 0 0,-2-2 0,0 0 0,3 1 0,6 2 0,5 1 0,0 0 0,-4-3-432,-10-5 1,-2-2 0,4 4 431,2 0 0,7 4 0,4 2 0,2 2 0,-2-2 0,-5-3 0,-7-3-855,10 4 0,-3-1 855,-7-4 0,6 4 0,1 0 0,-2-1 0,-8-5 0,-5-3 0,-2-1 0,8 4 0,-2-1-227,11 6 227,-5-3 0,-2 0 0,7 2 0,4 4 0,-9-4 0,-1-2 0,-19-11 0,13 8 489,-11-6-489,14 6 1596,-28-34-1596,-24-21 0,5 4 573,1 12 0,-2 3-573,-4 0 0,11 10 0,-5 9 0,17 8 0,5 14 0,25 12 0,-11-12-489,-1-2 1,0 0 488,3 1 0,-1-1 0,-2-3 0,2 2 0,5 6 0,-1 0 0,-5-5 0,-1-1-199,2 3 1,-6-2 198,-12-7 0,-17 8 0,-6 0 0,-2 1 0,-2 0 0,-2-1 0,-16 0 0,0-5 0,-1 0 0,19-7 0,-1 1 0,-11 1 0,-1 1 0</inkml:trace>
  <inkml:trace contextRef="#ctx0" brushRef="#br0" timeOffset="11159">4608 2784 5734,'11'12'0,"13"13"0,2 3 0,2 3 0,-2-2 0,6 5 0,2 0 0,4 2 0,-5-4-1639,-8-7 1,1 0 1503,-2-2 1,4 3 0,0 2 0,1 0 134,1 3 0,1 1 0,-2-1 0,-2-2 0,2 2 0,1 2 0,1 1 0,5 6 0,0-1 0,-7-6 0,-5-5 0,-2 0 0,8 8 0,3 5 0,-2-4 0,-7-7 0,-1-2 0,3 3 0,1 2 0,-3-4 794,8 8-794,-3-2 0,6 7 0,-5-5-475,-7-10 0,0 0 475,0 1 0,4 4 0,1 2 0,-3-4 0,8 9 0,-2-3 0,-8-8 0,0-1-570,8 10 1,-2-2 569,-3-5 0,5 7 0,2 0 0,-16-19 0,-1 2 0,6 4 0,3 3 0,-1 0 0,3 2 0,-2-1 0,-8-9 0,0 0 0,9 9 0,-3-3 2064,-5-3-2064,1 0 0,5 6 0,4 6 0,-1-4 0,3 1 0,-2 0 224,2 5 0,1-1-224,-5-7 0,1 1 0,-8-9 1696,-12-12-1696,8 8 107,-8-9-107,6 6 0,-24-43 0,-1 7 0,-8-4 0,-6-6 0,2 5 0,5 7 0,0 2 0,-12-11 0,2 3 0,7 11 794,-2 0-794,7 8 0,4 3 0,31 36 0,0-8 0,1 3 0,0-1 0,-3-5 0,2 4 0,-12-9 0,-19 23 0,4-14 0,-17 16 0,8-24 0,-4 2 0,-1-1 0,0 1-244,2-2 1,1-1 243,9-8 0,-2 2 0,-1-1 0,1-5 0,1-3 0</inkml:trace>
  <inkml:trace contextRef="#ctx0" brushRef="#br0" timeOffset="12195">4905 4078 5734,'19'-23'0,"0"0"0,-2 2 0,2 0 0,7-5 0,4-3 0,-3 3-1639,-5 5 1,0 0 1164,7-7 1,5-4 0,-6 4 473,8-6-260,-11 9 1,6-5 0,0-1 0,-4 5 259,1-1 0,-1 0 0,2-1 0,4-5 0,1-1 0,-4 4 0,-5 4 0,-2 3 0,-1 1 0,3-4 0,-1 0 0,12-11 0,-3 2 0,-1 1 0,-2 1 0,-3 4 0,-12 12 0,2-2 0,1-1 0,-1 1 0,14-16 0,-22 23 0,12-13 0,-9 9 0,7-9 2221,-9 11-2221,-5 5 2783,3-3-2783,-4 3 730,-3 1-730,-4 0 0,-19 3 0,-10 7 0,1 0 0,4 4 0,15-2 0,-3 1 0,52-7 0,-28 2 0,25-3 0,3-2 0,-15 2 0,10 1 0,-15 17 0,-10-4 0,-3 12 0,-6-7 0,-4 9 0,1-5-331,-1 7 331,0-5 0,-2 6 0,0 1 0,-3 7 0,2-5 0,0 0 0</inkml:trace>
  <inkml:trace contextRef="#ctx0" brushRef="#br0" timeOffset="12780">4852 4079 5734,'47'-10'0,"1"0"0,0 0 0,-1 0 0,1 1 0,0-1 0,0 0 0,-1 0 0,-3 2 0,2-1 0,2 0 0,1 0 0,0 0 0,-1 0 0,0 1 0,-3 0 0,-2 0 0,-4 2 0,-4 0 0,11-1 0,-8 1 0,-1 1 0,3 0-656,6-2 1,5 0-1,0 0 1,-4 0 0,-8 2-537,5-1 0,-10 2 2601,-5-1-1409,-10 3 860,15-4-860,-19 3 0,-2-3 0,-9 0 0</inkml:trace>
  <inkml:trace contextRef="#ctx0" brushRef="#br0" timeOffset="13030">6119 3736 5734,'-30'2'0,"9"-1"0,27 12 0,4-4 0,9 5 0,1 2 0,0-1 0,0-1 0,1 3 0,4 9 0,-15-12 0,8 15 0,-34 18 0,7-24 0,-4 5 0,-1-1 0,3-10 0,-16 20 0,13-20 0,-9 11 0</inkml:trace>
  <inkml:trace contextRef="#ctx0" brushRef="#br0" timeOffset="13928">4891 4160 5734,'45'21'0,"-1"0"0,0-1 0,1 1 0,-1 0 0,0 0 0,-2-2 0,-5-2 0,1 0 0,5 3 0,-5-3 0,5 3 0,4 1 0,1 0 0,0 0 0,-3-1 0,-4-2 0,-7-3-1093,2 0 1,-7-2 0,4 1 615,5 3 0,7 2 1,0 0-1,-4-1 0,-8-4 1402,12 7-925,-14-6 0,1 1 0,-8-4 0,0 0-57,6 4 1,1 0 56,10 6 0,0 1 0,-3-2 0,0 0 0,-14-7 0,1 0 0,4 2 0,3 2 0,-4-2 0,10 4 0,-9-4 0,-1-1-588,14 6 588,-9-4 2380,2 1-2380,-9-5 469,-14-12-469,-3-3 1471,-17-13-1471,-13-8 0,4 5 0,-1 0 0,-8-9 0,-6 0 0,0 2 0,12 10 793,-19-12-793,31 20 0,0 2 0,-5-3 0,28 28 0,-12-15 0,26 24 0,-3-11 0,-9-6 0,7 6 0,-13-8 0,9 12 0,-10-9 0,4 17 0,-14-16 0,-13 11 0,-5 1 0,0-1-129,-3-1 1,-1 0 128,-9 3 0,7-9 0,-1 1 0,-12 8 0,15-12 0,1-1 0,5-3 0,1-3 0,1 0 0,0-1 0</inkml:trace>
  <inkml:trace contextRef="#ctx0" brushRef="#br0" timeOffset="14880">4962 5443 5734,'34'-36'0,"0"1"0,0 0 0,1 0 0,-1 0 0,-1 2 0,-3 2 0,2-2-656,-3 3 1,2-4-1,1 0 1,-2 1 0,-3 3 636,2-2 1,-3 3-1,-1 1-997,6-6 0,0 0 1016,-7 7 0,3-2 0,2-2 0,-1 2 0,5-4 0,1 0 0,-2 1 0,-4 5-185,8-9 1,-1 1 184,-1 3 0,4-5 0,0 0 0,-5 4 0,-5 5 0,-3 2 0,-4 3 0,-2 4 0,-2 0 0,17-17 0,-3 3 0,-15 12 0,-1 2 0,14-19 0,-15 17 0,12-14 0,-18 23 776,0 0-776,9-14 0,-9 13 2616,10-18-2616,-14 21 1665,-1-10-1665,-7 12 677,-24 0-677,7 8 0,-16 2 0,5 4 0,-6 2 0,9-1 0,12-2 0,18-5 0,13-3 0,14-1 0,-8 2 0,26 10 0,-30-1 0,6 11 0,-22 27 0,-3-8-250,1-9 0,-1 1 250,-1 7 0,-1-10 0,1-1 0,-2 7 0,2-6 0,-1-1 0</inkml:trace>
  <inkml:trace contextRef="#ctx0" brushRef="#br0" timeOffset="16450">5032 5498 5734,'4'-11'0,"0"0"0,0-2 0,2-1 0,13-32 0,-7 18-708,-1 2 0,0-1 708,1 0 0,1-3 0,3-7 0,-2 4 0,-3 8 0,0 0-507,4-10 1,1-3 0,-1 5 506,1-4 0,-4 11 0,1-4-807,2-7 1,2-4-1,-2 3 807,1 1 0,-1 1 0,-1 1 0,1-3 0,-1 2-190,1-3 1,-2 4 189,2-7 0,-4 8 0,4-8 0,-1-1 0,-3 8 0,-3 9 0,0 1 0,3-10 0,2-5 0,-2 3 0,0 2 0,-1 4 0,1-7 0,0 6 0,-2 1 0,-1 5 26,0-1 1,0-2-27,0-2 0,-1 3 0,0 1 0,-2 6 0,1-1 0,1-8 0,1-2 0,-1 1 0,1-1 0,-1 1 0,-2 11 0,2-6 0,0-1 0,0 0 0,2-4 0,-1 1 0,-2 10 0,2-4 0,0-1 0,0 2 0,6-18 2169,0 3-2169,-3 11 0,5-10 0,-8 17 0,1-1 0,-2 6 0,5-11 0,0-2 0,-3 7 814,2-2 0,0 0-814,0-2 0,-2 6 0,3-8 0,-6 12 1122,1-1-1122,-2 4 628,3-8-628,2-2 134,-3 4-134,1-3 0,-4 12 0,-1 0 0,-16 7 0,-8 8 0,-11 5 0,4 5 0,-2 3 0,7-6 0,1 0-554,-5 3 0,2 0 554,-9 5 0,16-9-460,-12 8 460,14-10 0,-8 7 0,18-11 0,20-5 0,-5 1 1051,17-6-1051,-9 0 0,6-3 0,2-1 0,0 0 0,-1 0 0,0 1 517,-9 2-517,15-5 0,-12 7 0,9 1 0,-19 6 0,-2 7 0,-6 32 0,0-20 0,-1 26 0,-3-4 0,3-23 0,-2 21 0,2-30 0</inkml:trace>
  <inkml:trace contextRef="#ctx0" brushRef="#br0" timeOffset="17746">6529 2932 5734,'2'8'0,"2"2"0,10 4 0,10 7 0,3 0 0,13 9-368,-14-12 1,3 3 0,4 0 367,-1 0 0,4 0 0,0 0 0,-2-1 0,-3-2 0,-3-1 0,6 2 0,2 1 0,7 4 0,3 1 0,0 0 0,-5-2 0,-7-5-1212,3 2 1,-2-2 1211,0 0 0,5 3 0,-1-2 0,-11-5 0,-4-2-647,20 9 647,-23-11 0,15 8 0,-25-14 540,-16-23-540,3 10 2644,-22-29-2644,2 14 0,-2 1 0,-5-9 494,5 10 0,0 1-494,-10-6 0,17 14 0,-10-9 0,19 16 0,9 6 0,18 13 0,6 5 0,-1 0 0,14 12 0,-1 0 0,-18-11-571,15 14 571,-23-19 0,9 27 0,-12-18 0,-1 0 0,-5 3 0,-17 3 0,-7-1 0,7-7 0,-2 1 0,-7 5 0,-5 3 0,3-5 0,-12 6-568,13-10 1,2-2 567,5-4 0,1-2 0,1 0 0</inkml:trace>
  <inkml:trace contextRef="#ctx0" brushRef="#br0" timeOffset="18162">6606 3969 5734,'43'-5'0,"1"0"0,0-1 0,-4 2 0,5-1 0,-10 0 0,8-2 0,5 0 0,2-1 0,-2 1 0,-4 0 0,-7 1-1093,-1 1 1,-5 0 0,5-1 789,9-1 0,8-1 0,3-1 0,-6 2 0,-13 1 1579,9-1-1276,-8 0 0,-1 1 0,-2-1 372,-4 2 1,-7-2-373,-19-2 0,-4 3 0,-7-3 0</inkml:trace>
  <inkml:trace contextRef="#ctx0" brushRef="#br0" timeOffset="18422">7579 3741 5734,'33'9'0,"1"1"0,12 4 0,-16-5 0,-4 3 0,-3 28 0,-15-15 0,-8 19 0,-21-10 0,-4-2 0,1 2 0,0-1 0,-2 1 0,6-7 0,3-4 0,-3 6 0,3-5 0,0-1 0,5-3 0</inkml:trace>
  <inkml:trace contextRef="#ctx0" brushRef="#br0" timeOffset="18898">7007 4882 5734,'31'-19'0,"-7"-1"0,9-9 0,5-6 0,4-2 0,-1-1 0,-3 4 0,-7 6-1093,3-1 1,-5 5 0,5-5 751,-1 1 1,5-7-1,5-3 1,0-1-1,-4 3 1,-5 5-1,-10 9 944,7-6-603,-4 3 500,-2 3-500,-6 3-32,-1 0 1,0 0 31,1-3 0,9-11 2784,-16 12-2784,-9 10 0,-2-3 0,-8 8 0</inkml:trace>
  <inkml:trace contextRef="#ctx0" brushRef="#br0" timeOffset="19133">7642 4083 5734,'37'-14'0,"-9"3"0,4 8 0,12 12 0,-19-1 0,9 11 0,-33-5 0,-4 4 0,-5 9 0,-2 2 0,0 5-341,-2-3 0,1 0 341,2-2 166,0-1-166,2-2 0,0 1 0,0 1 0,-5 18 0,9-32 0</inkml:trace>
  <inkml:trace contextRef="#ctx0" brushRef="#br0" timeOffset="20046">3270 2459 5734,'38'-20'0,"-4"3"0,-1 22 0,-14 0 0,13 7 0,-16 7 0,-6 6 0,-1 2 0,2 6-533,-4-5 1,-4-1 532,-5-8 255,-17 19-255,0-13 0,-8 8 0,6-20 0,-5-6 0,-3-9 0,4 0 0,5-7 0</inkml:trace>
  <inkml:trace contextRef="#ctx0" brushRef="#br0" timeOffset="20246">3548 2395 5734,'4'38'0,"0"0"0,0-5 0,0-1 0</inkml:trace>
  <inkml:trace contextRef="#ctx0" brushRef="#br0" timeOffset="20433">3967 2418 5734,'15'33'0,"-7"-14"0,4 19 0,-8-19 0,3 20 0,-1 0 0,1 6 0,-3-9 0</inkml:trace>
  <inkml:trace contextRef="#ctx0" brushRef="#br0" timeOffset="20978">3604 3719 5734,'10'5'0,"11"27"0,-14-7 0,7 15 0,-26-5 0,-2-13 0,-4 5 0,0-11 0,-2-5 0,-5 0 0,2-3 0,-2-2 0</inkml:trace>
  <inkml:trace contextRef="#ctx0" brushRef="#br0" timeOffset="21180">3752 3626 5734,'-8'39'0,"0"0"0,1 0 0,-2-5 0,3-1 0,6 0 0,0 1 0</inkml:trace>
  <inkml:trace contextRef="#ctx0" brushRef="#br0" timeOffset="21543">3920 3887 5734,'7'-6'0,"0"-2"0,20-9 0,-14 8 0,22-8 0,-17 16 0,-1 5 0,-4 31 0,-12-7 0,-2 1 0,0 19 0,-4 2 0,3-29 0,2-8 0,2 6 0,37-28 0,-21 6 0,26-13 0,-28 9 0,-1 2 0,5-2 0</inkml:trace>
  <inkml:trace contextRef="#ctx0" brushRef="#br0" timeOffset="22071">3790 5615 5734,'7'-18'0,"11"-11"0,-7 17 0,9-10 0,-3 14 0,22 9 0,-16 0 0,13 9 0,-30 24 0,-5-16-226,-4 20 226,-6-23 0,-12 13 0,0-7 0,-4 4-258,6-10 258,7-7 0,-13 3 0,12-9 0,-9 1 0</inkml:trace>
  <inkml:trace contextRef="#ctx0" brushRef="#br0" timeOffset="22284">4010 5442 5734,'-19'-14'0,"0"9"0,9 12 0,-1 18 0,2 5 0,4-4-578,-2 4 1,2 0 577,6-6 0,2-1 0,16 15 0,-5-17 0,12 10 0</inkml:trace>
  <inkml:trace contextRef="#ctx0" brushRef="#br0" timeOffset="22709">4281 5629 5734,'8'-15'0,"0"1"0,0 8 0,21-4 0,-10 7 0,20 1 0,-25 8 0,-1 7 0,-31 22 0,8-17-209,-16 15 209,18-24 0,-7 8 0,11-8 0,20 6 0,-2-10 0,19-2 0,-1 1 0,-15-2 0,13 4 0,-16-1 0,-3 0 209,-7 36-209,-23-18 0,-5 0 0,11 2 0,0-2-146,-16-1 0,-1-7 146,7-11 0,-1-2 0,0-3 0,-1-3 0,-2-2 0</inkml:trace>
  <inkml:trace contextRef="#ctx0" brushRef="#br0" timeOffset="23590">3548 2480 5734,'-5'33'0,"1"0"0,3 13 0,2-5 0,4-17 0,6 23 0,15-18 0,-12-15 0,15 10 0,-13-19 0,11-3 0,-5-2 0,5-3 0,-11-3 0</inkml:trace>
  <inkml:trace contextRef="#ctx0" brushRef="#br0" timeOffset="25444">5360 2166 5734,'6'10'0,"0"21"0,-5 5 0,-1 2 0,1-12 0,0-1 0,-1 10 0,-1-2 0,1 3 0,-1-17 0,8 16 0,-2-31 0,7 0 0,18-37 0,-16 17 0,16-19 0,-16 22 0,11 11 0,-6-2 0,6 14 0,-14 1 0,17 27 0,-12-14 0,1 1 0,-1-2 0,-1-1 0,13 19 0,-17-27 0,-3-5 0,8-2 0,-3-11 0,3-31 0,-3-10 0,-1 6-735,-5 2 1,-1-7 0,-3 8 734,-5 4-651,-2-9 1,-1 0 650,2 14 0,-1 1 0,1 1 0,-1 11 0,-2 3 0,-4 4 0,-1 4 0</inkml:trace>
  <inkml:trace contextRef="#ctx0" brushRef="#br0" timeOffset="27743">6444 2190 5734,'-1'-9'0,"3"31"0,1 12 0,-1-10 0,1 12 0,0 4 0,-2-13 0,1-3 0,0 18 0,0-2 0,0-1 0,0-3-557,-1 9 557,0-34 136,-1 8-136,1-22 0,1 9 0,8-39 0,-2 13 0,8-13 0,-6 17 0,-1 2 421,2 0-421,0 9 0,8 10 0,-7 4 0,1 12 0,2 5 0,4 2 0,0 2 0,8 0 0,-15-18 0,21 7 0,-12-12 0,29-11 0,-31-2 0,10-12 0,-24 10 0,-1 0 0</inkml:trace>
  <inkml:trace contextRef="#ctx0" brushRef="#br0" timeOffset="45250">8091 3150 5734,'-2'10'0,"1"1"0,0 2 0,4 25 0,0-16-597,2 19 597,1-22 0,1-2 0,13 18 0,-7-16 146,11 11-146,2-30 0,1-5 0,0-3-118,2-1 0,0-4 118,0-19-1021,-8 5 1021,5-10 0,-12 13 0,0-7 0,-1-1 0,-2 5 0,0-1 0,-1 1 393,-3 2-393,-3 11 0,4-12 0,-4 22 0,3 36 0,0 11-343,-2-3 1,0 10 0,1-1 342,1-5 0,-1-1 0,1 1 0,-1 1 0,0-1 0,1 3 0,2-1 0,0 4 0,0-2 0,-1-10-397,-3-8 1,0-2 396,3 9 0,0 4 0,-2-11 0,-3-13 0,-18 3 0,6-14 0,-15 1 0,-1-26 0,2-12 0,0 1 0,8-16 0,19 12 0,4 0 0,-1-9 561,3 9 0,2 1-561,11-8 0,-7 16 0,10-13 0,-3 11 0,-5 7 0,6-7 0</inkml:trace>
  <inkml:trace contextRef="#ctx0" brushRef="#br0" timeOffset="49500">3817 6894 5734,'-8'4'0,"1"1"0,0 0 0,6 0 0,3 0 0,8-1 0,14 4 0,-4-3 0,24 5 0,-23-5 0,18 2 0,-20-4 0,20 2 0,14 2 0,-7-2 0,-20-2 0,-1 0-59,9 0 1,7 2 0,0-1 0,-7 0 58,-4-2 0,-4 0 0,21 2 0,-13-1 0,5 0 0,-3 0 0,-4-1 0,-1 1 0,14 0 0,4 1 0,-10-1 0,4 0 0,0 0 0,-7 0-1327,-3-1 1,0 0 1326,11 1 0,6 1 0,1-1-77,-4 0 0,1-1 0,-1 1 77,-5-1 0,0-1 0,3 1 0,1 0 0,3 0 0,1 0 0,-1 0 0,0-1 0,0 0 0,-2 0 0,-3-1-764,-4 1 0,-3 0 1,0-1 763,2 1 0,0-1 0,3 0-82,1 1 1,4-1-1,-1 0 1,-8 0 81,-4 0 0,0 1 0,8-1 0,10 0 0,0 0 0,-9 0 0,-8 0 0,-3-1 0,14 1 0,7-1 0,-16 0 0,5 0 0,1-1 0,-1 1 0,-6 0 0,10 0 0,0-1 0,-10 1 0,5 0 0,3-1 0,-1 1 0,-3-1 0,0 1 0,-3 0 0,0 0 0,1-1 0,3 1 0,0-1 0,1 0 0,3 0 0,-5 0 0,3 0 0,1 0 0,1 0 0,-4 0 0,-3 0 0,8-1 0,-4 0 0,0 0 0,-6 1 0,1 0 0,1 0 0,2-1 0,0 0 0,3 0 0,1 0 0,0 0 0,-1 1 0,-2 0 0,0 0 0,-1 1 0,1-1 0,1 1 67,5-2 0,1 0 0,0 0 0,-1 0 0,-3 1-67,-5 1 0,-2 1 0,-1 0 0,2-1-67,3 1 0,2 0 0,0 0 0,-2 1 0,-4-1 67,9 0 0,-1 0 60,3 0 0,7 0 0,-2-1 0,-9 1-60,-13 0 0,-6-1 0,10 1 0,-11-1 0,2 1 0,8-1 0,-3 0 0,-2 0 0,1 0 0,-1 0 0,-15 1 245,11-2-245,-9 1 1372,3-22-1372,-19 11 0,-9-16 0,-9 14 3153,-6-1-3153,-8 2 0,-9-3 0,3 3 0,10 2 0,-1 1 0,-9-2 0,-10-2 0,2 0 0,9 3 0,-7 1 362,2 0 0,3 1-362,16 4 0,29 13 0,15 4 0,10 3-820,2 3 1,6 3 0,1 1 0,-4-2 780,-3-3 1,-3-2 0,2 3 38,1 4 0,4 2 0,-4 0 0,-12-4 0,-12 3 0,-6 1 0,-6 2 0,-16 10 0,-6-1 0,10-10 0,-1 1-589,-11 12 0,-1-2 589,4-4 0,0-2 0,3-3 0,-1 1 0,-1 1 0,4-5 0,0-1 0,-2-3 0,-18 4 0,11-8 0,-12-1 0</inkml:trace>
  <inkml:trace contextRef="#ctx0" brushRef="#br0" timeOffset="50621">4842 6554 5734,'1'19'0,"-1"-2"0,-1 22 0,0 4 0,0-2-539,0 1 1,1 1 538,1 4 0,0-16 0,1 0 0,-1 15 0,1 3 0,-1-34 346,-1-2-346,-1-9 178,0-7-178,-2-10 0,-1-7 0,-2-14 0,-1-3 0,0-4-467,0 2 0,0 2 467,1 6 0,1 0 0,0 1 0,-1 0-15,1 3 1,1 2 14,1 11 0,1 2 0,-2-12 0,3 10 0,-2-10 1481,3 14-1481,5 0 0,29-10 0,-14 9 35,23-9-35,-13 8 0,-2 1 0,3-2-607,4-1 0,-2 1 607,-12 4 0,12-5 0,-11 6 0,0 2 0,-11 9 0,-5 6 0</inkml:trace>
  <inkml:trace contextRef="#ctx0" brushRef="#br0" timeOffset="50764">4792 6874 5734,'32'-7'0,"-3"0"0,-4-2 0,1-1 0,2 0-278,0-1 0,-1 0 278,-5 3 0,9-4 0,-9 4 0,8-2 0</inkml:trace>
  <inkml:trace contextRef="#ctx0" brushRef="#br0" timeOffset="52995">5314 6836 5734,'-12'42'0,"2"-3"0,10-8 0,2-1 0,0-1 0,0 6 0,7-4 0,29-26 0,-18-1-644,20-19 644,-31-5 0,-2-2 0,-2-10 0,-2-2 0,-1-8 105,0 10 0,-2 0-105,-17-11 0,8 27 106,-13-9-106,3 30 0,7 15 0,2-3 0,15 6 0,10-13 0,-2-5 328,14 0-328,19-19 0,-17 5-572,13-12 572,-31 8 0,2-28 0,-8 17 0,1-20 0,-9 25 0,-6-6 0,1 7 0,-4-3 0,1 10 0,-17-4 0,9 8 0,-12 0 0,16 11 572,7 3-572,23 7 0,-4-6 0,16 1 0,-10-9 0,32-9 0,-23 4 0,3-2 0,1-2 0,-5 0 0,3-2 0,-8 4 0,-7 37 0,-7-15 0,-1 18 0,-1 1 0,0-11 0,4 17 0,22-20 0,-12-12 0,31-6 0,-14-29 0,-5 5 0,-2-7 0,-16 14 0,1-1 0,-1 3 0,-3 13 0,-7 30 0,-1-4 0,0 9 0,2 0 0,1-12 0,5 21 0,-2-34 0,1-3 0,2-2 0,17-12 0,-11 1 0,11-9 0,1-14 0,-17 16 0,14-14 0,-17 26 0,-2 6 0,1 4 0,-4 5 0,-1-2 0,9 16 0,-6-14 0,10 10 0,19-38 0,-15 2-410,2-2 1,-1-2 409,-4-8 0,0-4 0,-4-7 0,-1-2 0,0-1 0,-1 5 0,-5-2 0,-12 9 0,-6 4 0,-1 4 0,-24-2 0,26 30 0,-1 10 0,41 1 0,-14-14 409,11 1 1,0-1-410,-8-5 0,12 1 0,-11 1 0,-5-1 0,4 3 0,-7-2 0,1-1 0,-4-4 0,-5 4 0,-16 18 0,3-6-302,-8 17 302,12-17 0,1 1 0,-1 5 0,5 14 0,4-13 0,9 3 0,7-25 0,-3-5 302,0-4-302,1-12 0,-1-8 0,0 1 0,-6 1 0,-3 4 0,-1 5 0,-1 7 0,0 13 0,-2 11 0,16 26 0,-8-24 0,13 16 0,-13-26 0,16-7 0,-7-7 0,9-4 0,-10-13 0,-9-8 0,-3-2 0,3 0-417,-4 0 0,-4 5 417,-6 19 0,-6 0 0,-7 5 0,-1 3 0,-4 13 0,16 0 0,6 5 834,35-9-834,-10-3 0,23-5 0,-28 0 0,3-1 0,-10 2 0,2 0 0,8 2 0,-6 1 0,6 1 0,-4 0 0,-15 14 0,3-4 0,-17 12 0,-3 8 0,0 1 0,2-3-460,-2 5 1,3-3 459,9-15 0,2-1 0,10 2 0,5-12 0,5 1 0,1-16 0,-4-2 0,9-24 0,1-6 0,-14 20 0,0-3 0,0-7 0,1-10 0,1-4 0,-2 2 0,-4 9-1166,-2 1 1,-2 1 1165,2-14 0,0-6 0,-4 11 0,-6 11-100,-2 2 0,-2 0 100,0 3-54,-8-15 54,8 38 0,0 37 0,4 12 0,1-7 0,1 1 0,0 11 0,3-3 0,2-8 0,2-2 0,0-1-779,-1 7 1,1 0 778,0-10 0,0 1 0,0-7 0,3-5 0,0-2 0</inkml:trace>
  <inkml:trace contextRef="#ctx0" brushRef="#br0" timeOffset="54979">5245 7714 5734,'0'36'0,"0"0"0,0-2 0,0-4 0,3 2 0,3 8 0,0 2 0,1-3-1140,0 4 1,0-5 1139,-3-20 696,-3 3-696,-6-16 371,-2-4-371,-4-10 0,-1-5 0,-6-21 0,1-6 0,1 3-194,0-5 0,2 1 194,10 15 0,8-10 0,4 0 0,1-1 0,2 1 0,2 3-24,2 10 24,2 4 0,1 4 0,3 0 0,9 0 0,-3 4 0,1 4 0,3 14 0,-11 13 0,-4 5 0,-2 4 0,-7 1 0,-5 1 0,-7 0 0,-9 4 0,-1 0 0,2-2 0,-3-4 0,5-4 0,14-16 0,2-6 0,15-7 0,2-5 0,1-3 0,9-5 0,0-1 0,-1-3 0,-2-6 0,-3-12 0,-3-1 0,-3-1 197,-7 7 1,-4 2-198,-8 13 0,-2 3 25,-22-12-25,10 17 0,-18-5 0,18 18 0,-18 16 0,17-4 0,-3 16 0,46-19 0,4-17 0,2-4 0,12 0 0,-15-6 0,-6 0 0,-15 8 1204,-2 1-1204,3 9 0,-6 4 0,-1 11 0,-3 26 0,4-1 0,0 7 0,2-14 0,12-2 0,-8-17 0,37-10 0,-24-24 0,12-7 0,-20 6 0,-5 5 0,-5 30 0,-1-1 0,-7 21 0,4 5 0,1-1 0,2-8 0,2 6 0,7-7 0,25-29 0,-4-12-1148,8-13 1148,-20-9-308,-10-3 0,-2-2 308,-3-7 0,3 8 0,-10 4-134,-46 12 134,24 19 0,-15 15 0,1 6 0,17 3 0,-11 19 0,21-18 0,27-4 0,-7-6 0,14-19 0,9-11 0,-5 1 0,6-10 114,4-4 0,-2 0-114,-19 7 623,8-11-623,-2 2 148,-5 42-148,-15 13 0,-4 8 0,-3 12 0,-3 7 0,0-2-509,1-13 0,-1-2 0,1 1 509,0 4 0,0 1 0,1-7 0,-1 3 0,1-5 376,1-2 0,-1-4-376,1-12 0,-2 4 0,3-41 0,0-10-864,1 2 864,1-4 0,1-2 0,1-2 0,2 0 0,1-4 136,-1 6 0,1 3-136,1 11 0,5 0 0,3 0 0,11-5 0,-11 7 0,2 4 0,29 17 0,-30 6 0,14 11 0,-25-4 0,-10 14 0,-4 2 0,0-2 0,-20 15 0,-6-2 0,6-19-150,-1-1 0,0-2 150,7-10 0,0-1 0,1-2 0,0-1 0,1 0 0</inkml:trace>
  <inkml:trace contextRef="#ctx0" brushRef="#br0" timeOffset="55134">6693 7703 5734,'-31'-15'0,"3"2"0,17 6 0,1 6 0,-1-1 0</inkml:trace>
  <inkml:trace contextRef="#ctx0" brushRef="#br0" timeOffset="77171">11631 2371 5734,'-8'-6'0,"-6"0"0,1 0 0,-4 0 0,-4 5 0,-8 9 0,-2 4 0,-2 0-581,0 1 0,3 3 581,11 2 0,0 1 0,1 4 0,4 9 0,1 2 0,1-1 0,7-2 0,2 7 0,7-6 0,25-1 0,-17-4 0,4-5 0,21-20 0,0-10 0,-10-2 0,1-1 0,-1-4 0,1-18 0,-14 10 0,-1 0 0,12-17 0,-6 0 0,-13 26 1162,4-16-1162,-4 14 0,4-10 0,-6 17 0,-1 31 0,-1-11 0,0 25 0,11 0 0,2-1 0,-3-9 0,3 9 0,3-5 0,10-22 0,-6-5 0,13 0 0,-13-6 0,-2-1 0,-3-1 0,0-2 0</inkml:trace>
  <inkml:trace contextRef="#ctx0" brushRef="#br0" timeOffset="77781">12253 2468 5734,'16'-4'0,"26"-6"0,-17 5-953,18-5 953,-26 7 76,10-3 1,-8 3 0,8-2 0</inkml:trace>
  <inkml:trace contextRef="#ctx0" brushRef="#br0" timeOffset="77969">12296 2652 5734,'-5'7'0,"6"-2"0,32-5 0,3-6 0,11-3 0,-4-6 0,-26 5 0,10-6 0</inkml:trace>
  <inkml:trace contextRef="#ctx0" brushRef="#br0" timeOffset="104799">13127 2351 5734,'-7'3'0,"1"3"0,9 43 0,-2-22 0,1 6 0,1 8 0,0-6 0,-2 0 0,1 1 0,1 2 0,-1-7 0,-1-2 0,2 11-647,-1-9 1,0-2 646,-1 1 0,1-11 0,0 25 0,0-20-19,1 19 19,-2-27 0,2 23 0,-1-18 0,1 17 0,-2-10 951,0-11-951,1 12 361,-1-11-361,0-3 0,2-1 0,-1-14 0,1-2 0,5-17 0,-3 7 0,5-8 0,-5 9 0,0 1 0,7-15 0,-5 11 0,7-14 0,-8 17 0,7 3 0,20 20 0,3 6 0,-2-5 0,0 4 0,6 4 0,-4-1 0,-9-5 0,-1 0 0,3 0 0,-1 1 0,-4-3 0,-3 0 0,8 4 0,-7-5 0,3 3 0,-14-10 0,-2 0 0,-1 0 0,1-1 0,1-21 0,1-20 0,-3-4 0,-5 17 0,0-3 0,0-17 0,0 1 0,-1 1 0,0 1 0,-1-2 0,-4 6 0,-1 3 0,0-3-195,0 1 1,-1-1 194,-3-3 0,-3-6 0,0-3 0,4 20 0,0-1-593,-4-16 1,1 5 592,3 17 0,3 8 0,0 0 0,-2-4 0,-1-7 0,1 8 0,-2-9 0,5 19 342,0-6-342,1 7 1232,-1 0-1232,0 0 0,2 4 0,0 1 0</inkml:trace>
  <inkml:trace contextRef="#ctx0" brushRef="#br0" timeOffset="105421">13927 2341 5734,'0'-5'0,"18"-8"0,-3 5 0,13-7 0,1 4 0,17-6 0,-7 4 0,9-3 0,-13 5 0,-7 1 0,-1 1 0,9-3-652,8-2 652,-33 10 39,-4 7 1,-7-1 0,-3 6 0</inkml:trace>
  <inkml:trace contextRef="#ctx0" brushRef="#br0" timeOffset="105692">14187 2275 5734,'-13'7'0,"1"10"0,6-6 0,2 9 0,4-5 0,2 9 0,0 3 0,1 3 0,-1-1 0,1 1 0,1-3 0,-1-1 0,1 8 0,2 12 0,0 1 0,-2-18 0,0 1 0,0-2 0,-1-13 0,-2-22 0,2 9 0,-1-21 0,2 8 0</inkml:trace>
  <inkml:trace contextRef="#ctx0" brushRef="#br0" timeOffset="106301">14601 2408 5734,'22'42'0,"-1"-1"0,1 1 0,0-1 0,-1 1 0,0-1 0,0-1 0,-2-2 0,-1-5 0,6 7 0,0-4 0,4 5 0,-1-4 0,-2-2-700,-1-1 1,-3-5 699,-13-18 330,-2-2-330,3 3 0,-1 0 0,-2-10 0,-5-7 0,-5-10 0,-2-5 0</inkml:trace>
  <inkml:trace contextRef="#ctx0" brushRef="#br0" timeOffset="107005">15036 2385 5734,'4'-7'0,"-1"-1"0,-10 30 0,-8 7 0,-4 5 0,4-6 0,-1 2 0,-2 2 0,-5 6 0,-3 3 0,-1 1 0,3-5 0,4-6 0,1-3 0,-1 2 0,-10 12 0,-1 2 0,6-8 0,3-5 0,6-10 0,1 0 0,-8 10 0,4-5 0,-7 9 0,13-16 0,3-5 0,3-5 0,2-2 0,1-1 0,-1 0 0,0 1 0,1 0 0,-1-1 0,1 1 0,-1-1 0,0 1 0,0 0 0,-1 0 0,1 0 0,2-10 0,3 0 0,4-9 0,10-11 0,-3 8 0,6-10 0</inkml:trace>
  <inkml:trace contextRef="#ctx0" brushRef="#br0" timeOffset="107983">15772 2471 5734,'-4'9'0,"-4"17"0,0 7 0,-1 8 0,4-3 0,0 0-2907,1 5 2907,1-9 0,0 0 0,0 1 0,1 3 0,0 1 0,-1-2 0,2-1 0,-1-3 863,1-16-863,0 13 469,-1-11-469,1 9 0,0-15 0,7-18 0,-4 4 0,5-15 0</inkml:trace>
  <inkml:trace contextRef="#ctx0" brushRef="#br0" timeOffset="108329">15512 2870 5734,'36'-10'0,"-17"5"0,14-1 0,13 0 0,-7 1 0,5-1-1372,2 1 0,-3 0 1372,-17 3 821,5-2-821,15-1 0,-13 2 444,8-2-444,-25 4 0,2-2 0,-5 1 369,0-4 1,-8-1 0,-2-2 0</inkml:trace>
  <inkml:trace contextRef="#ctx0" brushRef="#br0" timeOffset="109053">16506 2372 5734,'-3'13'0,"0"-1"0,1 6 0,1 7 0,1 1 0,-1 6-790,0-1 1,1 0 789,0 1 185,1-3 0,0 4-185,0 13 0,1-1 0,-1-11 0,0 0 0,0 7 0,0-3 0,0-7 0,-3-20 0,-2 1 0</inkml:trace>
  <inkml:trace contextRef="#ctx0" brushRef="#br0" timeOffset="111338">16461 2463 5734,'-3'-7'0,"1"-1"0,-1 1 0,3-1 0,-1 1 0,2-2 0,-1 0 0,1-1 0,5-13 0,-2 11 0,5-11 0,-4 15 0,16-13 0,-9 11 0,14-10 0,-13 15 0,3 0 0,24 0 0,-16 3-417,19-1 417,-26 4 0,18 2 0,-13-1 0,11 2 0,-19 0 0,-8 14 0,-5-6 417,-7 12-417,-12 1 0,-4 1 0,0 1-611,-2 2 1,1-3 610,5-6 0,0-2 0,-1-1 0,0 0-324,-12 12 324,21-20 0,2-1 0,-7 6 0,3-4 0,-1 3 1177,25-8-1177,4-5 0,13-3 0,-1 2 0,-2 0 0,-1 2 0,13 4 0,0 3 0,-18-1 71,21 9-71,-31-7 0,10 22 0,-12-15 0,8 18 0,-14-21 0,-9 25 0,0-19 0,-10 19 0,2-25 0,-25 4 0,-5-1 0,6-2 0,-4 1 0,-2-1 0,16-9 0,5-1 0,-3-1-395,-19 2 395,33-7 0,-7-9 0,8 3 0,-4-7 0</inkml:trace>
  <inkml:trace contextRef="#ctx0" brushRef="#br0" timeOffset="115493">13104 2345 5734,'-5'12'0,"-1"2"0,-8 29 0,6-17-942,-5 16 942,9-26-45,-2 8 45,2-5 0,-2 6 0,2-8 0,-1 12 0,-1 2 0,0 5 0,-2 8 0,1-2 0,3-11 0,-3 16 0,6-30 0,-4 27 0,4-24 237,-3 15-237,3-22 0,-1 18 0,1-15 0,-1 15 0,1-20 469,0 4-469,0 7 0,0-4 0,0 4 281,1-11-281,-1 15 0,0-9 0,1 19 0,0-20 0,0 4 0,0-9 0,1 3 0,0-5 0,0 5 0,0-6 0,0 1 0,-1 0 0,1 4 0,0-1 0,0 5 0,0-6 0,0 7 0,0-8 0,0 15 0,0-11 0,0 9 0,0-6 0,1-5 0,0 2 0,4-13 0,7-20 0,2-5 0,0-3 0,5-10 0,-5 9 0,1 0 0,6-12 0,-7 13 0,6-10 0,-10 17 0,-3 5 0,6-10 0,-3 5 0,5-9 0,-4 9 0,2-3 0,-8 12 0,5-7 0,-5 7 0,2-3 0,-3 5 0,0 2 0,-1 0 0,2 1 0,8 9 0,-5-1 0,8 7 0,25 16 0,-23-14 0,20 12 0,0 0 0,-17-9 0,9 4 0,3 2 0,-11-3 0,-2-2 0,15 9-632,2 4 632,-29-20 0,-1-1-70,11 10 70,-8-8 0,10 10 0,-13-11 0,9 10 0,-7-8 627,11 15-627,-11-13 75,5 8-75,-8-12 0,1 2 0,-2-4 0,-1 0 0,1-7 0,-3-7 0,1-25 0,-3 4 0,0-8 0,-1 11 0,-2 0 0,1 1-648,-2-24 648,1 28 0,-1-9 0,0-2 0,0 0 0,0-3 0,-1-2-27,1 7 1,1 1 26,-1 2 0,1 0 0,-1-1 0,1 0 0,-2-20 0,2 30 0,0-13 0,0 18 0,0-15 0,0 11 0,0-12 0,1 16 0,0 0 0,-2-16 0,1 12 0,0-12 0,1 17 644,-1-1-644,-1-21 0,1 16 57,-1-15-57,-1-1 0,2 19 0,-2-17 0,3 16 0,-1 5 0,0-4 0,1 1 0,-1 5 0,-2 2 0,-1 7 0</inkml:trace>
  <inkml:trace contextRef="#ctx0" brushRef="#br0" timeOffset="117473">17838 2715 5734,'30'-7'0,"0"-1"0,-2 1 0,7 1 0,0 3 0,9 1 0,7 1 0,3 0 0,0 0 0,-4 1 0,-7-1-659,-1 0 1,-6 0 0,1 1 0,10 0 658,-11 0 0,7 0 0,5 0 0,5 0 0,2 1 0,2-1 0,1 1 0,-1-1 0,-2 1 0,-3 0 0,-3-1 0,-6 1 0,-6 0-311,10 0 0,-10 0 1,-1 0-1,7 0 311,-1 1 0,8-1 0,4 1 0,1 0 0,-1 0 0,-5-1 0,-8 0 0,-11 0 0,13-1 0,6-2 804,-66-20-804,2 9 0,-4-2 0,-4 1 0,-18-6 0,12 6 0,0 0 0,-13-5 0,14 6 0,2 1 0,8 4 0,9 4 0,31 9 0,1 1 618,20 5-618,-19-4 0,0 0 0,0 0 1485,20 9-1485,-19-5 0,14 7 0,-25-8 0,-1 1 0,-4 1 0,-9 12 0,-3 2 0,-1 2 0,-3-1 0,-2 4 0,-8 5 0,-1-2 0,1 1 0,-1 2 0,1-2 0,10-14 0,5-2 0,3-5 0</inkml:trace>
  <inkml:trace contextRef="#ctx0" brushRef="#br0" timeOffset="117721">20514 2395 5734,'7'21'0,"-2"17"0,-2 5 0,-1-17 0,-1 1 0,2 17 0,-1 8 0,1-7 0,-2-16 0,1-2 0,0 12 0,1-1 0,-2-3 0,-3-18 0,-1 10 0</inkml:trace>
  <inkml:trace contextRef="#ctx0" brushRef="#br0" timeOffset="118088">20330 2381 5734,'32'-31'0,"-1"1"0,-4 2 0,2 5 0,10 11 0,2 9 0,5 9 0,1 6-1093,-3 4 1,2 4 0,-4 2 784,-11-4 0,-3 0 1,-2 5 307,0 8 0,-3 5 0,-7 3-100,-10 8 0,-8 4 1,-4 0 99,1-13 0,-3 0 0,-1 0 0,-1 1 0,-1 5 0,-1 2 0,-2-2 0,-1-3-274,-5-3 1,-2-3-1,0-5 274,-2-2 0,-3-5 0,-9-6 0,-6-2 0,-1-6-138,1-10 0,-1-5 0,0 1 138,-5 6 0,-2 1 0,4-9 0,10-13 0,1-8 0,4-4 0,6 4 0,5-3 0,7-2 0,-2-6 0,3-6 0,6 0 0,10 6 0,6-1 0,3 1 0,-3 3 0,-1-11 0,2 1 0,4 0 0,2-2 0,-1 11 0,0 10 0,1 3 0,18-10 0,-11 15 0,14-7 0,-15 16 0</inkml:trace>
  <inkml:trace contextRef="#ctx0" brushRef="#br0" timeOffset="122056">11267 4515 5734,'5'-16'0,"0"-2"0,-3 8 0,2 6 0,0 24 0,0 10 0,1-1 0,0 10 0,0 4 0,-2 1 0,-1-2 0,0-14 0,-1 3 0,-1 8 0,-1 9 0,0 0 0,0-10-1090,0-10 1,-1-2 1089,0 14 0,-1 4 0,1-10 0,-2-8 0,2-3 0,-5 26 0,4-25 0,-3 18 0,3-21 0,1-8 0,-2 6 2179,2-18-2179,1-40 0,0 16-769,2-4 1,1 1 768,1 4 0,3-11 0,3-1 0,0-1 0,6-9 0,8 1 0,-6 8 0,7 1 0,6 15 0,-14 11 0,21-5 0,-24 14 1537,19 19-1537,-4 20 0,1-4 0,-16-13 0,-2-1 0,5 8 0,0-2 0,2 0 0,3 7 0,6 2 0,-2-3 0,-11-18 0,13 15 0,-4-19 0,-10-9 0,13 3 0,-13-11 0,23-13 0,-10 4 0,-4 2 0,0 0 0</inkml:trace>
  <inkml:trace contextRef="#ctx0" brushRef="#br0" timeOffset="122329">12426 4884 5734,'6'-7'0,"24"-6"0,5 4 0,1-1 0,0 0 0,4 0 0,4-1 0,-31 8 0</inkml:trace>
  <inkml:trace contextRef="#ctx0" brushRef="#br0" timeOffset="122524">12467 5009 5734,'-6'6'0,"22"1"0,-6-4 0,29-1 0,-7-6 0,1-2 0,2 1 0,-3-1 0,-4 1 0,-16 1 0</inkml:trace>
  <inkml:trace contextRef="#ctx0" brushRef="#br0" timeOffset="141663">6475 2879 5734,'36'4'0,"-12"-4"0,26-1-490,-13-6 490,2-1 0,12-3 0,3-1 0,-4 1-1093,-5 1 1,-3 0 0,4 0 956,-6 1 1,3-1-1,2 0 1,-2 0 0,-5 1 135,3 0 0,-4 0 0,-4 1 418,-5 1 1,-1 0-419,9-1 0,-2 0 0,6-3-326,-4 3 326,-22 4 0,-1 1 157,10-3-157,-9 2 3201,-17-3-3201,-6 5 72,-21 0-72,-14 2 0,17 0 503,-22 0-503,95 4 0,-31 7 0,18-8 0,-1 6 0,-22 14 0,-6 2 0,-4-1 0,-4 25 0,-6-5 0,3-20 0,-3 17 0,3-14 0,3-12 0,-2 11 0,4-16 0</inkml:trace>
  <inkml:trace contextRef="#ctx0" brushRef="#br0" timeOffset="142566">7710 2238 5734,'-7'29'0,"0"0"0,1-3 0,-1 0 0,-1 17 0,0-2 0,0-3-721,0 7 1,2-3 720,3-23 456,-1 13-456,1-31 0,3-33 0,5-20 0,-1 6 0,1-2-114,-1 7 1,0-4 0,0 3 113,2 6 0,0 1 0,-1 5 0,0 4 0,0 2 0,0-2 0,0 2 0,2-13 0,-2 19 703,4 5-703,-1 9 0,4 11 0,-4 4 0,6 14 0,0 3 0,2 4-398,0-1 0,-2 1 398,0 0 0,-2 1 0,0 1 0,1 1 0,0 1 0,-2-4 0,-1-2 0,-4-12 0,2 8 0,-13-18 0,-42-16 0,21-3-284,-4-3 0,4 1 284,14 8 1326,-8-5-1326,9 4 0,-1-7 0,24 2 0,-2 2 0,16-3 0,12-4 0,-13 5 660,15-6-660,-25 10 0,14-7 0,-10 5 0,11-5 0</inkml:trace>
  <inkml:trace contextRef="#ctx0" brushRef="#br0" timeOffset="142911">8167 2219 5734,'-8'-13'0,"-7"13"0,-3 25 0,2-4 0,2 13 0,12-15 0,1-5 0,6 11 0,1-14 0,6 3 0,21-20 0,-13-1 0,17-10 0,-21 2 0,1-2 0</inkml:trace>
  <inkml:trace contextRef="#ctx0" brushRef="#br0" timeOffset="143107">8406 1882 5734,'-1'17'0,"1"-10"0,-1 26 0,0 16 0,0-7 0,1 5-413,0-12 1,1 6 0,0-8 412,0 5 0,1-11 98,-2 20 1,-5-36 0,-4 8 0</inkml:trace>
  <inkml:trace contextRef="#ctx0" brushRef="#br0" timeOffset="143272">8251 2197 5734,'-16'-14'0,"6"0"0,10 8 0,24-6 0,0 5 0,3 0 0,21-5-363,-17 6 0,-2 0 0,2 3 0,1 0 0</inkml:trace>
  <inkml:trace contextRef="#ctx0" brushRef="#br0" timeOffset="144076">8874 2319 5734,'10'-34'0,"0"-1"0,0-6 0,1-5 0,-3 6-380,-1 10 1,-2 2 379,2-8 0,0-3 0,-1 7 0,0 0 0,-1 7 246,7 12-246,-6 19 126,5 13-126,-3 19 0,-4-14 0,0 3 0,0 14 0,0 6 0,0-4-259,-1-6 1,0 1 258,-1 7 0,-1 6 0,0-7 0,-2-11 0,-1-3 0,0 0 0,-2 0 45,-11 10-45,3-31 0,-11-10 0,3-10 0,-5-5 0,8 3 519,23-15-519,10 14 0,14-9 0,0 3 0,2-4 0,-3-3 0,-1-3-736,-3 5 0,1-1 0,-3 1 736,2-5 0,-4 0-468,-4-1 1,-3 5 467,-4 6 0,5-10 0,-7 13 0,-9 13 0,3-3 0,-22 44 0,12-18 1909,-9 23-1909,13-26 1199,-3 10-1199,1-4 0,4-7 0,13-35 0,-3 4 0,8-18 0,-10 22 0,1 4 375,2 3-375,21 31 0,-15-11 0,7 8 0,2-2 0,-3-13 0,14 7 0</inkml:trace>
  <inkml:trace contextRef="#ctx0" brushRef="#br0" timeOffset="144249">9539 2048 5734,'11'-11'0,"8"-2"0,7 3 0,-2 2 0,0-1 0,-12 4 0,1 1 0</inkml:trace>
  <inkml:trace contextRef="#ctx0" brushRef="#br0" timeOffset="144422">9549 2106 5734,'0'5'0,"8"-3"0,6-1 0,4-3 0,9-3 0,1-1 0,0-1 0,2 1 0,0 0 0</inkml:trace>
  <inkml:trace contextRef="#ctx0" brushRef="#br0" timeOffset="144825">10172 1975 5734,'-41'9'0,"0"1"0,-4 12 0,6 5 0,9 13-622,10-7 0,4-2 622,9-8 0,8 21 0,4-27 397,8 9-397,20-41 0,-20 5 205,16-21-205,-41-3 0,5 12 0,-18-6 0,7 25 0,-4 1 0</inkml:trace>
  <inkml:trace contextRef="#ctx0" brushRef="#br0" timeOffset="149615">13964 4876 5734,'-44'-3'0,"21"1"0,-23-1 0,20 0 0,0 0 0,0 1 0,0 0 0,-3-1 0,0 0 0,-14 1 0,-6 3 0,24 0 0,-25 2 0,23 1 0,1 3 0,-1 0 0,-8 2-391,8-1 1,3-1 390,7 1 0,-25 19 0,22-12 0,-18 15 0,28-15-16,-6 23 16,8-8 0,-2 13 0,27-11 0,7-3 0,-3-9 0,3 5 0,5-6 0,7-24 0,-1-7 0,-3 1 0,3 0 0,-3-5 0,-16-11 0,-6 0 0,0-1 54,-1 0 0,-3 1-54,-11 10 0,-12-2 0,-4 0 0,0 3 0,-1-1 0,-1 3 17,-9 8-17,-5 12 0,9 0 0,3 10 0</inkml:trace>
  <inkml:trace contextRef="#ctx0" brushRef="#br0" timeOffset="150100">14733 4654 5734,'-35'34'0,"-1"0"0,1 0 0,0-1 0,-1 1 0,1 0 0,7 6 0,-1 4 0,2 2 0,1 0 0,5-1 0,4-6 0,7-6-1639,8 3 1,7 0 1233,-2 2 0,0 6 1,3-1-1,4-10 405,11-9 0,2-7 1294,11 8-1294,8-9 0,0-4 0,3-8 0,-10-4 0,1 0 0</inkml:trace>
  <inkml:trace contextRef="#ctx0" brushRef="#br0" timeOffset="150664">15086 4948 5734,'-5'-11'0,"0"0"0,-7 1 0,-4 6 0,-4 0 0,-10 12 0,3 9 0,-1 5 0,4-4 0,1 2-759,-6 5 0,2 2 759,-1 10 0,21-4 0,3 0 0,2-3-440,19 1 1,7-6 439,1-24-310,2-2 1,0-2 309,-5-12 0,0-1 0,-3-6 0,-1-1 0,1-2 0,-2 0 0,-3 2 1257,-7 7-1257,4-9 951,-2 43-951,2-10 0,0 29 0,6 5 0,-8-23 0,8 13 0,-10-22 0,2-3 0,1-2 0</inkml:trace>
  <inkml:trace contextRef="#ctx0" brushRef="#br0" timeOffset="150900">15363 4708 5734,'17'29'0,"0"1"0,3 5 0,0 0 0,-1-5 0,-2 3 0,-1 3 0,0 4 0,-5-6 0,-1 7 0,-1-3 0,-5 3 0,-17-6 0,-8 0 0,2-3 0,6-10 0,0 0-194,-7 11 1,-3 3 0,2-6 193,-10-3 0,8-10 0,-7 3 0</inkml:trace>
  <inkml:trace contextRef="#ctx0" brushRef="#br0" timeOffset="157919">12816 7158 5734,'3'-8'0,"2"0"0,5-4 0,13-2 0,3 0 0,3-2-169,0 2 0,1 1 169,6 2 0,0 1 0,0 0 0,9-3 41,-12 3 1,-2 1-42,-7 2 0,-8 3 0,4-1 0,-7 4 0,-2 1 0</inkml:trace>
  <inkml:trace contextRef="#ctx0" brushRef="#br0" timeOffset="158138">12993 7256 5734,'-11'8'0,"11"-2"0,5-4 0,11-3 0,30-4 0,-23 3-535,23-3 535,-31 3 131,15-1-131,-11 0 0,9-2 0,-15 2 0</inkml:trace>
  <inkml:trace contextRef="#ctx0" brushRef="#br0" timeOffset="159100">14099 6875 5734,'-5'21'0,"-7"18"0,-2 4 0,1 3-782,4-16 0,-2 4 0,1-2 782,1 3 0,2 0 0,-1 13 0,0 1 0,2-9 0,0-1 0,1 4 0,2 0 0,3-11 0,0-3 622,0 8-622,1-7 0,0-2 402,0 3-402,5-12 0,-1-8 0,5-20 0,4-15 0,2-4 0,8-12-70,-6 10 1,0 1 69,3-4-193,4 0 193,-12 15 0,8-10 0,-14 20 0,18 5 0,11 22 0,0-5-143,-11 4 1,-3 3 142,7 5 0,-4-4 0,1 0 0,2 4 651,-8-8 1,0-4-652,10-12 0,-11-2 296,8-15-296,-13-19 0,-4-15 0,-1 6 0,-1 13 0,-1-2 0,1-7 0,1-10 0,0-3 0,0 3 0,-3 10-1081,-1 8 1,-2 2 1080,2-10 0,0-5 0,-2 10 0,-2 11-246,-1-15 246,1 15 0,-1-10 0,1 3 0,0 14 0,4-10 0,-1 18 0</inkml:trace>
  <inkml:trace contextRef="#ctx0" brushRef="#br0" timeOffset="159408">14821 6691 5734,'35'-4'0,"5"-4"0,0 1 0,-9 0-1093,5 0 0,-2 0 1093,-9 1 103,2-1 0,2 1 0,-3 1 0,23-5 1</inkml:trace>
  <inkml:trace contextRef="#ctx0" brushRef="#br0" timeOffset="159645">15048 6694 5734,'-2'27'0,"2"14"0,1 2 0,1-5-1639,1 11 1,-1 0 1425,1-15 213,-1 5 0,1 0 0,-1-5 503,0-6 0,-1 1-503,2 12 139,1-32 1,1 11-1,1-37 1</inkml:trace>
  <inkml:trace contextRef="#ctx0" brushRef="#br0" timeOffset="160615">15491 6793 5734,'-7'46'0,"-1"0"0,1 0 0,0 0 0,0-3 0,1-2 0,-1 3 0,1-5 0,-1 5 0,0 1 0,1-4 0,1-5-1639,-2 6 1,1-3 1131,-1 12 0,-1-3 507,1-4-156,2-14 1,0 0 155,-3 10 907,1 5-907,3-25 0,2-16 0,-1 3 0,5-29 0,3-12 0,0 5 1021,1-2 0,1-3-1021,7 1 0,0 4 0,0-2 339,1 1 0,0 1-339,-4 13-694,17-17 694,-13 18 0,12-11-343,2 30 343,-14 2 0,17 16 0,-22-3 0,6 14 0,0 3 0,0-2 0,-2-2 0,3 1 0,11-4 0,0-5 0,-1-1-2,3 0 0,-1-4 2,-10-14 0,6-3 0,1-2 0,0 0 0,23-2 665,-33-1-665,17-12 0,-14 6 73,13-9-73,-19 6 0,-1-1 0,1-2 0</inkml:trace>
  <inkml:trace contextRef="#ctx0" brushRef="#br0" timeOffset="173000">12078 2685 5734,'-4'14'0,"2"0"0,1-3 0,-2 14 0,1 8 0,-1 1-668,1 0 668,1-15 0,1 0-18,-1 9 0,0 1 18,-1 3 0,1-4 0,0-1 0,-1-1 0,2-14 0,-2 14 0,1-15 0,-1 7 0,1-9 123,-5-12 1,2 2 0,-4-12 0</inkml:trace>
  <inkml:trace contextRef="#ctx0" brushRef="#br0" timeOffset="174126">12047 7309 5734,'-2'-14'0,"2"-2"0,-12-30 0,5 23 0,-10-24 0,-5 28 0,2 7 0,-20 9 0,-5 7 0,1 5-144,2 1 0,-3 6 144,18 4 0,2 5 0,3-2-952,2-2 0,1 0 952,-14 16 0,4 1 0,18-14 0,3-1 0,-1 21 0,10-9 0,3-2 0,4 4-419,13 3 419,-5-32 165,23-10-165,-13-14 0,1-4 0,-4 6 0,-1 0 462,3-12 0,-5-2-462,-5-2 0,-4-3 0,-2-10 0,-1-2 0,0 3 0,-2 8 0,-1-4 0,-1 7 0,-1 8 0,2-13 0,-6 31 479,1 8-479,-2 9 0,5 25 0,2 5 0,2 2-877,0 2 0,2 0 877,4-6 0,3-1-152,8 1 0,3-2 152,0-1 0,-1-3 0,1-6 0,-7-18 0,10-12 0,1-2 0,0-1-341,1-3 0,-2-1 341,-9-2 0,-1 1 0,-3-1 0,-1 1 0</inkml:trace>
  <inkml:trace contextRef="#ctx0" brushRef="#br0" timeOffset="175427">12338 7640 5734,'10'-9'0,"-2"2"0,26-7 0,-17 9 0,20-3 0,-23 8 0,13 12 0,-15-2 0,5 11 0,-12-3 0,-3 17 0,-7 13 0,-4-2 0,-2 1 0,3-12 0,0-2 0,-3 5 0,0-3 0,3-7 0,1-5 0,1-2 0,3 11 0,13-28 0,4-3 0,4-3 0,14-4 0,-2 0 0,8-1 0,-10 1 0,18-4 0,-23 5 0,18-4 0,-29 6 0,-2 0 0,9-1 0,-6 1 0,9-1 0</inkml:trace>
  <inkml:trace contextRef="#ctx0" brushRef="#br0" timeOffset="178845">6968 3033 5734,'-28'40'0,"11"-13"0,-1 1 0,7-6 0,1-3 0,-10 26 0,4-7 0,3-2 0,-1 2 0,-2 7 0,5-6 0,-1 7 0,1-6 0,-1 6-255,5-14 0,-2 4 1,2-5 254,0 9 0,2-7 0,0 1 0,-2 14 92,2-19 1,1 3-93,1 5 0,0-2 0,0 3 0,0-2 0,0 6 0,1-7 0,1 2-550,-1-4 1,1-1 549,1-6-647,0 12 647,0-10 0,1 9 0,0-10 0,1 6 0,0 2 0,1 1 0,0 8 0,1 1 0,1-3 0,-1-11 0,0 6 0,1-3 0,0-2 0,0 0 0,1 8 0,1 0 0,0-7 0,0-2 474,6 12-474,-1-12 0,4 7 0,2 1 0,-3-6 0,0-1 0,2-1-490,2 7 1,2 3 0,-2-9 489,0-10 0,-6-8 235,26 10-235,-19-14 0,20 9 585,-24-18-585,31-6 0,-23 0 0,22-5 0,-13-10 0,-2-12 0,1-3 0,-10 14 0,-2-1 151,11-16 1,-5 2-152,-12 9 0,-2 1-83,1-8 0,0-2 83,0 1 0,-1 1 0,0-1 0,-5 11 0,-2-1 0,3-22 0,-1-3 0,-1 17 0,0 0 0,0-14 0,-1 3 0,-4 8 0,-1 9 0,0-7 0,-1 6 0,-2-1 0,0-16-530,0 14 1,0 1 529,0-8 0,-1 12 1134,1 0-1134,-2-10 0,-1-1 0,1 1 0,-1 3 0,-3-10 0,1-1 0,0 7 0,-1 4 0,0-1-507,-2-5 1,-1-7-1,-2 0 1,3 8 506,1 7 0,-1 2 0,-3-7 0,-1-2 0,0 4-500,2 9 1,0 2 499,-2-5 0,0 0 766,-9-9-766,-3 11 0,0 4 0,0 1-312,-2-2 0,0 4 312,7 13 0,-9 4 0,-2 2 0,-1 2 0,1 0 0,1 3 0,6 5 0,1 3 0,1 4 0,-1 1 0</inkml:trace>
  <inkml:trace contextRef="#ctx0" brushRef="#br0" timeOffset="180201">7440 5140 5734,'32'24'0,"0"-1"0,1 1 0,5 3 0,2 0 0,3-3 0,-1-6 0,4-3 0,0 0 0,-4 0-1093,-4-1 1,-3 1 0,4-1 496,4 1 0,5 0 0,-2-1 0,-9-2 596,-11-5 0,-1 0-25,17 5 1,8 2 0,-4 0 24,1-1 0,0 1 0,-1-1 0,2 1 0,2 0 0,-9-3 0,1 0 0,-1 0 0,-5-2 0,1 1 0,-2-1 0,11 2 0,4 2 0,-7-2 0,-18-6 0,0 1 0,11 2 0,7 1 0,2 0 0,-5 0 0,-5-2 0,-3-1 0,5 2 0,2 0 0,7 1 0,3 1 0,0 0 0,-3 0 0,-8-3 0,-2 0 0,-5-1 0,2 1 0,17 3 0,3 1 0,-9-2 0,-19-5 0,0 2 0,13 2 0,9 3 0,2 0 0,-2 0 0,-8-1 0,-1-1 0,0 1 0,2 0 0,2 0 0,2 1 0,2 0 0,-3 0 0,-3-1 0,3 1 0,-3-1 0,1 2 0,0 0 0,2 2 0,0-1 0,-7-2 0,-4-1 0,0 1 0,10 3 0,8 4 0,0 0 0,-11-3 0,4 4 0,-4-2 0,-3 0 0,-3 0 0,1 1 0,-6-1 0,4 2 0,-2-1 0,-7-5 0,0 1 0,7 5 0,5 3 0,-2-1 0,5 8 0,-2-1 0,-12-10 0,0 1 0,11 9 0,-3-2 0,-10-6 1225,-2-2-1225,4 6 0,1 2 0,0-1 993,0 1 0,2 4-993,-4-2 0,-3-2 0,5 4 339,-7-4 1,-1-4-340,-8-12 1844,-1 1-1844,-1-7 0,-4-4 0,-14-34 0,2 12 0,-3-9 0,-2-4 0,1 2 0,0 0 0,1 4 0,1 1-627,-4-9 0,1 3 627,5 10-382,-2 0 1,2 0 381,1 4 0,-8-17 0,9 18 0,9 8 0,32 21 0,-7 4 574,-3 0 0,1 2-574,-4 1 0,0 3 0,7 8 0,0 1 0,-6-8 0,-1 1 7,6 6 0,-6-3-7,-14-13 0,-19 9 0,-8 2 0,-5-1 0,-9 3 0,-10 3-1037,0-6 1,-4 0 0,5-3 1036,8-3 0,0 0 0,-6 3 0,-4 2 0,13-6 0,17-8 0,-6 4 0,9-5 0,-5 4 0</inkml:trace>
  <inkml:trace contextRef="#ctx0" brushRef="#br0" timeOffset="181658">5211 3774 5734,'5'43'0,"0"0"0,0 0 0,0 1 0,0-1 0,0 0 0,0 0 0,0-2 0,-1-1 0,1 0 0,0 0-330,0 0 1,0 0 0,0 0-1,0 0 1,0 0 329,2 10 0,1 1 0,-1-3 0,0-6-1367,-1-3 1,0-1 1366,1 6 0,2 5 0,-1-8 0,-2-13 0,0-2 439,2 8 0,3 4-439,4 3 0,3 5 0,-2-4-845,-1-3 1,-1-1 844,2 0 0,2 1 0,-3-8 0,1-10 463,1-3-463,6-4 0,4-4 0,-2-10 0,1-3 0,3 7 0,0-5 1081,-1-12 0,-2-11-1081,-7-4 0,-1-6 0,-2 3 0,2 1 0,-1 0-552,0-4 1,0-4-1,-3 6 552,0-12 0,-6 11 0,1-8 0,0-3 0,-2 5 477,-2 5 0,-1 3 0,0-6-477,-1-2 0,0-5 0,0-5 0,0 0 0,-2 2 0,-1 5 0,-2 2 0,-2 3 0,-1 0 0,-1-4 0,0 1 0,-2-5 0,0-1 0,-1 0 0,0 1 0,1 4 0,-3-3 0,0 3 0,0 0 0,-3-1 0,0-3 0,-3-3 0,0 0 0,1 2 0,0 6-532,2 4 0,0 3 0,0 1 532,-4-6 0,0 0 0,0 5 0,2 7 0,-1 3 0,-11-12 0,-1 0 0,7 10 0,1 0 0,-9-6 0,2 3 0,2 9 0,-5 3 0,-1 0 0,-2 0 0,3 4 0,0 0 0</inkml:trace>
  <inkml:trace contextRef="#ctx0" brushRef="#br0" timeOffset="185184">5398 3542 5734,'-7'-10'0,"0"-1"0,-15-24 0,8 13 0,-11-19 0,3 7 0,0 0 0,2 1 0,-5-5 0,-2-5 0,6 6 0,1 1 0,3 7 0,1 0 0,-4-7 0,0-2 0,5 0 0,0-3 0,3 5 0,3 9 0,2-3-547,2-6 1,1-11 0,0-6 0,1 0 0,1 4 0,1 10 488,1-2 1,3 2 57,-2-7 0,1-7 0,3 0 0,4 9-871,13 2 1,1 9 870,3-7-188,0 2 0,2 0 188,-10 17 0,-1 2 0,1 0 0,2-1 0,15-14 0,1 1 0,-14 13 0,0 1-113,9-7 1,-2 1 112,1 3 0,1 3 0,10-6 0,2 1 0,-6 3 0,-4 2 0,0 0 0,6-3 0,7-3 0,2-1 0,-5 4 0,-3 5 0,-3 2 0,-2 1 0,2-1 0,-1 0 0,-2 1 0,2 0 0,-4 2 0,-6 3 0,-2 1 0,9-2 0,2 0 0,-1 0 0,0 0 0,-1 1 0,-3 1 0,11-2 0,-5 1 0,-10 3 0,10-1 0,-13 2 0,7 0 0,2-1 0,5 0 490,-4 0 0,-1 1-490,1 1 0,1-1 0,-3 2 0,7-2 0,-5 2 0,-6 0 0,-1 0 477,7-1 0,4 1 1,-6-1-478,2 1 244,-4 1 1,1 0-245,3-1 0,0 0 0,-1 1 0,1-1-399,-3 1 0,-3 0 399,4 0 165,4 0 0,4-1-165,-10 1 0,1 0 0,9 0 0,4-2 0,-3 2 0,4-1 0,-6 1 0,-12 0 0,0 1-24,9-1 1,3-1 0,-7 2 23,1 0 0,11 0 0,2 1 0,1 0 0,0 0 0,-3 0 0,-10 0 0,0 0-297,3 0 1,1 1 296,5-1 379,-2 0 0,5 1-379,-2 1 0,-2 0 0,-13-1 0,0 0-207,14 2 0,-3-1 207,-9 1 0,11 1 0,3 0 0,-1 0 0,0 1 0,-1-1 0,0 1 0,-1-1 0,3 1 0,-17-2 0,1 0 0,14 2 0,-2 0 0,-6-1 0,-4 1 0,6 1 0,-3 0 0,-7-1 0,1-1 0,6 2 0,5 1 0,3 1 0,-1 0-439,8 2 0,-1 0 0,-1 0 439,-11-2 0,-1-1 0,1 0 0,6 2 0,1 1 0,-3-1-327,1 1 0,-5 0 327,6 1-72,-4 0 1,1-1 71,3 2 0,-9-2 0,0 1 0,-3-2 0,0 0 317,1 1 0,2 0-317,10 6 0,-4-1 0,-2-1 767,0 1 0,-1-1-767,-10-3 0,3 1 0,5 3 0,-3-1 0,14 5 78,-14-5 0,4 2 0,-6-3-78,1 0-25,9 4 1,3 2 24,-17-8 0,1 1 0,16 7 0,5 4 0,-6-4 0,-15-6 0,-2-1 0,11 6 0,-1-1 0,3 2 1040,5 5-1040,-7-5 1819,1 0-1819,-25-14 522,-11-24-522,-5 0 0,-14-18 0,-5-5 0,8 16 0,-1 1 0,-2-4 0,-2-1 0,4 4 0,-6-7-343,3 4 343,16 22 0,-3-4 0,8 11 0,18 13 0,10 9 0,-2 0 0,4 2 0,7 5 0,-5-5 0,2 1 0,-5-4 0,2 3 0,-1 4 0,-3-2 0,-4 0-366,1 1 1,-6-1 365,-19-10 0,-6 0-49,-7 2 49,-5 0 0,-8 2 0,-4 0 0,-4-2 0,-2 0 0,6-3 0,0 0 0,-3 1 0,1-1 0,-11 4 0,17-6 0,7-5 0,-4 4 0</inkml:trace>
  <inkml:trace contextRef="#ctx0" brushRef="#br0" timeOffset="188646">16498 7266 5734,'29'-3'0,"8"0"0,2-1 0,10 0 0,0-1-1093,-1 2 1,1-1 0,2 1 496,-8-1 0,2 1 0,2-1 0,6 1 596,-11 1 0,5 1 0,4 0 0,3 0 0,0 0 0,-1 1 0,-2-1 0,-4 1 0,-6-1-19,10 1 1,-7 0 0,-1-1 0,7 1 18,-7 0 0,4 0 0,4 0 0,1 0 0,1 0 0,-1 0 0,-1 1 0,-4-1 0,5 1 0,-1 0 0,-1 1 0,-3-1 0,-2 1 0,-5-1 0,4 0 0,-5 0 0,4 1 0,2-1 0,7 0 0,2 1 0,-5-1 0,-11 0 0,-6 0 0,-7 0 0,18-3 0,-1-1 0,-22-6 0,-21 0 0,-4-4 0,-4 1 0</inkml:trace>
  <inkml:trace contextRef="#ctx0" brushRef="#br0" timeOffset="188911">18567 6903 5734,'-3'-10'0,"10"4"0,19 6 0,8 5 0,-3 1 0,1 1 0,3-1 0,-2 3 0,-2 9 0,-8 2 0,-13 0 0,1 20 0,-23-8 0,-5 1 0,0 4-780,-1-2 1,0 0 779,2-5 0,0-2-518,4-3 0,0 0 518,-1 2-309,-5 13 309,15-27 0,4-4 0,3-1 0,5-4 0,1-2 0</inkml:trace>
  <inkml:trace contextRef="#ctx0" brushRef="#br0" timeOffset="189322">19527 6956 5734,'-1'-10'0,"3"2"0,20-5 0,5 0 0,0 2-340,3-1 1,1 1 339,-6 5 221,-1 2-221,2 3 0,1 2 0,-2 1 112,20 6-112,-34 10 0,-14 12 0,-6 5 0,1-2 0,-2 0 0,-2 6 0,-3-1 0,-2-3 0,1-4 0,2-2 0,2-4 0,2 0 0,8-4 0,31 0 0,-4-21-451,24-5 451,-23 0 0,14-7 0,3-2 0,-1-1-315,1-1 0,-3 0 0,-14 0 0,-1-1 1</inkml:trace>
  <inkml:trace contextRef="#ctx0" brushRef="#br0" timeOffset="189721">19667 6634 5734,'45'-12'0,"-1"1"0,1-1 0,-1 1 0,-4-1 0,-2 0 0,0 3 0,-3 9 0,7 15 0,-3 11 0,-4-1-1639,-7-7 1,0 2 1143,7 5 1,4 4 0,-8 0 494,-10-2 0,-10 7-195,-15 4 0,-10 10 0,-5 4 0,-1-1 1,5-7 194,5-4 0,2-5 0,-5 4 0,-5 1 0,-6 5 0,-3 3 0,-1-1 0,1-6 0,3-10 198,-7-2 0,-6-9-198,4-8 0,-8 1 0,-4-1 0,-3-3 0,1-4 0,3-5 0,-1-10 0,1-7 0,1-4 0,0 0 0,-2 5-66,3 7 0,-1 3 0,0 2 0,0-2 0,2-2 0,4-6 66,-1-8 0,2-5 0,3-3 0,5 0 0,7 5 0,5-3 0,8-2 0,4-11 0,6-6 0,0 5 0,0 9 0,1 1 0,3-8 0,2-4 0,2 8 0,12-1 0,2 12 0,7-3 0,-4 3 0,-6 6 0,0 1 0,6-5 0,5-2 0,-6 6 0,5 3 0</inkml:trace>
  <inkml:trace contextRef="#ctx0" brushRef="#br0" timeOffset="193610">8137 4157 5734,'15'19'0,"2"2"0,16 3 0,12 5 0,-3-3 0,-9-7 0,1-1 0,-3 0 0,3 3 0,1-1 0,-1-5 0,8-2 0,0-6 0,-6-1 0,-12-1 0,2-2 0,14-3 0,10-2 0,0-1 0,-9-3 0,-9-2 0,-2-4-820,10-5 1,7-5 0,-1-1 0,-8 2 331,-9 2 1,-3-2 487,6-5 0,2-5 0,-6 5 808,-2-3-808,-2-2 0,0-2 0,-9 9 0,-1-1 0,3-3 0,-1-2 0,-2-2 0,-2 2-818,1-7 818,-4 11 0,-1 2 0,2-12 0,1-10 0,0-2 0,0 0 0,-1 4 0,0-4 0,-4-1 0,-1 3 0,1 1 0,-1-1 0,-1-3 0,-1 9 0,-1 4 0,0-5 1337,0 4 0,0 0-1337,0 0 66,0 10-66,-1-1 0,0 1 0,0-2 0,1-15 631,-1 22-631,0 0 0,0-5 0,0-2 0,0-1 0,0 2 0,1 1 0,-1 8 0,1-29 0,-1 25 0,1-22 0,-1 17 310,-1 12-310,1-11 0,-9 19 0,1 7 581,-11 4-581,-14 17 0,4 2 0,-5 5 0,1 0 0,6-4 0,1 0 0,-1 0-226,-5 4 0,-1 1 1,5-2 225,3 0 0,7-5 0,8-11 0,2 5 0,9-13 0,5-1 0,7-8 0,14-15 0,2-2 0,1-1-66,-5 3 1,4-6 0,-2 4 65,-5 2 0,-3 2-235,3-2 1,-1 1 234,10-9 0,-18 18 0,-2 1 0,13-4 0,-4 14 0,5-3 0,-11 16 0,4 13 0,0 3 0,-2-4 0,5 7 0,1 3 0,-4-8 0,-2-3 0,6 9 0,-6-9 0,1 1 0</inkml:trace>
  <inkml:trace contextRef="#ctx0" brushRef="#br0" timeOffset="195558">11961 9128 5734,'-3'-5'0,"1"8"0,-6 20 0,1 23 0,1 5 0,2-19 0,0 0-491,0 4 1,0 3-1,2-5 491,2 10 0,4-7 0,4 1 0,-1-9 0,2 0 0,2 5 0,1-2 0,11 3 0,-2-21 0,19-19 0,6-13 0,-12-4 0,1-5 0,-2 9 0,1-2 0,-2-5 0,-8-8 0,-2-7 0,-3 0 0,-3 5 0,-2 5 0,-2-1-414,3-7 1,0-4 0,-4 9 413,-7 5-409,-1-9 409,-2 17 0,-5-5 0,-4 28 0,-2 30 0,2 11 0,2-18 0,1 1 61,0 5 0,0 6 0,1 2-61,2 3 0,2 4 0,0 1 0,0-3-463,0 4 0,-1-3 0,0 3 463,1-11 0,0 3 0,-1 1 0,1-1 0,0-2 0,-1 10 0,1-1 0,-1-1-469,-2 2 0,0 1 0,1-4 469,-1 2 0,0-1 0,0-8 0,0 2 0,-1-10 0,-2-11 0,-26-4 0,10-12 0,-22-6 0,19-11 888,-2-2-888,-1-12 0,0-2 0,2 0 892,2 0 1,4 1-893,14 6 1415,14-23-1415,19 11 0,12-3 0,-2 2 0,-4-1 0,3 0-278,-3 8 0,6-2 1,0 3-1,-6 5 0,-1 6 1,-4 4-1,2 0 1,-1 0-1</inkml:trace>
  <inkml:trace contextRef="#ctx0" brushRef="#br0" timeOffset="195804">13034 9440 5734,'27'-7'0,"0"1"0,-2 0 0,11 1 0,-1 1 0,-6 3 0,-1 0 0,2 0 0,14 1 0,-16 0 0,-2 1 0,2 2 0</inkml:trace>
  <inkml:trace contextRef="#ctx0" brushRef="#br0" timeOffset="195975">12989 9762 5734,'21'28'0,"-1"-6"0,16-21 0,7-4 0,3-1 0,-16 2 0,-1 0 0,19-3 0,-3 0 0,-15 1 0</inkml:trace>
  <inkml:trace contextRef="#ctx0" brushRef="#br0" timeOffset="196644">14537 9583 5734,'3'-12'0,"-16"-6"0,2 10 0,-14-5 0,10 10 0,-15 1 0,-1 0 0,-3 0 0,-10 1 0,-5 2 0,2 4 0,-1 3 0,5 0 0,-2 1-587,8 0 1,-1 2 0,4 0 586,9-1 0,3 2-260,-5 7 0,4 0 260,7-1-256,-7 12 256,16-14-32,3 21 32,5-16 0,3 15 1164,10-19-1164,5-3 0,13-8 0,1-2 0,-2-1 516,3-14 0,-7-7-516,-25-4 0,3-15 328,-14 15-328,-11-3 0,5 11 43,-10-6-43,3 12 0,-3 8 0,0 2 0,-4-1-67,-15 9 0,35-4 0,1 1 1</inkml:trace>
  <inkml:trace contextRef="#ctx0" brushRef="#br0" timeOffset="197064">15293 9332 5734,'-32'19'0,"9"6"0,-6 8 0,1 3 0,4-6-1639,4-2 1,0 1 1597,-3 1 0,-4 5 0,1 2 1,9 0 40,11 11 0,8 1 0,2-6-739,-3-11 0,1-1 739,0 12 0,2 5 0,9-9-53,20-14 0,4-8 1,2-2-1,1-4 1,0 0-1</inkml:trace>
  <inkml:trace contextRef="#ctx0" brushRef="#br0" timeOffset="197662">15779 9617 5734,'-2'-21'0,"-4"-9"0,3 12 0,-5-6 0,0 13 0,-1 4 0,-4-1 0,0 5 0,-20 9 0,4 16 0,-4 11 0,3-4 0,5-11 0,2 1-138,-6 11 1,-3 5-1,13-5 138,20-1 0,29 5 0,-11-11 0,3-10 0,4-7 0,3-19 0,-2-12 0,-2-14 0,-1-3 0,1 12 0,-1 1 0,-10-5 0,-6 13 0,-5 27 0,-1 18 0,5 8 0,4 3 0,5-5 0,2 0 0,-4 5 0,2-2-253,3-10 0,0-8 253,-4-16 391,3-3-391,16-13 0,-12 6 0,14-10 0</inkml:trace>
  <inkml:trace contextRef="#ctx0" brushRef="#br0" timeOffset="198095">16201 9790 5734,'38'-13'0,"-6"1"0,7 15 0,-25 7 0,19 3 0,-32 5 0,-6 11 0,2-9 0,-5 11 0,-3 14 0,5-23 0,-5 19 0,20-22 0,-3-10 0,17 6 0,14-16 0,-12 0 0,14-5 0,-1-2 0,-12 0 0,5-3 0,-2-1 0,-12-1 0,5-7 0</inkml:trace>
  <inkml:trace contextRef="#ctx0" brushRef="#br0" timeOffset="198367">16616 9193 5734,'28'26'0,"0"0"0,1-1 0,-1 1 0,4 9 0,2 4 0,0 2 0,-3-2 0,-6-6-381,1 2 0,-3 3 381,-6-6 0,2 7 0,0 5 0,0-1 0,-3-3 0,-5-7-1536,-3 3 0,-4-2 1536,4 11 0,-1 4 0,-5-7 0,-12 6 797,-5-3-797,-12-11 0,-10 3 0,4-4-564,10-10 1,0-2 563,-11 9 0,-4 1 0,2-8 0,-12-13 0,12-7 0,-11-2 0</inkml:trace>
  <inkml:trace contextRef="#ctx0" brushRef="#br0" timeOffset="201148">17261 9891 5734,'22'1'0,"8"2"0,1 0 0,6 0 0,-6 0 0,3 1 0,10-1 0,-1 0 0,-13-2 0,1 1 0,13 1 0,4-1 0,-9-1 0,0 0 0,-6-1 0,8 1 0,-5 0 0,7-1 0,-10 1 0,-10-1 0,20-3 0,-31-4 0,-2-33 0,-8 12 0,-2-4 0,-1-7 0,-1 2 0,-1-3 0,1 2-1296,-1 1 0,1 0 1296,0 1 0,-1-4 0,1-1-634,-1 3 1,0-3 0,-1 2-1,1 5 634,1 2 0,0 0-122,-2-3 0,0-9 1,-1-3-1,0 5 1,1 10 121,-1-6 0,0 4 0,-2-6 0,1 9 0,2 8 0,-6-23 0,8 34 1466,-2-9-1466,2 10 2958,-1-5-2958,2 6 953,7 0-953,10 3 0,8 1 0,13 4 0,14 1 0,-2 1 0,-15 0 0,-1 0 0,2 0-374,4 0 0,3-1 0,1 1 0,-3 0 374,5 1 0,-2 0 0,-4 0 0,-4 0 0,2 0 0,-2 0 0,6 1 0,0 0 0,-3-1 0,8 1 0,-2 0 0,-7-1 0,2 1 0,-5-1 0,-6 1 0,-4-2-304,3 1 304,-7 0 0,9 0 0,-2 0 0,-5 0 0,3 0 1786,-12 0-1786,2-1 371,-1 0-371,-1-2 0,-6-3 0,-3-1 0</inkml:trace>
  <inkml:trace contextRef="#ctx0" brushRef="#br0" timeOffset="202398">19675 8562 5734,'3'19'0,"-1"0"0,-1-1 0,-1 14 0,-1 3 0,0 2-1239,0 1 1,-1-1 1238,0-6-161,0 4 1,0 0 160,0 3 0,0-5 0,0-2 0,1-8 0,0 23 0,0-23 618,0 20-618,0-25 0,0-2 0,5-6 0,-4-6 0,4-7 0</inkml:trace>
  <inkml:trace contextRef="#ctx0" brushRef="#br0" timeOffset="206479">17967 9936 5734,'-1'17'0,"-1"-2"0,2-3 0,-1-3 0,-1 10 0,1-8 0,0 12 0,0-12 0,-1 4 0,1 2 0,0-5 0,1 4 0,-2 2 0,1-2 0,-1 8 0,0-3 0,1-5 0,0-2 0,0-3 0,0-2 0,0 1 0,0-1 0,1 0 0,-1 0 0,0 0 0,0 0 0,0 0 0,0-1 0,1 1 0,-1-1 0,0 1 0,0 0 0,-1 4 0,2-3 0,-1 3 0,0-4 0,0 4 0,1 3 0,-1 0 0,1 3 0,0-6 0,-1 3 0,1-4 0,-1 0 0,0 3 0,1-2 0,-1 11 0,1-12 0,-1 8 0,0-4 0,1-5 0,0 4 0,0-1 0,0-2 0,-1 6 0,1-6 0,-1 3 0,1-3 0,-1-2 0,1 5 0,-1-4 0,0 4 0,-1-1 0,1-4 0,-1 4 0,1-5 0,0 0 0,0-1 0,-1 5 0,0 1 0,0 1 0,0 4 0,1-8 0,0 4 0,-1 6 0,1-8 0,-1 9 0,2-10 0,-2 6 0,1-4 0,0 6 0,-1 6 0,1-8 0,-1 16 0,1-4 0,-1-3 0,1 0 0,-1 8 0,-1 10 0,2-30 0,-3 23 0,2-21 0,-2 21 0,1-19 0,1-1 0,-2 8 0,2-11 0,0 7 0,0-8 0,0 3 0,0 0 0,1-3 0,-1 4 0,1-2 0,-1-5 0,1 4 0,0-7 0,12 0 0,19-5 0,5-3 0,6 3-769,-1-3 1,0-1 768,-9 1-518,9 2 0,1 0 518,4 0 0,2 1 0,-1 0 0,-14-1 0,5 1 0,0 1 0,-5-1 0,-5 0 0,1 0-673,16 3 673,-23-4 0,20 3 0,-26-4 1235,-1 1-1235,2-2 1112,-7-5-1112,-3-2 0,-6-3 0,-2 0 0</inkml:trace>
  <inkml:trace contextRef="#ctx0" brushRef="#br0" timeOffset="207034">19249 11587 5734,'-23'22'0,"2"5"0,0 4 0,10 10 0,4 1 0,5-2 0,19 2 0,11 6 0,-1-10 0,9-7-448,-7-8 0,5 1 0,-2-9 448,15-20 0,-11-4 0,-7-3 0,-1-2 0,1-9 0,-7-17 0,-6-4 0,-10 4 79,-22 0 0,-15-7 0,-4 11-79,2 22 0,-4 7 0,-2 0 0,4-6 0,-2-1 0,0 0 0,2 6 0,-16 6 0,7 7 0,2 5 0</inkml:trace>
  <inkml:trace contextRef="#ctx0" brushRef="#br0" timeOffset="208145">20102 8973 5734,'29'2'0,"0"0"0,5 0 0,-2 0 0,0 1-1422,-2 0 1422,0 0 0,-2-1 294,21 3-294,-17-2 67,17 0 1,-29-3-1,-1-1 1</inkml:trace>
  <inkml:trace contextRef="#ctx0" brushRef="#br0" timeOffset="208765">21091 8904 5734,'-4'-13'0,"-7"9"0,-13 19 0,4 11 0,-4 10 0,4-3 0,2-8 0,1 2-759,-2 6 0,-1 4 0,6-6 759,7-2 0,4-4-278,12 2 1,3 0 277,2-5 0,5 1 0,8-6 0,2-23 0,5-12 0,-3 1 0,2 2 0,-1-3-692,4-3 1,2-5 0,-5 1 691,-9 1 0,-2-4 0,-1-5 0,2-7 0,0-1 0,-3 3-276,-4 7 0,-2 2 0,1-3 276,2-3 0,3-3 0,-2 0 0,-6 3 0,-6-16 0,-8 8 0,-3 11 0,0 1 0,-6 6 0,-13 23 0,-16 21 0,8-1 238,12-1 0,3 1-238,1 10 1004,7 14 1,5 5-1005,3-17 0,3 1 0,-1 3 0,1 2 0,4-2 0,12-1 0,3-4 0,5 5 0,-4-17 0,2-5 0,24-15 0,-17 2 0,11-9 0,-29 5 397,4-4 0,-2 3 0,5-2 0</inkml:trace>
  <inkml:trace contextRef="#ctx0" brushRef="#br0" timeOffset="209563">21719 9001 5734,'-21'3'0,"-10"16"0,1 1 0,8 7 0,5 1 0,7-6-499,-2 19 499,16-29 0,28 5 0,-15-10 163,21 1-163,-4-31 0,-17 9-313,14-18 313,-24 16 0,0-2 0,-3 2 0,3-20 242,-9 24-242,-1-2 0,-3 25 0,0 8 407,5 2-407,9 13 0,-1-11 0,12 8 0,11-26 0,17-23 0,-15 0 0,-1-3 0,-7 3 0,-3-1-319,0-2 0,-4 2 319,-5 6 0,4-4 0,-10 15 0,-21 39 0,2-7-556,-2 0 1,1 0 555,4-2 0,4-1 0,4 4 0,1 1 0,2-1 0,-1-1 0,3-4 0,3-12 0,14 5 0,-3-10 0,7 1 564,-9-13-564,14-31 0,-15 11 0,-1-3 0,10-17 0,0 0-188,-10 14 0,-1 1 188,1-4 0,-2 4 1136,-5 12-1136,0-9 0,-10 20 0,0 0 0,-4 40 0,7-13 0,1 6 0,2 1 0,4 0 0,1 9 0,1 1 0,-1-2-447,0 0 0,-2-1 447,-4-10 0,-15 9 0,-6 1 0,-2-6 0,-3 1 0,-2-2 0,-6-9 0,-2-1 0</inkml:trace>
  <inkml:trace contextRef="#ctx0" brushRef="#br0" timeOffset="210300">20065 12015 5734,'4'-18'0,"3"6"0,9 4 0,12 9 0,2 3 0,6 0-764,-3 0 0,-1 1 764,-5 0 0,1-1 0,0 0 0,0 0 0,20 3-36,-23-10 1,-12 1-1,9-3 1</inkml:trace>
  <inkml:trace contextRef="#ctx0" brushRef="#br0" timeOffset="211572">20939 11831 5734,'-29'34'0,"3"-1"0,12 0 0,1 8 0,2-4 0,4-8 0,4 1 0,5 18 0,4 8 0,4-13 0,15-10 0,4-9 0,3-10 0,-6-22 0,-2-7 0,10-6 0,-8 3 0,2-5 0,-4-9 0,0-6 0,-3 3-1639,-3 6 1,-1 0 1559,4-8 1,1-4 0,-3 3 78,-5 4 0,-4 0-35,-1-1 0,-2-3 0,0 2 35,1-1 0,-3 1-290,-8-11 1,-8 11 289,-5 29-161,-16 15 161,15 12 0,5 10 0,-2 10 0,2-4 0,3-8 0,0 1 0,-3 13 0,0 6 0,5-2 0,8-9 0,5-1 0,-1-3 0,2 4 0,1-1 1089,1 10 1,7-6-1090,9-22 0,2-7 0,-3-4 560,25 0-560,-32-11 0,0-1 0,16-10 0,-15 6 0,11-6 826,-15 8-826,1-2 258,-1 2-258,-1-1 0,-4 4 0,-15 4 534,-14 12-534,-3 13 0,2 4 0,6 3 0,3-4 0,9-7 0,44-32 0,-14-13 0,7-12-629,-21 8 629,-5 7 0,1-2 0,-4 25 0,1-5 0,-4 22 0,-1 2 0,12 4 0,-4-8 0,10 1 629,-5-16-629,1-2 0,10-5 0,7-5 0,-1-1-643,2-3 643,-12 3 0,23-13 0,-23 13 0,17-9 0,-29 28 0,-3-1 0,-4 13 0,-4-5 0,1 2 0,0 10 0,0 1 0,1 1 321,-1-2 1,3 2-322,13 10 0,4-24 0,15-19 0,2-9 0,-2-11 0,-7-5 0,3-10 0,-8 7 0,-6 0 0,0-2 0,-2 1 0,-6 8 0,-14 52 0,6-21 0,-6 19 0,-1 6 0,1-5 0,0-1 0,-6 21 0,5-20 0,-1 0 0,-6 2 0,0-5 0,0-7 0,-11 12 0</inkml:trace>
  <inkml:trace contextRef="#ctx0" brushRef="#br0" timeOffset="246169">2815 7427 5734,'7'-11'0,"-2"1"0,-32-14 0,12 17 0,-24 14 0,-3 8 0,14 6 0,-3 4 0,1 3 0,8 16 0,15-20 0,0 0 0,-5 25-1489,10-8 1489,7-18 0,15 18 0,-4-13 0,1-4 0,4 2 0,10 1 0,1-1 0,4 5 235,-7-8 1,-3-2-236,-11-7 0,-7-3 0,-10 16 0,-5 4 0,-2-7 0,-6 9 0,-4 0 0,-1-15 0,1-2 0,-9 9 0,5-10 0,1-2 244,3-6-244,-29-3 0,29-5 0,-16-3 0,29-14 0,5 4 0,3-9 0</inkml:trace>
  <inkml:trace contextRef="#ctx0" brushRef="#br0" timeOffset="246435">2942 7512 5734,'8'-23'0,"-1"6"0,8 45 0,4 18 0,-5-13 0,-1 2 0,1 0 0,0 3 0,0-1 0,0 1 0,0-1 0,-1-6-2224,2 6 2224,-2-5 0,-1-3 0,-6-12 170,0-3 1,-5-3-1,-1-1 1</inkml:trace>
  <inkml:trace contextRef="#ctx0" brushRef="#br0" timeOffset="246586">3004 7892 5734,'-22'-18'0,"0"1"0,-11-13 0,54 7 0,11-3 0,3-2 0,0 8 0,0 3 0,-4 4-585,-4 2 1,-1 2 584,-4 6 0,-2 0 0,-1 2 0</inkml:trace>
  <inkml:trace contextRef="#ctx0" brushRef="#br0" timeOffset="247402">3336 7667 5734,'-7'-2'0,"2"4"0,-4 8 0,1 6 0,-3 15 0,1-3 0,-1 10 0,7-2 0,2-1 0,2-1 0,-2 4 0,8-5 0,30-21 0,-14-4 0,20-17 0,-15-28 0,-3-6 0,-4 11 0,3-8 0,-2 0 0,-10 7 0,-6 17 0,5-13 0,-6 29 0,-1 0 0,0 10 0,0 0 0,1 1 0,14 12 0,12-7 0,-3 1-242,4-13 242,-17-10 0,0-2 0,3-10 0,-4 3 0,-6-18 0,-4-3 0,-2 10-267,-2-6 1,-3 3 266,-5 18 0,0 2 0,-14-4 0,9 7 0,2-2 229,15 5-229,10 1 546,0 1-546,-3 7 0,4 15 0,-4 0 0,5 22 0,-3-16 0,0-1 0,4 12 0,-3-10 0,2-5 0,3-11 0,0-3 0,2-14 0,-5-20 0,-1-16 0,-2-8 0,-3 4 0,-5 8 0,-4-1 0,0 0 0,1-3-389,3-3 0,3-4 0,-1-1 0,-1 3 0,-4 4 389,-6-2 0,-3 3 0,-2 8 0,-10-8-298,10 84 298,7-14 0,5 12 0,4 12 0,1-8 0,-3-19 0,1-1-430,2 12 0,2 4 0,-1-8 430,0-7 0,5 13 0,-8-18 0,-4 3 0,-13-22 0</inkml:trace>
  <inkml:trace contextRef="#ctx0" brushRef="#br0" timeOffset="247512">3758 7515 5734,'-23'-14'0,"10"1"0,45-11 0,-11 9-361,2 0 0,0 1 0,0 0 0,2-2 0</inkml:trace>
  <inkml:trace contextRef="#ctx0" brushRef="#br0" timeOffset="248019">3964 7214 5734,'-45'-11'0,"0"0"0,-1 1 0,1-1 0,5 1 0,1-1 0,1 2 0,1 5 0,-5 5 0,2 4 0,3 2-1639,-1 0 1,-1 1 962,-3-1 0,-4 1 0,-2 10 676,13 5 0,-3 9 0,0 4 0,2 2 0,2-2 0,4-5-143,-1 1 0,5-3 0,-3 5 143,0-1 0,-5 5 0,-2 4 0,2-1 0,6-2 0,9-6 0,6 4 0,10 0 0,2 3 0,4 6 0,2 1 0,-1-5 0,2 7 0,3-1 0,-2-7 0,2 5 0,2-1 0,0-7 0,5-2 0,1-4 0,0-2 0,5 0 0,15-3 0,10-1 0,-5-4 0,-7-4 0,3-5 0,1-3 0,8 0 0,1-6 0,-2-9 0,-9-11 0,0-9 0,-2-6 0,-1 1 0,-1 3 0,8-1 0,-2 1 0,0-5 0,-8 3 0,3-5 0,-2-1 0,-3 0 0,-8 4 0,-4-8 0,-10-2 0,-5 4 0,-3-7 0,-2-2 0,-1 1 0,1 6 0,1 4 0,0 4 0,-3-4 0,-1-4 0,-2-7 0,-3-1 0,-2 3 0,-6 8 77,-15 4 1,-8 9-1,2 1-77,9 3 0,1 0 0,-2 2 0,-9-2 0,-3 3 0,4 6 0,2 9 0,3 6-39,8 1 0,1 3 1,-1 0-1,2 1 0,-17 14 1</inkml:trace>
  <inkml:trace contextRef="#ctx0" brushRef="#br0" timeOffset="249250">9260 7617 5734,'-3'17'0,"0"2"0,3 3 0,1 5 0,4 14 0,2 4 0,-2-20 0,0 1-1522,3 20 0,1-1 1522,2-7 0,-1-4-299,-1-4 0,1-1 299,-1 0 766,1 7-766,-22-65 0,-7-17 0,0 2-510,6 11 0,-3-3 0,3 5 510,-4-6 0,2 3 279,0 3 0,1 2-279,0-1 529,-2-1 1,2-1-530,10 1 0,0 2 0,12 2 0,6 17 0,3-1 0,11-4 0,2-1 0,-1 1-177,4-2 0,-1 0 177,-12 7 0,19-11 0,-23 13 465,-12 16 1,-13 3-1,-19 18 1</inkml:trace>
  <inkml:trace contextRef="#ctx0" brushRef="#br0" timeOffset="249373">9324 7550 5734,'-17'41'0,"8"-11"0,42-37 0,9-10 0,-11 9 0,6-2 0,-5 3 0,-23 11 0</inkml:trace>
  <inkml:trace contextRef="#ctx0" brushRef="#br0" timeOffset="249505">9272 7942 5734,'48'-3'0,"-1"1"0,-17 6 0,-2-3 0,1-13 0,0 1 0</inkml:trace>
  <inkml:trace contextRef="#ctx0" brushRef="#br0" timeOffset="250210">9543 7859 5734,'4'-26'0,"9"3"0,0 51 0,2-15 0,-3 30 0,-8-23 0,3 14 0,0 0 0,8-14 0,5-51 0,-6 4 0,-3-18 0,1 3 0,1 23 0,1-14 0,1 35 0,-5 4 0,18 7 0,4 0 0,-3-1-203,5 1 0,-1-2 203,-10-7 0,25-7 0,-23 0 0,20-6 0,-12-27 0,-18 16 0,1-14 0,-5 0 0,-9 13 0,-1-20 0,-6 30 0,-15 7 0,0 27 0,4 5 0,1 3 0,7-5 0,1 1-522,2 7 0,2-2 522,6-4 0,11-4 0,3-2 0,-1-6 0,20-36 0,-1-17 0,-23 14 0,-4-3-570,6-11 0,2-6 0,-5 6 570,-8 12 0,-3 0-380,-2-10 1,-1-5 0,-1 6 379,0-16 0,0 2 0,-5 7-152,-14 27 152,13 14 688,-11 8-688,16 29 0,4-8 0,2 1 0,-1-5 0,0 1 384,3 11 1,0-2-385,2-4 0,1 5 347,6-8 0,-2-17 0,5 3 1</inkml:trace>
  <inkml:trace contextRef="#ctx0" brushRef="#br0" timeOffset="250649">10297 7421 5734,'-15'-22'0,"0"0"0,-11-11 0,-4 0 0,-1 6 0,-2 2-1639,1-2 1,-1 2 1269,-1 2 1,1 4 368,-5 4-574,0 11 1,-9 4 0,3 2 573,5 0 0,-1 4 0,2 0 0,-6 3 0,-3 3 0,0 2 0,5 3 0,4 6 0,3 4 0,2 2 0,0 0 0,0-2 0,-6 1 0,1-2 0,1 1 0,2 3 0,5 0 0,0 2 0,2 1 0,3-1 0,5-4 0,-2 10 0,6 2 0,8 2 0,2 7 0,2 0 0,1-4 0,2-10 0,1-4 0,1 4 0,1 8 0,0 4 0,3 0 0,5-8 0,5-6 0,5-6 0,9-5 0,6-9 0,10-5 0,5-4 0,2-2 0,-2 1 0,-7 1 0,6 6 0,-5 1 0,7-7 0,-14-6 0,6-3 0,4-2 0,2-1 0,-2-3 0,-1-2 0,-6-2 0,-6-1 0,1-10 0,-8-5 0,-2-1 0,0 1 0,5 1 0,0 0 0,-2 0 0,-3-2 0,1-7 0,-4-3 0,-7-1 0,-8-4 0,-7-3 0,-2 5 0,-2 3 0,-2 0 0,0-3 0,-2-4 0,-5 6 0,-13 1 0,-9 7 133,0 7 1,-6 4 0,-5 3-134,6 9 0,-4 2 0,-3 3 0,1 0 0,4 0 0,2-2 0,2 1 0,1 1 0,-1 3 0,-8 4 0,-3 4 0,4 1 0,9 2 0,-5 11 0,1 1 0</inkml:trace>
  <inkml:trace contextRef="#ctx0" brushRef="#br0" timeOffset="255899">3584 9392 5734,'25'23'0,"-6"-6"0,2 3 0,5 6-820,5 2 1,5 6 0,2 1 0,-6-5-373,2 2 0,1 1 1192,-6-6 0,5 4 0,2 3 0,-1-1 0,-5-3 55,1 2 0,-3-2 0,-1-1-55,-3-3 0,-1-1 0,0 0 0,11 12 0,-3-2 0,-13-12 0,-2-4 870,-2-2-870,5 5 0,-15-15 0,-5-6 2780,-4-4-2780,-3-5 0,-7-9 0,2 2 0,-5-5 0</inkml:trace>
  <inkml:trace contextRef="#ctx0" brushRef="#br0" timeOffset="256190">4101 9438 5734,'-12'27'0,"-1"2"0,2 2 0,-3 10 0,-1 3 0,2-7 0,1-2 0,0 0-820,-1 2 1,-2 5 0,1 0 0,2-9-822,-3 11 2159,3-7 1,-1 2-519,3-11 0,0 1 0,-3 7 0,1-1 398,-1 1-398,6-14 0,-7 18 0,8-23 0,-7 21 0,13-38 0,1-2 0,4-11 0</inkml:trace>
  <inkml:trace contextRef="#ctx0" brushRef="#br0" timeOffset="256466">5007 9488 5734,'27'-5'0,"-1"0"0,-1 1 0,2 0 0,3 0 0,17-4 0,-17 3 0,19-3 0,-27 5 0</inkml:trace>
  <inkml:trace contextRef="#ctx0" brushRef="#br0" timeOffset="256639">5083 9685 5734,'1'14'0,"4"-2"0,12-5 0,4-2 0,18-2 0,-15-2 0,9-2 0,-6-5 0,-9 1 0,9-5 0,-12 1 0</inkml:trace>
  <inkml:trace contextRef="#ctx0" brushRef="#br0" timeOffset="257320">6413 9155 5734,'-28'9'0,"0"-1"0,-18 9 0,13-6 0,-1 3 0,1 1 0,3 4 0,7 5 0,1 1 0,1-8 0,3 3 0,9 19 0,7 10 0,4-6 0,0-17 0,2 0-241,2 9 0,1 6 0,-1 4 241,-2-2 0,0 5 0,-1 2 0,0-1 0,-1-7-1012,1-2 1,0-4-1,0 5 1012,-1-4 0,0 4 0,1 3 0,-1 1 0,1 0 0,-1-2 0,1 3 0,1 1 0,-1-1 0,0-2 0,0-4-589,0 4 1,0-4-1,0 4 589,1-3 0,0 5 0,0 3 0,0-1 0,0-3 0,-1-6-70,1 0 0,-1-6 0,1 1 70,0 10 0,1 1 0,0 2 0,0-3 0,0 3 0,0-1 0,-1-4 0,2 7 0,-1 1 0,0-12 0,0 5 0,0 3 0,1-2 0,-2-4 0,2 6 0,-2-4 0,1-1 0,0-3 0,0 0 0,-1 1 0,1 7 0,0 1 0,-1-9 0,0 4 0,-2-11 0,0-1 0,1-4 0,1 21 0,-1-23 0,1 15 0,-1-27 0,25 0 0,-11-7 0,21-2 0,-2-14 0,-1-5 0,-1 0 251,4-1 1,-3-2-252,-12-2 0,-5-7 0,-2-3 0,4-13 0,-6 7 0,0 0 0</inkml:trace>
  <inkml:trace contextRef="#ctx0" brushRef="#br0" timeOffset="257930">6361 9613 5734,'9'-18'0,"9"0"0,2 2 0,-1 3 0,24-13 0,-24 22 0,7 6 0,2 1 0,0 2 0,-2 0 0,1 2 0,0 12 0,-8 7 0,0 0-269,-15 2 269,-11-11 0,-4 0 0,-10 3 0,-3 0 0,-1 0 0,-3 0 0,0-2 0,7-8 0,-15 2 0,16-10 0,-4-3 0,11-6 0</inkml:trace>
  <inkml:trace contextRef="#ctx0" brushRef="#br0" timeOffset="258156">6710 9384 5734,'-33'-11'0,"10"19"0,1 5 0,3 4 0,5 29 0,6 4 0,11-15 0,12 13 0,4-5 0,1-24 0,20 7 0</inkml:trace>
  <inkml:trace contextRef="#ctx0" brushRef="#br0" timeOffset="258337">6946 9554 5734,'27'-14'0,"-1"27"0,-19 9 0,1 14 0,1 12 0,-2-8 0,2 5 0,-2-9 0,1 7 0,0-7 0,2-2 0,-2-8 0,1-4 0</inkml:trace>
  <inkml:trace contextRef="#ctx0" brushRef="#br0" timeOffset="258727">6751 10418 5734,'28'-9'0,"-1"0"0,20-5 0,-22 23 0,-4 5 0,-3-3 0,5 5 0,-5 3 0,-15 1 0,-25 24 0,6-20-944,-18 12 944,17-26-15,-6 2 15,6-3 0,-8 1 0,8-6 0,7-7 0,3-4 0</inkml:trace>
  <inkml:trace contextRef="#ctx0" brushRef="#br0" timeOffset="258942">7008 10365 5734,'-12'-30'0,"-10"44"0,-1 13 0,2 10-1317,-2 4 1,6-1 1316,20-9 0,2-9 792,16 12-792,22-23 0,-8 5 0,11-26 0</inkml:trace>
  <inkml:trace contextRef="#ctx0" brushRef="#br0" timeOffset="259299">7203 10459 5734,'30'-31'0,"-14"14"0,11-8 0,10 17 0,-20 6 0,20 1 0,-24 14 0,0 34 0,-4-18 0,-5-4 0,-2 3 0,-3 5 0,-1-3 0,0-2 0,0 6 0,1-4 0,2-19 0,8 0 0,28-23 0,-13 4 0,18-12 0,-7 3 0,-17 10 0,16-7 0,-23 12 0</inkml:trace>
  <inkml:trace contextRef="#ctx0" brushRef="#br0" timeOffset="259594">7199 11330 5734,'-10'4'0,"7"0"0,29-14 0,20 13 0,-27 1 0,18 8 0,-30 16 0,-7 4 0,-1-4 0,1 6 0,-6 1 0,-16-6 0,-4-3 0,2 1 0,-11 4 0,0-4 0,17-20 0,-14 5 0</inkml:trace>
  <inkml:trace contextRef="#ctx0" brushRef="#br0" timeOffset="259790">7382 11305 5734,'-9'-48'0,"0"9"0,-10 39 0,7 3 0,-8 7 0,8 3 0,1 3 0,1 19 0,3 3 0,0 1-753,2 3 0,2-1 753,9-9 0,10-4 0,4-1 0,2-2 0,0-7 0,0 1 0</inkml:trace>
  <inkml:trace contextRef="#ctx0" brushRef="#br0" timeOffset="260184">7533 11497 5734,'17'-34'0,"0"4"0,-1 11 0,12-6 0,-8 6 0,4-1 0,-13 14 0,3 10 0,-5 0 0,-1 16 0,-8-7 0,-8 28 0,4-24 0,-5 16 0,5-18 0,2-4 0,2 2 0,38 0 0,-15-7 0,1-1 0,1-1 0,2 5 0,-13-1 0,-1 25 0,-23-4 0,-5 0 0,1 13 0,-2-13 0,-4-6 0,-5-15-403,4-6 403,-8-4 0,-10-17 0,7-3 0,9 5 0,1-1 0</inkml:trace>
  <inkml:trace contextRef="#ctx0" brushRef="#br0" timeOffset="261126">7056 9155 5734,'38'-5'0,"-3"1"0,-6 4 0,2 0 0,10 1-1134,-9-1 1,0 1 1133,0 3 0,-10 0 0,6 13 0,1 5 0,2 5-624,-2 0 0,-3 3 624,-7 8 0,-2 3-433,-3-7 1,2 10 0,1 2 0,-2-6 432,2 4 0,0 1 0,-3-7 0,2 6 0,1 2 0,0 1 0,-1-2-98,-2-6 0,-1 1 0,1-1 0,-1-2 0,-1-1 98,4 12 0,0-3 0,0 2 0,0-2 0,0 4 0,0-2 0,-2-6 0,0-3 0,-1 0 0,3 2 0,2 6 0,1 1 0,-2-6 0,0 3 0,0 0 0,-1-3 0,4 6 0,-1 0 0,-1-2 0,-1 2 0,0-2 0,-2-4 0,0-2 0,0 1 0,-1 0 0,3 8 0,0-3 0,-5-9 1171,1 2-1171,1 2 0,-2-2 0,-5-14 1966,5 24-1966,-5-22 0,3 17 3,-7-28-3,0-2 0,3 14 0,-3-12 0,2 12 0,-3-11 0,0 9 0,-2 17 0,1-13 0,-2 15 0,1-29 1373,1 9-1373,0-10 998,0 1-998,4 26 0,-3-21 223,3 20-223,-2-18 0,-1-3 0,2 3 0,-2-9 0,0-1 0,0 1 0,-2-1 0,-3 3 0,-3-6 0,-14 3 0,-4 0 0,-5 2-661,1-1 1,-1-1 660,-5 1 0,-7 3 0,-2-1 0,2 0 0,4-5 0,-7 0 0,8-2 0,6-6 0,0 0 0,2-3 0,12-4 0,1 0 0</inkml:trace>
  <inkml:trace contextRef="#ctx0" brushRef="#br0" timeOffset="264988">8897 12123 5734,'2'-12'0,"-2"12"0,-1 6 0,-3 29-820,4 1 1,0 12 0,1 1 0,0-6 331,-1-2 1,1 1 487,1-4 0,0 9 0,1 2 0,0-5 0,1-12 0,3 3 241,-1-7 0,2-4-241,0-15 0,23-20 0,-14-1 0,15-19 0,-18 7 0,-2-2 0,0-3 0,0 1 0,-2 2 0,16-9 0,-11 59 0,-1 12 0,9 4 1472,-5-1 1,1 1-1473,2-12 0,-1-5-571,7 7 571,-6-9 0,0-2 0,0-7 0,17-11 0,1-26 0,-2 0 0,-20 4 0,-5-5 0,-7-6 0,-4-6 0,-2 2 0,-3-7 0,-1 0 81,2 4 0,0-2 0,-4-1-81,-4 5 0,-3-1 0,-2 2 0,3 5 0,3 6 0,-1 1 384,-3-9 0,-3-4 1,3 14-385,2 18 0,7 6 0,-2 4 0</inkml:trace>
  <inkml:trace contextRef="#ctx0" brushRef="#br0" timeOffset="265220">9859 12082 5734,'24'-8'0,"-1"-1"0,20-6 0,-9 3 0,0 0 0,-1 1-326,0-1 0,-3 1 326,-13 6 0,-3 0 0,-1 1 0</inkml:trace>
  <inkml:trace contextRef="#ctx0" brushRef="#br0" timeOffset="265387">9857 12369 5734,'14'11'0,"1"-2"0,12-17 0,19-9 0,-9 1 0,0-1 0,-8 4 0,-2 0 0,4-3 0,-4 1 0,-6 1 0</inkml:trace>
  <inkml:trace contextRef="#ctx0" brushRef="#br0" timeOffset="266489">11430 11449 5734,'-46'9'0,"-1"-1"0,1 0 0,3 1 0,-7 3 0,7-3 0,-2 3 0,9-2 0,2-1-717,9-1 717,4-2 233,5 0-233,4 0 119,-1 2-119,-2 23 0,8-12-552,-5 22 552,11-17 0,0 6 0,1 4 0,1-2 0,0 1-869,-1 8 0,1 1 869,1-6 0,-1-2 0,0-7 0,0 0-140,0-1 1,0 3 139,1 15 0,-1 7 0,1-5-1167,-1-5 0,0 0 1167,0 7 0,1 4 0,-1-6 0,0-13 0,1-1-156,1 13 1,1 6 0,0-5 155,-1-6 0,1-1 0,0 6 0,1 3 0,0-7 0,1 7 0,-1-21 0,0 2 0,0-1 0,0 0 0,0-1 0,1-1 0,1 1 0,1-2 0,1-2 0,4 0 0,-3-14 0,19 6 0,-2-12 0,1-2 0,18 6 603,-15-9 1,-2-2-604,-1-4 0,2-1 0,8-6 0,1-1 0,-1 1 0,-2 0 0,-3 0 0,-16 8 0,-3-2 0,-1 2 0</inkml:trace>
  <inkml:trace contextRef="#ctx0" brushRef="#br0" timeOffset="267683">11467 11648 5734,'2'-10'0,"-1"18"0,-3 12 0,-1 13 0,2 1 0,1 3 0,4-2 0,2 1-1639,1 5 1,1-1 1484,0-8 1,2-4 153,9 2 109,9-14-109,-8-11 658,10-3-658,-15-10 0,0-4 0,0-11 0,-2-1 0,1 0 0,-3 0 0,0 0 0,2 5 1784,-6 16-1784,25 36 0,-18-8 461,0 1 1,3 0-462,15 1 0,-3-24 0,0-4 0,12 8 0,-13-14 0,-5-6 0,-8-19 110,-6 4-110,-6-8 0,-3-2 0,-3-4 0,-2 2 0,-5-3 0,-7 4 0,-1 3 0,7 12 0,0 1 0,-8-10 0,-1 9 0,2 22 0,5 3 0,1 8 0</inkml:trace>
  <inkml:trace contextRef="#ctx0" brushRef="#br0" timeOffset="267891">12251 11792 5734,'10'-3'0</inkml:trace>
  <inkml:trace contextRef="#ctx0" brushRef="#br0" timeOffset="268048">12664 11704 5734,'14'-6'0,"-1"-1"0,-1 5 0,1 1 0</inkml:trace>
  <inkml:trace contextRef="#ctx0" brushRef="#br0" timeOffset="268188">13125 11593 5734,'11'-4'0,"1"2"0,0 0 0</inkml:trace>
  <inkml:trace contextRef="#ctx0" brushRef="#br0" timeOffset="268318">13364 11509 5734,'6'-13'0,"-2"3"0</inkml:trace>
  <inkml:trace contextRef="#ctx0" brushRef="#br0" timeOffset="268835">11790 12827 5734,'-7'-16'0,"3"3"0,14 8 0,4 2 0</inkml:trace>
  <inkml:trace contextRef="#ctx0" brushRef="#br0" timeOffset="268968">12241 12663 5734,'13'-13'0,"6"-3"0,-8 6 0,7 0 0,-8 6 0</inkml:trace>
  <inkml:trace contextRef="#ctx0" brushRef="#br0" timeOffset="269112">12727 12526 5734,'30'-9'0,"-3"1"0</inkml:trace>
  <inkml:trace contextRef="#ctx0" brushRef="#br0" timeOffset="269271">13132 12374 5734,'16'-11'0,"-2"1"0</inkml:trace>
  <inkml:trace contextRef="#ctx0" brushRef="#br0" timeOffset="270011">13250 11036 5734,'38'-17'0,"-12"5"0,8 11 0,4 16 0,1 4 0,-3 0-1093,-7-2 1,4 3 0,-6-1 403,-1 10 689,-8-2 0,0 5 0,-2-2 0,-4-6 0,-1 1 0,1 9 0,3 7 0,-2 1 0,-2-7-599,-2-3 0,-1-2 599,1 6 0,1 3 0,0-3 0,1 0 0,2 2-143,-1-5 1,2 4-1,1 1 1,-1-3 142,-2-3 0,-1-3 0,1 4 0,4 6 0,3 8 0,1 0 0,-2-2 0,-3-9 0,-1-3 0,-2-2 0,4 10 0,2 3 0,-4-7 0,-1 2 0,-1-1 0,-5-5 0,0 6 0,0-4 0,1 11 0,-2-4 0,-2 7 0,-2-11 0,-5-12 0,-6 21 19,-3-32-19,-29 6 0,-8-2 0,6 0 747,7-5 0,-6 1 0,2-3-747,-8-3 0,3-3 0,18-3 0,-1 1 0,-11-1 0,0 0 0</inkml:trace>
  <inkml:trace contextRef="#ctx0" brushRef="#br0" timeOffset="271221">14225 12834 5734,'6'-8'0,"1"0"0,8-4 0,3 1 0,20-3 0,-10 8 0,3 2 0,-12 10 0,-7 17 0,-5-9 0,-8 19 0,-30 2 0,12-12 0,-13 10 0,17-20 0,5 10 0,4-9 0,7 5 0,15-14 0,-2-2 0,4 2 0,-4-2 0,-1 0 0,26 17 0,-25-10 0,18 13 0,-31-11 0,-20 15 0,6-10 0,-13 2 0,-8-1 0,-1-8 0,-2-3 0,7 2 0,0-1-383,-5-2 1,6-3 382,15-3 0,2-3 0,2-1 0,2-2 0</inkml:trace>
  <inkml:trace contextRef="#ctx0" brushRef="#br0" timeOffset="271441">14489 12842 5734,'19'9'0,"10"6"0,3 0 0,-1 0 0,6 3 0,-1-1 0,-9-5 0,-3-2 0,-1 0 0,-1-2-347,12 3 347,-20-7 0,1-2 21,3-1 1,-5-3-1,2-1 1</inkml:trace>
  <inkml:trace contextRef="#ctx0" brushRef="#br0" timeOffset="271621">14884 12780 5734,'-19'24'0,"0"1"0,-3 10 0,6-6 0,-1 5 0,3-5 0,1 7 0,4-8 0,2-4 0,5-11 0,2-3 0,1 1 0</inkml:trace>
  <inkml:trace contextRef="#ctx0" brushRef="#br0" timeOffset="272069">14989 12829 5734,'23'-25'0,"-3"3"0,11 15 0,-16 4 0,17 1 0,-17 8 0,1 12 0,-5-4 0,-15 13 0,-5 2 0,0-10 0,-4 5 0,0-3 0,5-11 0,-9 11 0,8-9 0,2 11 0,10-16 0,9 2 0,30 12 0,-23-11 0,22 14 0,-21 10 0,-13-17 0,-8 12 0,-5 0 0,-6-13 0,-8 2 0,-5-2 0,-21-17 0,6 3 0,-4-9 0</inkml:trace>
  <inkml:trace contextRef="#ctx0" brushRef="#br0" timeOffset="273622">12159 11844 5734,'-1'40'0,"0"-5"0,2 6 0,0-19 0,1 18 0,1-15 0,-1-1 0,3-8 0,-1-8 0</inkml:trace>
  <inkml:trace contextRef="#ctx0" brushRef="#br0" timeOffset="273851">12302 11864 5734,'2'1'0,"5"27"0,0 1 0,2 2 0,2 15-698,-3-17 0,0-6 698,-4-13 443,0-1-443,0 0 0,2-7 0,1 0 0</inkml:trace>
  <inkml:trace contextRef="#ctx0" brushRef="#br0" timeOffset="274745">12519 11499 5734,'5'42'0,"1"-6"0,0-1 0,-1-5 0,0-3 0,0-1 0,4-1 0,-3-7 0,8 5 0,-6-13 0,17-9 0,-14-5 0,9-9 0,-9-12 0,-4 20 0,11 24 0,2 8 0,-5-2-372,3 11 1,1-5 371,-6-28 0,0-3 0,12-14 0,-11 4 0,7-13 0,-15 7 0,-5-25 0,-6 3 0,-2-3 0,4 14 0,0 0 0,-7-17 0,1 7 0,4 21 0,-4-4 0,4 12 0</inkml:trace>
  <inkml:trace contextRef="#ctx0" brushRef="#br0" timeOffset="275021">12937 11671 5734,'5'11'0,"0"-2"0,2 10 0,0 5 0,0-1 0,1 6 0,-1 2 0,-2-8 0,2 8 0,-6-19 0,-1 1 0</inkml:trace>
  <inkml:trace contextRef="#ctx0" brushRef="#br0" timeOffset="275422">13012 11739 5734,'2'-9'0,"5"6"0,9 31 0,-3-7 0,3 23 0,-11-27 0,7-6 0,6-14 0,6-8 0,-3-3 0,-5-1 0</inkml:trace>
  <inkml:trace contextRef="#ctx0" brushRef="#br0" timeOffset="275905">13190 11513 5734,'17'47'0,"-4"-4"0,0-3 0,-6-15 0,4 8 0,0-4 0,-2-19 0,9-4 0,5-31 0,-8 9 0,3-14 0,-4 50 0,-7-12 0,8 13 0,2-2 0,-1-12 0,11 5 0,-14-17 0,3-25 0,-10 12-408,6-20 408,-12 19 0,-1-22 0,0 18 0,-2-20 0,2 29 0,1-2 0</inkml:trace>
  <inkml:trace contextRef="#ctx0" brushRef="#br0" timeOffset="276094">13596 11646 5734,'12'35'0,"-6"-16"0,7 19 0,-6-14 0,4 17 0,-3-12 0,1 9 0</inkml:trace>
  <inkml:trace contextRef="#ctx0" brushRef="#br0" timeOffset="276445">13717 11774 5734,'22'-18'0,"-8"14"0,-9 10 0,-6 10 0,-6-5 0,-4 4 0,1-2 0,0 0 0,4-5 0,13 8 0,-3-7 0,13 9 0,3-2 0,-5-4 0,3 4 0,-17 14 0,-2-13 0,-7 17 0,-2-20 0,-2 0 0,-9 6 0,3-5 0,-5 4 0</inkml:trace>
  <inkml:trace contextRef="#ctx0" brushRef="#br0" timeOffset="277616">12560 12212 5734,'-2'19'0,"0"1"0,2-6 0,2 2 0,16 20 0,-8-19 0,19 14 0,-2-29 0,-8-3 0,4-5 0,-15-1 0,-2-1 0,-1 0 0,2-4 0,-2 3 0,2 3 0,-2 15 0,0 1 0,2 11 0,4-5 0,5-2 0,1-6 0,-2-8 0,-4-6 0,-2-6 0,-2 2 0,-1-7 0,-2 3 0,-2-1 0,-3-24 0,0 17-206,-2-15 206,1 24 0,-2-4 0,-1 13 0,-3-1 0</inkml:trace>
  <inkml:trace contextRef="#ctx0" brushRef="#br0" timeOffset="277927">12927 12260 5734,'31'-16'0,"-3"17"0,-20 7 0,0 10 0,-6-7 0,1 18 0,-1-13 0,1 13 0,-2-17 0,1-2 0,4 8 0,1-8 0,19 0 0,-12-10 0,12-5 0,-15 1 0,-1 0 0,2 0 0</inkml:trace>
  <inkml:trace contextRef="#ctx0" brushRef="#br0" timeOffset="278373">13131 12412 5734,'8'-12'0,"0"2"0,0 4 0,-4 24 0,-1-11 0,-1 20 0,3-20 0,3-4 0,9-6 0,8-6 0,-5 2 0,1 3 0,-11 5 0</inkml:trace>
  <inkml:trace contextRef="#ctx0" brushRef="#br0" timeOffset="278840">13578 12537 5734,'3'38'0,"1"0"0,-2-7 0,1-2 0,3-1 0,-1-3 0,0-4 0,5 16 0,3-32 0,5-33 0,1 21 0,-3-20 0,-7 44 0,-2 0 0,3 4 0,1-3 0,-2-6 0,3-2 0,0-7 0,-2-5 0,-1-5 0,0-38 0,-5 22-269,0-3 0,-1 1 269,-4 8 0,0 0 0,-2-12 0,1 12 0,1-5 0,0 18 0</inkml:trace>
  <inkml:trace contextRef="#ctx0" brushRef="#br0" timeOffset="279174">13844 12633 5734,'13'-1'0,"-5"1"0,2 6 0,-5 5 0,4 14 0,-3-8 0,2 9 0,-6-17 0,1 4 0,-2-2 0,1 4 0,0-4 0,2 23 0,-3-17 0,0 15 0,-4-23 0,-3 4 0,1-3 0,-2 3 0</inkml:trace>
  <inkml:trace contextRef="#ctx0" brushRef="#br0" timeOffset="280108">11923 12487 5734,'-4'25'0,"1"7"0,2 1 0,0-1-845,1 0 0,1-1 845,4-10 0,2-1 530,18 5-530,3-21 0,9-20 0,-14-5 277,-10-20-277,-11 24 0,0 2 0,0 10 883,-2 8-883,1 9 0,12 24 0,-4-14 0,11 17 0,-7-24 0,21 4 0,11-42 0,-9 17 0,-17-13 0,-5-6 0,-16-14-1119,-1 7 1119,-5-13 0,-1 10 0,-2 1 0,1 1 0,0 1 0,1 3 0,4 17 0,4 4 0,4 8 0</inkml:trace>
  <inkml:trace contextRef="#ctx0" brushRef="#br0" timeOffset="280740">13327 12233 5734,'7'-3'0,"-1"7"0,2 26 0,-2-9 0,9 15 0,-4-22 0,10 5 0,14-10 0,-9-6 0,6-4 0,-21-8 0,-1-11 0,-5 6 0,5 0 0,-6 21 0,1 6 0,8 34 0,-6-27 0,9 19 0,-9-29 0,18-6 0,-13-5 0,13-7 0,-18-4 0,2-31 0,-6 17-407,0 0 1,-1 2 406,-3 0 0,-1 1 0,-1-19 0,0 21 0,-1-14 0,-2 32 0,-2 2 0</inkml:trace>
  <inkml:trace contextRef="#ctx0" brushRef="#br0" timeOffset="281398">12185 13162 5734,'-13'24'0,"1"-2"0,10 7 0,1-15 0,5 14 0,8-25 0,-1-3 0,8-24 0,-10 9 0,2-12 0,-7 18 0,2 7 0,-2 3 0,18 22 0,-12-12 0,14 13 0,-13-18 0,1 0 0,0-2 0,22-11 0,-16 1 0,6-22 0,-4-5 0,-11 9 0,1-11 0,-2 1 0,-8 19 0,-1-7 0,-5 18 0,3 6 0,-2 6 0</inkml:trace>
  <inkml:trace contextRef="#ctx0" brushRef="#br0" timeOffset="281880">12837 12966 5734,'2'-13'0,"0"2"0,3 12 0,-3 3 0,8 18 0,3 6 0,3-1 0,-5-1 0,5-3 0,26-5 0,-23-15 0,9-16 0,-2-6 0,-14-2 0,1-10 0,-2-4 0,-7-8 0,-3 17 0,0 5 0,-2 37 0,7 8 0,4 2 0,6 7 0,10 0 0,4-5 0,1-16 0,14-4 0,-24-44 0,-13 11-824,1-20 824,-9 15 0,-1-1 0,-5-8 0,-2 0 0,1 5-126,0-2 0,-2 6 1,2 22-1,0 1 1</inkml:trace>
  <inkml:trace contextRef="#ctx0" brushRef="#br0" timeOffset="284725">12223 13039 5734,'-4'9'0,"0"-1"0,4 23 0,1-14 0,0 15 0,1-17 0,-1 0 0,1 9 0,0 2 0,0-2 0,1 1 0,-1 0 0,-1 2 0,0-9 0,0 8 0,1-11 0,-2 1 0,4-9 0,0-2 0</inkml:trace>
  <inkml:trace contextRef="#ctx0" brushRef="#br0" timeOffset="289877">8593 11574 5734,'-4'-7'0,"0"0"0,1 0 0,-1 0 0,0 0 0,-1 6 0,-2 0 0</inkml:trace>
  <inkml:trace contextRef="#ctx0" brushRef="#br0" timeOffset="290538">8531 11637 5734,'27'-26'0,"-3"4"0,2 5 0,18 5 0,-12 2-369,6 10 369,-28 9 0,-2 2 0,5 29 0,-8-16 0,-1 10 0,-3 2 0,-4-6 45,1-6 1,-2 2-46,-5 7 0,-2-2 0,-1 0 0,1-3 0,-1-6 0,3-19 0,3-14 0,5 1 278,6-4-278,21 7 0,-11 4 0,17 3 0,-20 4 0,6 3 0,16 16 0,-14-10 0,8 12 0,-25-11 0,-3-2 0,-2 3 0,-6 1 0,-18 9 0,7-7 0,-12 3 0,15-14 0,-1 0 0,-30 3 0,23-5-337,-21 1 337,31-8 0,2 0 0,1-1 0</inkml:trace>
  <inkml:trace contextRef="#ctx0" brushRef="#br0" timeOffset="290822">8854 11592 5734,'30'16'0,"0"-1"0,-3-1 0,0 0 0,11 3 0,-3-3 0,3 1-1071,-1 0 0,-3-2 1071,-14-7 164,11-1 1,-13-2 0,8-1 0</inkml:trace>
  <inkml:trace contextRef="#ctx0" brushRef="#br0" timeOffset="291022">9207 11500 5734,'-15'34'0,"0"0"0,0-1 0,2-5 0,1 0 0,0 1 0,-1 4 0,1 0 0,-1 13 0,2-4 0,1-2 0,0-1 0,0 0 0</inkml:trace>
  <inkml:trace contextRef="#ctx0" brushRef="#br0" timeOffset="291240">9408 11388 5734,'1'37'0,"-1"0"0,1-1 0,3 6 0,1 4 0,1-2 0,-1-9 0,-1-9 0,2-2 0,1 10 0,1-1 0,-1 1 0</inkml:trace>
  <inkml:trace contextRef="#ctx0" brushRef="#br0" timeOffset="315842">8989 13556 5734,'12'-30'0,"5"-2"0,6 7 0,12-6 0,4-3 0,0 2 0,-7 5-1639,3-4 1,1 1 1161,-4 2 0,7-4 1,2-2-1,-3 3 0,-7 7 477,0 4 0,-3 4-37,14-8 1,0-1 36,-15 10 0,0-1 310,7-3 1,-3 1-311,0 1 0,-29 20 0,-20 20 0,-11 8 0,7-9 0,-4 3 0,-2 1 0,-7 7 0,-2 2 0,2-1 0,6-7 1182,1-1 1,0 0-1183,-1 1 0,-4 6 0,0-2 0,6-6 0,-6 5 2514,7-4-2514,20-19 0,24-20 0,19-17 0,-1 1 0,-3 4 0,0-1 0,2-1 0,2-2 0,0-1 0,2 1 0,0 1 0,-4 3 0,-7 4 0,-1 1 0,21-14 0,-17 11 0,-31 22 0,-16 14 0,-4 2 0,-1 1-88,-14 12 88,6-5 0,-8 7 0,-1 1 0,4-3-1639,-5 4 1,1 0 1636,5-5 0,-4 3 0,1-1 0,4-2 2,-6 5 0,7-5 0,6-6 0,-11 6 0,50-41 0,18-14 0,-2 1 0,-7 6 0,1-1-84,1 1 0,3-3 0,2-2 0,3 1 84,4-2 0,4-1 0,1 0 0,-1 2 0,-6 3 0,-5 3 0,-4 2 0,4-3 0,6-3 0,7-5 0,3-3 0,-1 1 0,-5 3 0,-9 6 0,-8 4 0,-2 1 0,7-6 0,1 0 0,-1-1 0</inkml:trace>
  <inkml:trace contextRef="#ctx0" brushRef="#br0" timeOffset="318348">4280 11194 5734,'8'-31'0,"6"-4"0,3 8 0,7-6 0,4-4 0,-1 1 0,-3 5-367,-2 3 0,-2 3 0,4-5 367,2-1 0,7-7 0,3-4 0,1-1 0,-1 1 0,-3 6 0,-7 7-1525,6-4 0,-2 4 1525,0 0 0,3-5 0,-2 3 0,-9 10 845,-9 10-845,-30 27 0,-9 9 0,-10 10 0,-3 4 0,4-6-343,10-8 0,2-3 1,-3 3 342,-5 5 0,-4 4 0,-2 2 0,2-2 0,5-6 0,-4 4 0,5-4 63,4-5 1,1 0-64,-4 5 0,9-12 2383,18-18-2383,22-22 0,12-12-1113,-1 3 0,3-2 1113,-15 15 0,2-1 0,4-5 0,4-2 0,-1 1 122,-3 3 1,-2 2 0,0 0-123,6-6 0,-2 3 119,-3 2 0,-11 10-119,-18 16 0,-11 12 0,-13 15 0,-8 11 0,3-4-309,8-9 1,0 0 308,-1 2 0,-4 4 0,0 0 0,5-6 0,5-4 0,2-4 669,-15 17-669,7-7 0,1-1 0,0-1 0,8-1 0,30-36 0,10-8 0,5-6 0,2-2 0,3-3 0,-2 2-946,2-1 0,-1 0 946,1 0 0,1-2 0,-5 5 0,8-6 0,-12 8 0,4-4 0,-3 3 0,-3 3 0,0-1 0,2-2 0,1-1 0,0 0 0</inkml:trace>
  <inkml:trace contextRef="#ctx0" brushRef="#br0" timeOffset="321540">2543 12282 5734,'3'26'0,"1"1"0,2 22-1093,1-11 1,2 7 0,-1-6-100,-2-11 0,0 1 1173,3 14 1,2 11 0,1-1 0,-3-13 18,1 4 0,1 4 0,-1-5 0,-5-24 0,-9-11 0,1-8 0,-10-16 0,4-2 0</inkml:trace>
  <inkml:trace contextRef="#ctx0" brushRef="#br0" timeOffset="321944">2629 12858 5734,'3'-44'0,"0"1"0,-1 0 0,1-1 0,0 1 0,-1 0 0,1 0 0,-4-4 0,-2 0 0,0 3 0,4 3 0,5 7-1322,21-12 1,3 14 1321,-9 16 187,3 6 1,0 2-188,0 1 515,25 3-515,-34 46 0,-5-9-477,-7-5 0,-4 1 477,-7 4 0,-2-1 0,-3 0 0,0 1 0,1-3 570,-3 6 0,2-2-570,8-20 340,11 15-340,3-22 0,14 1 0,-6-6 0,14 3 0,2 1 0,-2 1 141,2-1 1,-2 1-142,-15 0 77,14 29-77,-23 3 0,-13-8 0,-5 5 0,-1-4 0,-1-6 0,-3-1 0,-14 12 0,-5-3 0,-3-13 0,1-5 0,1 0 0,0 0 0,1-4 0,7-10 0,-11-26 0,16 9 0,-2-19 0</inkml:trace>
  <inkml:trace contextRef="#ctx0" brushRef="#br0" timeOffset="322179">3253 12412 5734,'6'-6'0,"1"-1"0,15-5 0,12-3 0,2-1 0,7-2-1024,-1 0 0,-4 3 1024,-16 6 0,4-1 0,-11 4 0</inkml:trace>
  <inkml:trace contextRef="#ctx0" brushRef="#br0" timeOffset="322360">3359 12561 5734,'15'1'0,"-5"-1"0,17-9 0,2-4 0,0-1-491,0 1 0,1 0 0,0-2 0,2 1 0</inkml:trace>
  <inkml:trace contextRef="#ctx0" brushRef="#br0" timeOffset="322875">4277 11882 5734,'-38'17'0,"-1"0"0,1-1 0,-1 1 0,1 0 0,-7 2 0,-1 0 0,6-1 0,11-2 0,5 6 0,9-3 0,-1 6 0,19 9 0,0-10 0,3 11 0,1 4 0,1 6-547,-5-10 1,2 13 0,0 8 0,-1 0 0,1-3 0,-2-9 221,1-6 0,-2-5 0,1 8 325,0-4 0,0 10 0,0 5 0,0 4 0,0 1 0,1-2 0,-1-3 0,-1-6 0,0-9-470,1 2 1,-2-7-1,1 3 470,0 7 0,0 8 0,1 1 0,-1-4 0,0-10-29,-1-5 0,1-2 29,1 14 0,1 6 0,0-4 0,1 0 0,0-1 0,-2-3 0,1 2 0,2-3 0,9 5 0,1-10 0,-1-10 1120,0-1 0,2-4-1120,4-10 0,11-12 0,1-3 0,7 0 0,-8-6 0,4-4 0,-5-2 194,-5-3 1,-3-2-1,7-3 1,-1-1-1,-8 4 1,-1 0-1</inkml:trace>
  <inkml:trace contextRef="#ctx0" brushRef="#br0" timeOffset="323547">4262 11951 5734,'5'-17'0,"-2"12"0,0 9 0,-1 30 0,-2 10 0,2 0-224,-1 2 1,0 2 223,1-12 0,1-3 110,0 8-110,0-3 0,0 0 0,1 4 0,4-11 0,-2-11 0,2-28 0,12-24 0,-10 17 337,11-16-337,-13 22 0,31-1 0,-21 7-206,23 1 206,-28 8 0,13 29 0,-14-7 0,-8 13 0,-7 2 0,-7-8-488,-3-5 0,-2-4 488,-2-12 0,-7-4 0,0-1 0,0-1 0,-22 2 0,32-12 0,-13-20 0,14 9 0,-8-14 0</inkml:trace>
  <inkml:trace contextRef="#ctx0" brushRef="#br0" timeOffset="323783">4616 12260 5734,'8'-5'0,"1"17"0,10 30 0,-6-7 0,1 2 0,1 0-2014,-2-9 2014,8 16 0,-9-20 0,-1-1 0,-1 1 0</inkml:trace>
  <inkml:trace contextRef="#ctx0" brushRef="#br0" timeOffset="324279">4392 12930 5734,'-6'40'0,"1"-3"0,7-5 0,1-1 0,-1-6 0,3 6 0,3-6 0,0-23 0,12-7 0,-6-1 0,11-9 0,6-5 0,-11 7 0,6-4 0,20 25 0,-28-4 0,8 4 0,-2 4 0,-12 25 0,-9-10 0,-15 4 0,-4-3 0,-4-8 0,-2-5 0,-2-2 0,-12-7 0,13-4 0,-9-1 0,23-5 0</inkml:trace>
  <inkml:trace contextRef="#ctx0" brushRef="#br0" timeOffset="324676">4728 13249 5734,'5'-14'0,"-1"4"0,6-5 0,0 11 0,15 30 0,-10 11 0,-4-12 0,-2-1 0,-5 11 0,0-19 0,0-8 0,19-9 0,-9 1 0,13-3 0,-17 6 0</inkml:trace>
  <inkml:trace contextRef="#ctx0" brushRef="#br0" timeOffset="324848">4636 13584 5734,'-6'43'0,"9"-4"0,5-2 0,2-8 0,3 3 0,3 7 0,-2-7 0,-2-3 0,3 2 0,-1-3 0,-7-17 0</inkml:trace>
  <inkml:trace contextRef="#ctx0" brushRef="#br0" timeOffset="325161">4893 13642 5734,'1'-19'0,"1"1"0,14 0 0,-6 8 0,11-2 0,-8 9 0,-1 0 0,3 2 0,-2 0 0,0-1 0,-2 0 0,-5 1 0,-2-1 0</inkml:trace>
  <inkml:trace contextRef="#ctx0" brushRef="#br0" timeOffset="325959">4639 13676 5734,'-7'5'0,"14"25"0,6 7 0,-5-5 0,5 5 0,2 3 0,-4-10 0,-2-4 0,0-1 0,1 1 0,0 1 0,0 0 0,-2-8 0,2 6 0,-6-9 0,-1-8 0,2-17 0,1-13 0,4-15 0,-1 9 0,0 7 0,8 3 0,-7 9 0,11-6 0,1 20 0,-8-3 0,7 10 0,-16-4 0,6 17 0,-8-3 0,4 6 0,-11-9 0,-2-5 0,2-3 0,-5 6 0,6-7 0,5-2 0,6-5 0,6-2 0,1 10 0,-7 1 0,-4 6 0,-18 13 0,6-18 0,-9 12 0,9-19 0,-6-2 0,-14-15 0,10 4 0,-9-12 0</inkml:trace>
  <inkml:trace contextRef="#ctx0" brushRef="#br0" timeOffset="326780">4964 13916 5734,'37'-28'0,"-7"19"0,0 5 0,-5 8 0,16 6 0,-14 16 0,-19-14 0,7 20 0,-20-5 0,1-8 0,-5 9 0,5-17 0,0 1 0,1-1 0,0 1 0,2-2 0,5-1 0,5-5 0,6-2 0,0-2 0,8 1 0,-9 0 0,13 7 0,-14 8 0,-6 18 0,-7-10 0,-10 6 0,-1-16 0,1-4 0,-13-3 0,-3-3 0,7-2 0,-27-3 0</inkml:trace>
  <inkml:trace contextRef="#ctx0" brushRef="#br0" timeOffset="327771">4545 13721 5734,'19'37'0,"0"0"0,0 0 0,-4-8 0,1 1 0,2 7 0,3 4 0,-5-9 0,-4-9-633,10 20 633,-17-35 206,3 9-206,-3-8 105,3 7-105,-5-18 0,0-2 0,4-25 0,-3 13 322,5-10-322,-5 16 0,0 1 0,6-9 0,-1 7 0,5-6 0,5 7 0,-4 5 0,4 0 0,-6 3 0,-1 2 0,-5 8 0,-4 0 0,-7 5 0,-1-3 0</inkml:trace>
  <inkml:trace contextRef="#ctx0" brushRef="#br0" timeOffset="328662">4509 11733 5734,'30'-1'0,"1"0"0,2 0-820,2 0 1,10 0 0,2 1 0,-9 0-373,-10 0 0,-1 3 1177,6 6 0,8 4 1,3 4-1,-4 0 1,-10 0 14,-6 2 0,-5 4 0,10 8 0,4 7 0,-6 0 0,-12-6 0,-5 0 0,0 0 0,4 8 0,0 2 0,-3-7 0,1 3 0,0-3 0,-1 2 0,1 1 0,0-5 0,1 5 0,1 0 0,0-2 0,1 1 0,0-2 0,1 2 0,2 7 0,0 3 0,2-3 0,1-6 0,1-2 0,-3-5 0,-4-8 0,1-1 0,11 17 0,0-2 0,-4-8 0,-1-1 0,-1-1 0,-5-7 0,11 16 68,-18-24-68,-3 3 1807,-5 3-1807,-3-2 3161,-34 18-3161,1-11 0,13-8 0,0 0 0,-10 1 0</inkml:trace>
  <inkml:trace contextRef="#ctx0" brushRef="#br0" timeOffset="331730">3818 1013 5734,'0'18'0,"0"-3"0,1 8 0,-1 16 0,0 7 0,1-7 0,0 1-1639,0 10 1,0-1 1437,0-15 1,0-5 200,1 1 753,0-9-753,-1 4 160,0 12 0,-3-28 1,-1 14-1</inkml:trace>
  <inkml:trace contextRef="#ctx0" brushRef="#br0" timeOffset="332827">5011 1878 5734,'36'27'0,"0"1"0,0-1 0,0 0 0,-7-5 0,-2-1 0,1 0-1093,9 8 1,2 1 0,-6-5 66,4 4 1026,-12-9 0,4 3 0,-3-1 0,-4-4 0,0 0 0,16 13 0,-2-2 1183,-9-7-1183,3 2 0,0-1 0,-3-2 338,-1-1 1,-1-1-339,-6-4 0,-20-16 0,-9-5 0,-10-9 0,-7-6 0,0-1 0,8 6 1221,0 0 1,0-1-1222,-2-2 0,8 6 0,-7-5 0,18 16 0,42 20 0,-15-4-494,3-2 0,-1 0 494,-3-2-207,2 2 1,2 1 206,12 8 0,-12-7 0,-1 1 0,8 16 0,-22-5 0,-6 5 0,-9 2 0,-6 3 0,2-1 0,3 2 0,-2 0 0,-16 7 0,-1 0 0</inkml:trace>
  <inkml:trace contextRef="#ctx0" brushRef="#br0" timeOffset="333802">4516 1575 5734,'25'23'0,"0"0"0,0 0 0,-1-2 0,-1 0 0,4 3 0,1 0 0,-1-2 0,1-1 0,-3-2 0,2 2 0,8 5 0,1 1 0,5 3 0,-3-3 0,0 0-680,-11-9 0,-4-2 680,-9-6 0,-1-1-237,19 14 237,-15-11 0,5 5 0,0 0 0,-7-7 0,9 8-127,6 1 127,-14-9 0,13 8 0,-2-2 0,-5-3 0,6 4 0,1 2 0,-16-12 0,8 7 960,-12-8-960,5 2 613,3 1-613,0 1 37,3 0 1,-11-6 0,-1 0 0</inkml:trace>
  <inkml:trace contextRef="#ctx0" brushRef="#br0" timeOffset="334597">6166 3293 5734,'23'16'0,"0"0"0,17 12 0,-18-11 0,-3-1 0,0 1 0,16 17 0</inkml:trace>
  <inkml:trace contextRef="#ctx0" brushRef="#br0" timeOffset="335643">4607 1511 5734,'29'36'0,"-3"-3"0,-9-13 0,1 3 0,9 10 0,2 2 0,-13-16 0,0 1 0,12 13 0,6 6 0,-5-4 0,5 4 0,-1 0 0,-5-6-1639,-2-2 1,0-1 1623,2 3 1,6 7 0,0-1 0,-6-5 14,0-3 0,-4-4-133,-7-8 1,0 0 132,8 9 0,2 3 0,-2-3 0,-8-9 0,-1 0 0,7 8 0,2 3 0,1 0 0,-3-1 0,0-1 0,-1-1 0,5 8 0,1-1 0,1 4 0,2 1 0,-6-6 0,2 1 0,-2-1 0,4 4 0,3 3-316,-8-10 1,4 6-1,1 1 1,-1 0-1,-3-6 316,-2-1 0,-3-4 0,2 4-9,1 1 1,4 4-1,0 2 1,-2-3 0,-5-6 8,0 1 0,-2-2 0,3 3 0,3 5 0,-1-1 0,-5-8 195,2 5-195,4 5 0,0 1 0,0 3 0,-9-17 0,-1 1 0,2 4 0,0-1-252,5 10 252,3 6 0,-5-10 0,-9-16 1546,11 18-1546,-11-21 3225,-1-14-3225,-10-12 0,-12-19 0,-8-13 0,3 7 0,-2-5-258,2 10 0,-2-5 0,5 9 0,5 12 0,0 1 0</inkml:trace>
  <inkml:trace contextRef="#ctx0" brushRef="#br0" timeOffset="335823">6282 3569 5734,'9'44'0,"0"0"0,0 0 0,-10 5 0,-4-1 0,-8-11 0,-8-19 0,-4-6-638,-13 11 0,0-3 1,-7-6-1,6-6 0</inkml:trace>
  <inkml:trace contextRef="#ctx0" brushRef="#br0" timeOffset="336625">4887 2122 5734,'14'25'0,"1"-1"0,3 4 0,7 12 0,2 3-1639,-1-2 1,1 0 992,-8-12 1,1 1 0,-1-1 645,0-2 0,0 1 0,2 3-105,-1 0 1,4 3 0,0 3 0,0-1 0,-2-4 104,3 6 0,-1-3 0,1 3 0,2 2 0,2 3 0,-1-1 0,-2-4 0,-6-8 0,-3-3 0,2 2 0,6 8 0,1 3 0,1 2 0,-6-8 0,1 2 0,1 0 0,-1 1 0,-1-3 0,0-1 0,-1-1 0,-1-1 0,1 1 0,7 13 0,-1 0 0,-3-7 0,-9-14 0,-1-2 0,6 11 0,2 4 0,-1-3 0,-1 0 0,0-1 0,1 3 0,1 2 0,-1-3 0,-1 0 0,0 1 0,-2-4 0,2 4 0,0 0 0,-3-3 0,5 6 0,-1-1 0,1 4 0,3 3 0,-6-9 0,-2-7 0,1 1 0,0 0 0,0-1 764,-3-3 0,1-1-764,0-1 0,-7-11 0,5 9 814,-1-4-814,-6-8 3276,0-10-3160,-8-8-116,-8-18 0,-2-4 0,1 6-252,0 0 0,-1 2 252,3 10-279,-20 2 279,12 6-46,-14 3 46,17 6 0,2 1 0,-9 21 0,14-7 0,-5 11 487,29 11-487,-3-12 0,6 10 0,-17-10 0,-5-2 0,-5-3 0,-17 14 0,-7-2 0,-5-13 0,4-4 0,-2-1 0,-5-8 0</inkml:trace>
  <inkml:trace contextRef="#ctx0" brushRef="#br0" timeOffset="338724">4978 1256 5734,'1'13'0,"-1"14"0,1 4 0,0 12 0,0-5 0,1 1 0,1-4 0,0-3 0,1 2 0,3 8 0,15-38 0,-10-4 0,13-6 0,-16-1 0,14-12 0,-10 8 0,12-6 0,-1 16 0,-5 6 0,15 11 0,-18-3 0,2 4 0,-10-6 0,-1 11 0,-5-8 0,-4 9 0,-7-9 0,-5-1 0,-3 1 0,-8-1 0,-3 0 0,1-4 0,-1-1 0,-1 3 0,0-2-395,-13-3 395,27-8 0,4-2 0,-1-2 0</inkml:trace>
  <inkml:trace contextRef="#ctx0" brushRef="#br0" timeOffset="338933">5417 1392 5734,'7'26'0,"-1"0"0,6 21 0,-5-23 0,0 0 0</inkml:trace>
  <inkml:trace contextRef="#ctx0" brushRef="#br0" timeOffset="339530">5196 2166 5734,'7'29'0,"-1"1"0,4 10 0,11 4 0,-10-29 0,13 9 0,-12-15 0,14 5 0,-9-10 0,11-1 0,-12-4 0,7 2 0,-3 12 0,-5-1 0,-3 9 0,-14-6 0,-14 12 0,6-11 0,-10 6 0,5-14 0,0-5 0,-7-1 0,1-11 0,6 0 0,-2-3 0</inkml:trace>
  <inkml:trace contextRef="#ctx0" brushRef="#br0" timeOffset="339927">5486 2320 5734,'26'-6'0,"2"1"0,-3 4 0,-5 0 0,4 9 0,-18-2 0,-4 9 0,-6-7 0,-11 17 0,8-12 0,-4 14 0,12-15 0,3 1 0,2-4 0,6 5 0,-4-4 0,5 6 0,-5-4 0,-5-1 0,-7 11 0,-2-11 0,-5 6 0</inkml:trace>
  <inkml:trace contextRef="#ctx0" brushRef="#br0" timeOffset="340629">5115 3323 5734,'3'33'0,"0"0"0,0-1 0,-1-5 0,-1-11 0,1 0 0,-2-6 0,4-8 0,-1-2 0,7-12 0,12-11 0,-3 4 0,19-8 0,-20 20 0,13 7 0,-14 26 0,-5-9 0,-5 13 0,-9-22 0,-10 11 0,2-9 0,-21 5 0,11-14 0,-9-5 0</inkml:trace>
  <inkml:trace contextRef="#ctx0" brushRef="#br0" timeOffset="340835">5307 3476 5734,'13'3'0,"-3"1"0,-1 1 0</inkml:trace>
  <inkml:trace contextRef="#ctx0" brushRef="#br0" timeOffset="363848">9209 11656 5734,'5'31'0,"3"13"0,-5-26 0,4 9 0,1-1 0,-4-11 0,5 9 0,3 3 0,1-5 0,1 0 0,5 12 0,6 5 0,-18-26 0,10 9 0,-7-7 0,8 8 0,-11-17 0,2 3 0,2-2 0,0 0 0,3-1 0,-2-3 0,2-2 0,1-1 0,0-1 0,3-2 0,-2 0 0,13-2 0,-12 0 0,18-7 0,-20 5 0,19-17 0,-23 14 0,9-10 0,1-20 0,-13 21 0,4-18 0,-2-5 0,-9-3 0,0 16 0,0 2 0,-4-9 0,-1 15 0,-3-13 0,2 10 0,-4-12 0,-4-1 0,6 13-268,-6-11 268,7 23 0,-11-20 0,5 12 0,-7-12 0,8 17 0,-12-16 0,11 15 0,-12-16 0,4 7 0,-9-6 0,4 3 0,4 10 0,0 3 0,7 6 268,-13-6-268,-4 4 0,11 6 0,-29-2 0,27 12 0,-7 3 0,1 31 0,15-18 0,-9 21 0,13-15 0,-2 21 0,4-13-785,-1 12 785,6-26 0,2-1-304,2 26 304,0-20 0,0 0 0,1 0 0,-1-8 0,3 12 0,-2-15 0,1 5 0</inkml:trace>
  <inkml:trace contextRef="#ctx0" brushRef="#br0" timeOffset="366116">14254 12632 5734,'-34'2'0,"11"3"0,-11 2 0,6 14 0,13-9 0,-7 8 0,-1 14 0,14-19 0,-8 16 0,2 2 0,8-15 0,-8 23 0,7 0 0,4-20 0,-3 21 0,5-15 0,1 1 0,-1 0 0,1-1 0,6 11 0,-2-15 0,7 25 0,-4-27 0,4 9 0,0 1 0,0-4 0,-2-3 0,2 0 0,7 6 0,-8-14 0,9 12 0,-12-19 0,8 7 0,-4-6 0,5 5 0,-6-7 0,4 3 0,13 7 0,-8-6 0,13 7 0,-20-13 0,25 3 0,-17-7 0,29-4 0,-25-3 0,5-2 0,-13-1 0,8-7 0,-8 5 0,7-7 0,-8 1 0,7-13 0,-5 6 0,3-5 0,-11 12 0,-1 3 0,9-18 0,-9 16 0,6-12 0,-6 11 0,1-13 0,-1 8 0,-1-13 0,-4 20 0,-1-27 0,-1 23 0,-1-18 0,0 23 0,-5-25 0,3 18 0,-6-17 0,-1-2 0,3 15 0,0-1 0,-2-1 0,-6-9 0,6 18-209,-7-17 209,9 22 0,-20-28 0,15 21 0,-16-21 0,19 28 0,-12-13 0,9 10 0,-10-8 0,-5 3 0,11 10 0,-13-8 0,-12 6 0,21 7-22,-19-5 22,26 8 0,-14 2 0,9 2 0,-13 1 0</inkml:trace>
  <inkml:trace contextRef="#ctx0" brushRef="#br0" timeOffset="368253">14479 12586 5734,'4'-30'0,"0"0"0,2-15 0,-4 21 0,-2 11 0,-2-14 0,-1-3 0,-1-1 0,-3-5 0,-2 0 0,-1 1-761,1 2 1,-1 2 760,-1 3 0,-7-5 0,-1-1 0,1 2 0,-1 0 0,-2-3 0,-8-5 0,2 4 0,2 1-506,-4-4 1,2 3 505,12 15 0,-6-5 0,0-1 0,-1 0 0,2 1 0,-1 0 0,0 2 0,-9-8 0,6 6-475,-4-3 475,14 15 0,0 1 927,1 0-927,-17-13 0,14 11 1449,-14-11-1449,18 15 0,-21-16 0,16 12 0,-16-12 0,-5-3 0,19 15 631,-20-14-631,18 14 0,0 1 0,0 1 0,1-1 0,-4-1 0,-2 1 0,0 1 0,0-1 0,0 1 0,-3-2 0,-5 0 0,1 1 0,0 0 0,-5-2 0,-3 0 0,12 6 0,1 1 0,-13-5 0,14 5 0,-1 1 0,-17-6 0,19 7 0,0 0 0,0 0 0,0 0 0,-22-5 0,15 5 0,-5-1 0,5 2 0,-14-4-610,12 3 0,-4 0 1,7 0 609,3 2 0,-4 0 0,-1-1 0,-4 0-527,4 0 0,2 1 527,4 0 0,-14 1 0,-3-1 0,3 1 0,-3-1 0,3 2 0,14 1 0,-17 0 0,-3 1 0,2 0 0,10 0 0,-7 0 0,1 0 0,-4 2 0,3 1 0,10-2 0,0 1 0,-9 1 0,4-1 0,5 1 0,0 1 0,-2 0 0,-11 1 0,8-1 0,-4 2-91,2 0 1,1 0 90,2 0 0,-2 1-793,-9 1 1,-5 0 0,6 0 792,12-2 0,2 1 0,-16 1 0,5 0 551,16-2-551,-1 0 408,0 0-408,1 1 0,-5 0 0,-1 1 0,-3 1 0,5-2 0,-1 1 0,-5 1 0,9-1 0,-8 2 0,2-1 0,9-1 0,-2 0 0,-12 4-218,14-3 1,1-2 217,3 1 2637,-1-1-2637,-7 2 0,0 1 0,-1 0 0,-1-1 0,0 2 0,-2 0 0,9-3 732,-7 4-732,-1 9 0,8-3 0,-7 5 542,15-6-542,3-4 1006,2-2-1006,0 1 0,5-4 0,1-2 0,0 2 0,-1-2 0,5-5 0,1-4 0,11-32 0,-5 17-323,7-20 323,-7 24 0,11-30 0,-8 22 0,9-21 0,-4 17 0,4-14 0,-4 11 0,2-3 0,-10 21 0,-1 2 0,-20 34 0,4-3 0,-1 2 0,-3 4 0,0 0-315,2 0 0,1-2 315,0-3 0,-10 22 0,10-22 0,-7 16 0,9-18 0,2-2 0,-1 2 0,0-2 0,5-8 0,-1 2 953,10 0-953,4-4 0,5 2 0,26-7 0,-6-3 0,14-1 0,-11-1 0,1-1 0,3-1 0,-10 2 0,-1-1 0,10 0 0,-1 0 0,7-1 0,-32 1 0,5-2 0</inkml:trace>
  <inkml:trace contextRef="#ctx0" brushRef="#br0" timeOffset="369347">14251 12296 5734,'7'6'0,"0"2"0,1 2 0,5 12 0,-1 4 0,0 1 0,5 12 0,0 4 0,-4-8 0,-1-3-1003,-2-2 0,1-1 1003,1 2 0,0-3 0,-2-7 461,0-2-461,14 18 0,-12-20 0,12 13 0,2-29 0,-13-3 0,13-5 0,-13-8 0,4-10 0,4-6 0,-2 2 0,-5 9 0,1-1 515,4-8 0,1-3 0,0 2-515,-1 4 0,-2 2 0,-1 2 0,0-1-563,2-3 1,0 1 562,7-10 0,-13 17 0,-1 1 0,6-13 0,-8 11 0,7-15 0,-11 19 0,0-9 0,-6 7 0,-1 2 0,-3 3 0</inkml:trace>
  <inkml:trace contextRef="#ctx0" brushRef="#br0" timeOffset="382584">16123 5031 5734,'-7'-6'0,"14"-12"0,0 8 0,14-6 0,9 0 0,16-3 0,1 2 0,-13 4 0,0-1 0,6 0 0,4-1 0,-9 3 0,-9 5 0,17-3 0,-34 14 0</inkml:trace>
  <inkml:trace contextRef="#ctx0" brushRef="#br0" timeOffset="382780">16206 5178 5734,'20'11'0,"0"-4"0,-1-10 0,17-3 0,2 0 0,-6 2 0,5-2 0,-2 2 0,-15 1 0,-1 2 0,5-1 0</inkml:trace>
  <inkml:trace contextRef="#ctx0" brushRef="#br0" timeOffset="383600">17842 4193 5734,'-7'22'0,"-4"26"0,2-8 0,4-5 0,0 7 0,0-3 0,2-4 0,0 2 0,1-1 0,0 6 0,0-1 0,1-5-1604,0-3 0,0-1 1604,1 13 0,1-6 0,-1-17 939,-1 25-939,1-24 128,-1 18 1,-6-33 0,0-2 0</inkml:trace>
  <inkml:trace contextRef="#ctx0" brushRef="#br0" timeOffset="383930">16857 5218 5734,'39'-1'0,"0"0"0,0 0 0,-2 0 0,1 0 0,3-1-656,-3 1 1,2-1-1,3-1 1,0 1 0,0-1 220,0 1 0,1 0 1,0-1-1,1 1 0,4-1 435,-8 1 0,2 0 0,3-1 0,0 1 0,1 0 0,-2-1 0,-1 1 0,-2 0-57,8 0 0,-4-1 1,-1 1-1,2-1 1,3 1 56,-5 0 0,5-1 0,2 0 0,1 1 0,-1-1 0,-2 1 0,-5 0 0,-7 0 0,7-1 0,-7 1 0,1 0 0,8-1 0,2 1 0,-1-1 0,2 0 0,1-1 0,-7 1 0,-10 0 0,-2 1 0,4-1 0,2 1 0,-9-2 0,-11-6 0,-25-5 0,-4 1 0,-24-3 0</inkml:trace>
  <inkml:trace contextRef="#ctx0" brushRef="#br0" timeOffset="384400">17057 5637 5734,'-1'30'0,"0"-1"0,1 5 0,-2 1 0,0 1 0,2-2 0,1-1 0,2 6 0,0-4 0,-1-7 0,0 1 0,1 10 0,1 6 0,-1-9 0,0-4-323,0 2 323,-3-23 80,1 7-80,0-7 0,2-1 0,0-11 0,5-7 0,1-2 0,1-2 0</inkml:trace>
  <inkml:trace contextRef="#ctx0" brushRef="#br0" timeOffset="384681">17661 5672 5734,'25'39'0,"-8"-15"0,-9 9 0,-2 10 0,-1-6 0,-1-11 0,-1-2-1069,2 10 0,0-2 1069,-1-4-86,1 6 86,-1-9 232,1 3 1,-1 0-233,-2-5 0,-1 16 0,-10-35 0,-5-5 0</inkml:trace>
  <inkml:trace contextRef="#ctx0" brushRef="#br0" timeOffset="384914">17471 6044 5734,'30'-37'0,"9"13"0,3 5 0,-1 8 0,-2 1 0,4 0 0,-4 3 0,2 1 0,-4 0 0,-11 2 0,2-1 0,9-1 0,9-2 0,-2 0 0,-9 1 0,-1 1 0,2-1 0,-4-1 0,-14-5 0,-9 4 0,5-7 0</inkml:trace>
  <inkml:trace contextRef="#ctx0" brushRef="#br0" timeOffset="385358">18524 5749 5734,'22'23'0,"-4"-5"0,-5-10 0,12-3 0,2-8 0,1-2 0,10 1 0,-7-5 0,-2-3 0,5-21 0,-13 6 0,0-8 0,-62 14 0,11 31 0,-3 11 0,0-4 0,-2-10 0,0 2-525,2 10 1,-1 7-1,10-4 525,11 0 0,8 13 0,6 2 0,19 4 0,-13-6 0,5-4-730,34-12 730,-20-16 0,16-8 0,2-3 0,-10-1 0,4-1 0,-4-2 0,-18-1 0,-1-1 0</inkml:trace>
  <inkml:trace contextRef="#ctx0" brushRef="#br0" timeOffset="385852">18943 5457 5734,'11'-4'0,"0"1"0,27 0 0,5 2 0,-10 0 0,2-1 0,9-1 0,-9 1 0,-8 0 0,22-1 0,-32 1 0,-5 0 0,-3-3 0,-4-2 0</inkml:trace>
  <inkml:trace contextRef="#ctx0" brushRef="#br0" timeOffset="386484">19724 5280 5734,'-12'-20'0,"-19"27"0,1 10 0,11-1 0,0 3 0,2 6 0,3 1 0,0-1 0,1 0 0,2-2 0,9-10 0,35-2 0,-17-9 0,14-7 0,0-6 0,-4-12 0,6-4 0,-8 3 0,0 0 0,-8 9 0,6-3 0,-3 31 0,-7-5 0,8 14 0,-5-1 0,-1 1 0,0-2 0,0 1 0,0 0 0,4-3 0,-7-14 0,5 4 0,-9-16 0,-3 1 0</inkml:trace>
  <inkml:trace contextRef="#ctx0" brushRef="#br0" timeOffset="386917">19973 4751 5734,'25'-7'0,"-1"0"0,2-1 0,4 1 0,1 1 0,7-2 0,-11 2 0,9-1 0</inkml:trace>
  <inkml:trace contextRef="#ctx0" brushRef="#br0" timeOffset="387100">20073 4866 5734,'27'0'0,"-1"0"0,5 1 0,-6-3 0,0-1 0,-5 0 0,-1 0 0</inkml:trace>
  <inkml:trace contextRef="#ctx0" brushRef="#br0" timeOffset="389598">13151 3906 4029,'33'-10'0,"1"0"0,-1 0 0,7-2 0,3-1 0,6-1 0,-11 3 0,6-2 0,4 0 0,2-2 0,1 1 0,-1 0 0,-3 0 0,-4 2-656,2-1 1,-4 1-1,-1 1 1,1-1 0,5-1 571,-7 2 0,4-1 1,3-1-1,1 0 1,0 0-1,0 0 1,-1 0-1,-3 1 1,-4 1 83,8-2 0,-3 1 0,-3 1 0,-1 0 0,-1 0 0,0 0 0,-2 1 0,1 0 0,4-2 0,-2 0 0,6 0 0,2-2 0,1 0 0,-1 0 0,-4 1 0,-6 2 0,6-2 0,-7 2 0,4-1 0,-2 0 0,4 0 0,1-1 0,-2 0 0,-6 2 0,9-2 0,-6 1 0,-8 2 0,-4 0 0,9-3 0,-31 7 0</inkml:trace>
  <inkml:trace contextRef="#ctx0" brushRef="#br0" timeOffset="389817">13634 3883 4118,'46'-14'0,"0"0"0,0 0 0,0 1 0,0-1 0,0 0 0,0 0 0,-1 1 0,1-1 0,-2 1 0,0 0 0,0 0 0,-1 0 0,0 0 0,1 1 0,5-2 0,1 0 0,1-1 0,-3 2 0,-2 0 0,-5 2-1093,4-1 1,-5 1 0,4-1 923,-1 0 1,5-1 0,0 0 0,-2 0 0,-7 3 168,8-2 0,-10 2 0,1 0 0,-9 2 0,1 0 0</inkml:trace>
  <inkml:trace contextRef="#ctx0" brushRef="#br0" timeOffset="390092">13554 4077 4331,'45'-14'0,"1"0"0,-1 1 0,0-1 0,1 0 0,-1 0 0,1 1 0,-1-1 0,0 0 0,1 1 0,-1-1 0,1 0 0,-1 0 0,2 0 0,0 0 0,0 0 0,-1 0 0,0 0 0,-1 1 0,-2 1 0,-3 0 0,-2 1 0,-2 1-820,16-5 1,-8 4 0,-1-1 0,5 0 736,-3 1 0,3-2 0,2 0 1,0 1-1,-1-1 0,-4 2 83,-3 0 0,-3 1 0,-1 0 0,2 0 0,4-1 0,-2 0 0,3-1 0,4-1 0,0 0 0,0 0 0,-1 0 0,-3 1 0,-4 1 0,9-3 0,-4 2 0,-3 0 0,3-1 0,-3 1 0,2-1 0,0 1 0,-2 0 0,-3 0 0,6-1 0,-3 0 0,-6 2 510,-8 1 0,-3 2-510,-2-1 0,0 0 0,13-5 211,-12-2 0,-15 8 1,4-5-1</inkml:trace>
  <inkml:trace contextRef="#ctx0" brushRef="#br0" timeOffset="391650">15442 3624 5734,'43'8'0,"1"1"0,-1 0 0,0-3 0,4 1 0,-3-2 0,-7-1-1639,-8-3 1,-1-1 1421,3 1 0,4 0 0,-1-1 217,9 0 0,-3-1 0,-14 0 0,1 0 0,9 0 0,7-2 0,1 1 0,-7 0 0,-4-1 0,-1 0 0,8 0 0,3 0 0,-6 0 0,10-3 186,-11 0 1,7-1 0,0 0-187,5-1 0,1 0 0,0 0-598,0 0 0,-1 0 0,-1 0 598,-3 1 0,0 0 0,-8 1 0,7 0 0,-2 0 0,-6 2 0,5 0 0,-3 0 0,-8 0 0,0 1 463,5-1 0,4 0 0,0 0-463,6 1 0,0 0 0,-5 1 0,-8 0 0,0 1 0,9-2 0,5 1 0,-2 0 0,-7 2 0,-2 1 0,-3 0-432,-5 0 0,0 0 432,24 0 0,-3 1 0,-16 1 2776,1 0-2776,7 2 0,1 1 0,5 1-745,-3 0 0,-2-1 745,-2 2 0,-7-1 0,6 2 0,-3-1 0,-9-2 0,1 0-2,10 3 0,4 2 1,-2 1 1,7 6 0,-4 0 0,-13-6 0,0 0 187,13 7 0,-4-1-187,-12-3 0,1 0 0,-1 1 0,1 0 0,4 3 0,-6-4 0,0 1 0,-3-1 0,0 0 0,2 5 0,0 0 0,-1-3 0,-1 1 0,-1 2 0,-1 0 1570,8 15-1570,-3-3 0,2 3 0,-3-3 0,-15-19 7,7 7-7,-11-12 1405,1 0-1405,15 26 0,-12-19 0,8 12 0,1 3 0,-2 0 0,5 6 0,-8-10 0,-4-7 0,-1-4 0,5 13 0,7 16 0,-5-12-803,6 13 803,-11-25 0,3 5 0,1 2 0,6 16 0,-6-16 0,0 2 0,4 7 0,-1-2 0,-2-5 0,-2-2 0,2 2 0,-1-4 0,-2-2 0,2 3 0,1 1 0,-1-2 0,-5-8 0,3 3 0,2 4 0,-6-11 0,4 9 0,-7-14 803,2 1-803,-4-4 0,-13-23 0,-18-21 0,2 2-501,9 14 1,1 3 500,4 5-630,-16-17 630,15 17 0,-13-14 0,17 18 0,1 1 0,8 16 932,5 3-932,7 12 0,17 16 0,-15-20 331,14 16-331,-15-21 0,-1-2 0,13 7 0,17-2 0,-9-2-542,9-5 542,-24-10-9,9-6 1,3-4 8,-6 2 0,1-1 0,7-3 0,-1 0-318,7-8 318,-19 10 0,-1 0 0,4-4 0,0-1 0,0-1 0,3-2 522,13-12-522,-29 24 0,-1 0 18,0 1-18,-1-1 176,6-9 0,-5 5 0,3-7 1</inkml:trace>
  <inkml:trace contextRef="#ctx0" brushRef="#br0" timeOffset="393005">21094 4887 5734,'5'-7'0,"5"4"0,9-1 0</inkml:trace>
  <inkml:trace contextRef="#ctx0" brushRef="#br0" timeOffset="393149">21638 4963 5734,'29'-3'0,"0"0"0,-3 0 0,-1 1 0,4-5 0,-6 3 0</inkml:trace>
  <inkml:trace contextRef="#ctx0" brushRef="#br0" timeOffset="393304">22633 5033 5734,'29'0'0,"0"0"0,-2 0 0,-4-1 0,-6-2 0,0 0 0,2-1 0</inkml:trace>
  <inkml:trace contextRef="#ctx0" brushRef="#br0" timeOffset="393521">23442 5082 5734,'43'2'0,"-5"0"0,-26-3 0,-1 0 0</inkml:trace>
  <inkml:trace contextRef="#ctx0" brushRef="#br0" timeOffset="400947">14120 3130 5734,'-6'12'0,"3"5"0,0 9 0,1 13 0,2-20 0,0 19 0,0-19 0,1 7 0,0 0 0,-1-3 0,1 19 0,0-25 0,-1 1 0,0 5 0,0-6 0,0-2 0,0-5 0,-1-10 0,0-3 0,-2-11 0,4-21 0,1-1 0,-1 9 0,1 0 0</inkml:trace>
  <inkml:trace contextRef="#ctx0" brushRef="#br0" timeOffset="402221">14691 7564 5734,'-11'4'0,"7"-7"0,38-21 0,-18 10 0,5 0 0,2 1 0,0 8 0,-8 6 0,6 0 0,-13 27 0,-6-10 0,-3 19 0,-9-5 0,-3 1 0,3-9 0,0 1-627,-4 10 0,-1-1 627,-2 2 0,1-4 0,4-9 0,-2 4 0,3-4 0,11-13 0,25-4 0,-7-7-413,23-9 413,-22 3 0,9-2 0,2-1 0,-2 1 0,0 0 0,-2 0 0,-12 4 1195,0 1-1195,2-2 0,3-1 0,-4 1 0,-2-2 0,-9 1 0</inkml:trace>
  <inkml:trace contextRef="#ctx0" brushRef="#br0" timeOffset="409799">14166 1918 5734,'25'-11'0,"0"-1"0,8-4 0,-2 1 0,-3 2 0,-4 0 0,4-2 0,5-5 0,-2 1 0,6-3 0,-8 4 0,-2 1 0,0-3 0,-14 11 0,10-10 0,-34 6 0,4 6 0,-15-3 0,9 8 0,-11 2 0,5 1 0,-14 1 0,14 0 0,-26 2 0,25-2 0,8-3 0,55-8 0,4 0 0,-14 3 0,-2 1 0,1 3 0,-11 3 0,-6 3 0,-6 3 0,7 20 0,-8-9-314,5 16 314,-12-15 0,0 0 0,-2 7 0,-1 1 0,1 0 0,-1-1 0,0-2 0,1-9 0,-2 11 0,5-20 0,0 6 0</inkml:trace>
  <inkml:trace contextRef="#ctx0" brushRef="#br0" timeOffset="410319">15069 1552 5734,'-40'10'0,"5"2"0,15 2 0,1 5 0,-8 14 0,0 2 0,7-13 0,1 1 0,-2 12 0,11-6 0,25-23 0,13-4 0,13-20 0,2-6 0,-3 4 0,2-4 0,-4 1 0,-24 14 0,5 14 0,-11 1 0,-2 17 0,-6 6 0,-1 2 0,0-2-419,1 3 0,-1-1 419,1-12 0,0 7 0,-1 3 0,0-6 0,1 0 0,-1-12 0,1-2 0,2-6 0,0-4 0</inkml:trace>
  <inkml:trace contextRef="#ctx0" brushRef="#br0" timeOffset="411683">14272 6596 5734,'19'-14'0,"1"-1"0,9-9 0,1-1 0,2-1-510,0-2 1,1 1 509,1-3 0,-15 13 0,0-1 0,13-10 0,-2 0 0,-18 17 328,6-7-328,-4 5 168,7-7-168,-11 9 0,-13 0 0,-31 13 0,-2 4 0,-2 1 0,11-2 0,1 1 261,-9 4 1,6-2-262,18-5 0,16-8 0,4 1 0,25-11 0,7-2 0,-7 4-126,2-2 1,0 1 125,-7 4 0,7 2 0,-3 2 0,-5 4 0,-6 8 0,0 18 0,-7-6-286,2 12 286,-12-13 243,-1-1-243,2 32 0,-3-25-351,1 22 351,-3-31 0,1 7 0,6-14 0,4 5 0</inkml:trace>
  <inkml:trace contextRef="#ctx0" brushRef="#br0" timeOffset="412134">15123 6035 5734,'10'-14'0,"12"-12"0,-5 9 0,7-6 0,-11 16 0,13 0 0,-12 5 0,14 4 0,-20 5 0,-9 37 0,-4-19 0,-1 0 0,-3 3 0,-9 2 0,-1-2 0,2 1-370,-1-2 1,2-3 369,7-13 0,-5 10 0,9-9 0,1 4 0,16-11 0,12-3 0,2-1 0,2 1 0,-2 0 0,-1 1 0,3 6 0,-12-3 0,21 25 0,-28-18 739,5 15-739,-17-18 0,-5-1 0,-13 3 0,-5-1 0,-1 0-421,-2 0 0,0-1 421,2-5 0,0-1 0,0-1 0</inkml:trace>
  <inkml:trace contextRef="#ctx0" brushRef="#br0" timeOffset="426453">21326 196 5734,'-28'26'0,"10"-8"0,-8 14 0,-6 10 0,4-5 0,12-15 0,1 1-1093,-7 10 1,-4 5 0,7-7 764,4 0 401,2 8 0,2 4-73,6-16 0,0 1 0,-4 13 0,4 1 300,11-5 0,5-2-300,0-11 0,3-1 0,9 12 0,3-4 0,7-1 0,-6-22 0,-2-5 0,-6-7 0,12-5 0</inkml:trace>
  <inkml:trace contextRef="#ctx0" brushRef="#br0" timeOffset="427604">21459 366 5734,'-4'27'0,"2"-8"0,-4 27 0,3-19 0,-1 11 0,2-8 0,-1 0 0,0 3 0,0 3 0,-1 1 0,1 4 0,0-4 0,1-7 0,1-18 0,0-2 0,-1 1 0,0-8 0,0-3 0</inkml:trace>
  <inkml:trace contextRef="#ctx0" brushRef="#br0" timeOffset="427924">21744 376 5734,'29'37'0,"0"0"0,-4-9 0,0 0 0,-1-1-1269,1 1 1,-1-1 1268,4 1 0,-5-6 0,-13-12 767,0-1-767,5 4 0,-6-11 0,5 1 0</inkml:trace>
  <inkml:trace contextRef="#ctx0" brushRef="#br0" timeOffset="428174">22121 411 5734,'-17'19'0,"1"0"0,-10 11 0,5 2 0,3 1 0,0-4 0,2-1 0,1-1 0,-1 0 0,4-8 0,-6 10 0,8-14 0,-1-8 0,7-9 0,1-7 0</inkml:trace>
  <inkml:trace contextRef="#ctx0" brushRef="#br0" timeOffset="428663">22279 320 5734,'13'-11'0,"6"-2"0,2 4 0,10 6 0,2 2 0,-4 1-220,-1 2 1,-4 3 219,-20 5 0,-12 28 0,3-18 0,-10 21 0,6-28 0,-7 14 0,7-14 108,-5 11-108,10-17 0,2 2 0,21 6 0,-4-2 0,13 3 0,-9 3 0,-2 1 0,-5-3 0,-3 14 0,-5 0 0,-14-12-494,-13 16 494,2-24 0,-2 0 0,-14-3 0,-1-1 0,3-1 0,-6-2 0,3-3 0,20-6 0,-3-6 0,9 1 0</inkml:trace>
  <inkml:trace contextRef="#ctx0" brushRef="#br0" timeOffset="428961">22589 6 5734,'28'34'0,"0"0"0,0-1 0,0 1 0,0 0 0,0 0 0,9 3 0,-2-3 0,-5 3-820,-10-1 1,-3 3 0,-3-1 0,-7-9-244,-9 6 1063,-4 0 0,-5-3 0,-4 5 0,1-4 0,3-8 0,0-1 0,-2 7 0,-3 3 0,-2-4-263,-11-1 1,1-6 262,0-1 0,-1-2 0,1-3 0,12-15 0</inkml:trace>
  <inkml:trace contextRef="#ctx0" brushRef="#br0" timeOffset="430019">23210 559 5734,'-7'4'0,"4"-5"0,-3 6 0,1 4 0,-1 0 0,-2 8 0,5-8 0,0 1 0,12-6 0,-3-3 0,8-5 0,-7-9 0,-4 3 0,-3-8 0,-2 8 0,-1-2 0,0 4 0</inkml:trace>
  <inkml:trace contextRef="#ctx0" brushRef="#br0" timeOffset="430401">23931 60 5734,'-34'32'0,"-1"3"0,14-7 0,-4 8 0,0 2 0,4-6-218,0-1 0,1 2 218,0 3 0,-3 9 0,-1 3 0,3-3 0,6-9-1154,7-9 0,2-1 1154,-2 7 0,1 4 0,3-7 0,9-3 294,3-2-294,5-5 0,3-3 0,16-3 0,-4-7 0,11-1 0</inkml:trace>
  <inkml:trace contextRef="#ctx0" brushRef="#br0" timeOffset="430896">24004 299 5734,'24'-7'0,"1"0"0,16-6 0,-11 14 0,-19 3 0,9 5 0,-33 13 0,-9 5 0,-2 3 0,-1 0 0,0 0 0,7-9 0,24 2 0,7-13 0,12 2 0,3 2 0,11 9 0,3 2 0,-11 1 0,-19-12 0,7 18 0,-14-17 0,-1 12 0,-10-17 0,-4-1 0,-18 0 0,-6-2 0,0 0 0,-1-1 0,-4-2 0,-3-4 0,3-2 0,-1 0-227,1 0 0,3 0 1,18-1-1,0 0 1</inkml:trace>
  <inkml:trace contextRef="#ctx0" brushRef="#br0" timeOffset="431120">24273 351 5734,'16'-3'0,"-5"3"0,7 4 0,-5 4 0,13 9 0,12 7 0,3 1 0,-19-11 0,0 0-114,18 11 1,-1-4 113,-12-13 0,-8-3 0,5-2 0</inkml:trace>
  <inkml:trace contextRef="#ctx0" brushRef="#br0" timeOffset="431296">24665 306 5734,'-18'29'0,"0"0"0,0-1 0,-7 13 0,4-7 0,7-7 0,2-1 0,-1 1 0,1 1 0,1-2 0,-9 20 0,16-37 0</inkml:trace>
  <inkml:trace contextRef="#ctx0" brushRef="#br0" timeOffset="431722">24735 253 5734,'36'-10'0,"-1"0"0,5 7 0,-10 7 0,-21 6 0,5 14 0,-19-6 0,-1-3 0,-9 9 0,-16 6 0,12-11 0,-12 6 0,17-14 0,4-2 0,7 8 0,9-6 0,8 2 0,16 4 0,-16-8 0,11 7 0,-15-7 0,-2-1 0,2 15 0,-6-10 0,-1 10 0,-8-12 0,-2 0 0,-26 7 0,-7-1 0,9-4-227,-9 3 1,1-4-1,18-13 1,0-1-1</inkml:trace>
  <inkml:trace contextRef="#ctx0" brushRef="#br0" timeOffset="431954">25034-1 5734,'19'28'0,"2"4"0,1 0 0,-3-4 0,0-1 0,-5 4 0,-6 9 0,-5 4 0,-2-4-1639,1-7 1,-2 1 1188,1 8 0,-2 4 1,-2-6 449,-10 7-47,-3-2 1,-6-2 0,0-1 0</inkml:trace>
  <inkml:trace contextRef="#ctx0" brushRef="#br0" timeOffset="434509">22194 242 5734,'14'30'0,"0"2"0,0-2 0,3 6 0,-2-4 0,4 3 0,0 1 0,-2-2 0,5 10 0,0 0 0,-3-7 0,3 4 0,-1-3 0,-6-10 0,-3-8 0,6 8 0,-15-32 0</inkml:trace>
  <inkml:trace contextRef="#ctx0" brushRef="#br0" timeOffset="434648">22565 367 5734,'-26'36'0,"0"0"0,0-1 0,1 1 0,3-6 0,2-2 0,0 0-497,-1 2 1,0 1-1,4-6 1,3-2-1,2-3 1</inkml:trace>
  <inkml:trace contextRef="#ctx0" brushRef="#br0" timeOffset="435222">24014 339 5734,'4'43'0,"1"-1"0,4 2 0,2 3 0,-1-8-3214,6 3 3214,0 1 0,2-3 0,-3-16-15,19 10 1,-15-19 0,14 6-1</inkml:trace>
  <inkml:trace contextRef="#ctx0" brushRef="#br0" timeOffset="435386">24286 483 5734,'-15'17'0,"0"4"0,-3 6-365,-5 5 1,-3 6 0,2-2 0,-2 2 0,-1 0 0,1-1 0,0-1 0,1 1 0</inkml:trace>
  <inkml:trace contextRef="#ctx0" brushRef="#br0" timeOffset="435959">22821 1201 5734,'-4'19'0,"2"-3"0,0 11 0,0 5 0,1 0 0,1 0-1600,-1 4 1,-1 0 1599,2-3 0,0-3 0,0 3 0,0 3 0,0 0 0,0 0 468,0-1 0,0-2-468,1-12 514,1-8-514,3-11 0,2-12 0,0-5 0</inkml:trace>
  <inkml:trace contextRef="#ctx0" brushRef="#br0" timeOffset="436374">23109 1344 5734,'18'23'0,"5"2"0,6 6 0,-2-4 0,8 8 0,-3-3 0,5 5 0,-5-7 0,4 2 0,-17-13 0,0-3 0,-2-5 0,-13-18 0,-5-8 0</inkml:trace>
  <inkml:trace contextRef="#ctx0" brushRef="#br0" timeOffset="436605">23511 1355 5734,'-32'37'0,"-1"0"0,0 0 0,0 0 0,1-3 0,1-1 0,4-3 0,3 4 0,4-5 0,-3 2 0,12-15 0,-6 8 0,17-31 0,3 0 0,5-14 0</inkml:trace>
  <inkml:trace contextRef="#ctx0" brushRef="#br0" timeOffset="437038">23589 1321 5734,'42'-3'0,"1"0"0,0-1 0,8-9 0,-11 10 0,-20 38 0,-21-23 0,-7 19 0,4-17 0,-6 11 0,8-15 0,3 0 0,33 16 0,-18-13-393,24 13 393,-28-18 0,8 12 0,-9-8 0,5 8 0,-15-4 0,-29 17 0,9-11-492,-3-5 0,-2-1 492,-3-6 0,-15 2 0,8-9 0,-6-1 0,4-1 0,6 1 0,1-1 0,-6-3 0,0 1 0,0-1 0</inkml:trace>
  <inkml:trace contextRef="#ctx0" brushRef="#br0" timeOffset="437394">22459 1213 5734,'-17'29'0,"0"-1"0,0 1 0,7 7 0,3 6 0,2 3 0,2-3 0,2-6-1639,4 0 1,2 0 1190,0 2 0,0 8 1,3-3-1,6-10 448,14-9 0,3-8 0,-6-3 0,0-1 0,9 2 0,1 0 0</inkml:trace>
  <inkml:trace contextRef="#ctx0" brushRef="#br0" timeOffset="437784">23824 1092 5734,'39'24'0,"0"-1"0,0 0 0,-3 0 0,2 3 0,-1 2 0,-2 2 0,-8 0 0,-1 3 0,-2 1 0,0 0 0,0-3-1093,7 7 1,0-2 0,-1 2 496,-2 0 0,0 5 0,-2-3 0,-9-8 596,-5 6-37,-13 4 1,-4 1 36,-4-2 286,-2-1 1,-5-4-287,-26-11 0,6-9 0,10-8 0,1 0 0</inkml:trace>
  <inkml:trace contextRef="#ctx0" brushRef="#br0" timeOffset="439204">23779 1889 5734,'-7'16'0,"-1"0"0,0 13 0,1 3 0,0 1 0,0 6 0,3 4 0,8-5 0,2-3 0,1 12 0,-1-15 0,2-1 0,10 5 0,-8-25 0,11 11 0</inkml:trace>
  <inkml:trace contextRef="#ctx0" brushRef="#br0" timeOffset="439535">23742 2121 5734,'13'30'0,"1"0"0,5-4 0,5 0 0,-2-1 0,-1 2 0,0-1-949,12 4 0,-4-6 949,-17-18-316,31-14 316,-21 0 252,10-9 0,1-7-252,-14 4 0,-2-1 0,2 1 0,-2 1 0,10-15 0,-18 18 921,0 2-921,-2-6 0,-6 7 0,-2 1 0</inkml:trace>
  <inkml:trace contextRef="#ctx0" brushRef="#br0" timeOffset="440185">23518 2138 5734,'22'38'0,"-1"1"0,-8-13 0,2 0 0,13 11 0,2-2 0,-6-10 0,0-2 0,-2 0 0,1-2-762,2-2 1,-1-7 761,-6-10 0,20-10 0,2-4 0,-7 1 240,3-1 1,0-3-241,3-13 0,-19 12 37,10-13-37,-25 19 0,-5 0 0,-1 0 0</inkml:trace>
  <inkml:trace contextRef="#ctx0" brushRef="#br0" timeOffset="442572">23148 2977 5734,'-3'27'0,"0"0"0,0-1 0,1 1 0,-3 21 0,0 1-1639,3-22 1,0 0 1380,-3 21 0,2-2 258,1-2 1033,1-15-1033,0 13 0,0-22 0,1 3 0</inkml:trace>
  <inkml:trace contextRef="#ctx0" brushRef="#br0" timeOffset="442857">23052 3049 5734,'34'-30'0,"0"1"0,0 0 0,-4 0 0,-1 1 0,-3 16 0,10 43 0,-21-14 0,1 3 0,-2 1 0,-12 3 0,-16 3 0,-5 1 0,0 2 0,-5-3 0,-6-5 0,5-14 0,0-5 0,-10 3 0,-11-3 0,28-6 0</inkml:trace>
  <inkml:trace contextRef="#ctx0" brushRef="#br0" timeOffset="443570">23500 2990 5734,'6'-7'0,"-5"6"0,-6 7 0,-12 12 0,-5 11 0,-1 2 0,0 1 0,0 3 0,6 0 0,22-11 0,33-7 0,-12-12 0,-1-8 0,-1-7 0,-3-12 0,-5-2 0,2 2 0,0-5 0,-2 2 0,-10 11 0,7-9 0,-8 12 0,2 15 0,-4 1 0,-1 20 0,9 2 0,0-8 0,4 3 0,23-28 0,-22-1 0,9-13 0,-1-5 0,-10-4-714,6-16 714,-12 22-95,-5 2 95,-2 7 0,-2-2 0,-2 6 0,-12 1 0,1 3 707,-7 1-707,5 9 102,10 0-102,8 3 0,30-3 0,-11-1 0,14-3 0,-23-1 0,9-2 0,-6 1 0,10 14 0,-15-4 0,1 19 0,-6-2 0,-1-4 0,2 3 0,-3-14 0,2 0 0,10 2 0,-5-8 0,11 1 0,8-18 0,-9 2 0,9-4 0,-14 5 0</inkml:trace>
  <inkml:trace contextRef="#ctx0" brushRef="#br0" timeOffset="444848">24228 3030 5734,'-3'-14'0,"-30"13"0,16 4 0,-22 12 0,19 0 0,6-3 0,-15 25 0,33-16 0,-10 8 0,30-22 0,7-24 0,-9 1 0,-3-3 0,-1 0 0,-4 0 0,3-3 0,-10 22 0,-1 23 0,2-10 0,17 10 0,-10-23 0,18-8 0,-17 0 0,6-4 0,-5 3 0,-2 0 0,-7 9 0,-4 4 0,-3 3 0,-8 21 0,3-14 0,-4 14 0,4-14 0,11-16 0,-2 3 0,6-14 0,-3 3 0,-2 5 0,6 12 0,-3 5 0,2 6 0,-2 4 0,-4-14 0,20-6 0,-13-4 0,17-12 0,-16 6 0,0-2 0,-2 2 0,-2 2 0,-6 8 0,-7 20 0,-5 6 0,4-4 0,-5 5 0,5-1 0,34-9 0,-13-14 0,26 1 0,-6-31 0,-1-7 0,-16 15 0,-1-1-666,7-5 1,2-3-1,-5 1 666,1-14 0,-3-2 0,-7 6 0,0-7 0,-2 5 0,-2 10 0,-1 0 0,1-6 0,2-4 0,-4 5 0,-3-13 0,-8 30 0,-1-11 0,-10 47 0,-3 13 0,4-1-628,-1 3 0,1 1 628,7-1 0,10 1 0,4 9 0,0-8 0,2 5 0,1-7 0,2 5 0,0-18 0,3-25 0,3-3 0,11-17 0,-15 11 1692,12-12-1692,-17 15 0,3 7 0,-3 3 1561,1 6-1561,-2 8 0,-3-6 0,2 3 0,0-1 0,-2-3 0,1 3 0,-4-4 0,2 6 0,-3 18 0,-1-12 0,-2 13 0,-3-22 0,-1-1 0,-2-1 0</inkml:trace>
  <inkml:trace contextRef="#ctx0" brushRef="#br0" timeOffset="445009">24637 2899 5734,'3'-10'0,"1"3"0,38-5 0,-20 7 0,26-4 0</inkml:trace>
  <inkml:trace contextRef="#ctx0" brushRef="#br0" timeOffset="454130">9651 12745 5734,'-3'-7'0,"4"17"0,1 2 0,6 17 0,2 7 0,-2-7 0,2 4 0,0 1 0,1 5 0,0 1 0,-1-5-1502,1 4 1,0-1 1501,-1-2 0,0 3 0,-1-8 0,-1-4-59,7 20 59,-8-23 0,5 14 0,-8-28 0,1-8 0,-1-4 0,1-12 0,-2 3 0,1-3 0</inkml:trace>
  <inkml:trace contextRef="#ctx0" brushRef="#br0" timeOffset="455910">95 2344 5734,'0'11'0,"4"34"0,2 8 0,-1-8 0,1-11 0,3 10 0,-1-1 0,0-9-2742,5 8 2742,0-5 0,0-3 0,-2-12 821,-1-4-821,20 5 0,-15-15 444,15 0-444,-10-35 0,-7 7 0,4-11 0,-9 14 0,-3 7 0,7-4 0,-2 13 1477,11 4-1477,-1 16 0,-1 6 0,4 0-398,-4-2 0,-1-2 398,-7-8 0,9 4 0,-3-10 0,3 1 0,-5-14 0,-5-4 0,-1-13 0,-2-5 0,-3-21-854,0 14 1,-1 0 853,-5 9 0,-1-1-30,-4-9 1,-1 2 29,0-3 0,1 6 0,1 2 0,1 13 0,2 0 0,-3-7 0,2 10 0,-4 2 0,2 14 0</inkml:trace>
  <inkml:trace contextRef="#ctx0" brushRef="#br0" timeOffset="456271">601 2662 5734,'25'-21'0,"18"0"0,-26 18 0,14 0 0,-19 8 0,3 6 0,-5 19 0,-1 5 0,3 2 0,-7-1 0,-2 7 0,-2-8 0,-3-1 0,-1 11 0,0-2 0,2-20 0,3 20 0,6-37 0,19-13 0,-10-2 0,3-7 0,-2-1 0,-7 5 0,9-11 0</inkml:trace>
  <inkml:trace contextRef="#ctx0" brushRef="#br0" timeOffset="456487">943 2654 5734,'5'-15'0,"21"-12"0,-9 17 0,15-10 0,-23 15 0,0 1 0</inkml:trace>
  <inkml:trace contextRef="#ctx0" brushRef="#br0" timeOffset="456653">925 2812 5734,'28'-7'0,"0"-1"0,14-2 0,-19-1 0,-11 5 0</inkml:trace>
  <inkml:trace contextRef="#ctx0" brushRef="#br0" timeOffset="457405">1371 2231 5734,'-29'19'0,"6"-4"0,16-3 0,3-3 0,-3 33 0,3-2-502,1-2 1,1 5 501,1-6 0,1 3 0,-1 0-967,2 4 1,-1 0 0,1 0 966,-1 5 0,0-1 0,1 0-300,0-5 0,1-1 0,0 5 300,1-2 0,0 6 0,1 1 0,0 0 0,0-6-311,-1 2 0,1-4 1,0 4 310,0-9 0,0 4 0,0 2 0,0-1 0,0-2 0,0-6 0,0 3 0,1-6 0,-1 1 0,1-1 0,-1 0 0,2 5 0,1 2 0,1 5 0,1 3 0,-1 0 0,1-3 0,-1 1 0,1-2 0,-1 0 0,1 1 0,-1-3 0,1 2 0,-1 0 0,1-1 0,0-1 0,1 6 0,0 0 0,0-4 0,-1-8 0,-3-9 0,0-2 0,5 24 0,-1-1 0,0-8 0,-4-13 321,2 5-321,19-32 0,-11-2 2033,21-10-2033,-16-3 0,11-17 0,2-7 0,-9 3 0,-1-2 0,-2 8 0,2-2 0,-4 1 0,-4-6 0,1 1 0</inkml:trace>
  <inkml:trace contextRef="#ctx0" brushRef="#br0" timeOffset="458211">1348 2593 5734,'6'2'0,"3"30"0,0-6-1855,1 23 1855,-3-23 0,5 4 0,1 1 0,0-1 0,-1-1 0,2-4-24,16-7 24,-15-11 435,14 0-435,-10-23 0,-6 4 0,10-12 924,-8 19-924,5 21 0,1 8 0,0 0 260,-3 4 0,3 1-260,5-7 0,0-4 0,0-3-358,2 1 0,-1-6 358,-8-16 0,3-23 0,-1-6 0,-1-4 0,-1-1 0,-3-5 0,-14 1 0,-6-1 0,-1-2 0,-1 0 0,1-1 0,-2 1 0,-1 3 0,-2 4 0,2 15 0,-1 2 0,-3-10 0,-5 1 0,5 28 0,2 5 0,-2 3 0</inkml:trace>
  <inkml:trace contextRef="#ctx0" brushRef="#br0" timeOffset="458786">1706 3193 5734,'1'49'0,"1"-4"0,8-9 0,5 5 0,-1-6 0,6 1 0,-6-2 0,1 6 0,1-19 0,13-43 0,-17 10 0,11-18 0,-10 11 0,-2 10 0,5 6 0,0 25 0,14 17 0,-9-13 0,18 1 0,-4-48 0,-7 5 0,3-21 0,-23-7 0,-5 0 0,2 3 0,-2-7 0,-4 0 0,-10 3 0,3 16 0,-9-4 0,7 34 0,-4 4 0</inkml:trace>
  <inkml:trace contextRef="#ctx0" brushRef="#br0" timeOffset="459836">1878 2280 5734,'27'-12'0,"4"-2"0,0 1 0,-4 1 0,3-1 0,2 2 0,4 12 0,-9 2 0,-2 10 0,-1 9 0,-5 7 0,-2 7-820,-1-2 1,1 5 0,0 1 0,-2-2 494,1-1 0,-2-1 0,1 3 325,0 5 0,2 4 0,-1-1 0,-1-6 238,-1-2 0,0 3-238,0-5 0,3 9 0,2 4 0,0 1 0,-1-4 0,-3-6-228,1-1 0,-3-6 1,5 8 227,-3-7 0,3 6 0,3 5 0,1 3 0,1 1 0,0-1 0,-2-3 0,-1-5 0,-4-8-425,5 6 0,-3-7 0,2 3 425,2 6 0,4 5 0,2 3 0,-3-5 0,-4-9 0,0-5 0,-1-2 0,3 1 0,4 4 0,0 0 0,-4-4 0,0 0 0,0 0 0,5 5 0,3 3 0,-5-7 1062,-2 1-1062,-12-11 330,4 8-330,-31 3 0,-7 1 0,-2 2 0,-3 0 0,-5 1 0,-5-6 0,0-4-202,14-9 1,0-1 201,-11 9 0,3-3 0,5-7 547,11-7 1,-1-2 0,1-1 0</inkml:trace>
  <inkml:trace contextRef="#ctx0" brushRef="#br0" timeOffset="461291">1780 3972 5734,'1'17'0,"0"3"0,4 11 0,1 3 0,1 5 0,8 1 0,4 8 0,-1-9 0,1-2 0,10 6 0,-1-8 0,-13-30 0,5-18 0,0-7 0,-7 3-529,1-7 1,-2 0 528,-7 10 340,4-11-340,-3 12 174,6-1-174,11 37 0,-8-7 0,10 15 0,1-8 543,-8-15-543,12 3 0,-8-52 0,-12 13-245,-5-1 0,-2 0 245,-7-5-946,-3-1 946,-1 0 0,-1 2 0,0 3 0,0 1 0,-1 0 0,0 1 0,1 2 0,1 3 0,2 11 0,-7-8 0,2 7 0,-6-6 0</inkml:trace>
  <inkml:trace contextRef="#ctx0" brushRef="#br0" timeOffset="462055">1927 2740 5734,'6'14'0,"7"20"0,-5-17 0,8 24 0,-8-24 0,3 7 0,0 1 0,-3-4 0,11 23 0,-6-15 0,-5-9 0,-1 4 0,-10-17 0</inkml:trace>
  <inkml:trace contextRef="#ctx0" brushRef="#br0" timeOffset="463326">1908 3004 5734,'6'-9'0,"0"0"0,8-6 0,-5 4 0,11-6 0,6 26 0,-11-6 0,6 18 0,-10 12 0,-6-17 0,6 19 0,-7-20 0,0-1 0,1 0 0,6-14 0,19-19 0,-12 6 0,11-12 0,-21 15 0,-2 2 0,1-4 0</inkml:trace>
  <inkml:trace contextRef="#ctx0" brushRef="#br0" timeOffset="464089">2018 2966 5734,'4'6'0,"6"13"0,-1 2 0,6 12 0,-9-19 0,11 24 0,-11-22 0,8 14 0,-10-21 0,4 7 0,-3-5 0,2 4 0,-3-7 0,-3-9 0,0-2 0</inkml:trace>
  <inkml:trace contextRef="#ctx0" brushRef="#br0" timeOffset="464388">2098 2869 5734,'8'22'0,"9"23"0,-8-25 0,8 16 0,1 1 0,-8-17 0,4 7 0,-1-3 0,-6-13 0,2 3 0,-3-6 0</inkml:trace>
  <inkml:trace contextRef="#ctx0" brushRef="#br0" timeOffset="464756">2293 3375 5734,'9'30'0,"0"-1"0,0 0 0,3 6 0,0-1 0,-4-13 0,5 3 0,2-2 0,-1-12 0,13 13 0</inkml:trace>
  <inkml:trace contextRef="#ctx0" brushRef="#br0" timeOffset="465342">2417 3395 5734,'-1'-8'0,"1"0"0,1-1 0,6 6 0,9 11 0,-4 0 0,6 10 0,-13-10 0,2 2 0,-3-2 0,0-1 0,0 1 0,1-7 0,-4-2 0,-1-5 0</inkml:trace>
  <inkml:trace contextRef="#ctx0" brushRef="#br0" timeOffset="466140">2242 3609 5734,'20'-17'0,"-9"10"0,23 0 0,-20 15 0,-1 16 0,-1 3 0,-4-3 0,0 24 0,-5-28 0,-1-7 0,1 6 0,0-9 0,17-14 0,-10 2 0,20-17 0,-20 10 0,15-23 0,-13 14 0,9-15 0</inkml:trace>
  <inkml:trace contextRef="#ctx0" brushRef="#br0" timeOffset="466334">2520 3412 5734,'11'42'0,"0"0"0,0 0 0,-2-8 0,0 0 0,0 0 0</inkml:trace>
  <inkml:trace contextRef="#ctx0" brushRef="#br0" timeOffset="466867">2465 4037 5734,'15'-7'0,"19"31"0,-19-10 0,11 21 0,-33-15 0,5-9 0,-3 3 0,2-1 0,1-1 0,2 0 0,6-5 0,10-1 0,0-2 0,3 1 0,-2 6 0,-10-2 0,1 4 0,-29 15 0,10-16 0,-16 14 0,-1-14 0,7-6 0,-13-1 0,12-8 0</inkml:trace>
  <inkml:trace contextRef="#ctx0" brushRef="#br0" timeOffset="467062">2591 3981 5734,'17'27'0,"1"9"0,-10-12 0,2 3 0,0 1 0,1 3-829,-2-7 0,0-1 829,0 1 0,7 12 0,-7-15 0,5 9 0</inkml:trace>
  <inkml:trace contextRef="#ctx0" brushRef="#br0" timeOffset="480347">14099 10571 5734,'36'3'0,"-3"-1"0,-13-2 0,0-1 0,9-1 0,1-1 0,0 0-526,1-1 0,-2 1 526,-9-1 63,17-2 0,-15 4 0,14 0 0</inkml:trace>
  <inkml:trace contextRef="#ctx0" brushRef="#br0" timeOffset="480557">14235 10798 5734,'38'5'0,"-1"0"0,3-1 0,-4-2 0,0-7-1224,-1-1 1224,-8 3 97,5 1 1,-11 4 0,11 1 0</inkml:trace>
  <inkml:trace contextRef="#ctx0" brushRef="#br0" timeOffset="481009">15287 10421 5734,'3'30'0,"0"1"0,-1-4 0,0 2 0,0 13 0,0 3 0,3 3 0,1 1 0,-2-1 0,0-1-690,2-6 1,0-9 689,-3-17 81,1 12 1,-8-15-1,-1 8 1</inkml:trace>
  <inkml:trace contextRef="#ctx0" brushRef="#br0" timeOffset="481297">14556 11248 5734,'48'-4'0,"0"-1"0,-1 1 0,1-1 0,0 1 0,-3 0 0,0-1 0,-1 1 0,-2 0 0,-4 1-768,-2 0 0,-4 0 0,6-1 768,-2 2 0,6-1 0,5 1 0,0-1 0,1 0 0,-4 1 0,-4-1-428,0 1 1,-4 0-1,-1 0 1,6 0 427,-1 0 0,5-1 0,3 1 0,1 0 0,-1-1 0,-3 1 0,-6 1 0,13-1 0,-6 1 0,-4 0 0,5 0 0,-3 0 0,7 0 0,-8 0 0,-17 0 206,-8-1 0,-11 1 0,-11 1 0</inkml:trace>
  <inkml:trace contextRef="#ctx0" brushRef="#br0" timeOffset="481696">15170 11496 5734,'-11'36'0,"1"0"0,-2 8 0,3 2 0,7-8 0,3 2 0,-1-2 0,-2 5 0,1 0-254,1-6 1,2 1-1,-1-7 254,0 1 61,5-45 1,-2 5 0,5-23 0</inkml:trace>
  <inkml:trace contextRef="#ctx0" brushRef="#br0" timeOffset="481977">15496 11463 5734,'6'29'0,"1"1"0,0-4 0,-1 1 0,2 21 0,-1 0 0,0-5-1093,-1-8 1,0 4 0,-1-7 1029,-2-6 63,0 4 971,-1-11-971,2 19 535,-1-19-535,-3 8 0,-3-25 0,-5-8 0</inkml:trace>
  <inkml:trace contextRef="#ctx0" brushRef="#br0" timeOffset="482240">15310 11831 5734,'47'-16'0,"0"-1"0,0 1 0,0-1 0,0 1 0,0-1 0,-1 1 0,4-2 0,-1 1 0,-4 1 0,-8 3 0,-12 3 0,-4 2 0,18-14 0,-31 13 0,1-4 0</inkml:trace>
  <inkml:trace contextRef="#ctx0" brushRef="#br0" timeOffset="482678">16059 11569 5734,'34'23'0,"-4"-4"0,-18-14 0,23 3 0,-17-6 0,9-3 0,-1-3 0,-10-3 0,6-17 0,-1-4 0,-10 6 0,1-2 0,-3 0 0,-10 5 0,-42 7 0,22 6 0,-12 9 0,-1 11 0,15 10 0,4 9 0,1-1 0,-1-1 0,0 1-744,2 1 1,1 2-1,4-4 744,9 9 0,4-13 508,3-4-508,23 15 0,-3-17-662,11 7 662,-13-21 0,16-5 0,-21-2 0,17-3 0,-27-1 0,2-6 0,-3 1 0,1-4 0</inkml:trace>
  <inkml:trace contextRef="#ctx0" brushRef="#br0" timeOffset="483006">16408 11434 5734,'27'-9'0,"0"0"0,10-1 0,0 1 0,-11 4 0,-1 0 0,8-1 0,-1 0 0,4 1 0,-6 1 0,2 0 0,-14 3 0</inkml:trace>
  <inkml:trace contextRef="#ctx0" brushRef="#br0" timeOffset="483413">17062 11221 5734,'-33'1'0,"6"7"0,1 3 0,-2 11-937,7-8 1,2 2 936,-4 7 0,9 21 0,11-24 583,2 18-583,41-42 0,-12-7 0,17-7 0,-22-10 0,-5-2 0,-2 3 0,0-3 0,-2 1 306,-7 13-306,3-12 0,-6 36 0,1 1 0,-4 19 0,2 18 0,-1-27 0,1 14 0</inkml:trace>
  <inkml:trace contextRef="#ctx0" brushRef="#br0" timeOffset="483772">17215 11336 5734,'43'2'0,"1"0"0,-7 9 0,-12 4 0,-30 5 0,-5 14 0,4-16 0,2-5 0,-2 12 0,27-15 0,-13 3 0,23-13 0,-7-8 0,-1-3 0,-2 2-113,3-1 1,-1-1 0,-11 4 0,1-1 0</inkml:trace>
  <inkml:trace contextRef="#ctx0" brushRef="#br0" timeOffset="485302">17123 10738 5734,'5'-11'0,"3"-5"0,12-13 0,8-9 0,0 0-1017,-10 14 1,0 1 1016,0-2 0,8-11 265,-8 9-265,10-13 0,-10 12 0,1 1 0,-3 4 0,-1 0-437,3-3 0,-1 1 437,1 0 0,3-2 0,5-6 0,-3 5 0,7-9 0,-7 9 0,4-5 0,-1 4 0,0 5 0,-3 3 0,5-5 0,-6 6 0,0 1 0,10-1 0,-5 5 0,9-5 0,3 3 0,-23 11 1372,11-5-1372,-18 7 214,3-1-214,-1 1 1056,5-3-1056,-5 2 0,0-2 0,-37 0 0,11 3 0,-28 0 0,11 5 0,-8 0 0,-10 0 0,13 0 0,21 1 0,52 0 0,-10-1-541,23 2 541,-33-2 0,17 2 0,-11-1 0,15 7 0,-22 1 0,-3 3 0,-11 10 0,-7 7 0,-2 4 0,-2 10 270,1-11 1,0 1-271,2-7 0,1-4 0,1-3 0,-5 15 0,7-20 0,0-5 0,-2 3 0,0-6 0</inkml:trace>
  <inkml:trace contextRef="#ctx0" brushRef="#br1" timeOffset="562896">11902 10361 24575,'0'0'0</inkml:trace>
  <inkml:trace contextRef="#ctx0" brushRef="#br0" timeOffset="1.15284E6">17031 11506 5734,'-5'36'0,"0"1"0,-1-4 0,2-2 0,3 8 0,4-5 0,0 6 0,1-3 0,-1-5 0,0 1 0,1 2 0,1 4 0,1-3 0,4 5 0,2-5 0,-4-9 0,1 0-350,4 16 1,1-1 349,3 5 170,-5-15-170,5 13 0,-10-27 0,4 13 0,-4-15 0,-3-5 0,-12-5 176,-16-19 0,-11-16 1,0 2-177,-6 1 0,-1 0 0,5 0 0,-2-4 0,4 6 0,3 5 0,6 5 0,6 3 0,-2-1 0,13 18 0,4-2 0,16 15 0,14 9 0,4 0 0,-2 0-287,3 3 0,1 0 287,2 0 0,-5-6 0,-1-1 0,8 8 0,-11-11 0,-2-3 0,-6-5 0,4 3 0,-3-2 0,15-7 0,-14-13 0,8-5 0,-4-9 0,-1-2 0,-2 3 0,2-2 0,-1 2 0,-5 4 0,3-3 0,0-1 0,1 1 0,14-17 0,-18 20 574,-1-1-574,14-15 0,-12 14 0,6-9 0,-10 14 0,3-3 0,-2 2 0,1 1 0</inkml:trace>
  <inkml:trace contextRef="#ctx0" brushRef="#br0" timeOffset="1.15847E6">17186 13241 5734,'28'-32'0,"-1"1"0,1-1 0,-2-4 0,0-2 0,2 0 0,4-6 0,-1 1 0,-5 5 0,-3 0 0,-4 3 0,1-3 0,-3 7 0,-9 16 0,3 17 0,-10 13 0,-1 10 0,-2 8 0,-2 13 0,-2 7 0,0-3-1093,2-16 1,0-1 0,0 2 1063,-1 5 0,-1 4 0,1-1 1,-1-4 28,-3 10 0,1-5-717,1-11 0,1-2 717,-2 8 0,-1-2 0,-2 7 0,3-13 0,-1 0 0,-4 11 0,-3 5 0,-10-30 0,13-17 2682,-18-17-2682,9-22 0,5 10 1699,2-9-1699,11 24 0,10-22 0,1 18 0,8-16 0,11 17 0,12-1 0,3 0 0,-17 6 0,1 0 0,15-5 0,7-3 0,-9 4-413,0 0 413,0-1 0,-1 2 0,-14 5 0,5-2 0</inkml:trace>
  <inkml:trace contextRef="#ctx0" brushRef="#br0" timeOffset="1.15877E6">18168 12782 5734,'-30'23'0,"-1"-1"0,0 0 0,-11 6 0,6 6 0,13 8 0,6 8 0,2-6 0,3-16 0,3 3 0,0 12 0,2 11 0,1-1 0,5-14 0,11-4 0,-1 5 0,7-8 0,19-32 0,-15-2 0,17-7 0</inkml:trace>
  <inkml:trace contextRef="#ctx0" brushRef="#br0" timeOffset="1.15933E6">18269 12940 5734,'-1'2'0,"-17"43"0,5-14-937,1 0 1,1-1 936,8-9 128,4 4 1,3 0-129,1-3 379,26 13-379,-8-47 0,1-7 0,13 2-305,-13-2 0,-5 1 305,-9 10 892,6-5-892,-3 8 261,1 1-261,-4 10 0,2 38 0,-5-20 0,-1 5 0,2 2 0,1-4 0,1-3 0,2 9 0,21-16 0,4-11 0,-8-18 0,-5-10 0,5-12 0,1-4 0,-7 2 0,-6 1 0,-5 0 0,0-1 0,8-9 0,0-1 0,-2 1 0,-6 5 0,-3 1 0,-1 12 0,-1 14 0,8-20 0</inkml:trace>
  <inkml:trace contextRef="#ctx0" brushRef="#br0" timeOffset="1.15988E6">18829 13280 5734,'7'-6'0,"27"-10"0,-15 10 0,26 0 0,-33 10 0,2 8 0,-13-3 0,-9 22 0,-2-5 0,-4 10 0,1-12 0,0-2 0,2-3 0,-2 6 0,5-2 0,12-11 0,18-5 0,7-3 0,3-6 0,5-4 0,3-2 0,-10-2 0,-3 0 0,11-4 0,-14 5 0,1-1 0</inkml:trace>
  <inkml:trace contextRef="#ctx0" brushRef="#br0" timeOffset="1.16021E6">19219 12706 5734,'20'36'0,"0"0"0,1 1 0,1 4 0,3 6 0,-7-7 0,0 2 0,-4-3-1639,-3 3 1,-1-1 1036,5-2 1,2 3-1,-10 1 602,-17 2 0,-10 1 0,-4-6-218,1-12 1,-2-5 0,-1 3 217,-1 9 0,0 2 0,-1-5 0,-9-4 0,3-8 23,9-8 1,4-4-1,1-1 1</inkml:trace>
  <inkml:trace contextRef="#ctx0" brushRef="#br0" timeOffset="1.16116E6">19745 13268 5734,'31'4'0,"1"0"0,-7-1 0,6 0 0,8 0 0,6 0 0,-2 0-1544,-1 0 1,1 0 1543,-2-1 0,4 1 0,-10-1 0,-3-2 253,-5 0-253,-1-1 0,-3 0-96,-2 0 96,-3 0 0,10-11 0,-15 3 0,5-7 0,-36-21 0,9 22 0,-10-10 0,-1 3 0,9 12 2258,-14-9-2258,18 13 540,2 7-540,14 13 132,1 1-132,9 6 0,5 4 0,-2 1 0,-1 1 0,-1-4 0,-1 0 0,-1 1 0,-6 1 0,-25 21 0,4-19-637,-4 3 0,-2-1 637,1-5 0,-5 6 0,0-1 0,4-9 0,-5 15 0,23-35 0</inkml:trace>
  <inkml:trace contextRef="#ctx0" brushRef="#br0" timeOffset="1.16163E6">20845 13563 5734,'10'-9'0,"15"-19"-820,-5-2 1,5-11 0,0-3 0,-3 8-373,2 0 0,0 0 1192,-2-2 0,5-6 0,-3 1 0,-5 11 1196,-1-2-1196,-6 10 0,1-2 0,-5 12 0,2 44 0,-8-5 130,0 6 0,-2 5-130,-7 6 0,-5 5 0,0-1 0,-2 4 0,0-2-510,2-7 0,1-2 1,-1 1 509,-3 7 0,-1 1 0,1-5 0,0-2 0,-1-2 0,-1-1 0,-2 2 0,2-4 0,2-3 0,0-1 0,-7 16 0,-1-16 0,0-42 0,11-20 0,3-6 0,-11 0 0,14-4 0,6 4 202,8 23-202,11-6 0,6 0 0,-1 3 0,2 1 1010,3-4 0,3-2-1010,-1 2 0,2-1 0,-4 2 0,-5 2 0,-1 0 0,14-9 0,1-1 0</inkml:trace>
  <inkml:trace contextRef="#ctx0" brushRef="#br0" timeOffset="1.16184E6">21673 13074 5734,'-21'42'0,"1"0"0,0 0 0,-1 0 0,3 1 0,0 5 0,0-2 0,2-3 0,5-9-1639,4-8 1,2-1 1609,-3 9 1,0 3 0,2-8 28,3-11 243,4 1 1,3-9 0,4 2 0</inkml:trace>
  <inkml:trace contextRef="#ctx0" brushRef="#br0" timeOffset="1.16225E6">21690 13312 5734,'-19'32'0,"1"0"0,-1 0 0,-8-1 0,8-2 0,28 19 0,5-30 0,0-9 0,22-23 0,-17-2 0,-4-2 0,0-4 0,0-18 0,-3 8 0,-5 7 0,0 0 0,0-10 0,-8 8 0,-2 0 0,-2-4 0,-10-3 0,3 24 0,-24 4 0,17 5 0,-19 8 0,26 25 0,4-11 0,9 16 0,34-21 0,-13-5-428,20-4 428,-21-10 0,8-3 0,-6 0 0,6-2 0</inkml:trace>
  <inkml:trace contextRef="#ctx0" brushRef="#br0" timeOffset="1.16256E6">21923 13273 5734,'27'9'0,"0"-1"0,9 9 0,-22-1 0,-16-1 0,-20 27 0,10-19 0,-1-1 0,-1 3 0,0 3 0,1-1 0,1-1 0,-3 5 0,7-1 0,29-12 0,-9-3 0,24-10 0,-5-19 0,-1-5 0,7-5 0,-3 0 0,-1-2 0,-3-6 0</inkml:trace>
  <inkml:trace contextRef="#ctx0" brushRef="#br0" timeOffset="1.16281E6">22317 13063 5734,'9'38'0,"0"0"0,-1 0 0,-1-3 0,-1-1 0,7 7 0,-1-3 0,-9 4 0,-21 1 0,-6 2 0,11-17 0,-2 0 0,-3 0 0,-4 1 0,-4-2 0,-11-4 0,-5-3 0,5-3-965,9-3 1,-1 0 964,-12 5 0,-6 0 0,9-4 0,4-6 0,-8 0 0</inkml:trace>
  <inkml:trace contextRef="#ctx0" brushRef="#br0" timeOffset="1.16458E6">23449 12333 5734,'-17'29'0,"-1"13"0,2 1 0,5-11-1050,-2 8 1,3-4 1049,7-19 646,5 10-646,19-1 0,-6-4 0,22-20 0,3-8 0,-6-6-672,7-5 1,-2-3 671,-11 0-494,-2-1 0,0 1 494,-4 2 559,21-6-559,-35 27 0,5 7 0,-17 12 0,-2 6 1155,-4 10-1155,-1 4 0,-2 6 0,0-5 0,-3 7 0,2-5-725,3-10 1,-1 0 724,-1 8 0,-3 5 0,1-5-299,-3 2 1,1-8 298,0-3 0,0-1 0,0-12 0,-4-63 0,8 17 0,3-15 0,5-3 0,11-1-176,-3 18 0,1 1 176,9-7 0,-2 18 1159,11-1 1,7 0-1160,5 6 0,6 1 0,-3 0 0,2-5 0,1 1 0,-4 7 0,0 0 0,-1 0 0</inkml:trace>
  <inkml:trace contextRef="#ctx0" brushRef="#br0" timeOffset="1.16478E6">24079 12705 5734,'12'-2'0,"17"7"0,5 3 0,9 4-587,-1 0 1,-2 1 0,-9-2-1,-6 1 1</inkml:trace>
  <inkml:trace contextRef="#ctx0" brushRef="#br0" timeOffset="1.16495E6">24059 12909 5734,'43'9'0,"0"0"0,-14-1 0,-2-1 0,18-5 0,-31-1 0</inkml:trace>
  <inkml:trace contextRef="#ctx0" brushRef="#br0" timeOffset="1.16554E6">24410 12871 5734,'38'-32'0,"-13"8"0,2-4 0,-3 4 0,6-10 0,0 1 0,1-2 0,-6 0 0,-8 16 0,-22 44 0,22-34 0,-25 36 0,-19 26 0,0 1-820,8-16 1,0 1 0,-1-1 0,1 0 780,-2 5 1,0-1 0,-1 2 38,3-7 0,-3 4 0,1-1 0,1-3 0,4-7-598,2-4 1,1-3 597,-9 17 0,2-4 0,7-18 0,5-10 0,-1-13 0,10-41 0,0 17 1084,3 0 0,2 2-1084,3 9 826,14-13 1,7-1-827,-3 10 0,1 1 0,7-13 0,1 3 0,-10 16 0,1 0 0</inkml:trace>
  <inkml:trace contextRef="#ctx0" brushRef="#br0" timeOffset="1.16573E6">24990 12812 5734,'-34'32'0,"1"0"0,0 0 0,0 1 0,2-4 0,-1 1 0,5-3 0,10-6 0,10 1 0,6 23 0,3-24 0,5 16 0</inkml:trace>
  <inkml:trace contextRef="#ctx0" brushRef="#br0" timeOffset="1.16607E6">24952 12942 5734,'-11'38'0,"0"1"0,1 0 0,-7 15 0,10-15 0,18-33 0,21-23 0,-16 3 0,3-20 0,-2-4 0,-11 7 0,-4-15 0,-3 1 0,-3 23 0,-10-13 0,10 39 0,-1 13 0,19 8 0,-3-9 0,11 5 0,-9-13 0</inkml:trace>
  <inkml:trace contextRef="#ctx0" brushRef="#br0" timeOffset="1.16633E6">25190 13021 5734,'14'12'0,"-8"-1"0,0 7 0,-8 3 0,-3 7 0,-1 1 0,0 1-371,0-1 0,1-3 371,3-14 180,0-1-180,4-4 0,0-7 0,5-3 0</inkml:trace>
  <inkml:trace contextRef="#ctx0" brushRef="#br0" timeOffset="1.16653E6">25399 12931 5734,'-12'40'0,"0"2"0,0 1 0,-1 0 0,7-9 0,0-2 0,-4 0 0,-13 11 0,-7 0 0,4-10-1977,1-10 1977,5-6 0,1-2 0,-1-5 24,-27-6 0,17-7 0,5-1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0:13:31.14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6793 2677 5734,'-15'-12'0,"3"2"0,-11 2 0,10 4 0,-10 0 0,-23 13 0,16 1-148,5-2 1,0 0 147,2 5 0,4 3 0,0 1 0,-2 4 0,0 1 0,0 3 0,7 1 0,2 0 0,1-2 0,1 0 0,-1 1 0,2 3 0,7 14 0,3-2 0,3-6 36,-1 2 1,4 1-37,15-4 0,3-4 0,-1-2-168,2 3 0,2-4 168,7-14 0,0-9 0,3-3 0,-4 0 0,1-2 0,4 0 0,2-3 0,-6-5 0,2-3 0,-6 2 0,13-6-651,-3 0 1,-3-1 650,-15 4 0,5-15 0,0-3 0,-5 4-238,-6-5 0,0-9 0,-7 6 238,-14-8 0,-5 9 0,-5-7 0,-1 7 0,1 10 0,-5 4 88,-11-4 1,-7-1 0,-1 8-89,0 11 0,0 7 0,0 0 0,-11-5 0,2 2 0,0 11 0,0 0 0</inkml:trace>
  <inkml:trace contextRef="#ctx0" brushRef="#br0" timeOffset="993">6864 4410 5734,'-13'-7'0,"-32"24"0,19 2 0,0-1 0,0 7 0,1 13 0,4 3 0,6-16 0,3 4 0,5 14 0,3 11 0,3 1 0,2-11-519,3-10 1,5-1 518,0 4 0,3 7 0,4-3 0,6-13 0,10-17 0,7-12 0,-3 0 0,0 7 0,1-7 0,-1-10 0,4-8 0,0-3 0,-10 2-1006,-7-2 1,-5-1 1005,6-4 0,0-3 0,-7-2-290,-12-3 1,-8-2 0,-3 3 289,-7 1 0,-2 1 0,4-1 0,0-2 0,-9 6 0,-20 7 0,-10 7 0,5 4 0,16 3 0,-1 2 0,-13-1 0,-7 2 0,9 4 0,6 10 0,-11 8 0,19 0 0</inkml:trace>
  <inkml:trace contextRef="#ctx0" brushRef="#br0" timeOffset="1666">6894 6231 5734,'-18'35'0,"1"1"0,2 8 0,6 1 0,6-17 0,4 0-1639,5 16 1,4-1 1361,6-1 277,3-15 0,6 3 0,-2-4 0,13 6 0,-2-6 0,0-4 235,-4-16-235,0-5 0,0-23 0,5-14 0,-5 4 0,-13 13 0,-1 0 0,12-18 0,2-9 0,-18 3 0,-31 9 0,-18 2 0,4 3 0,10 0 0,-2 1 237,-7-1 1,-6 0-1,1 6-237,-6 8 0,4 6 0,1 1-139,1 0 0,4 2 0,17 8 0,0 1 0</inkml:trace>
  <inkml:trace contextRef="#ctx0" brushRef="#br0" timeOffset="2914">9064 2638 5734,'-33'24'0,"14"-7"0,2 1 0,0 1 0,1 9 0,1 8 0,2 3 0,6-13 0,1 2 0,-8 10 0,10 1 0,23-10 0,11-1 0,-1-6 0,11 3-342,-8-7 1,5 1 0,-2-7 341,0-14 0,-2-7 0,12-5 0,1-6 0,-11 1 0,-1-3 0,-1-1 0,-3 1 0,0-2 0,-4-1 0,3-8 0,-6 0 0,-10 0 0,-11 1 0,-33 2 0,-7 3 0,23 6 0,-2 2-525,-25-4 0,-1 10 525,19 14-136,-9 5 0,8 1 0,-8 3 0</inkml:trace>
  <inkml:trace contextRef="#ctx0" brushRef="#br0" timeOffset="4018">9239 4479 5734,'-19'11'0,"8"-2"0,-19 31 0,18 6 0,3 4 0,2-20 0,2 1-849,0 4 1,2 3 0,4-5 848,10 7 0,7 1 400,5-4-400,9-11 0,3-3 0,-12-9 0,1-1-349,14 5 1,1-4 348,7-11 0,-5-13 0,9-9 0,-7 1-1122,-9 4 0,-2-3 1122,11-4 0,5-4 0,-11 0 0,-19 4 0,-5 0 1232,11-21-1232,-20 9 0,-5-6 0,-4 4 0,-7 1 0,-4 2-39,5-2 0,-1-2 0,-7 6 39,-20 7 0,-8 7 0,4 3-139,11 4 0,1 1 139,-6-1 0,-3 0 0,4 3 0,8 6 0,4 2 0,-15 3 0,-6 6 0,16 0 0</inkml:trace>
  <inkml:trace contextRef="#ctx0" brushRef="#br0" timeOffset="4668">9610 6351 5734,'-40'19'0,"0"0"0,0 0 0,4 4 0,2 3 0,3 0 0,-5 11 0,12 5 0,22-3 0,11 4 0,1-6 0,2-10 0,3-3-506,7 1 0,4 0 0,1-7 506,4-9 0,2-10-820,4-11 1,6-10 0,0-3 0,-5 4 787,1 5 0,-2-3 32,1-2 0,5-4 0,-6-3 0,-22 1-175,-29 2 0,-19-1 0,-10 0 0,1 2 0,9 4 175,6 1 0,-1 0 0,-3-1 0,-9-5 0,-3 0 0,4 5 0,7 9 0,-16 20 0,20-2 0,-11 5 0</inkml:trace>
  <inkml:trace contextRef="#ctx0" brushRef="#br0" timeOffset="5537">11738 4291 5734,'-23'19'0,"-4"15"-820,21 0 1,5 13 0,2 1 0,-1-8-373,-1-5 0,1 0 1192,1 5 0,1 9 0,2-4 0,7-15 752,27-16-752,-7-8 0,12-5 0,-12-8 0,-7-12 0,4-8 0,-5 1 0,10-11-68,-12 10 0,2-4 0,-8 3 68,-10-5 0,-7 0 0,-23-6 0,-7 0 0,1 1 0,6 14 0,-6-3 0,-1 8 0,-7 13 0,1 6 0,12-3 0,1 2 0,-8 4 0,0 0 0</inkml:trace>
  <inkml:trace contextRef="#ctx0" brushRef="#br0" timeOffset="6598">7165 3096 5734,'49'-2'0,"0"-1"0,0 0 0,1 1 0,-13-1 0,-3 1 0,8 0 0,-7-1 0,5 0 0,7 0 0,2-1 0,3 0 0,0 0 0,-2 1 0,-2-1 0,-5 1 0,-5 0-820,5-1 1,-6 1 0,-1 0 0,7-1 709,-1 0 0,6 0 1,4-1-1,3 1 0,0-1 1,-2 0-1,-4 0 1,-5 1 109,7-1 0,-4 1 0,-4-1 0,0 1-508,4-1 1,-2 1 0,-1-1 507,2 1 0,-1-1 0,-16 0 0,-19 1 1022,-11-8-1022,-2 6 0,-9-7 0,-19 3 0,-5 3 0,0-1 268,-4-1 1,-1 2-269,7 4 0,-1 0 0,0 1 0,-1-1 0,4 1 0,3 0 2424,11 1-2424,1-1 0,-8 1 0,20 1 0,31 10 0,-3-3 0,2-1 0,1 3 0,11 17 0,-19-11 1567,13 15-1567,-34 2 0,-6 1 0,0 1 0,-2 3 0,-3 3 0,-6 4 0,1-2 0,7-17 0,1 0 0,-9 19 0,0 1 0</inkml:trace>
  <inkml:trace contextRef="#ctx0" brushRef="#br0" timeOffset="7159">7328 4747 5734,'47'-1'0,"0"-1"0,0 1 0,-3 0 0,-1-1 0,-4 1-646,-10-1 1,2 0 645,5 0 0,10 0 0,5-1 0,2 0 0,-4 1 0,-7 0-1093,-1-1 1,-5 1 0,5 0 1059,-1 0 0,6 0 0,3 0 0,1 0 0,-1-1 0,-6-1 33,5-3 0,-2 0 0,-3-1 0,-6 1 0,2 0 0,-2-1 0,2-1 0,0 1 0,-1-1 0,1 1 0</inkml:trace>
  <inkml:trace contextRef="#ctx0" brushRef="#br0" timeOffset="7428">8461 4402 5734,'22'3'0,"9"1"0,3 0 0,4 2-260,-3-1 0,4 0 260,-3 1 0,-1 1 0,-1 0 0,-1 1 0,3-1 0,-3 1-621,14 7 621,-30-6 0,-1 23 0,-10-13 0,-11 17 0,-5 3 0,1-15 0,-3-1 0,-3 10 0,0 0 273,-7 12-273,7-9 0,-1 0 0,0 3 0,2-5 0,-1 0 0</inkml:trace>
  <inkml:trace contextRef="#ctx0" brushRef="#br0" timeOffset="7919">7252 6494 5734,'35'-1'0,"-1"-1"0,-2 1 0,1-1 0,11-3 0,9-1-469,-16 1 1,7-1 0,4 0 0,4-1 0,-2 0 0,-1 0 0,-6 1-128,6 0 0,-4 0 0,-1 1 0,6-2 585,-5 1 1,5-1-1,3 0 1,1-1-1,-3 1 1,-6 1 0,-7 1 10,11-2 0,-8 1 0,-2 1 0,3-1 0,1-1 0,4 0 0,-4 0 0,-9 1 0,0 1 0,1-1 0,3 0 0,-8 0 0,-1-2 0,-6 2 0,-3-2 0</inkml:trace>
  <inkml:trace contextRef="#ctx0" brushRef="#br0" timeOffset="8222">8693 6081 5734,'-1'-5'0,"2"3"0,17 2 0,21 5 0,5 2 0,-19-3 0,1 1 0,13 3 0,6 2 0,-10 4 0,-15 4 0,-10 5 0,-12 19 0,-11 3 0,2-16 0,-5-2 0,-15 10 0,-4-1 0,8-9 0,3-4 0,0 1 0,0 0 0,1-3 0,11-14 0,-2 1 0</inkml:trace>
  <inkml:trace contextRef="#ctx0" brushRef="#br0" timeOffset="9179">7248 3134 5734,'31'21'0,"0"1"0,1 0 0,-1-1 0,9 7 0,-1-1 0,-3-2-1204,-4-2 0,3 2 1204,-1-2 0,8 5 0,3 2 0,-1-1 0,-5-3-942,1 0 1,-3-3 0,4 3 941,-8-5 0,4 3 0,2 1 0,0-1 0,-3-1 0,-5-4-168,3 0 1,-4-3 0,0 0 167,10 5 0,4 1 0,-10-6 0,4 2 0,2 1 0,-1-1 0,-4-2 0,-2 0 0,-3-2 0,3 1 0,7 3 0,4 2 0,-1 0 0,-6-4 0,-2-2 0,-6-2 0,13 5 0,-18-7 0,0-1 0,5 3 0,-8-6 0,-19-9 1386,18 8-1386,-52-22 0,6 5 0,-5-4 0,-8-6 0,5 2 0,7 6 0,0-1 973,-8-5 0,-4-2 0,6 2-973,-9-3 0,23 16 0,3 0 0,30 22 0,8 7 0,2-1-491,-2 2 0,8 8 0,0 1 1,-6-5 490,-8-8 0,0 1 0,9 9 0,3 4 0,-8-4-527,-11 4 527,-5-8 0,-3 6 0,-15 0 0,-3-1 0,1-3-252,-3 2 0,0-3 252,6-17 0,-29 0 0,20-7 0,-22-1 0,27-7 0,-1 0 0</inkml:trace>
  <inkml:trace contextRef="#ctx0" brushRef="#br0" timeOffset="10170">7154 3215 5734,'25'43'0,"1"-1"0,-1 1 0,1 0 0,-1-1 0,-1-3 0,3 3 0,2 3 0,1 1 0,0 0 0,0-1 0,-3-3 0,-1-4 0,-5-5-1093,8 10 1,-6-7 0,5 4 751,-6-7 1,3 4-1,2 2 1,0 1-1,1 0 1,-2-1-1,-2-4 341,0 2 0,-2-3 0,0-1 0,-1 0 0,-1 0-19,5 7 1,-2-2 0,0 1 0,2 2 18,0-1 0,0 2 0,2 1 0,-1 0 0,0 1 0,-2-2 0,1 2 0,0 0 0,-1-1 0,-1-2 0,-3-4 0,4 5 0,-3-5 0,0 3 0,2 1 0,2 4 0,-1-1 0,-3-7 0,-2-4 0,-1 0 0,0-1 0,1 4 0,0 1 0,-1-4 0,3 6 0,0 0 0,1 3 0,1 3 0,-5-10 0,-6-13 0,-2-2 0,11 20 0,-11-21 0,8 14 941,-8-12-941,-4-9 1042,1 2-1042,-16-39 0,0-4 0,-2-3 0,1 3 0,0 0 927,-2-7 1,1 1-928,0 2 0,0 2 35,-2-1 0,-1 0-35,-1-2 0,2 5 0,2 5 0,3 16 0,7 10 0,2 8 0,5 4 0,9 10 0,3 2 0,5 5 0,-2-3 0,4 2 0,8 4 0,1-1 686,-12-11 0,1 1-686,6 8 0,4 5 0,-6-6 0,3 8 227,-10-9 0,-10 1-227,-27-4 0,-8-4 0,0 8-788,-9-6 1,-1-3 787,6-10 0,-8 0 0,1-6 0,1 0 0,0 0 0,0-1 0,3-1 0,12-1 0,-10 1 0,10-4 0,-8 0 0</inkml:trace>
  <inkml:trace contextRef="#ctx0" brushRef="#br0" timeOffset="11085">7314 4760 5734,'33'-29'0,"0"-1"0,-4 4 0,1-3 0,4-5 0,2-4 0,-3 3-1639,-5 4 1,2 0 1564,-6 4 1,5-3-1,1-3 1,-2 2 0,-4 5 73,4-6 0,1 0 0,-5 5 0,5-6 0,2-2 0,0-2 0,0 2 0,-5 4 0,8-7 0,-4 3 0,3-3 0,-6 6 0,4-4 0,1-1 0,-1 1 0,-2 1 0,-4 6 0,-1 1 0,-4 4 0,1-2 0,11-14 0,0-3 0,-4 7 0,-13 15 0,-1 0 0,13-17 0,0-2 0,-3-2 0,-3 5 0,-2 4 0,6-3 0,-10 2 461,-51 12-461,22 14 0,-15 1 0,-1 4 0,14 7 688,-12 5-688,14-5 0,-1 0 0,18-5 0,32-12 0,12-3 0,-10 3 386,11-4 0,-6 2-386,-30 12 520,1 0-520,2 21 0,-5-6 0,-3 18 0,-17 12 0,2-12-500,1-4 1,0-1 499,-3 6-353,-1 1 1,0 2 352,0-3 0,-1 0 0,-1 7 0,-1 0 0,3-9 0,0 1 0</inkml:trace>
  <inkml:trace contextRef="#ctx0" brushRef="#br0" timeOffset="11502">7356 4922 5734,'45'-6'0,"-1"0"0,0 0 0,-3 1 0,-1 0 0,0 0 0,-4 1 0,0 0 0,5-1-656,3 0 1,6-1-1,2 0 1,0 0 0,-4 0 59,-5 1 0,-2 0 0,-1 0 0,3 0 581,5-2 0,5 0 1,0 0-1,-4 1 1,-8 0 14,-1 0 0,-4-1 0,9-2 0,4-2 0,-6 0 0,-10 4 0,-2-1 0,5-1 0,2-1 0,-8 1 0,-13 0 0,-4-7 0,-10 6 0,-5-5 0</inkml:trace>
  <inkml:trace contextRef="#ctx0" brushRef="#br0" timeOffset="11703">8579 4634 5734,'-28'-1'0,"30"3"0,25 4 0,20 5 0,-20-1 0,7 14 0,-18-9-421,6 12 421,-17-9 0,-2 2 0,-7 10 0,-3 2 0,-2 4-656,-1-1 1,-2-1 655,-3-3 0,-6 6 0,-2 1 0,-2 3 0,2-4 0,0-1 0,4-7 0</inkml:trace>
  <inkml:trace contextRef="#ctx0" brushRef="#br0" timeOffset="12877">7197 4762 5734,'23'21'0,"0"-1"0,5 7 0,5 5 0,2 2-465,-16-15 1,2 3 464,6 5 0,6 5 0,5 5 0,0 1 0,0-2-547,-5-6 1,1 1 0,1 0 0,-1 0 0,1 0 0,-1 0 477,0 0 0,-1 1 0,0-1 0,1 1 0,-1-1 0,2 1 69,1 1 0,3 0 0,-1 1 0,0-2 0,-2-1 0,-4-2-279,0-1 1,-3-2-1,-2-1 1,0-1 278,6 5 0,-1 0 0,0-1 0,4 5 0,1 1 0,-8-7 0,0 2 0,7 5 0,-9-6 467,8 6-467,-1-1 0,-5-7 2463,-16-16-2463,-13-13 2597,-10-14-2597,-3-4 0,-1-1 0,-6-8-371,5 6 1,0 1 370,2 4 0,1 2-82,-12-13 82,11 14 0,-9-9 0,14 17 0,2 1 0,-2 0 0,3 8 0,6 9 940,19 17-940,2-5 0,6 3 0,-2-2 0,-4-3 0,1 0 45,15 10 0,-1-1-45,2 0 0,-19-10 0,10 9 0,-41-6 0,-9-1 0,-1-3 0,-5-1 0,-3 3 0,-5 2 0,2-3 0,3-3 0,1-3-109,-4 0 0,5-2 109,11-7 0,-1-1 0,1-1 0,0 0 0,0-1 0</inkml:trace>
  <inkml:trace contextRef="#ctx0" brushRef="#br0" timeOffset="13937">7263 6497 5734,'23'-42'0,"-1"1"0,-6 12 0,4-5 0,-3 3 0,-3 6 0,1-1-1093,4-7 1,3-5 0,-3 5 281,5-9 811,-3 6 0,3-7 0,-1 1-549,-4 7 0,-2 0 1,2-2 548,-2 5 0,1-2 0,0 0 0,-1-2 0,1-4 0,0-3 0,-1 2 0,-3 5 0,1-3 0,0 2 0,0-4 0,2-4 0,-2 6 0,-5 9 0,1 1 0,2-9 0,1-4 0,-1 4 0,-3 5 0,1 1 0,1-5 0,1-4 0,-2 6 0,4-12 0,-2 0 799,0 1-799,-4 11 0,2-8 0,1-1 0,-3 7 0,1 2 0,-1-1 73,1-1 0,2-6 0,-1 0 1,-3 10-74,3-9 0,-3 11 0,2-4 0,-2 2 0,-1 7 0,0-3-273,2-10 0,3-9 0,-1-1 0,-2 10 273,-3 11 0,-1 2 0,3-9 0,0-5 0,-1 2 122,0-3 0,-2 4-122,-1 12 0,0-1 0,2-13 0,0 0 0,-1 9 0,1 3 0,3-12 0,1-7 0,2 5 0,-3 11 0,1-1 0,4-15-122,-4 16 0,-1 1 122,-1 2 0,-2 8 0,0-8 0,0-1 0,0 3 0,0-1 0,-1 1 1265,-6 7-1265,-2 8 2859,-4-3-2859,-2 11 0,-29 11 0,16-1 441,-20 9-441,16 0 1169,-6 12-1169,8-4 0,3 2 0,25-10 0,46-20 0,-20 5 0,-1-6 0,1-3 0,4-3 0,-13 4 0,8-2 0,-17 5 0,10 3 0,-11 3 0,7 6 0,-13 2 0,-1 4 0,-3 29 0,-2 6 0,1-24 0,-1 1-236,0 8 1,0 5 0,-1-1 235,-2-3 0,0-1 0,0-2 0,0 1 0,-1 1 0,1 2 0,-1-1 0,0 1 0</inkml:trace>
  <inkml:trace contextRef="#ctx0" brushRef="#br0" timeOffset="14784">7505 6392 5734,'32'-37'0,"0"0"0,0 0 0,1 0 0,-1 0 0,0 1 0,0-1 0,-2 2 0,2-1 0,2-2 0,-1 0 0,0 1 0,-1 1 0,-2 2 0,-4 3 0,-2 5-1093,4-6 1,-5 5 0,3-3 910,4-3 1,4-5 0,1-1-1,-1 3 1,-7 6 181,1 0 0,-1 2 0,-1-1 0,4-4 0,-1 0 0,-3 5 579,-2-1 1,-1 0-580,6-9 0,2-5 0,-6 7 0,-3-2 330,-8 13 0,-4 1-330,-9-11 0,-4 21 0,-11-14 0,-22 31 0,13-2 2365,-12 5-2365,22-3 0,1 0 0,11-9 0,17-5 0,3-2 0,23-5 0,-24 10 0,11-2 0,-16 5 0,0 1 0,16 3 0,-12 15 0,7-3 0,-19 31 0,-6-20 0,-3 25 0,1-15 0,-1-2 0,0 9 0,1-11 0,0 0 0</inkml:trace>
  <inkml:trace contextRef="#ctx0" brushRef="#br0" timeOffset="15949">9689 2917 5734,'25'38'0,"1"0"0,-1 1 0,-2-8 0,-1-1 0,2 2 0,4 5 0,2 3 0,1 0 0,-3-4-1093,-1-4 1,-2-3 0,1 0 297,-2-2 1,1-1-1,6 6 795,-4-4 0,7 5 0,3 3 0,2 2 0,1 1 0,-1-2 0,-4-3 0,-4-5-19,0 1 1,-4-4 0,-1-1 0,6 5 18,-2-1 0,5 5 0,4 3 0,0 2 0,1-2 0,-3-1 0,-3-5 0,-5-5 0,3 1 0,-5-6 0,0 0 0,3 3 0,4 1 0,-4-3 0,6 1 0,0 1 0,-5-4 0,-1-1 0,0-1 0,4 2 0,3 1 0,-3-2 0,-1-2 0,-3-3 0,11 6 36,-16-7 1,-4-5-37,-9-9 2269,-8-2-2269,-11-24 0,-1 9 3276,-9-17-3160,6 0-116,0-6 0,-1 2 0,-1-2 0,-1 6 0,0 1 0,3 3 0,-1 0 0,-3 4 0,4 7 0,8 15 0,32 33 0,1 7 0,-3-4 0,5 6 0,-5-4 0,-8-11 0,-1 0 0,9 10 0,-4 2 0,-6 12 0,-23-19 0,-3 0 0,3 22-125,-16-23 0,-7-5 125,-6-10 0,-2-4 0,6 1 0,-1-1 0,-10 0 0,0-1 0</inkml:trace>
  <inkml:trace contextRef="#ctx0" brushRef="#br0" timeOffset="16403">9858 4735 5734,'35'-3'0,"-1"1"0,0-1 0,2 1 0,1-1-1093,7 0 1,6-1 0,-4 1-70,1 0 0,-3 1 1162,-1-1 0,5 0-27,-8 2 0,7-1 1,3 0-1,-2 0 1,-5 0 26,0 0 0,-4 1 0,4-1 0,-2 0 0,4 1 0,1-1 0,-1 0 0,-2 0 0,0-1 0,-1 0 0,-2 0 0,-5 0 0,2 0 0,-1 0 0,8-1 0,3 0 0,-11 0 0,-9-2 0,-4-1 0,-4 0 222,0-8 1,-12 5-1,0-6 1</inkml:trace>
  <inkml:trace contextRef="#ctx0" brushRef="#br0" timeOffset="16667">11123 4467 5734,'23'-4'0,"15"7"0,3 2 0,5 0 0,-10 6 0,4 7 0,-15 4 0,-30 14 0,-9 4 0,20-4 0,-2 0-1250,-25 9 0,-5-5 1250,3-1 0,6-10 0,-2 5 0,1-4 0,4-4 0,-1-1 0,-2 5 0,-1 3 0,2-5 0,-2 6 0,0-3 0,2-2 0</inkml:trace>
  <inkml:trace contextRef="#ctx0" brushRef="#br0" timeOffset="17403">9809 6697 5734,'23'-22'0,"0"0"0,0 0 0,4-3 0,3-3 0,1 0 0,2-3 0,4-2 0,0-1 0,1 0 0,-3 1-820,3-1 1,-2 1 0,1 0 0,1-1 342,-2 1 0,3-1 1,0-1-1,-2 2 0,-3 4 477,0 0 0,-3 4 0,-2 1-37,6-5 1,1 1 36,-7 4 0,2 0 0,-3 1 165,-3 3 1,3-1-166,2-4 0,8-7 0,2-1 0,-1 0 0,-7 6-166,5-4 1,0 0 165,-3 3 0,6-6 0,3-2 0,-5 4 0,-8 7 0,-10 7 0,-1 2 0,9-6 0,2-4 0,-3 4 0,11-8 0,-8 5 0,0 1 1384,8-8-1384,-18 15 0,5-7 0,-1 0 0,-11 10 0,12-14 612,-19 16 0,-3 1 1,1-3-1</inkml:trace>
  <inkml:trace contextRef="#ctx0" brushRef="#br0" timeOffset="17637">11303 5070 5734,'27'1'0,"0"0"0,-1 1 0,3 11 0,-5 4 0,-18-1 0,3 19 0,-17-6 0,-6 9 0,-2 1 0,7-15 0,-1 0-850,-7 16 0,1-3 850,5-12 0,0-1 0,1-2 0</inkml:trace>
  <inkml:trace contextRef="#ctx0" brushRef="#br0" timeOffset="20584">5236 2909 5734,'15'-8'0,"1"1"0,26 3 0,-18 4 0,20 4 0,-21 12 0,-2 4 0,-1 0 0,1 0 0,-5 3 0,-18 23 0,-8-22 0,-4 1 0,-7 11 0,-2-1-752,2-11 0,-1-3 752,0-4 0,0-2 0,1-4-164,-23 0 1,24-8 0,-18-1-1</inkml:trace>
  <inkml:trace contextRef="#ctx0" brushRef="#br0" timeOffset="20827">5491 2800 5734,'-6'6'0,"-5"40"0,7-22 0,1 8 0,3 1 0,10 2 0,2 0 0,3-4 0</inkml:trace>
  <inkml:trace contextRef="#ctx0" brushRef="#br0" timeOffset="20971">5882 2877 5734,'-2'13'0,"0"1"0,0 3 0,-1 27 0,2 5 0,-1-8 0,1 8 0,0 0 0</inkml:trace>
  <inkml:trace contextRef="#ctx0" brushRef="#br0" timeOffset="21480">5452 4795 5734,'14'-28'0,"16"-4"0,-16 24 0,14-5 0,-15 13 0,15 40 0,-34-12 0,-10 4 0,-3 4 0,-3 3 0,-1-4 0,-5 1 0,-2-5 0,0-6 0,-3-3 0,9-8 0,11-11 0,-2-1 0</inkml:trace>
  <inkml:trace contextRef="#ctx0" brushRef="#br0" timeOffset="21700">5578 4697 5734,'-5'39'0,"0"-1"0,5 0 0,3 2 0,1-9 0,5-3 0,2 1 0,0 1 0</inkml:trace>
  <inkml:trace contextRef="#ctx0" brushRef="#br0" timeOffset="22037">5876 4825 5734,'35'-6'0,"-1"1"0,2 11 0,-8 5 0,-16 3-404,0 21 404,-16-17 0,-2 0 133,-10 26-133,6-13 0,-6 12 67,8-16-67,4-3 0,4-7 0,10 0 0,29-21 0,-14 1-205,16-7 205,-28 6 0,9-3 0,-7 5 0,7-2 0</inkml:trace>
  <inkml:trace contextRef="#ctx0" brushRef="#br0" timeOffset="22500">5463 6234 5734,'17'-27'0,"13"0"0,-7 8 0,17 3 0,0 20 0,-10 0-584,9 6 584,-24-1 0,0 1 143,9 20-143,-16 1 0,-6-6 0,-6 0 0,-23 16-1191,-7-9 1191,0-11 0,0-3 0,6-6 0,0-1 0,-7 4 0,-10-1 0,36-15 0</inkml:trace>
  <inkml:trace contextRef="#ctx0" brushRef="#br0" timeOffset="22718">5871 6101 5734,'-37'-7'0,"6"4"0,10 25 0,4 6 0,-1-1 0,-4 16 0,4 4 0,17-20 0,3-2 0,-4 4 0,2-3 0,16 11 0,-2-29 0,2-1 0</inkml:trace>
  <inkml:trace contextRef="#ctx0" brushRef="#br0" timeOffset="23134">6096 6311 5734,'9'-13'0,"1"2"0,22 3 0,-10 4 0,26 8 0,-32 2 0,2 9 0,-19-4 0,-2 1 0,-7 7 0,-15 10 0,-3 2 0,6 2 0,1 0 0,9-2 0,19-18 0,16 1 0,23 4 0,-26-10 0,5 3 0,-2-1 0,-13-2 0,2 1 0,-6 0 0,-7 19 0,-4-13 0,-7 16 0,-2-20 0,-16 1 0,-4 0 0,-1-1-224,0-1 0,-1-2 224,-3-8 0,10-3 0,-9-4 0</inkml:trace>
  <inkml:trace contextRef="#ctx0" brushRef="#br0" timeOffset="24219">7594 2130 5734,'4'11'0,"-3"15"0,1 15 0,0 4 0,-2-16 0,2 2 0,0 3 0,2 3 0,-1-6 0,3 0 0,3 5 0,-2-31 0,27-25 0,-19 12 0,19-19 0,-23 18 0,26 33 0,-16-17-285,-1 10 1,-1 1 284,-7-4 0,-1 0 0,0-2 0,13 13 0,-6-17 0,6 7 0,-9-21 0,6-30 0,-9 12 0,-4-10 0,-1-10 0,-2 6 0,-1-5-470,-1-5 1,-2 2 469,-1 23-503,-1-12 503,1 13 0,0-8 0,-1 4 0,1 12 0,-1-5 0,1 15 0</inkml:trace>
  <inkml:trace contextRef="#ctx0" brushRef="#br0" timeOffset="25069">9213 2017 5734,'-3'42'0,"2"-16"0,-5 20-1298,3-23 1298,0 2 0,2 5 0,1 0 0,-1 0 0,0-2 0,1 0 413,0 3-413,19-42 0,5 7 0,5-28 0,-7 16 0,1 4 0,-3 9 214,10-1-214,-1 22 0,-14-7 0,17 16 0,-19-14 0,11 5 0,2 0 0,-3-4 0,1 1 0,0-3 0,5-7 0,1-8 0,0-2 0,9 0 0,-10-2 0,0 0 0</inkml:trace>
  <inkml:trace contextRef="#ctx0" brushRef="#br0" timeOffset="26382">12417 3850 5734,'-17'28'0,"0"0"0,3-5 0,4-2 0,5 15 0,13-10 0,9 0 0,12-7 0,10-1 0,-3 0 0,-3 6 0,1-1 0,8-7 0,5-4 0,-4-9 0,4-16 0,-5-11 0,-16 4 0,-2-3 0,1-2-916,4-5 0,1-1 1,-6 0 915,-4-7 0,-6 2 0,-3 6 0,-3 5 0,-3 11 0,4 11 0,-6 10 0,0 16 0,-5 8 0,0 6 0,0-1 0,0 2-976,0 8 1,-1 2 975,2-6 0,-1-1 0,1 0 0,0 2 0,0 7 0,-1 0 0,1-9 0,-1-2 0,1 1 0,0-4 1660,-1-10-1660,1-3-71,-23-14 1,-7-7 70,-2-13 0,-1 4 0,1-3-542,4-21 542,13 8 929,6-7 1,5-4-930,8-10 0,-2 9 0,2 2 0,19-2 0,13 0 0,0 11 0,2-1 0,-12 7 0,2 0-564,16-7 0,-1 3 564,-12 7 0,8-3 0,-15 6 0</inkml:trace>
  <inkml:trace contextRef="#ctx0" brushRef="#br0" timeOffset="28515">6638 7474 5734,'3'21'0,"1"0"0,0 13 0,1 2 0,-1 0-1212,2 2 1,-1-1 1211,0-9 0,1 4 0,0 0 0,0 0 0,0-2 0,0-3 736,-3-12-736,2 11 394,-2-9-394,2 7 0,-4-12 0,-2-11 0,-1-3 0</inkml:trace>
  <inkml:trace contextRef="#ctx0" brushRef="#br0" timeOffset="28787">6581 7368 5734,'-8'-17'0,"2"2"0,3 7 0,2 4 0,0 1 0</inkml:trace>
  <inkml:trace contextRef="#ctx0" brushRef="#br0" timeOffset="29039">6892 7283 5734,'5'47'0,"1"-1"0,-1 1 0,0-5 0,-1-2 0,1 2 0,-1-4 0,1 1 0,0-1 0,-1-2-1639,2 10 1,1 0 933,-1 2 1,1 3 0,0-5 704,0-2 0,0-7 664,-1-5-664,3 15 230,-7-34 1,1-13 0,1-3-1</inkml:trace>
  <inkml:trace contextRef="#ctx0" brushRef="#br0" timeOffset="29284">7179 7683 5734,'5'50'0,"-1"-3"0,-3-19 0,1 3 0,2 9 0,-1-5 0,0-8 0,-1 1-1093,2 8 1,1 5 0,-1-7 912,3 3 643,0-7 1,2-1-464,3 5 0,9 3 0,-5-32 0</inkml:trace>
  <inkml:trace contextRef="#ctx0" brushRef="#br0" timeOffset="29522">7182 7709 5734,'11'-41'0,"-1"4"0,7 16 0,1 3 0,2-3-659,0 4 1,0 2 658,-1 6 0,-1 4 0,11 10 0,0 3 0,-3 0 0,2 1 0,-3 5 419,-10 24-419,-13-9 0,0 14 0,-19-18 0,-5-2 0,-3-1 0,-16 4 0,-2-2 0,12-13 0,-4-1 0,3-3 0,15-7 0,-8-3 0</inkml:trace>
  <inkml:trace contextRef="#ctx0" brushRef="#br0" timeOffset="32362">9343 7309 5734,'2'41'0,"-1"-14"0,0-1 0,-1 7 0,3 2 0,0 9 0,0-5 0,-1-12 0,1 0-283,1 16 1,2 6 0,-1-6 282,-2-12 0,1-3-513,-1 2 1,1-1 512,0 12 0,-2-24 433,-1-2-433,2 12 0,-1-11 0,0 8 0,-2-23 0,-2-3 0</inkml:trace>
  <inkml:trace contextRef="#ctx0" brushRef="#br0" timeOffset="32678">9506 7294 5734,'3'41'0,"0"-2"0,2 6 0,2 2 0,-2-15 0,1 2 0,1 0 0,1 7 0,1-1 0,-1-6-1435,-1-4 1,1-3 1434,4 11 0,-2-5 0,-5-17 854,1-3-854,0 0 0,-6-11 0,-1-1 0</inkml:trace>
  <inkml:trace contextRef="#ctx0" brushRef="#br0" timeOffset="32857">9420 7765 5734,'-23'-11'0,"17"-3"0,16 7 0,24-6 0,-9 5 0,6-1 0,-14 3 0,26-9 0,-22 8 0,19-5 0</inkml:trace>
  <inkml:trace contextRef="#ctx0" brushRef="#br0" timeOffset="33788">9714 7650 5734,'21'-7'0,"19"-10"0,-14 7-1090,0 0 1,1-1 1089,0 1 0,5-2 0,-1 0 0,-5 3 0,17-7 669,-33 11-669,1 3 0,-5 0 0,-1 1 0</inkml:trace>
  <inkml:trace contextRef="#ctx0" brushRef="#br0" timeOffset="34270">10237 7649 5734,'26'-3'0,"-12"1"0,10-20 0,-12 0 0,-2-3 0,-1 0 0,1-3-1639,2-5 1,-1-1 1584,-3 3 0,-1 1 54,1-18 981,-2 2-981,-4-2 0,-1-1 0,-1 23 0,-1 0 271,3-18 0,-7 8-271,-23 24 0,15 15 0,-15 13 0,22 14 0,5 4 0,0 0-569,1 3 0,4-1 569,6-7 0,3 1 804,6-3 1,5 0-805,1-9 0,0-2 0,1 6 0,0-3-468,18-8 468,-27-13 0,-1 0 0,16-8 0,-15 4 329,16-6 1,-21 8-1,3 0 1</inkml:trace>
  <inkml:trace contextRef="#ctx0" brushRef="#br0" timeOffset="35383">10683 7405 5734,'-26'23'0,"0"0"0,-1 0 0,-9 8 0,9-3 0,20-8 0,4 21 0,15-9 0,2 1 0,9-21 0,-6-16 0,14-24 0,-17 11-423,12-18 423,-20 18 0,1-20 0,-3 17 0,0-13 0,-4 21 0,-6 9 0,1 1 0,-7 34 0,9-15 0,-1 24 0,29-22 0,-4-11 0,12-4 423,-13-15-423,-2-4 0,2-4 0,-2 4 0,4-6 0,-17 32 0,5-10 0,-8 19 0,16-18 0,-8-2 0,11-7 0,-1-25 0,-11 18 0,8-21 0,-13 26 0,3 14 0,-4 23 0,-3 11 0,-1-2 0,-2 3 0,1 0 0,0-4 0,0 1 0,-1-1 0,-1 3 0,-1-1 0,-2-7 0,-9 6 0,5-18 0,-10-7 0,-15-30 0,14 8 0,-12-14 0,24 16 0,-8-10 0,11 8 0,17-20 0,13 11 0,5 1 0,-7 2 0,1 0 0,14-10 0,-3-1-952,-10 6 952,6-11 0,-16 14 0,6-26 0,-10 21 0,4-22 0,-13 26 0,-1 2 0,-2 9 0,23 16 0,-9-1 0,20 4 952,10-17-952,-10-1 0,12-5 0,-24-9 0,-4-2 0,-6 4 0,6-25 0,-20 30 0,-16-14 0,11 15 0,-12-10 0,14 18 0,13 1 0,12 1 0,14 1 0,2 2 0,3 3 0,-8-4 0,-3 5 0,-9 31 0,-9-16-465,6 22 465,-7-22 0,3 5 0,1 1 0,0-1 0,10 19 0,-11-33 0,0-3 0</inkml:trace>
  <inkml:trace contextRef="#ctx0" brushRef="#br0" timeOffset="36187">12268 5231 5734,'-11'9'0,"-7"19"0,1 5 0,1-1 0,-2 9 0,6 4 0,17-10 0,8-2 0,2-2 0,3-2 0,-1 3 0,4-6 0,15-13 0,0-8 0,-10-8 0,21-11 0,-33-24 0,-12-5-662,-1 17 0,-2 1 662,-10-20 0,-2 16 0,-8-6 0,-9 18 0,-2 3 0,-2-4 0,1 13 0,3 7 0,18 9 0,-3 6 0</inkml:trace>
  <inkml:trace contextRef="#ctx0" brushRef="#br0" timeOffset="36412">12649 5181 5734,'7'-7'0,"1"8"0,-4 3 0,-5 25 0,-4 6 0,-3 9 0,1-2 0,1-6 0,1 2-1093,-2 7 1,-1 6 0,2-8 984,3-15 1,2-2-263,1 9 1,1 4-1,0-5 370,-1-8 0,2-2-87,0 22 1,3-7 0,2-27 0,1-4 0</inkml:trace>
  <inkml:trace contextRef="#ctx0" brushRef="#br0" timeOffset="36586">12841 5362 5734,'-1'4'0,"1"3"0,-1 12 0,0 28 0,0 5 0,1-3-437,0-13 0,0 4 0,0-7 0,2 2 0,-1-3 1</inkml:trace>
  <inkml:trace contextRef="#ctx0" brushRef="#br0" timeOffset="36866">12883 5385 5734,'7'-27'0,"0"-1"0,12-10 0,3 6 0,-2 13 0,0 0 0,4 5 0,6 15 0,0 6 0,0-1 0,4 1 0,-2 6 0,-7 20 0,-11-13 0,-7 13 0,-19-20 0,-4-2 0,-21 4 0,-4-2 0,5-1-182,-7 1 1,1-2 181,18-7 0,-1 0 0,3-1 0</inkml:trace>
  <inkml:trace contextRef="#ctx0" brushRef="#br0" timeOffset="37307">13491 5661 5734,'19'0'0,"6"-16"0,5-12 0,-1 0 0,-7 3 0,-1 0 0,1-2-1093,9-8 1,3-2 0,-6 1 149,-5-5 1,-6 2 942,-1-5 285,-7-4 1,-4-1-286,-6 1 0,-6 7 0,-6 10 0,-4 27 906,-10 17-906,22 3 0,9 30 0,8-15 0,5 4 0,-2-2 0,-3 1 0,1-1 452,3 0 1,4 1 0,-4-9-453,0-5 256,16 4-256,-15-13-121,17 2 121,-22-14 0,14-10 0,-14 6 0,7-7 0</inkml:trace>
  <inkml:trace contextRef="#ctx0" brushRef="#br0" timeOffset="38534">14199 5368 5734,'-29'19'0,"2"1"0,13-5 0,-3 14 0,1 2 0,1-1 0,-1 4 0,6 2 0,34 4 0,-5-17 0,17 1 0,3-46 0,-21 7 0,11-17 0,-18 4 0,-4-1 0,2 1 0,-2-1 0,-1 2 0,-3 8 0,-2 5 0,-3 7 0,-3 54 0,1-21-336,2 5 0,2-2 336,4-12-265,10 11 265,-5-15 0,13 7 0,12-43 0,-13 11-329,11-20 329,-25 18 630,9-15-630,-8 16 273,5-5-273,-9 22 0,-1 5 0,7 0 363,4-6-363,2-1 0,0-7 0,-1-3 0,9-11 0,-6 5 0,3 18 0,-17 8 0,-5 33 0,-5 8 0,3-27 0,0 1-773,-2 6 1,0 5 0,1-3 772,-1-6 0,1-2 0,0 1 0,0 2 0,-3 11 0,-2 6 0,2-6 0,2-10 0,0-1 0,0 7 0,0 3 0,-5-10 0,-24-12 0,11-24 0,-17-1 0,21-20 0,6 9 0,-6-27 0,11 23 0,2-23 0,30 21 0,5 5 0,4 0 0,-8 5 0,1-1 0,12-3 0,7-3 0,-6 1 0,-7 0 0,-1-2 0,1-4 0,3-2 0,-5 1 455,-9 3 1,-4 1-456,-3-4 0,-3 3 0,-5 3 0,-3 2 0,-1-19 0,-4 20 0,-7-5 0,4 27 0,-1 6 1406,8 2-1406,27 9 0,-12-11 0,21 7 0,-10-19 0,-1-4 0,1-1-375,1-1 0,-2-1 375,-10-5 0,4-10 0,-1-21 0,-5 13 0,-6-17 0,-22 20 0,3 9 0,-2 3 0,12 16 750,8 6-750,16 7 0,-12-3 0,11 7 0,-13 2 0,-7 6 0,-2 4 0,-3 19 0,0-16 0,-3 0 0,-4 3 0,-1-3-1091,-1 3 1091,2-8 0,1-1 0,-1-1 0,1-2 0</inkml:trace>
  <inkml:trace contextRef="#ctx0" brushRef="#br0" timeOffset="46067">11798 4344 5734,'-13'-7'0,"2"3"0,-8 1 0,-9 10 0,11-2 0,-8 6 0,16-5 0,-16 12 0,13-9 0,-12 10 0,16-11 0,1-1 0,-8 11 0,6-8 0,-4 9 0,7-10 0,-3 17 0,3-11 0,-4 12 0,6-9 0,-2 19 0,1-6 0,1 7 0,4 5 0,1-24 0,2 19 0,8 9 0,-5-24-473,8 24 473,-8-33 0,8 8 0,3-1 0,-1-2 0,0 1 0,3-1 0,27-3 0,-9-9 0,-13-1 0,2-2 0,4-8 0,-3-3 0,-5 0 0,20-8 0,-4-13 0,-14 7 0,-6 5 0,1-2 0,1-12 0,-4 0 0,-2 4 236,1-1 1,-2-3-237,-5 3 0,-1 2 0,-1-3-405,1 0 0,-1 2 405,-3 5 0,-1-26 0,-2 11 0,-2-13 0,-7 18 0,-5 1 0,-4 12 0,-1 1 0,1-8 0,-2 2 0,-21 4 0,7 11 0,13 5 202,-10-3 1,14 4-1,-2 0 1</inkml:trace>
  <inkml:trace contextRef="#ctx0" brushRef="#br0" timeOffset="65348">17024 2181 5734,'4'-9'0,"-1"10"0,-4 34 0,0-4-1248,-1-2 1,-1 1 1247,-1 8 0,0 3 0,0 4 0,0 2 0,1 2 0,-1-7 0,2 2 0,1-13 0,1-4 0,0 0 755,6 16-755,1-42 0,15-19 0,1-7 0,-3 5 202,1-4 1,1 0-203,-3 1 0,-2 14 0,2-2 0,0 27 0,-1 6 0,-1 0 0,-1 0 0,4 2 0,6 0 0,1-4 0,0-3 239,1 2 1,0-6-240,-7-18 0,4-17 0,0-7 0,-10 4 0,-1-2 0,9-8 0,-4-5 0,-15-2 0,-6-5 0,-2 7 0,3 14 0,-2 1 0,-1-9 0,-2-4 0,1 8 0,0 9 0,-5-19 0,5 21 0,-4-8 0,6 29 0,2 7 0</inkml:trace>
  <inkml:trace contextRef="#ctx0" brushRef="#br0" timeOffset="65709">17829 2537 5734,'28'19'0,"-8"-5"0,3-5 0,6-3 0,-11-4 0,10 1 0,-14-3 0,18-26 0,-19 13 0,-7-16 0,-7-1 0,-16 15 0,-12-15 0,9 33 0,6 3 0,-1 2 0,-1 12 0,3 5 0,1 16 0,0-14 0,5 0 0,17 2 0,6-4 0,1-8-646,21 11 646,-15-26 0,4-4 0,16-17 0,3-4 0,-4 2 0,-13 4 0,0 0 0,0 0 0</inkml:trace>
  <inkml:trace contextRef="#ctx0" brushRef="#br0" timeOffset="65890">18309 2426 5734,'-8'32'0,"1"0"0,4-1 0,1-4 0,4 13 0,2 0 0,0-7-717,1 1 0,2-3 717,1-18 113,0-4 1,8-5 0,2-2-1</inkml:trace>
  <inkml:trace contextRef="#ctx0" brushRef="#br0" timeOffset="67042">18663 2471 5734,'-3'-24'0,"-7"-13"0,2 23 0,-14-7 0,9 23 0,-14 15 0,-1 5 0,1 4 0,3 10 0,-3 11 0,8-6 0,5 2 0,-1 7 0,11-7 0,25-27-556,-1-9 556,11-4 0,-4-9-6,8-15 1,2-5 5,-14 5 0,1 0 0,10-7 0,-3-1 0,-4-12 0,-24 29 0,0 0 0,-10 17 0,-4 23 0,2 8 0,-2 2-793,0 4 1,1 1 792,3 2 0,0-8 0,-2 7 0,1-5 0,3-11 0,-1 1 0,-7 16 0,-4 8 0,1-15 0,-1-16 0,0 0 0,-4-5-579,-13-21 0,0-7 579,3 4 0,-3-2 0,1 1 0,8 1 0,7 3 0,57-24 0,-14 12 0,10 4 0,8-10 0,-14-4 0,3-9 0,3-7 0,-1 0 0,-3 2 0,-5 7 402,-2 4 1,-4 5 0,3-6-403,-1-2 0,3-7 0,4-6 0,0-1 0,-1-1 0,-2 3 0,-6 6 0,-6 8-249,-4-1 0,-4 1 249,4-10 0,0-5 0,-3 11 0,-5 10 0,1-3 0,-27 48 0,13-8 0,-6 14 0,0 5-1205,2 14 1205,0 1 0,6-11 0,0 5 0,1-4 0,2-9 0,0 0 0,0 5 0,-1 5 0,3-9 0,2-6 285,18 2-285,-8-17 1762,20-6-1762,0-35 0,-8 9-322,5-10 322,-17 22 1528,9-7-1528,-4 14 0,30 24 0,-24-1-241,0 1 1,-1 0 240,-4-5 0,1-2 0,33 0 0,-22-9 0,-1 0 0,2-5 0,9-27 0,-4-8 0,-14 17 0,-1 0-577,6-7 1,2-5 0,-5 3 576,-8 6 0,-2-1 0,3-15 0,2-7 0,-3 6 0,-2 10 0,-1 1 0,2-7 0,1-5 0,-3 7 0,-2-1 0,-5 14 0,-2 0 524,-10 35-524,0 16 0,-2 8 0,10-3 0,1 7 0,1-5 0,1-11 0,0 0-425,0 9 0,0 4 1,2-7 424,3 0 0,1-2 1689,9 11-1689,-6-21 0,13 4 0,-6-42 0,1-8 0,2 5 0,-4-5 0,0-2 0,-1 2 1594,-4 15-1594,3-4 0,1 53 0,-9-16-242,-1 3 0,0 0 242,-4-1 0,-2 3 0,0 0 0,-2 1 0,-4 19 0,1-35 0</inkml:trace>
  <inkml:trace contextRef="#ctx0" brushRef="#br0" timeOffset="67220">19314 2249 5734,'11'-8'0,"1"1"0,5 2 0,28-4 0,6-1 0,-4 1-455,-13 3 0,6-2 0,-6 2 0,3-1 0,-1 1 0</inkml:trace>
  <inkml:trace contextRef="#ctx0" brushRef="#br0" timeOffset="67382">18532 2073 5734,'-23'0'0,"1"0"0</inkml:trace>
  <inkml:trace contextRef="#ctx0" brushRef="#br0" timeOffset="68807">20213 2635 5734,'43'-6'0,"-17"3"0,11 2 0,5 1 0,0 2 0,0 1 0,-7-1 0,1 0-1102,11 1 1,-5 1 1101,-13-3 0,14 0 0,-20-1 0,5-2 0</inkml:trace>
  <inkml:trace contextRef="#ctx0" brushRef="#br0" timeOffset="69308">21224 2290 5734,'6'-9'0,"-10"20"0,-1 5 0,-7 14 0,5 7 0,2 1 0,2-2-1096,0 1 1,2-2 1095,6-12 0,2-2 672,14 5-672,20-21 0,-9 1-154,9-22 154,-26-1 0,-3-1 0,12-24 0,-13 20 0,9-16 0,-14 26 0,8 8 0,-7 6 1096,7 9-1096,-6 11 0,-1 4 0,3 2-440,-1-1 0,1-1 440,2-2 0,1-2 525,0-2-525,10-6 0,2-2 0,-1-5 0,2 0 0,-2-7 0,-2-27 0,-9-1 0,-2-4 0,0-13 0,-2-1-1030,-2 5 0,-1 1 1030,-3-1 0,-3 4 0,0 1 726,-1 4-726,0 5 0,0 0 0,1-2-288,-2-15 288,1 31 0,-1 2 0,-4 8 0,-2 1 0</inkml:trace>
  <inkml:trace contextRef="#ctx0" brushRef="#br0" timeOffset="70222">22073 2575 5734,'23'2'0,"0"-1"0,-4 0 0,15-2 0,3 0 0,0-1-1290,2 1 1,-1-1 1289,-8 0 0,0-1 0,-2 1 0,0-1 0</inkml:trace>
  <inkml:trace contextRef="#ctx0" brushRef="#br0" timeOffset="70454">22494 2378 5734,'7'-11'0,"-2"3"0,20 13 0,1 6 0,0 2 0,11 11 0,-10-9 0,-1 2 0,2 22 0,-27-14 0,-2 1 0,5 14-346,-7-14 1,-3-3 345,0-6-238,-4 7 238,2-6 0,-2 5 0,3-7 0</inkml:trace>
  <inkml:trace contextRef="#ctx0" brushRef="#br0" timeOffset="70908">23249 2500 5734,'-5'46'0,"0"0"0,0 0 0,0 0 0,0 0 0,0 0 0,0 0 0,-1 0 0,1-1 0,0-3 0,1-2 0,1-2 0,1 0 0,0 0 0,0 0 0</inkml:trace>
  <inkml:trace contextRef="#ctx0" brushRef="#br0" timeOffset="71158">23221 2572 5734,'27'-38'0,"0"1"0,12 4 0,-2 12 0,-8 18 0,-1 6 0,-5 6 0,-15 34 0,-8-12 0,-8 14 0,-30-15 0,18-17 0,-16 6 0,15-14 0,-2-3 0,4-4 0,0-4 0</inkml:trace>
  <inkml:trace contextRef="#ctx0" brushRef="#br0" timeOffset="71905">23748 2475 5734,'8'-12'0,"-17"13"0,-13 23 0,-3 8 0,-3-2-1113,1 3 0,6 0 1113,16-17 98,21 19-98,-7-21 0,16 10 487,15-47-487,-9-10 0,-5 2 0,-2-1 0,-3-8-450,-5 0 450,-13 30 1062,-1-1-1062,-5 8 493,1 1-493,-3 29 0,5-13 0,1 17 0,4-19 0,5 3 0,-1-5 536,3 2-536,14-7 0,-10-5 0,13-4 0,-9-12 0,1-9 0,2-11 0,-7 4-399,-6 2 399,-5 12 0,-2 1 0,-18-16 0,-1 16 0,-10-8 0,-15 26 0,26 2 0,-15 6 0,44 7 0,-5-8 0,19 7 0,-2-13 0,8-5 0,1-1 0,3 2 199,-5-3 1,-3 0-200,-14 2 0,2 15 0,-7-5 0,0 13 0,-12-7 0,1-1 0,0 12 0,1-9 0,0 7 0,1-11 0,2-2 0,18 2 0,-9-7 0,17 0 0,-13-6 0</inkml:trace>
  <inkml:trace contextRef="#ctx0" brushRef="#br0" timeOffset="73318">24393 2539 5734,'4'-13'0,"-10"8"0,0 5 0,-10 8 0,7 0 0,-11 15 0,10-9 0,-8 12 0,13-11 0,5 6 0,17-12 0,-6 1 0,12-18 0,-16-1 0,0-1 0,4-10 0,-5 9 0,4-7 0,-6 10 0,0 1 0,-5 10 0,-1 4 0,-5 14 0,2-7 0,1 4 0,6-6 0,6-5 0,10-6 0,13-16 0,-9 2 0,3-4 0,-4 2 0,-10 7 0,-14 20 0,-6 0 0,-15 18 0,8-6 0,9-12 0,-4 6 0,15-12 0,0-5 0,6-3 0,16-16 0,-13 9 0,12-10 0,-14 10 0,-2 3 0,1-2 0,1 6 0,-5 4 0,2 6 0,-4 9 0,-1-3 0,1 4 0,-1-6 0,9-1 0,0-8 0,6-1 0,9-18 0,-14 7 0,9-7 0,-12 7 0,1-1 0,0 1 0,-1 0 0,-6 10 0,-6 7 0,-14 31 0,10-13 0,0 2 0,-7 18 0,12-5 0,32-51 0,-14 1 0,5-7 0,1-7 0,-5-7 0,-3-8 0,0 1 0,-2 5 0,-1 0 0,0-2-136,3-5 0,0 0 1,-3 1 135,0-7 0,-4 6 0,-3 0 0,-3 9 0,-15 55 0,4 1-444,2 3 0,1 0 444,6-5 0,1 1 0,6 3 0,0 0 0,3 0 0,-2-3 0,2-3 0,0-13 0,7-2 0,1-7 0,1 0 370,3-8-370,0-1 0,-5 1 0,3 0 925,-13 9-925,-1 3 0,-4 4 0,-2 3 0,-2 19 0,2-5 0,-2 9 0,4-15 0,3-12 0,8-5 0,-1-3 0,17-16 0,-18 9 0,16-13 0,-16 33 0,-3 2 0,-2 12 0,-10-3 0,0-11 0,-1 0 0</inkml:trace>
  <inkml:trace contextRef="#ctx0" brushRef="#br0" timeOffset="73496">24907 2481 5734,'5'-30'0,"-2"11"0,16 2 0,-10 12 0,7-1 0,-3 3 0</inkml:trace>
  <inkml:trace contextRef="#ctx0" brushRef="#br0" timeOffset="79907">20317 3506 5734,'42'3'0,"0"1"0,0-2 0,-6 1 0,7 1 0,-8 0 0,5-2 0,10 0 0,0-1 0,-13 0 0,9 0 0,-4 0 0,-20 0 0,12-1 0,-19-3 0,-4-3 0,-3-2 0</inkml:trace>
  <inkml:trace contextRef="#ctx0" brushRef="#br0" timeOffset="81189">21583 3356 5734,'-19'17'0,"6"-5"0,-6 19 0,8-10 0,0 9 0,0 3 0,-1 15-990,3-14 0,2-1 990,4 5 456,8-5-456,14 6 0,-2-8-507,11-2 507,-10-21 0,11-8 0,2-4 0,-1 0 0,5-4 0,-1-5 0,-14-6 0,-3-1 0,10-9 0,0-13 0,-18 15 0,-2-19 0,-2 13 868,-2-11-868,-4 26 0,0 1-73,-5-23 73,3 21 557,-16-26-557,2 34 0,-17-3 0,11 12 0,-1 7 0,0 2 0,5 0-266,-16 9 266,23-8 580,-3 4-580,-11 20 0,10-14 0,-5 13 0,16-22 79,-1 4-79,3-4 0,-1 4 0,-1 6 286,4-7-286,-2 8 0,3-12 0,1 1 0,1 0 0,0 0 0,0-1 0,1 0 0,1-1 0,3 5 0,5-5 0,0 1 0,3-4 0,6-3 0,-5-1 0,16 0 0,-14-1 0,9 0 0,-1-2 0,-1 1 0,-1-1 0,-4 1 0,-5 0 0,0 1 0,4-1 0,6-1 0,-5 1 0,8-2 0,-15 0 0,-4-3 0,-7-1 0,-5-2 0</inkml:trace>
  <inkml:trace contextRef="#ctx0" brushRef="#br0" timeOffset="82192">22325 3703 5734,'23'-15'0,"-1"1"0,5-3 0,5-4 0,-2 2 0,-7 5 0,0-1-1093,10-6 1,5-4 0,-5 4 728,-11 6 1,-2 2 363,1 0 0,1-2-176,13-9 1,6-4 0,-3 3 175,-2 0 0,1 0 0,-1 0 0,3-1 0,-2 0 0,-7 4 0,0 1 0,-5 2 0,9-6 0,-2 1 0,-4 3 705,-12 8-705,-1 1 0,19-17 0,-17 14 0,5-5 0,-1 1 0,-10 8 1805,5-11-1805,-24 16 1721,-3 0-1721,-10 4 0,2 3 0,-14 3 0,-2 3 0,0-1 22,0 1 0,0 0-22,3 3 0,3-2 0,-14 6 0,17-5 0,-1 1 0,33 1 0,-1-6 255,17 3-255,22-8 0,3-2 0,-2 2-746,5-1 0,-4 0 746,-21 0-382,9 8 382,-21 0-28,12 13 28,-24-6 0,-6 14 0,-1 3 0,1-3-379,-2 2 1,0-2 378,1-6 0,0 3 0,-1 1 0,1 0 0,-6 20 259,8-28 0,1-6 0,0 4 1</inkml:trace>
  <inkml:trace contextRef="#ctx0" brushRef="#br0" timeOffset="88194">16863 4697 5734,'-6'-7'0,"1"1"0,-1 0 0,-4-2 0,-5 2 0,-19 3 0,-4 11 0,0 2 0,-1 14 0,2 3 0,8-5 0,-4 4 0,1 3 0,6 10 0,13-11 0,2 0 0,-8 17 0,14-18 0,2 1 0,7 22 0,4-18 0,1 1 0,-2-7 0,0-1 0,3-1 0,2-2 0,25 4 0,-18-14 0,20 7 0,-16-18 0,6-10 0,0-2 0,5-1-489,-4-1 0,-3-2 489,-10 2 0,-1-1 0,6-9 0,5-17 0,-7 10 0,1-9 0,-15 10 0,-2-1 0,-4 5 0,0-1 0,3-6 0,-2 0-443,-6-8 443,1 24 0,0 0 0,-10-17 0,5 14 0,-7-12 0,8 19 932,-2 0-932,-19-8 0,8 6 0,-11-3 0,14 9 0,-25 0 0,21 5 0,-8 3 0,0 3 0,10 4 0,-5 5 0,6 7 0,11-10 489,-6 8-489,10-9 0,0 4 0,0 11 0,2-7 0,0 11 0,3-16 0,0 2 0,1-2 0,4 9 0,4 1 0,-1-1 0,4-1 0,-6-13 0,6 5 0,-3-5 0,5 1 0,10 1 0,-9-3 0,11 1 0,-15-5 0,17-2 0,-13 0 0,17-5 0,-19 2 0,3-2 0,-2 1 0,-4 1 0,3-2 0,-9 0 0,0 3 0,-5-2 0</inkml:trace>
  <inkml:trace contextRef="#ctx0" brushRef="#br0" timeOffset="89627">17166 4899 5734,'42'0'0,"-11"0"0,12-1 0,5-3 0,-26 2 0,15-1 0,-9 1 0,-11 0 0,12 0 0,-16 1 0,0-1 0,-6 0 0,-2 2 0</inkml:trace>
  <inkml:trace contextRef="#ctx0" brushRef="#br0" timeOffset="90091">17134 5242 5734,'44'0'0,"1"0"0,-5-2 0,4 0 0,-5 0-1639,-1-1 1,-2 0 1566,10-1 1,-5 0 1061,-16 2-990,-10 0 547,16-2-547,-20 0 0,3-3 0,-11-1 0</inkml:trace>
  <inkml:trace contextRef="#ctx0" brushRef="#br0" timeOffset="95706">18264 4953 5734,'1'-8'0,"-1"0"0,-4 5 0,-2 4 0,-20 32 0,12-14 0,-2 11 0,-4 10 0,4-5 0,2 7-983,-3 2 0,3-2 983,11-14 453,4-1-453,11 15 0,-4-12-394,8 7 394,-7-23 0,19 8 0,-3-11 0,10 4 0,-7-17 0,-1-3 0,-3-1 1445,22-8-1445,-25 1 0,-2-7 0,-1-3 0,5-5 0,-9-14 0,-1-13 0,-4 9 0,-5 1 0,0 9 0,-1-6 0,-4 4 0,-8 6 0,-2 6 0,0-2-142,0 0 0,-1 2 142,3 13 0,0 1 0,-1 1 0,-11-4 0,6 8 0,-10-4 0,11 9 0,-1 2 0,-23 10 0,19-4 0,-21 14 0,29-10 0,-3 5 0,7-3 0,0 0 0,-4 22 0,6-16 0,-3 16 746,9-17-746,6 9 0,-2-7 0,8 8 0,-2-15 0,4 1 0,-4-3 0,1-2 0,-4-4 0,19 6 0,-7-6 0,11 2 0,14-9 0,-23 0 0,22-4 0,-31 2 0,1-1 0,-7 0 0,-1-2 0</inkml:trace>
  <inkml:trace contextRef="#ctx0" brushRef="#br0" timeOffset="96218">18978 5176 5734,'1'5'0,"19"-1"0,27 1 0,-8-3-1246,8 1 1246,-31-3 0,0 1 397,9-1-397,-6 1 205,15-1-205,-16 0 0,4-3 0,-11-2 0,-4-6 0,-2-2 0</inkml:trace>
  <inkml:trace contextRef="#ctx0" brushRef="#br0" timeOffset="98074">20208 4951 5734,'-9'35'0,"3"-16"0,-7 18 0,6-18 0,-12 19 0,-1 0-356,-3 6 356,9-21 0,1-2 88,-3 2-88,-5 5 0,-2 0 0,1-4-147,1-2 0,-1-2 147,-13 2-1055,5-7 1055,-11 3 0,11-9 0,-6-6 0,-1-2 0,1-1 0,0-2 0,3-1 0,12-5 232,2-1-232,-17-20 0,20 13 0,-1-5 0,3-1 0,10 2 0,1-5 269,3 10-269,3 2 1116,0 4-1116,5-4 0,21 12 0,4 6 0,-2-4-573,5 4 0,-1 4 573,-11 0 0,1 3 0,0 0 0,3 4 0,0 1 0,2 3 0,-1-1 0,2 2 0,-8-3 0,-3 0 0,12 8 0,-11-9 0,-2 0 0,4 2 0,-3-4 0,0 1 0,7 4 0,10 6 0,-10-14 0,-7-7 0,14 3 0</inkml:trace>
  <inkml:trace contextRef="#ctx0" brushRef="#br0" timeOffset="99010">20586 4798 5734,'27'34'0,"-7"-7"0,0-2 0,1 3 0,0 0 0,0 2 0,-6-9 0,0 0-847,7 10 0,-3-2 847,-2-2 0,4 11 0,0 2 0,-1-1 0,-5-9 0,3 4 0,-4-4 0,4 12 0,0 1 299,-6-11-299,-6-15 0,0 7 0,-3 3 0,-2 3 0,-1 12 0,0-14 0,-3-2 0,-11-2 0,2-15 0,-21-2 0,-5-1 0,6-3-474,-5-1 0,1 0 474,15-5 0,-7-2 0,1-2 0,0 0 0,1-1 0,2 0 1147,9-2-1147,-11-17 0,12 11 99,-10-26-99,20 9 0,1 4 0,7-1 0,0 18 0,1 1 0,17-18 0,-10 14 1097,12-12-1097,-15 19 0,10-8 0,-7 5 0,7-4 0,-11 8 0,-1 1 0,-1 0 0</inkml:trace>
  <inkml:trace contextRef="#ctx0" brushRef="#br0" timeOffset="100208">20425 6264 5734,'2'6'0,"31"-2"0,12-3 0,-20-1 0,3 0-656,7 0 1,10 1-1,3 0 1,-1 0 0,-7 1-537,10-1 0,-1 1 1416,-10 0 0,5 0 0,0 0 0,1 0-224,0 0 0,2 1 0,-2-1 0,-6 0 60,3 1 0,0-1-60,-4 0 0,4 0 0,1 0 0,-8 0 0,-2-2 0,-6 1 0,-1-2 0,-2 0 0</inkml:trace>
  <inkml:trace contextRef="#ctx0" brushRef="#br0" timeOffset="100645">20942 6405 5734,'-9'12'0,"6"-2"0,5 9 0,15 20 0,-4-3 0,0 8 0,-1-1 0,-2-8 0,-2 0 0,1 0-435,3 10 1,0 2 0,-3-5 434,-4-5 0,-6-3-126,-13-1 1,-6-4 125,3-10 0,-2-3 0,-6 9 0,-5-6 0,-17-20 0,0-10 0,3 2 0,5 1 0,1-4 0,12-5 0,5-1 0,5 0 0,-12-17 0,34 23 0,33-16 0,-18 14-257,2 0 1,0 2 256,-7 6 879,22-6-879,-15 6 145,14-4 1,-20 7 0,-2 2 0</inkml:trace>
  <inkml:trace contextRef="#ctx0" brushRef="#br0" timeOffset="101342">21195 6671 5734,'-18'39'0,"8"-17"0,-8 24 0,11-13 0,7 12 0,4 4 0,-3-23 0,1 0-916,4 23 1,4-5 915,5-21 0,2-2 0,10-2 0,2-1 0,-1-1 0,4-1 0,1-4 77,13-15-77,-17 1 0,10-9 0,-28 0 0,-2-16 0,-1-5 0,0 0 0,-1-6 0,-3-5 0,-9 2 0,-2 3 0,3 12 0,-1 0-429,-3-11 1,-1 3 428,0 13 0,-9 0 0,-2 2 0,-1 1 0,-24 6 0,-3 7 0,18 10 0,-4 2 0,2 3 0,20 0-191,-3 16 191,8-11 1185,9 20-1185,36-17 0,-1-4 352,11-7-352,-17-17 0,-3-4 0,-3-1 0,2-3 0,-2-3 0,-9-5 0,-2-2 0,-5 2 0</inkml:trace>
  <inkml:trace contextRef="#ctx0" brushRef="#br0" timeOffset="101950">22018 5064 5734,'-17'17'0,"-2"9"0,1 3 0,1 4 0,1 4 0,-1 8 0,3-6-1639,5-12 1,2-2 1410,-6 21 1,1 2 227,7-13 0,2-1 79,4 12 0,1-1-79,0-8 0,2-2 0,1 3 0,4-10 742,12-21-742,-6-10 0,5-6 0,-5-3 0</inkml:trace>
  <inkml:trace contextRef="#ctx0" brushRef="#br0" timeOffset="102474">22176 5259 5734,'-1'-9'0,"-1"1"0,-4 6 0,1 4 0,-7 14 0,-2 16 0,-2 11 0,2-5 0,6-13 0,-1 0-550,-5 14 1,-1 6 0,6-11 549,9-11-712,16 19 712,-4-21 0,13 12-222,-7-26 222,0-3 0,7-9 0,1-4 0,0-1 0,-1 0 0,-1-7 0,-10-23 0,-8-5 0,-4 19 0,-1-1 734,4-19 0,-5 0-734,-12 16 0,-4 5 0,-8-4 98,-6-5-98,8 19 0,8 10 267,-16 10-267,16 0 0,2 18 0,5 4 0,8-7-252,6 27 252,0-37 0,22 1 0,-14-7 0,18-2 0,-12-14 0,-4 1 0,6-5 0</inkml:trace>
  <inkml:trace contextRef="#ctx0" brushRef="#br0" timeOffset="102752">22443 4946 5734,'24'34'0,"-1"-1"0,1 1 0,4 6 0,-2 0 0,-5 0 0,-1 2 0,-4-5-488,-4-10 0,-3 1 488,6 14 0,-1 7 0,-7-3 0,-14 3 0,-4-4 0,6-5 0,-4 0 0,-5-5 0,-5 0 0,0-6 0,-7-1-224,5-8 0,-1-2 0,-7-5 1,0-2-1</inkml:trace>
  <inkml:trace contextRef="#ctx0" brushRef="#br0" timeOffset="111444">16295 4314 5734,'-5'17'0,"-2"19"0,1 3 0,-1 4-1639,1-3 1,0 2 909,2-4 0,-1 3 1,0-2 728,1 5 0,-1 4 0,3-9 0,0 7 0,0 4 0,0 1 0,0-2 0,0-6-91,0 6 1,1-4 0,-1 5 90,1-7 0,-1 6 0,1 2 0,0 0 0,0-4 0,1-8 0,0 11 0,2-2 0,0-11 0,2 5 0,-1 2 0,1-1 0,-1-6 0,0-2 0,-1-3 0,1 3 0,1 7 0,1 7 0,0-3 0,-1-10 0,3 7 0,-2-7 0,0-3 0,-1 0 0,1-2 0,-1-2 0,-1-6 0,-3-20 0,-1-7 0,-2-14 0,0-9 0,-1-11 0,0-15 0,-1-3 0,1 7 52,0 15 0,2 4 1,-2-6-53,1 0 0,0-5 0,-1-3 0,0-1 0,-1 1 0,1 5 0,-1-5 0,-1 3 0,1 3 0,-1 0 17,1 0 0,0 2 1,0-1-18,-2-7 0,0-2 0,-2-1 0,2 7 0,-2-2 0,1 2 0,1 5 0,0-2 0,1 1 0,-2-1 0,0-5 0,0-1 0,1 5-105,0-8 1,2 5 104,1 15 0,0-1 0,0-7 0,-1-4 0,1 7 0,2-2 0,-3-16 0,4 28 800,1 5-800,-1 5 2540,0-12-2540,1 10 2352,0-8-2352,-1 12 42,2-1-42,-1 2 0,6 2 0,17 4 0,5 4 0,3-2-595,2 3 1,-1 0 594,-2-1 0,2-1 0,6 2 0,-3-2 0,-8 0 0,1 0 0,6 1 0,4 0 0,3-1 0,3-2 0,4 1 0,-1-2 0,-6 2-1499,3-1 0,0 0 1499,-1 0 0,5 0 0,2 0 0,0 0 0,-7 1 0,0 0 0,1-1 0,-3 1 0,-4 0-774,12-1 1,0 1 773,-12-1 0,5 1 0,2 0 0,-1-1 0,-5 1 0,-2-1 0,-3 0 0,4 1 0,7-1 0,7 1 0,2-1 0,0 1 0,-6-1 0,-7 1 0,-4-1 0,1 1 0,3 0 0,5-1 0,3 1 0,2-1 0,-1 1 0,-3 1 0,0-1 0,-3 1 0,-1 1 0,-3-1 0,-1 0 0,-3 0 0,2 0 0,4 1 0,4-1 0,-1 0 0,-6 0 0,-1 1 0,-1-1 0,-2 0 0,2 0 0,-4-1 0,-3 1 0,0-1 0,8 1 0,5 0 0,0-1 0,1 0 0,1 0 0,-3 0 0,0-1 0,2 1 0,4 0 0,4 0 0,0-1 0,-11 1 0,1-1 0,-1 1 0,-3-1 34,11 0 1,0 0-35,2 0 0,5 1 0,-11-1 0,0 0 1409,-1 0-1409,-1 0-493,-1 1 0,8 0 1,-6 0 492,-12 0 0,0 0 0,15 0 0,8 0 0,-11 0 33,-5 0-33,7-1 0,1 0 0,-3 0 492,-5 0 1,-2 0-493,-4 1 0,14-1 0,1 1 0,1 0 111,-8 0 1,9 0 0,-2 1-112,-3 1 0,-1 0 0,-2 0 250,8 0 1,0 0-251,-8 0 0,2 0 0,-7 0 0,0 0 0,-2 1 0,7 0 0,-4 0 0,-8-1 0,0 0 0,8 1 0,4 0 0,-6 0 0,5 1 0,-7-1 0,5 0 0,-3 1 0,-10-2 0,0 1-29,9 0 0,2 0 0,-5 0 29,-2 0 0,1 1 0,0-1 0,-1-1 0,11 2 0,1 0 0,2 0 587,-8 0 1,7 0 0,-5 0-588,-8-1 0,-1 0 0,11 1 0,5 1 0,-4 0 0,-9-1 0,-1-1-523,14 2 1,-5 0 522,-12-2 0,-1 0 0,9 2 0,2 1 0,0-1 0,3 1 0,2 1 0,-10-1 0,-4 0 0,12 1 0,-13-1 0,-3-1 1295,-10-1-1295,10 1 0,-1 5 0,0-1 0,7 26 0,-20-18 0,9 19 0,1 3 0,-9-12 0,1 1 0,0 2 0,-1 2 0,-3 0 0,0 6 0,-1-3 0,-1-7 0,0 0 0,1 9 0,1 5 0,-2-3 0,-2-2 0,-1-3 0,-1-8 0,0 0 179,1 9 0,0-1-179,-2 9 1292,0-10-1292,-1 8 0,0 1 0,-1-2 0,0-1 0,0 5 0,-2 0 0,1-1 0,0-15 0,1 0 0,-2 13 0,0 2 0,1-5 0,-1-3 0,-1 7-772,0-2 0,-2 12 0,0 1 0,1-10 772,2-13 0,-1 0 0,-1 17 0,-2 8 0,1-10 0,-1 5 0,3-18 0,0 4 0,-1-2 0,1 0 0,0 0 0,-2 13 0,1 4 0,0-8 0,0 3 0,1-6 0,1-13 0,0 1 0,-1 7 0,-1 8 0,0 4 0,1-3 0,0-10 1512,2-8 0,0-1-1512,-2 18 0,-1 7 0,2-7-772,1-16 1,1-2 771,0 5 0,-1 2 0,1 14 0,1-3 0,0-8 0,0 1 0,0-4-68,0-16 68,0-1 0,0-1 0,-1-2 308,1 11-308,-1-10 1588,0 9-1588,-1-14 83,-1-1-83,-13-1 0,0-3 0,-6-1 0,-10-2 0,-2-1 0,1 1 0,-7-1 0,9 1 0,0 1 0,-10 0-205,8-1 0,0 1 205,-10 1 0,8-1 0,-8 0 0,-12-1 0,6 1 0,15-1 0,1 0-118,-11 0 1,-6 0 0,-2 0 117,7-2 0,-4 0 0,2 0 0,6 1-1570,-3-2 1,0 1 1569,2 1 0,-5-1 0,-2 0 0,3-1 0,-2 0 0,2-1 0,3 0-611,7 1 0,2 0 0,-2 0 611,-13-1 0,-2-1 0,4 1 0,1 0 0,4 0 0,12 1 0,-2 0 0,-14-2 0,-7 0 0,4 0 0,7 0 0,0 1 0,-3 0 0,-5-2 0,-2 0 0,10 2 0,-3-1 0,-1 1 0,2-1 0,6 1 0,-10-1 0,1 0 0,8 1 0,-6-1 0,-2 0 0,4 0 0,9 1 0,7 1 0,4 1 0,-9-3 0,0 1 0,-17-2 0,5-1 0,-9-1 0,8 1 0,15 2 0,1 0 0,-13-1 0,-6-2 0,1 1 0,6 0 0,0 1 0,1 1 0,5-1 0,0 2 0,-3-2 0,-2 1 0,-3-1 0,1 1 0,4 0 0,-5 0 0,3 0 0,1 0 0,4 1 0,-5 0 0,1-1 0,-1 0 0,0 0 0,-1 0 0,1 0 0,-1-1 0,-9-1 0,5 1 0,12 2 0,-2-1 0,-5-1 0,-10 0 0,-3-1 0,3 0 0,10 2 0,5 0 0,3 0 0,-10 0 0,-5-1 0,1-1 0,3 1 0,0-1 0,6 1 0,7 2 0,0-1 0,-15-2 0,-7-1 0,10 2 0,0-1 0,9 2 0,-5 0 0,4 0 0,9 1 0,1 0 212,-20-2 1,1 0-213,6 1 0,4 1 0,-5-1 0,3 0 0,7 2 0,1 0 0,-6-2 0,-4 1 0,-1-1 0,-6 0 0,-2 0 0,6 1 0,9 0 0,-1 1 0,-13-2 0,-7 0 0,3 0 0,13 1 0,3 1 0,2 0 0,-2 0 0,1 0 0,0 0 0,-3 0 0,2 0 0,-1-1 0,4 1 0,-14-1 0,12 0 0,-1 1 846,-12-3-846,12 2 2862,-13-2-2862,27 3 0,0 1 0,7-2 0,-1-15 0,6 8 1485,-1-12-1485,4 5 0,-2-19 0,2 13 0,0-12 0,3 26 0,-1-25 0,1 19 116,-1-20-116,1 7 0,1 13 0,-2-14 0,2 15 0,0-3 0,-1 1 0,1 0 0,-1 3 0,0-11 0,0 7 0,-1-7 0,1 9 0,-2-16 0,1 5 0,-1-4 0,0-2 0,1 19 0,-1-13 0,2 17 0,-2-14 0,0 11 0,0-11 0,1 13 0,-1 1 0,-2-17 0,1 14 0,-1-13 0,2 16 0,-3-14 0,2 9 0,-3-9 0,3 10 0,0 5 0,-1-8 0,2 7 0,-2-3 0,0-4 0,0 6 0,-3-11 0,4 11 0,-2-4 0,2 3 0,0 3 0,0-2 0,0 3 0,1 0 0,0-1 0,0 1 0,1 0 0,-2 0 0,0 0 0,0-1 0,0 0 0</inkml:trace>
  <inkml:trace contextRef="#ctx0" brushRef="#br0" timeOffset="112746">19482 7349 5734,'3'-10'0,"-5"4"0,0 5 0,-5 9 0,2 6 0,6 24 0,2 6 0,2 3-521,0 2 0,4 1 521,2-17 0,4-1 0,8 10 0,1 0 0,-4-8 0,1 0-774,5 3 0,0-5 774,1-5 0,12 0-675,-12-12 675,6 1 0,-12-12 0,19-24 0,-21 8 395,-1-5 0,-5-5-395,-18-23 0,2 13 1108,-9-10-1108,5 27 859,-3-4-859,-2-7 0,10 16 0,4 3 0,14 22 0,4 10 0,5 8 0,-7-10 0,-1 0 508,4 17-508,-14-3 0,0 0 0,-12-2 0,-16-6 0,-5-1 0,0 1 0,-3-4 0,-6 5 0,4-6 0,8-10 0,0-2 0,-17 10 0,2-3 0,1-7 0,5-6 0</inkml:trace>
  <inkml:trace contextRef="#ctx0" brushRef="#br0" timeOffset="114269">20571 8344 5734,'-40'0'0,"0"-1"0,-1 0 0,0-6 0,3 9 0,9 22 0,-1 14 0,3 4 0,9-7 0,11-8 0,2 0-872,-7 12 0,-2 6 1,12-13 871,29-14-2,4-14 2,-5-4 584,7-6-584,3-20 0,-1-5 0,-6 8 0,4-7 0,-3 0 0,-14 13 1303,-11 19-1303,-10 32 0,-8 11 0,6-20 0,-2 1 0,-2 8 0,-2 5 0,-1 1 0,-2 3 0,-1 0 0,2-5 365,5-10 0,-1-1-365,-9 15 0,-5 4 0,4-15 0,5-21 0,-17 1 0,22-23 0,-10-24 0,9 15-412,-6-18 412,13 22 0,13-27 0,-1 21 0,12-21 0,9 22 0,9 2 0,1-1 0,0-2 0,1-1 0,1 0-814,-2 1 0,1-1 0,0 0 0,-2 0 814,2 1 0,-2 1 0,-2-4 0,1-10 0,-2-4 0,-5 4-694,-11 12 0,-1 0 694,6-8 0,0-3 0,-5 4 217,-8-8-217,-16 6 0,-8 0 0,-2 10 0,-1 3 0,-2-9 0,-3 8 0,-7 21 0,2 8 0,12 2 0,-9 21 0,25-15 0,18 6 0,5-1 0,0-3-241,3-1 0,0-2 241,-4-10 0,24 0 0,-23-4 0,18-1 2436,-28-1-2436,4-1 1971,2 2-1971,-5 4 0,-3 5 0,-12 18 914,0-8-914,2 6 0,4 0 0,22 1 0,-4 4 0,9-16 0,-18-13 0,-1-1 0,1 1 0,1 2 0,18 7 0,-15-4 0,11 4 0,-16-5 0,1 0 0,1-2 0,-3-5 0,-8-4 0,-8-9 0,-3 2 0,-1 1 0,-16 4 0,10 7 0,-13 1 0,1 19 0,2 3 0,6-5 0,-7 5 0,7 2 0,33 1 0,-3-12 0,28-3 0,-24-13 0,7-11 0,-21 4 0,1-11 0,-2 7 0,1-6 0,1 23 0,21 19 0,-11-6 0,22 8 0,-16-24 0,16-6 0,-13 2 0,7-3 0,-14 4 0,2 3 0,4-1 0</inkml:trace>
  <inkml:trace contextRef="#ctx0" brushRef="#br0" timeOffset="114676">21733 8495 5734,'9'-18'0,"-5"-2"0,-12 15 0,-16 16 0,-11 12 0,5-1 0,9-7 0,1 2 0,-12 7 0,-4 5 0,8 2 0,14 12 0,7-1 0,1 2 0,4-4 0,7-3 0,25-12-820,-1-34 1,9-14 0,2-4 0,-6 4 761,1 3 1,0-3-340,0-6 0,6-6 0,-3-2 1,-10 3 396,-11-1 0,-6-3-189,-3 2 0,-1-6 0,-1-1 1,0 6 188,1-3 0,-2 0 0,0-5 0,0-3 0,-5 6 0,-3 8 0,-6 11 0,-20 20 0,7-13 0,9 42 0,1 28 0,1 7 0,3-10 0,2-11 0,3 3 0,1-8 0,1 10 0,0 5 0,1 1 0,0-1 0,1-7 0,0-9 0,2 1 0,1-2 0,2 16 0,2 7 0,-1-17 754,-1-22-754,3 1 0,0-5 0,1 0 0</inkml:trace>
  <inkml:trace contextRef="#ctx0" brushRef="#br0" timeOffset="116595">20640 9758 5734,'-42'-1'0,"0"0"0,0-1 0,5 0 0,0 0 0,4 11 0,8 15 0,3 13 0,3 2 0,2-6 0,0-6 0,3 3 0,3 10 0,2 10 0,3-2 0,8-13 0,17-8 0,5 2 0,4-9 0,5-34 0,0-19 0,-13 2 0,-2-11 0,0-4 0,0 1 0,0 6-1093,8-3 1,0 5 0,-2-6 1069,-6 2 0,-1-7 0,-2-2 0,-2 6 0,-3 8-117,-5 9 0,-1 3 140,1-5 0,-1 2 0,1-10 0,-1-2 0,0 2 0,-5 13 0,0-17 0,-12 59 0,-1 13 0,-1 3-612,0 3 1,2 2 611,3 9 0,5-16 0,4 6-210,11 4 0,7 7 0,2 1 1,-2-7 209,-3 3 0,3-1 64,0-4 1,4 5 0,2-3-1,0-15-64,2-18 0,-1-7 0,13 0 0,12-6 0,-19-15 0,3-7 0,-5 1 0,-6 6 0,-1-1 67,7-5 1,3-5 0,-8-1-68,-12-15 0,-8 2 0,0 1 568,-2 1 1,-9 6-569,-21 26 0,-4 7 0,3 1 1126,-4 2 1,3 5-1127,14 9 0,8 13 0,3 3 0,2 1 0,19 1 0,11 6 0,-1-9 0,9-7 0,-2-7 0,5 1 0,-5-9 0,1-17 0,1-9 0,0-9 509,-8-6 1,-3-7-510,-8 4 0,-1-2 0,-2 1 0,0-1 0,-6 3 0,-20-12 0,4 91 0,3-7 0,8 0 0,4 4 0,4 7 0,0-2 0,-3-16 0,0 1 0,5 20 0,-2-5 273,-7-24-273,1 9 0,-5-17-186,-13 10 186,6-10 0,-10 8 0,8-12 0,-4 3 0,14-5 0,16-7 0,26-14 0,5-4 0,-22 9 0,0-1 0,19-7 0,-4 0 0,-20 7 579,8-2-579,-6 2 198,13 0-198,-21 7 0,4-4 0,-10-6 0,-7 3 0,-18-4 0,-1 15 0,-10 3 0,7 18 0,2 4 0,4 1 0,0-1 0,3 2 0,19 20 0,2-18 0,-1-7 0,6 0 0,26-2 0,4-6 0,-4-3 0,4 1 0,2-10 0,-7-33 0,-6-9 0,-1 6-772,2-7 0,-6 1 772,-21 15 0,-10-6 0,-6 0 0,-13 2 0,10 3 0,-2 4 0,-12 16 0,0 38 0,15-16 0,3 7 0,3 0 0,11-4 0,10 2 0,3-2 0,1-4-479,20 10 479,-20-23 0,7-10 0,0-2 0,1-2 0,-1-2 0,-2 0 0,-9-2 0,-3-1 0,8-12 0,-10 12 1458,-18 13-1458,-1 11 0,-17 19 0,16-10 0,-4 17 0,6-16 0,-3 12 0,19-20 565,-2-8-565,11-3 0,18-28 0,-19 15-271,20-15 271,-28 22 0,11 8 0,-9 2 0,7 8 0,-1 27 0,-8-22 0,10 20 0,-11-31 0,3-2 0,26-16 0,-13 0-72,5-6 1,1-6 71,-9 1 0,0-5-814,-1-3 0,2-8 1,0 0-1,-2 3 814,5-9 0,-3 1-464,-5 10 0,0-3 0,0 0 0,-4 6 464,-3 5 0,-1 1-105,5-22 1,0 2 104,-1 1 0,1-1 0,-6 15 0,-7 30 1946,0 0-1946,-6 34 0,1-4 0,-1 2 0,0 7 0,0-4 0,1-6 0,-1 0 200,0 6 0,-1 3 0,1-4-200,-2 14 0,2-2 0,2 1 0,1-2 0,1-7 0,1-1 0</inkml:trace>
  <inkml:trace contextRef="#ctx0" brushRef="#br0" timeOffset="116781">22135 9846 5734,'41'-9'0,"0"1"0,8-2 0,-3 1 0,1 3-410,-12 1 0,5-2 1,-3 2-1,-6 0 1,-1 1-1,19-3 0,-1-1 1</inkml:trace>
  <inkml:trace contextRef="#ctx0" brushRef="#br0" timeOffset="125159">21466 4795 5734,'4'-13'0,"0"-1"0,11-17 0,-6 14-456,9-15 456,-10 19 0,16-17 0,-10 12 0,15-16 0,3 0 0,-12 12-473,5-4 1,-2 2 472,-10 13 331,23-19-331,-4 7 0,-12 7 0,-1 1 0,8-2 0,1 1 0,-1 2 0,-2 1 105,14-7 1,4 0-106,-18 10 0,0 0 0,-1 0 0,1 0 859,19-7-859,-20 8 0,-5 3 0,13-4 0,-14 5 0,22-8 0,-21 8 0,11-4 0,-16 4 0,2 0 0,-2 0 0,1-1 0,-34-2 0,-13 4 0,-7-2 0,10 4 0,2 2 0,7-1 0,-13 1 0,47 7 0,-3-3 0,19 4 0,12 5 0,-25-7 0,16 7 0,-16 15 0,-8-6 0,5 14 0,-12-14 0,-1-7 0,-1 7 0,-2 14 0,2-13 0,-2 10 0,1-24 0,1-2 0,0-3 0</inkml:trace>
  <inkml:trace contextRef="#ctx0" brushRef="#br0" timeOffset="126563">22825 4484 5734,'34'-16'0,"1"-11"0,0-4 0,-16 13 0,-1 0-247,15-15 1,2-5 246,-11 11 0,-1-1 0,-1 3 80,-4 3 1,1-1-81,10-15 0,4-5 0,-8 7 0,-4 3 0,-7-6 0,-8 5 0,-12 24 82,-15-7-82,-1 27 0,-6 19 0,0 6 0,9-10 0,0 1 0,-9 12 0,3 4 0,13-2 0,6-3 0,1-1 125,2 2 0,6 0-125,10-13 0,2-4 0,4 16-628,16-5 628,-19-28 0,2-4-86,1-3 86,2-3 0,0-3 0,5-8 0,1-3 0,1 0 0,-3 1 0,-1 0 0,0-3 622,-3 4-622,-8 4 92,-8 9-92,-16 11 0,-1 4 0,-23 25 0,15-13 0,1-1 0,2 0 0,-1 9 0,6-7-341,-1 6 341,7-10 0,16 29 0,-4-28 0,21-2 0,5-8 0,-6-19 0,15-15 0,-1-6 0,-15 2 0,-3 2 0,-1-1 0,-6-1 0,0-10 0,-5 10 0,-4-1 0,-9 20 0,-26 6 0,15 4 0,-13 18 0,2 6 0,14-5 0,-3 4 0,6 2 0,27 12 0,-8-22 0,16 16 0,1-38 0,1-6 0,0-2 0,5-10 0,7-9 0,-7 5 0,-5-1-588,4-7 0,-5 4 588,-19 22 301,1-2-301,-8 10 0,1 0 0,-12 23 0,-6 9 0,4-3 0,-3 7 0,1 6 0,6-1 0,3-1 0,-2 9 95,2-10 0,2-5-95,1-18 0,0 0 0,0 1 0,-1-3 0,-1 7 0,6-11 0,12-6 0,-2-4 0,20-18 0,3-4 0,-7 3 513,3-2 0,1-3-513,-7 2 0,-4 1 0,3-4 0,-2 4 0,-2-3 0,-8-6 0,-6 11 0,-11-7 0,-14 22 0,-3 2 0,-2 8 0,9 3 0,1 33 0,11-18 0,2 5 0,4 3 0,7 3 0,3-2 0,2 9-461,-3-9 0,0-4 461,-6-12-3,5 21 3,-8-19 0,2 16 0,-26-10 0,3-9 0,-11 9 0,12-14 0,-21 3 0,16-9 0,-14 4 0,21-11 0</inkml:trace>
  <inkml:trace contextRef="#ctx0" brushRef="#br0" timeOffset="127595">24274 4681 5734,'11'-19'0,"4"-9"0,4-10 0,-3 5 0,6-9-682,-6 8 0,3-4 0,-3 6 682,-3 3 0,1-1 0,0 1 0,-2 2 71,-5 37-71,-14 18 0,-3 10 0,-1 2 0,-2 5 0,1-2 0,-3 8 0,2-4-1088,3-11 0,0 0 1088,-3 11 0,-2 5 0,3-9 0,4-17 0,2-3 0,-7 22 0,-2-2 0,0-2 0,1-2 359,3-3 0,-4-8-359,-11-31 0,14-1 0,-15-12 0,9-26 0,10 23 343,-5-22-343,10 30 3090,5-4-3090,4 6 0,36-1 0,-18 8 0,2-1 0,17-3 0,3-4 0,-2-4 0,-2-2-842,-10 4 0,-2-2 842,-2-2 0,-5 0 0,-4-1-278,-2 1 278,0-1 0,4-7 0,-7 6 0,13-20 0,-11 15 0,2-4 0,-32 47 0,5-8 0,-18 30 0,6-4 0,10-18 1628,-7 14-1628,12-21 334,2-3-334,9-4 0,1-4 0,32-20 0,-21 8 0,16-10 0,-21 14 0,2-2 0,-4 3 0,4-1 0,3 21 0,-7-6 0,5 17 0,-8 23 0,-3-23 0,0 3 0,0 0 0,0-9 0,20 22 0,-9-25 0,16 11 0,8-27 0,-12-3 0,18-4 0</inkml:trace>
  <inkml:trace contextRef="#ctx0" brushRef="#br0" timeOffset="141912">21236 5120 5734,'6'-19'0,"-1"8"0,3-7 0,-2 5 0,0 1 0,-1-1 0,0 1 0,-2 5 0,-9 38 0,5-19 0,-7 31 0,-1 6 0,3-21 0,0 2 0,0 4 0,-2 2 0,1-2 0,-2 7 0,2-9 0,1 0 0,0-6 0,2-2 0,-3 10 0,-1 9 0,0-1 0,1-8 0,2-3 0,-1 1 0,-2 15 0,2-12 0,-2 6 0,-1-1 0,4-21 0,-2 8 0,1-1 0,2-13 0,-2 10 0,4-14 0,0-1 0,0 1 0,21-9 0,-9 1 0,16-7 0,7 0 0,2 0 0,13 0 0,-8 0 0,-1 0 0,1 3 0,-9 1 0,-10 1 0,22-2 0,-22 3 0,15-2 0,-20 2 0,1 0 0,-1 0 0,0 0 0,5 1 0,-6 0 0,4 0 0,-19-15 0,2 6 0,-12-13 0</inkml:trace>
  <inkml:trace contextRef="#ctx0" brushRef="#br0" timeOffset="157995">1577 203 5734,'-2'9'0,"11"31"0,-3-18 0,7 25 0,0 2 0,-4-17 0,0 2 0,0 2 0,0 0 0,-1-2 0,1 1 0,0 5 0,1 1 0,-5-15 0,0-1 0,1 9 0,1 0-915,-2-6 0,1 0 915,-2-2 0,1 0 173,-1 1 1,1 0-174,0 3 0,0 1 0,1 6 0,0 1 0,-2-9 0,1 0 0,1 11 0,0 1 0,-1-3 0,1 0-425,-1 0 1,1 0 424,-2-4 0,1-2 0,1 2 0,-1-3 0,0 5 0,1-1 0,1 7 0,-1-6 0,0 4 0,0-2 0,0 1 0,0 2 0,-2-10 0,1 1 0,0 2 0,0-1 0,0-2 0,0 3 0,1 6 0,0-1 0,-2-13 0,0-1 0,2 14 0,0-3 0,-3-10 0,1-2 0,0 6 0,1 0 0,-1-1 0,3 17 0,-1-1 0,-2-20 0,3 24 1258,-5-36-1258,2 21 0,-2-16 82,2 21-82,-1-14 0,0-6 0,0 5 992,-1-8-992,-1-5 0,0 3 0,0-5 0,1-1 0,13-4 0,-4-2 0,13-6 0,10-4-820,2 0 1,7-2 0,2-1 0,-5 2 780,-5 1 1,-2 0 0,2 0-214,7-1 0,5-2 0,-1 1 1,-7 1 251,-1 2 0,-4 1 0,3-1 0,0 1 0,-1-1 0,3 0 0,3-1 0,5 0 0,-5 0-668,-9 2 1,-1 0 667,5-1 0,4-1 0,-5 1 0,-10 2 0,0-1 0,8 0 0,6-1 0,3-1 0,-3 2 0,1-2 0,0 2 0,4-1 0,0 0 0,5-1 0,2-1 0,-2 2 0,-7 0 0,-4 2 0,-5 0 0,0 0 0,3 0 0,0 0 0,0 1 0,1-1 0,1 0 0,-5 2 0,-9-1 0,2 1 0,11 0 0,10-2 0,0 0 0,-10 2 0,10-1 0,0 1 0,0 1 0,-2-1 0,-15 2 0,1-1 0,11 0 342,-1-2-342,-28 2 600,-16-2 0,-4 1 1,-13-2-1</inkml:trace>
  <inkml:trace contextRef="#ctx0" brushRef="#br0" timeOffset="167549">1897 430 5734,'10'23'0,"1"-2"0,4 4 0,-4-7 0,-2-4 0,0 0 0,10 14 0,-7-12 0,4 7 0,-2-5 0,-4-6 0,5 5 0,-8-8 0,1 1 0,0-1 0,0 1 0,3 3 0,-2-3 0,4 6 0,-1-3 0,-2-1 0,3 3 0,-6-6 0,3 2 0,0 0 0,-2-2 0,6 6 0,-6-5 0,10 10 0,-9-10 0,5 6 0,-9-9 0,10 10 0,-7-8 0,7 8 0,-2-3 0,4 4 0,-1-1 0,0-1 0,-10-9 0,13 12 0,-9-9 0,9 8 0,-13-12 0,14 15 0,-10-12 0,10 11 0,-3-5 0,-6-6 0,8 8 0,-8-8 0,1 1 0,7 6 0,-8-7 0,22 16 0,-23-17 0,12 9 0,-6-6 0,6 4 0,-4-2 0,1 0 0,-10-7 0,6 3 0,-2-1 0,4 3 0,-3-2 0,-1-1 0,2 1 0,5 2 0,-7-3 0,20 10 0,-18-10 0,16 9 0,-7-4 0,1 1 0,-3-2 0,-7-3 0,-4-3 0,5 3 0,-4-3 0,5 3 0,-5-3 0,6 3 0,-6-4 0,5 3 0,-2-2 0,-3-1 0,14 5 0,-12-5 0,10 2 0,-7-1 0,-2-3 0,2 1 0,-4-1 0,1-1 0,13 2 0,-7-2 0,27-1 0,-23-2 0,15 0 0,-13-1 0,-7 1 0,5-2 0,-3 1 0,-5 0 0,6-1 0,-7 0 0,19-5 0,-16 4 0,13-4 0,-22 5 0,19-7 0,-14 5 0,14-5 0,-7 1 0,-5 2 0,5-2 0,-8 3 0,-1 1 0,-3 0 0,21-10 0,-18 8 0,13-7 0,-17 9 0,0 0 0,10-7 0,-8 6 0,8-6 0,8-8 0,-15 11 0,15-11 0,-17 12 0,-2 2 0,2-3 0,-2 4 0,12-17 0,-9 11 0,10-11 0,-2 2 0,-9 9 0,8-8 0,-11 12 0,6-9 0,-5 7 0,4-7 0,-2 4 0,-3 3 0,3-4 0,0-1 0,-3 5 0,1-3 0,2-2 0,-4 3 0,11-14 0,-8 9 0,4-7 0,-6 11 0,1-4 0,-1 4 0,1-1 0,1-7 0,-2 8 0,8-21 0,-1 3 0,-1 2 0,0-1 0,-7 18 0,0-2 0,1-1 0,-1 2 0,2-4 0,0-1 0,-2 5 0,2-4 0,2-4 0,-5 6 0,7-10 0,-7 11 0,2-3 0,-1 1 0,-1 3 0,1-4 0,-2 6 0,4-11 0,-4 11 0,3-11 0,-1 6 0,-1 2 0,0-3 0,2-3 0,-2 5 0,6-23 0,-2 9 0,1-3 0,0-4 0,-4 15 0,1-3 0,0-5 0,-2 14 0,0-8 0,0 6 0,-2 4 0,1-3 0,-1-1 0,0 5 0,1-7 0,-1 8 0,0-3 0,0-1 0,0 5 0,0-4 0,-1 4 0,1 0 0,-1 0 0,0-1 0,0 2 0</inkml:trace>
  <inkml:trace contextRef="#ctx0" brushRef="#br0" timeOffset="196011">3514 2735 5734,'-6'-8'0,"-2"-3"0,-3 8 0,-2 23 0,0 6 0,1 1 0,0 4 0,4 5 0,14 3 0,4-1 0,1 0-673,2 1 1,2-3 672,2-16 0,5-5 0,1-2 0,2-2-468,20 5 468,-27-18 0,0-4 0,2-17 0,-1-4 0,0-1-468,-1-2 0,-3-1 468,-10 6 0,-1-9 0,-12 1 0,-3-1 0,0-4 0,-1 7 0,-4 4 0,-6 12 0,-1 2 0,1 1 1132,-16 0-1132,20 10 0,-9-1 479,18 9-479,0 7 1138,6-2-1138,2 10 0,18-8 0,-4-4 0,34-21 0,-29 3 0,18-14 0,-28 14 0</inkml:trace>
  <inkml:trace contextRef="#ctx0" brushRef="#br0" timeOffset="197153">798 1525 5734,'-1'3'0,"1"4"0,-4 15 0,1 5 0,-2 16 0,0 4 0,3-21 0,-1 0-1467,-1 21 0,0-1 1467,2-10 0,1-3 435,1-2 0,1 1-435,-1 16 0,1-20 0,0-1 473,2 1-473,16-25 0,-6-2 0,15-8 1591,4-10-1591,-6 3 0,6-5 0,-10 3 0,-10 8 0,4-3 0</inkml:trace>
  <inkml:trace contextRef="#ctx0" brushRef="#br0" timeOffset="197422">1122 1530 5734,'-2'-8'0,"-6"24"0,5-5 0,-4 22 0,7-13 0,3 14 0,3 2 0,6 11 0,-5-10 0,4 0 0,6-2 0,2-6 0,-2-6-94,0-1 0,0-3 0,-4-15 0,0-3 0</inkml:trace>
  <inkml:trace contextRef="#ctx0" brushRef="#br0" timeOffset="197785">1319 1653 5734,'-9'49'0,"2"-6"0,9-17 0,4 1 0,4 1 0,1 1 0,-3-1 0,1-2 0,16 15 0,0-42 0,-11-3 0,11-19 0,-20-3 0,-5-2 0,1-10 0,-9 5 0,-5-5 0,0 7 0,-4 2 0,-2-2 0,-1 4 0,5 19 0,1 3 0,14 30 0,0-18 0,16 22 0,12-34 0,-13-1 0,14-6 0</inkml:trace>
  <inkml:trace contextRef="#ctx0" brushRef="#br0" timeOffset="198013">1398 1342 5734,'26'32'0,"1"0"0,-10-12 0,0 0 0,7 12 0,0 2-1639,-7-8 1,-3 0 879,8 15 759,-9-15 0,-1 0 564,-1-1 0,-3 2-564,1 13 0,-1 0 0,-2-10 0,-1-1 0,-1 9 0,-2-3 0,-4-7 0</inkml:trace>
  <inkml:trace contextRef="#ctx0" brushRef="#br0" timeOffset="199269">3583 2886 5734,'-12'15'0,"4"-7"0,-20 17 0,-5-11 0,4 2 0,0-7 0,19-6 0,1 1 0,1 0 0,10-2 0,6-1 0,29-7 0,-8 0 0,9-3 0,6-3 0,-24 6 0,17-4 0,-25 7 0,0 0 0,-2-1 0,1 1 0,-2-1 0,0 1 0</inkml:trace>
  <inkml:trace contextRef="#ctx0" brushRef="#br0" timeOffset="205959">2005 732 5734,'-4'6'0,"3"0"0,4 1 0,8 7 0,-4-6 0,5 5 0,-3-4 0,-2-1 0,8 7 0,-7-8 0,10 12 0,-10-11 0,9 9 0,-8-9 0,2 4 0,10 8 0,-11-9 0,8 7 0,0 1 0,-8-9 0,13 13 0,-13-14 0,5 5 0,-4-2 0,0-1 0,0 0 0,5 3 0,-6-5 0,6 7 0,1-1 0,-2-2 0,7 8 0,-8-9 0,0 1 0,-1-3 0,-4-2 0,3 2 0,0 0 0,-4-3 0,3 2 0,1 1 0,8 8 0,-7-7 0,6 6 0,3 1 0,-11-9 0,10 10 0,-6-8 0,-5-1 0,5 2 0,0 0 0,-7-5 0,6 3 0,0 2 0,-4-5 0,8 6 0,-10-6 0,5 2 0,3 4 0,-4-3 0,5 4 0,-3-2 0,-3-3 0,1 1 0,0 0 0,-4-3 0,3 2 0,-1 0 0,1 0 0,3 4 0,-3-4 0,2 1 0,-6-3 0,8 5 0,-7-5 0,3 3 0,1 0 0,-4-3 0,7 6 0,-8-6 0,2 2 0,-2-5 0,-1 2 0,-1-1 0,1-5 0,-9-15 0,1 3 0,-6-12 0</inkml:trace>
  <inkml:trace contextRef="#ctx0" brushRef="#br0" timeOffset="207475">2430 1183 5734,'2'9'0,"10"-4"0,-5-4 0,9-10 0,-9 1 0,0-5 0,-3 5 0,-3 8 0,0 3 0,-1 8 0,3 4 0,0-4 0,6-2 0,-5-11 0,1-11 0,-7 1 0,-2-4 0,1 7 0</inkml:trace>
  <inkml:trace contextRef="#ctx0" brushRef="#br0" timeOffset="208314">2883 1423 5734,'3'20'0,"3"7"0,0-10 0,4 9 0,4 5 0,1 1 0,-1 1 0,4 4 0,1 0 0,4 6 0,-5-13-380,1 3 380,-13-22 0,-1-2 0,6 11 0,-6-9 0,5 8 0,-7-10 0,-25 1 0,3-4 0,-15-1 380,-4-4-380,7 0 0,0-1 0,-15 0 0,13 1 0,4 0 0,9-1 0,4-1 0,2-1 0</inkml:trace>
  <inkml:trace contextRef="#ctx0" brushRef="#br0" timeOffset="209725">2477 1212 5734,'-6'5'0,"19"11"0,-3-5 0,19 11 0,-14-14 0,13 7 0,-10-6 0,11 3 0,2 1 0,-3-1 0,4 0 0,-1 0 0,-9-4 0,9 3 0,1 1 0,-3-2 0,8 3 0,8 2 0,-8-2 0,1 1-981,6 1 1,-2 0 980,-19-6 0,1 0 0,3 2 0,1 1 0,3 1 226,-5-2 0,2 1-226,8 4 0,-2-1 0,-2-1-434,5 3 0,-1-1 434,-19-8-87,14 7 1,0 1 86,-8-5 665,4 3 0,-3-2-665,-12-7 0,-4-1 0,3-1 995,-30-29-995,-9 2 0,-8-4 0,3 2-1067,6 1 1,1 1 1066,-8-3 0,-4-1 0,9 7 0,8 7 0,9 5 0,-1 0 0,28 17 0,1 0 0,9 6 0,7 4 0,-1-1 0,-1 0 0,-1 0 0,12 6 0,-2 0 2358,-3 2-2358,-33-2 0,-4-7 0,-8 13 0,-3 2 0,0-6 0,-1-1 0,0 1 0,-10 8 0,11-15 0,-10 11 0,15-20 0,0 0 0,2-2 0,-8 2 0,3-8 0,-7 0 0</inkml:trace>
  <inkml:trace contextRef="#ctx0" brushRef="#br0" timeOffset="210396">3057 1635 5734,'34'-2'0,"-2"0"0,0-2 0,6-1 0,2-1 0,3-1 0,0 0-1093,-6 1 1,-1 0 0,0 1 359,9-3 1,2 0-1,-8 1 733,-14 3 0,0-1 311,13-3 0,6 0 0,-2 0-311,1-1 0,1 0 0,4 0 0,5-2 0,-7 2 0,-17 3 0,-3 1 0,2-1 0,-4 2 0,-12 1 899,13-2-899,-12 2 0,8-1 0,-10 0 768,-1 0 0,-4-1 1,-2-3-1</inkml:trace>
  <inkml:trace contextRef="#ctx0" brushRef="#br0" timeOffset="210771">4021 1315 5734,'1'1'0,"1"-1"0,42 5 0,-23-3-666,21 3 666,-27-2 0,19 6 0,-17-3 217,18 11-217,-24 12 0,-6 6 0,-1-4 0,-2 1 0,3 7 0,-1-2 110,-8 11-110,1-17 0,3-20 0,-2 12 0</inkml:trace>
  <inkml:trace contextRef="#ctx0" brushRef="#br0" timeOffset="211873">3570 1575 5734,'-5'7'0,"0"13"0,3-7 0,0 10 0,5-8 0,5-9 0,7-14 0,-4 0 0,2-13 0,-8 10 0,0 1 0,-5 10 0,1 5 0,1 2 0,8-14 0,-2-2 0,3-9 0,-25 22 0,9-2 0,-13 10 0,16-4 0,11-6 0,-3-1 0,8-7 0,-8-5 0,-2 2 0,0-4 0,-3 6 0,-5 3 0,-3 2 0</inkml:trace>
  <inkml:trace contextRef="#ctx0" brushRef="#br0" timeOffset="213553">3580 1600 5734,'-21'12'0,"1"0"0,3-2 0,2-1 0,8-5 0,-9 6 0,6-5 0,-9 7 0,2-3 0,-9 6 0,6-4 0,-6 3 0,15-8 0,-4 1 0,5-1 0,-1-1 0,0 0 0,-19 9 0,15-7 0,-15 6 0,19-8 0,-19 7 0,5-2 0,0 0 0,1-1 0,-2 1-313,-4 1 313,15-6 0,0 1 0,-27 7 0,21-6 0,-20 6 0,8-3 0,14-4 0,-25 8 0,7 0 0,3-2-423,1 1 423,15-7 0,-12 5 0,13-5 0,-13 5 299,10-3-299,-12 3 0,-8 3 0,4-1 0,1-1 0,-1 1 0,10-4 0,2-1 0,6-2 437,1 0-437,-25 9 0,20-7 0,-4 1 0,1 0 0,10-4 0,-12 5 0,16-5 0,-21 6 0,6-2 0,-8 3 0,-7 3 0,25-10 0,-16 6 0,20-7 0,-18 7 0,15-6 0,-14 5 0,16-5 0,-5 1 0,0 0 0,0 0 0,7-2 0,-4 2 0,2-2 0,-2 2 0,4-2 0,1-1 0,10-5 0,1 0 0,10-5 0,-3 6 0,-1 1 0</inkml:trace>
  <inkml:trace contextRef="#ctx0" brushRef="#br0" timeOffset="216055">3637 1508 5734,'-5'13'0,"0"5"0,0-2 0,0 2 0,3-7 0,-5 27 0,4-20 0,-3 20 0,4-20 0,-2 27 0,1-19 0,0 17 0,1-22 0,2-8 0,-1 14 0,1 4 0,0-8 0,0 7 0,0-16 0,0-1 0,1 23 0,0-17 0,0 17 0,0-24 0,1 19 0,-1-15 0,1 15 0,0 5 0,0-20 0,0 24 0,0-15 0,-1-8 0,-1 7 0,1-14 0,0 1 0,-1-1 0,1 2 0,1 2 0,-1-3 0,0 2 0,0-3 0,0-1 0,-1 1 0,1-1 0,0 0 0,-2-2 0,-6 19 0,2-14 0,-3 15 0,11-24 0,2-3 0,7-10 0,-3 1 0,4-5 0,-8 5 0,-4 1 0,-18 11 0,4 1 0,-8 7 0,13-5 0,1 1 0,-4 4 0,3-4 0,-2 4 0,9-10 0,3-11 0,2 0 0,-5-12 0,-7 13 0,-6 0 0,-11 10 0,10 3 0,-6 10 0,28 3 0,1-4 0,27-12 0,-20-6 0,15-19 0,-26 14 0,-11 2 0,1 9 0,-11 10 0,15 11 0,2-11 0,8 7 0,17-36 0,2-12 0,4-8 0,-14 7 0,-14 15 0,-12 10 0,-4 1 0,-13 6 0,-2 2 0,-2 0 0,2 0 0,-3 1 0,-8 4 0,2 0 0,-2 1-699,0-1 1,2 1 698,11-1 0,-2 1 0,-10 11 0,-4 3 0,15-7 0,0 0 0,-3 1 0,-2 2 0,-2 5 0,2 2 0,-2 6 0,-1 2 0,2-2 0,4-4-1074,-6 6 1,-1 0 1073,8-6 0,-5 5 0,0 1 0,2-3 0,9-5 0,-7 12 0,11-12 0,-2 3 0,1 8 0,-2 4 0,3-4 0,0-4 0,1-1 0,0 2 0,1 3 0,4-8-237,3-5 237,3-6 0,-1 3 0,-2 9 0,3-14 1020,-4 15-1020,6-22 2398,0 2-2398,3-14 363,-1-8-363,2-14 0,-3-3 0,1-3 0,-1 1 0,-1 1 0,-3-19 0,-2 28 0,4 41 0,2 4 0,1 1 0,0 8 0,2-7 0,4 0 0,28 5 0,0-15 0,0-12 0,2-7 0,-6-7 0,-2-5 0,-2 3 0,-3-1-435,13-9 435,-19 11 0,11-14 0,-11 11 0,8-9 0,-13 10 0,0 0 0,-2-1 0,-1 0 0</inkml:trace>
  <inkml:trace contextRef="#ctx0" brushRef="#br0" timeOffset="216653">1321 4247 5734,'-13'38'0,"-1"0"0,1 4 0,8 7 0,6-2-1981,8-16 1981,11 13 0,-3-27 613,4-3-613,4-10 0,1-3 0,4-2-170,-3-2 1,-3-3 169,-5-8 0,-3-8 0,-5-6 0,-9-7 0,-3-1 0,7 2 0,-5 0 0,-20-13 0,-8 5 0,3 17 0,2 5 0,-1 4 0,-7 9 0,5 10 0,0 3 0,-10 2 968,-10 10-968,28 1 0,5-4 0,3 5 0,5-6 0</inkml:trace>
  <inkml:trace contextRef="#ctx0" brushRef="#br0" timeOffset="216886">1625 4185 5734,'11'18'0,"-5"-5"0,2 24 0,-1 2 0,0 9 0,0-5 0,1-5 0,0 2 0,1 1 0,1 9 0,1-2 0,-2-10-1240,-1-9 0,0-3 1240,2 7 0,-2-8 187,-6-22 1,-2-7 0,-2-8 0</inkml:trace>
  <inkml:trace contextRef="#ctx0" brushRef="#br0" timeOffset="217159">1615 4242 5734,'9'-35'0,"0"0"0,-1 0 0,3-14 0,3 13 0,0 28 0,11 5 0,1 3 0,2 1 0,-2 1 0,1 2 0,1 10 0,4 18 0,-8-8-906,-4 11 906,-20-18 0,-5 2 0,-15 8 0,-5 1 0,2-2 146,-2 1 0,-2-2-146,-10-4 0,-5-17 0,10 4 0,5-18 0</inkml:trace>
  <inkml:trace contextRef="#ctx0" brushRef="#br0" timeOffset="217382">1926 3901 5734,'5'-14'0,"-2"1"0,2 9 0,1 14 0,5 18 0,3 13 0,-1-4 0,-4-10 0,0 1 0,5 15 0,3 5 0,-2-4 0,0-8 0,-2-5 0,0 12 0,2 3 0</inkml:trace>
  <inkml:trace contextRef="#ctx0" brushRef="#br0" timeOffset="217555">1765 4088 5734,'40'-21'0,"1"-1"0,-1 2 0,2-1 0,-8 4 0,-3 3-1067,6-3 0,-2 2 1067,-19 9 0,5 1 0,-8 2 0</inkml:trace>
  <inkml:trace contextRef="#ctx0" brushRef="#br0" timeOffset="217720">2207 3940 5734,'3'29'0,"0"0"0,5 17 0,1-4 0,-1-13-619,0 0 0,0-3 619,-1-11 0,0-4 0,0-1 0</inkml:trace>
  <inkml:trace contextRef="#ctx0" brushRef="#br0" timeOffset="218221">2331 4077 5734,'-2'-15'0,"6"14"0,3 11 0,2 8 0,2 5 0,0 1 0,1 0 0,0 3 0,1-4 0,-2-15 0,2-4 0,-2-30 0,-3 6 0,0-5 0,-2 9 0,0-4 0,-1 4 0,2-1 0,-4 15 0,3 8 0,8 20 0,-2-14 0,12 0 0,-12-19 0,3-7 0,-8 3 0,5-11 0,-4 3 0,3-4 0,-5 10 0,-2 5 0,3-3 0,0 8 0,1-2 0,12 26 0,-10-10 0,10 12 0,-10-17 0,2-1 0,-1-1 0</inkml:trace>
  <inkml:trace contextRef="#ctx0" brushRef="#br0" timeOffset="218691">2849 3957 5734,'-3'-20'0,"-1"10"0,-6 56 0,4-9 0,0 8 0,8-14 0,21-23 0,-10-2 0,14-17 0,-16-5 0,2-9 0,-1-3 0,0 1-437,-1 0 1,-1 2 436,-5 11 211,-5 20-211,0 0 0,-3 18 0,1-6 0,1 0 0,13 20 0,28-42-910,-19-23 0,-1-15 0,-1 3 910,6 2 0,-3-3 0,-9 2 0,-2-7 0,-2 2 0,-4 7 0,-5 8 0,-2 3 0,-3-23 0,-1 1 0,0 1 0,1 2 0,-4 13 0,-4 44 0,5-3 0,1 12 0,2 9 0,5 12 0,3 2 0,-2-14 0,1 0 965,1 14 1,1-3-966,1-10 0,-2-5-85,2 3 1,-3-10 0,1 0 0</inkml:trace>
  <inkml:trace contextRef="#ctx0" brushRef="#br0" timeOffset="218870">2458 3734 5734,'7'5'0,"-1"0"0</inkml:trace>
  <inkml:trace contextRef="#ctx0" brushRef="#br0" timeOffset="219834">1752 5546 5734,'6'-14'0,"1"0"0,4-2 0,13-20 0,4-5 0,-14 21 0,1-1-1093,7-13 1,3-4 0,-5 5 109,2-6 983,-6 7 0,-2 0 1175,-1-1-1175,-3 0 0,-2 1 0,-4 5 670,2-15-670,-29 33 0,13 8 0,-16 6 0,17 26 0,16-1 0,7 7 0,-2-4 0,-6-4 0,0 0 267,7 6 0,4 1 1,-3-7-268,0-6-68,-1 1 1,0 0 67,0 1 0,5 21 0,-19-33 0,-5-2 0,-10-4 1588,1-2-1588,19-4 160,12-9-160,10-14 0,7-11 0,-4 1 0,-6 1 0,-2-1 0,3-2 0,3-4 0,-9 3 0,-12 2 0,-6 4 0,0 1 0,-4-2 0,-17 40 0,11-2 0,-15 26 0,19-4 0,11 1 0,3 1 0,2-2 0,17 11 0,-1-46 0,-3-15 0,-1-4 0,10-10-911,-10 3 0,-3-2 911,-7-10 0,-4 1-1280,-3-4 1280,-3-2 0,-3 17 0,-1-2 0,-1 0 0,-1-3 0,0 3 0,1-5 0,-1 11 0,0 23 0,8 30 0,2 8 0,3 13 0,0 2 0,-1-10 0,-2-11 0,1-1-308,3 9 0,0 4 1,-2-9 307,-2-14 0,-2-5 0,-1-2 0</inkml:trace>
  <inkml:trace contextRef="#ctx0" brushRef="#br0" timeOffset="219988">2167 4968 5734,'26'-11'0,"-1"-1"0,15-6 0,-3 3 0,-9 4 0,7-1 0,1-1 0,3 0 0,-4 2 0,0-1 0</inkml:trace>
  <inkml:trace contextRef="#ctx0" brushRef="#br0" timeOffset="220604">2712 4775 5734,'-12'43'0,"7"1"0,2 1 0,2 0 0,-1-5 0,8-6 0,36-19 0,-20-13-932,27-8 932,-28-12 0,-2-20 0,-1-5 0,-1 3-495,-2-2 0,-3 2 495,-10 16 0,-2 3-214,-22-2 214,9 15 0,-19 23 0,0 9 0,14 1-341,-4 6 0,5-1 341,17-13 0,4-3 171,30-5-171,-12-8-355,-2-22 0,6-16 0,2-9 1,-2 1-1,-6 10 355,-2 5 0,-3-2 0,3-4 0,3-11 0,0-1 0,-3 5 0,-8 13-29,-8 6 29,-1-1 523,-6 48-523,5-3 0,-1 7 0,0 5 55,4 7 0,4 9-55,-1-9 0,2 8 0,1 5 0,0 1 0,-1-4 0,0-5 0,-1 4 0,0-5 0,1 4 0,-1-5 0,1 6 0,1 2 0,0-2 0,-2-6 0,-1-12 0,-1 5-38,-1-11 38,-2 1 10,-19-32-10,8-2 0,-15-19 0,12-8 0,3 6 0,1-10 0,7-5 0,7 5 0,3-2 0,-4 13 0,1 1-17,5-12 0,2 2 17,8 1 0,1 4 0,0 5 0,-3 9 0</inkml:trace>
  <inkml:trace contextRef="#ctx0" brushRef="#br0" timeOffset="220813">2495 5482 5734,'-16'21'0,"0"1"0,-8 16 0,15 6 0,8-11 0,1 10 0,0 4 0,1-1 0,0-8-265,0 7 0,1 1 265,1-7 0,2 11 0,0 3 0,2-1 0,-1-7 0,1-11 0,13 10 0,-1-4 0,0-1 0</inkml:trace>
  <inkml:trace contextRef="#ctx0" brushRef="#br0" timeOffset="221071">2282 5631 5734,'14'-29'0,"15"0"0,2 1 0,6 7 0,-6 13-1039,-7 3 1039,7 3 0,-9 6 0,2 9 0,-1 3 0,1 3 0,-2 0 0,-4 2 334,-8 3-334,-9 9 0,-4 2 0,0 1-432,-3-1 0,-2-3 432,-6-11-232,-2-4 232,-2-2 0,-6-6 0,-1-2 0,0-1 0,-1-5 0,2-4 0,16-5 0,-2-7 0</inkml:trace>
  <inkml:trace contextRef="#ctx0" brushRef="#br0" timeOffset="221717">2742 5636 5734,'-27'2'0,"16"38"0,-9-5 0,2 2-739,10 3 1,10-8 738,8-24 0,29-13 0,-15-1 0,21-12 467,-10-13-467,-12 1 0,-2-1 0,-4 11 0,-2-1 121,3-8 0,-5 4-121,-12 13 0,-2 3 0,-7 4 768,1 5-768,-9 29 0,13-16 0,-2 18 0,40-28 0,-16-3-406,24-4 406,-24-4 0,2-10 0,1-3 0,-1-2 0,-1-16 0,-6-1 0,-12 13 0,-3-2 0,-6 4 0,-17 18 0,-2 6 0,1-6 0,-5 9 0,4 5 0,16 13 0,4-7 0,9 5 0,15-14 406,-1-1-406,14-4 0,3-1 0,3-1 0,-5 0 0,-2 1 0,0 11 0,-17-3 0,16 28 0,-19-23 0,13 13 0,-6-23 0,3-2 0</inkml:trace>
  <inkml:trace contextRef="#ctx0" brushRef="#br0" timeOffset="222212">3454 5395 5734,'1'-17'0,"-17"18"0,4 5 0,-15 18 0,9-2 0,1 2 0,-9 17-1229,9-15 1,2-1 1228,0 8 746,7 0-746,5-16 0,4 7 0,34-30 0,-15 0-47,22-12 47,-25 4 0,0 0 0,12-19 0,-14 15 0,12-16 0,-14 18 1247,-9 11-1247,0 1 0,-21 45 0,41-11 0,-24 7 0,26-29 0,4-10 0,-15-4 511,17-8-511,-18 9 0,-1 3 0,7 14 0,-12-3 0,4 10 0,2 2 0,-2-7 0,7 2 0,-4-12 0</inkml:trace>
  <inkml:trace contextRef="#ctx0" brushRef="#br0" timeOffset="222391">4141 5541 5734,'-14'-7'0,"0"1"0,4 3 0,0-1 0,-2 1 0,3-1 0</inkml:trace>
  <inkml:trace contextRef="#ctx0" brushRef="#br0" timeOffset="233613">16952 5373 5734,'-1'-8'0,"0"0"0,-2 0 0,0 0 0,1 0 0,0-1 0,0 0 0,0 1 0,-1 1 0,-2 11 0,1 3 0,-8 28 0,6-17 0,-3 13 0,5-20 0,-10 33 0,6-24 0,-7 24 0,3-11 0,4-8 0,-4 8 0,6-15 0,4-10 0,-1 0 0,0-15 0,2 2 0,1-12 0</inkml:trace>
  <inkml:trace contextRef="#ctx0" brushRef="#br0" timeOffset="234438">16984 5154 5734,'3'8'0,"-1"0"0,-3 1 0,2-1 0,1-7 0,1-2 0,-1-7 0,1-4 0,-7 9 0,3-1 0,-7 10 0,-4 12 0,6-8 0,15-25 0,0-1 0,10-12 0,-15 22 0</inkml:trace>
  <inkml:trace contextRef="#ctx0" brushRef="#br0" timeOffset="235176">18596 5571 5734,'-4'8'0,"-10"19"0,7-12 0,-8 16 0,10-16 0,-1 1 0,-3 23 0,3-17 0,-2 16 0,4-17 0,-2 6 0,2-4 0,-2 0 0,2-13 0,-2-10 0,-1-4 0</inkml:trace>
  <inkml:trace contextRef="#ctx0" brushRef="#br0" timeOffset="235718">18604 5456 5734,'3'-7'0,"-6"9"0,-2 0 0,-9 14 0,7-6 0,2-2 0,6-10 0,7-10 0,-3 2 0,1-1 0,-10 7 0,1 3 0,-7 5 0</inkml:trace>
  <inkml:trace contextRef="#ctx0" brushRef="#br0" timeOffset="236124">18736 5833 5734,'35'7'0,"0"-1"0,2 1 0,-5-1 0,-10-3 0,13 1 0,-16-2 0,19 2 0,-19-2 0,10 1 0,-16-5 0,1 0 0</inkml:trace>
  <inkml:trace contextRef="#ctx0" brushRef="#br0" timeOffset="236374">19212 5692 5734,'-12'37'0,"2"-6"0,2 0 0,1-5-1329,-5 22 1329,7-28 0,2 1 0,-3 22 0,3-21 0,-2 16 423,4-25-423,-1 2 0,0-2 0,-1 2 0</inkml:trace>
  <inkml:trace contextRef="#ctx0" brushRef="#br0" timeOffset="275028">19656 4660 5734,'-2'-11'0,"0"2"0,-1-2 0,0 2 0,-4-14 0,2 10 0,-3-12 0,3 14 0,0-1 0,-12-25 0,8 17 0,-13-24 0,3 10 0,6 10-419,-6-9 419,10 18-88,-17-26 88,8 15 0,-9-16 0,11 20 0,2 2 0,0 2-351,-10-17 351,14 23 0,-10-15 0,9 13 0,-8-11 0,9 11 0,3 5 400,-3-5-400,4 7 88,-3 6-88,3 3 370,-4 6-370,-10 28 0,6-10 0,-8 16 0,11-19 0,-5 15 0,7-20 0,-7 19 0,9-23 0,1-1 0,1-1 0,2-16 0,2-1 0,3-12 0,3-7 0,8-18 0,-3 11-516,4-8 516,-8 24-296,3-12 296,-3 12 0,3-9 0,-5 15 0,-1 0 0,28 3 500,-17 3-500,14 6 0,0 4 0,-10-1 0,14 5 0,-20-6 312,14 5-312,-8-4 0,21 8 0,-24-8 0,11-1 0,-13-4 0</inkml:trace>
  <inkml:trace contextRef="#ctx0" brushRef="#br0" timeOffset="276000">16610 3967 5734,'10'5'0,"21"-8"0,-10-5 0,8-14 0,1-7 0,-11 1 0,-2-5 0,2-5 0,1-5 0,-3 1-1639,-1-4 1,-2 1 1521,-1-2 0,-3 3 117,-2-4-248,-5 15 1,-1 3 247,1-1-18,-2 2 0,1 3 18,-3 12 0,-7-5 0,-3 14 2293,-14 12-2293,5 21 0,1 10 0,3-3 0,1 2-78,-1 4 1,3-1 77,6-12 0,4 0 0,6 12 0,2-2 0,-1-3 0,3 4 0,4-1-618,15-5 618,-9-13-229,7-8 1,0-5 228,-9-9-5,17-5 0,-21 1 0,2 0 1</inkml:trace>
  <inkml:trace contextRef="#ctx0" brushRef="#br0" timeOffset="277348">16990 3856 5734,'11'-6'0,"12"-12"0,-13 8 0,8-11 0,-9-8 0,-5 15 0,3-16 0,-13 20 0,1 5 0,-7 3 0,-10 24 0,7 2 0,-6 12 0,14-10 0,7-3 0,1-9 0,10 10 0,2-11 0,3 2 0,0-9 0,-3-5 0,24-9 0,-19 2 0,27-12 0,-28 6 0,15-11 0,-16 11 0,5-4 0</inkml:trace>
  <inkml:trace contextRef="#ctx0" brushRef="#br0" timeOffset="278058">17339 3772 5734,'-42'22'0,"24"-13"0,-22 19 0,26 1 0,9-16 0,-1 14 0,16-22 0,24-9 0,-14 2 0,4-10 0,-1-3 0,-12 4 0,10-16 0,-13 13 0,-1 1 0,-1 7 0,-3 10 0,0 9 0,9 22 0,-4-16 0,7 12 0,3-40 0,-11 3 0,10-17 0,-10-14 0,-3-4 0,0 1 0,3 14 0,8 20 0,3 6 0,5-4 0,-10 1 0,0 1 0,1 7 0,-5-1 0,0 8 0,-6 6 0,-1 4 0,0 0 0,-2-1 0,0-10 0,0 0 0</inkml:trace>
  <inkml:trace contextRef="#ctx0" brushRef="#br0" timeOffset="278457">17693 3736 5734,'2'3'0,"-3"20"0,-4 7 0,3-4 0,-3 7 0,1-1 0,3-14 0,5-8 0,0-3 0,22-35 0,-13 12 0,10-14 0,-14 20 0,-3 3 0,10 12 0,-3 9 0,5 10 0,-2 0 0,-1-13 0,1-5 0</inkml:trace>
  <inkml:trace contextRef="#ctx0" brushRef="#br0" timeOffset="278999">17984 3824 5734,'-2'5'0,"1"-3"0,-6 11 0,2-3 0,-5 12 0,4-9 0,-4 9 0,8-4 0,8-12 0,19-5 0,-7-8 0,11-10 0,-18 7 0,-1-1 0,14-18 0,-11 14 0,10-12 0,-15 37 0,-4-2 0,-1 16 0,-7 23 0,-3 4 0,1-5-699,2-11 1,-1 5 0,0-7 698,-2 2-653,-1-3 0,1 0 653,-1 0-33,-17 4 33,19-38 0,-11-15 0,14 3 0,-5-17 0,5 13 0,-1-12 0,3 18 1751,4-4-1751,10-4 0,3-1 0,-1-2 0,3 2 0,-1 2 0,-4 8 0</inkml:trace>
  <inkml:trace contextRef="#ctx0" brushRef="#br0" timeOffset="279180">18009 3607 5734,'-10'-8'0,"2"0"0</inkml:trace>
  <inkml:trace contextRef="#ctx0" brushRef="#br0" timeOffset="280198">18197 3948 5734,'20'-8'0,"0"-9"0,-1-3 0,-4-1 0,-2-7 0,1-8 0,-4 5 0,-3 0-696,-1-5 0,-2 4 696,-6 21 442,-8-4-442,0 9 229,-3 0-229,8 12 0,30-2 0,-10-1 0,19-5 0,8-20 0,-23 12 456,20-13-456,-29 18 0,3-3 0,-2 7 0,0 2 0,-5 17 0,-4-4 0,-2 8 265,2 3-265,10 8 0,-3-8 0,12-1 0,8-30 0,-7 0 0,10-5 0,-16 7 0,-1 2 0</inkml:trace>
  <inkml:trace contextRef="#ctx0" brushRef="#br0" timeOffset="280777">18784 3706 5734,'-25'9'0,"-1"0"0,5 7 0,0 5 0,-7 4 0,2 2-761,9 0 1,7-3 760,8-8 222,20 11-222,-7-18 0,17 5 0,-5-35 0,-2-8 0,0 1 0,2-5 0,0-4 154,-10 11 0,-8 4-154,-9 14 0,26 0 0,-27 30 774,30-8-774,-8-18 0,2-4 217,0-3-217,3-3 0,-1-5 0,-1-9 0,2-9 0,-2 3 0,-5 7 0,0-1-817,5-9 0,2-5 1,-5 6 816,-8 12 0,-1 0-745,5-15 1,-1 1 744,0-3-2,-2 9 0,-1 4 2,-3 10 0,-3 17 0,0 1 1981,-3 18-1981,-5 26 0,1-10 977,1-8 1,0 4-978,3 4 0,0 4 0,3-2 0,2 6 0,2 2 0,1-9 0,1 4 0,0-1 0,1-5-723,1 2 1,3-6 722,3 1 0,0-7 0,-5-12 0,5 0 0,-5-4 0,3 0 0</inkml:trace>
  <inkml:trace contextRef="#ctx0" brushRef="#br0" timeOffset="281459">19145 3751 5734,'11'18'0,"1"-1"0,15-3 0,-11-9 0,20-9 0,1-5 0,-13-4 0,4-1 0,-2-3 0,-12-8 0,-5 1 0,1 2 0,4-23 0,-17 37 0,-23 6 0,10 4 0,-18 6 0,8 11 0,5 7 0,1 2 0,-6 7-483,10-6 0,3-1 483,11-8 0,10 3 0,2 1 0,1-2 0,4 1 0,5-3 0,4-14 0,2-5 0,11 2 0,-10-4 0,1 0 0</inkml:trace>
  <inkml:trace contextRef="#ctx0" brushRef="#br0" timeOffset="299815">12579 8216 5734,'-16'5'0,"4"-1"0,-18 7 0,8-3 0,-9 3 0,6-3 0,0 0 0,2-1 0,-23 6 0,7-4 0,0 0 0,2-1-820,4-2 1,-11 3 0,-1-1 0,10-2 704,-11 2 115,4-2 0,-7 2 0,9-2 0,3-2 0,4 0 0,-9 0 0,-1 0 0,8 0-216,5-2 0,1 1 216,-9 1 0,-9 0 0,1 0 0,9-1 0,11-1 0,2 1 0,-8 0 0,-4 0 0,-1 0 0,-4 1 0,-1 0 0,1-1-471,-4 1 0,-2 0 471,-1 1 0,-5-1 0,8 0 0,15-2 0,0 0 0,-4 1 0,-6 0 0,-1 0 0,4 0 0,-12 1 0,0 0 0,7 0 0,-4 0 0,0-1 0,4 1 0,-2 0 0,1 0 0,7 0 0,0 0 0,1-1 0,-6 1 0,-4 0 0,-2 1 0,-3 1 0,-1 0 0,6 0 0,12-2 0,0 0 0,-12 1 0,-6 1 0,3 1-246,12-2 1,1 1 0,3-1 245,-2 1 0,0 0 0,2 0 0,-4-1 0,2 1 0,-18 3 0,7 0 0,4-2 159,-2 1 1,-4 0-160,7 0 0,2-1 0,12-2 0,1 0 69,-15 3 1,4-1-70,8-1 0,-1 0 0,-14 3 0,-2 1 0,-1 0 0,12-3 0,-8 2 0,-1-1 0,8-1 0,10-2 0,1 0 0,-25 4 0,1 0 0,0-1 0,17-3 0,-5 1 0,3 0 0,1-1 0,0 0 0,-19 4 0,4-2 0,11-1 0,0 0 0,-8 0 0,5 0 0,11-1 0,-1-1 0,-7 1 0,-8 2 0,-4 0 0,4 0 0,9-2 0,6-1 0,3 0 0,-15 2 0,-6 1 0,4 0 19,1-1 0,6 0-19,11-3 0,-2 2 0,-16 2 0,-8 1 0,8 0 0,0-1 0,-2 1 0,1 1 0,5-2 0,8-1 0,-1 0 0,-14 3 0,17-4 0,1 1 0,-5-1 0,-12 4 0,11-3 736,-5 1-736,7-1 2958,14-3-2958,-13 2 1312,19-2-1312,0-1 0,19-18 0,5-1 0,10-7 0,6-3 0,-4 3 0,1 1-912,2-2 0,0 0 912,-5 4 0,-2 1 0,8-6 0,-3 2 0,-2 1 0,0 1 0,-1 0 0,-3 4 0,0 0 0,0 0 0,-41 55 0,5-10-412,-3-1 0,-6 7 0,-3 2 0,3-3 412,3-5 0,2-1 0,-2 0 488,-4 5 1,-2 2 0,1-1-489,1-2 0,0 0 0,5-5 0,-6 6 0,1-2 0,4-2 0,10-13 0,-5 10 0,12-5 0,11 13 0,12-18-558,12 7 558,-3-8 0,7 0 0,7 3 0,-3-2 0,-8-3 0,0 0-13,10 3 0,5 2 0,-7-4 13,7 1 0,1-2 0,-1-1 0,-1 1 0,-7-2 0,1-1 0,-1 0 0,-17-7 0,11-4 0,-23-14 0,-3-1 0,-2-5 0</inkml:trace>
  <inkml:trace contextRef="#ctx0" brushRef="#br0" timeOffset="300946">8278 8516 5734,'0'29'0,"6"18"0,1 5 0,-5-20 0,1 1 0,1 2 0,2 3 0,-1-8 0,0-2 0,-9-22 0,3 2 0,-10-26 0,3-8 0,-1-4 0,4-1 0,1-6 0,0 4 0,1 6 0,2 1 0,-3-7 0,1-3 0,5 1 0,10 0 0,6 0 0,-2 5 0,-4 7 0,0 1 0,4-7 0,3-4 0,1 7 0,6 10 0,-3 5 0,1 0 0,20-4 0,-25 30 0,-10 14 0,1 0-573,-13 8 573,-5-15 0,-10 5 0,-3 1 0,0-1-404,-1-2 1,2-2 403,5-12-334,-11 10 334,13-10 0,-9 7 0,51-13 0,-3 0 0,2-3 0,3 2 0,6 5 0,-2 2 0,5 1 0,-7 16 0,-8 3 0,-22-9 253,-2 7 0,-10 0-253,-15-9 0,-11-5 0,3-1 0,9 0 0,-1-1 109,-6 2 0,-5 0 1,9-5-110,7-7 366,-11-5-366,9-24 0,2 11 0,14-17 0</inkml:trace>
  <inkml:trace contextRef="#ctx0" brushRef="#br0" timeOffset="301392">8806 8494 5734,'0'-14'0,"-8"-6"0,-8 16 0,-13 20 0,6 18 0,15 1 0,5 2 0,4 3-575,13 5 575,-3-36 0,24-11 0,-17-2 0,16-10 0,-22-13 0,-4-3 0,1 4 0,0-4 0,-2 2 0,-6 13 0,1 2 0,-1 1 0,0 1 0,0 2 0,4 8 0,-2 0 0,36 28 0,-21-17 0,15 2 0,2-3 0,-4-12 575,13-3-575,-10-7 0,-16 4 0,27-13 0,-22 14 0,16-7 0</inkml:trace>
  <inkml:trace contextRef="#ctx0" brushRef="#br0" timeOffset="302095">9350 8422 5734,'-6'-27'0,"-12"24"0,8 10 0,-10 19 0,12-10 0,2 9 0,1 2 0,2 5 0,-2-4 0,7-5 0,47-27 0,-21-9-820,-3-12 1,7-12 0,0-3 0,-7 6 331,-5 3 1,-3 0 487,1-1 0,3-6 0,-1 0 0,-5 8 860,0-10-860,-2 5 0,0 1 0,-1 1 0,0 2 0,-5 10 0,-12 30 0,-2 12 0,-1 3 0,0 4 0,-1 20 0,0 2-709,3-18 1,0-1 708,0 11 0,1 1 1345,1-9 0,3-4-1345,7-2 0,-4 13 0,15-54 0,-8-5 0,7-9 0,1 0 0,0 0 0,5-6 0,2 1 0,-8 13 0,11-12 0,-6 33 0,-12 1 0,9 18 0,-21 17 0,3-11 0,-6 16 0,4-30 2119,-11 7-2119,4-14 0,-12 0 0,7-8 0,7 7 0,21 10 0,11 3 0,-1-3 0,2 1 0,3 4 0,0-2 0,13 2 0</inkml:trace>
  <inkml:trace contextRef="#ctx0" brushRef="#br0" timeOffset="302344">9061 9402 5734,'2'19'0,"0"0"0,1-1 0,0 3 0,3 13 0,1 3 0,1 3-677,0-1 1,0-2 676,1-6 0,2 5 430,0 1-430,-2-9 0,-9-13 0,-6-17 0</inkml:trace>
  <inkml:trace contextRef="#ctx0" brushRef="#br0" timeOffset="303681">9027 9557 5734,'29'-32'0,"0"0"0,1 0 0,-1-1 0,0 1 0,0 0 0,0-5 0,0-5 0,-2 3 0,-3 11 0,-5 17 0,8 50 0,-39-5 0,-8 1 0,5 9-1126,-7-9 0,-1-5 1126,7-18 0,0-2 58,-17 9-58,16-9 500,-15 8-500,24-12 0,3 1 0,11-2 1130,4-2-1130,18-7 0,4-4 0,0-2 0,7-11 0,9-8 0,-8 3 0,-19 10 0,-2-2 0,13-13 0,4-8 0,-10 1 0,-15-2 0,-6 0-639,4 4 1,-3 1 638,-4-2 0,-4 4 0,-7 9-257,-3 4 257,-3 2 0,-31 0 0,19 10 0,-20 1 0,10 27 0,21-8 0,-10 12 0,28-13 1784,5-2-1784,31 2 0,-12-6-269,-1-3 1,1 0 268,1-6-155,-3-2 0,2-1 155,13-10 0,-14 8 0,-2-1 0,6-9 0,-13 6 0,6-9 0,-4 3 0,0-1 0,-14 23 823,-4 5-823,-6 17 0,3-6 338,1 3-338,4 7 0,2 2 0,2 2-526,0-2 0,1-1 526,5-7 0,0-3-752,24 3 752,-13-13 0,17-2 0,-20-16 0,10-17 0,2-4 0,4-5 0,-6 5 0,-1-1 0,2-5 483,-34 57 0,-3 10-483,13-5 0,-9 12 0,-4 10 0,4-5 0,6-14 0,2-3 32,2 9 1,4-7-33,11-13 0,6-24 0,1-8 0,4-5-805,-1-1 1,-2-2 804,-5-13-296,-12 6 0,-1-6 0,-2 4 296,-3 6 0,-4-1 0,-4-6 0,-4-5 0,-4 10 0,-14 9 0,-2 11 0,-1 5-326,2 10 326,-4 5 542,-7 12-542,12-1 0,3 4 0,3-2 0,2 1 735,1 1 1,4-2-736,16 11 0,5-25 0,21-2 0,-5-11 0,14-15 0,1-5 0,-21 10 0,-1-2-264,19-12 0,-4-1 264,-8-1 0,-5-1 0,0 0 0,0 0 0,-5 4 0,-1 2 399,-4 7-399,-8 13 0,2 0 0,-8 16 0,-1 5 0,-1 12 0,-1 10 0,0-4 0,1-6 0,0 1-273,-1 10 1,0 6 0,0-6 272,1-11 0,1-2 0,-2 8 0,1 4-258,0-2 1,-1 4 0,1-5 257,0-7 0,1-1 0,-2 17 0,0-18 0,3-42 0,0-7 0,-1-10 0,1-6 0,1 2 0,0-2 0,1 1 0,-2-10 0,2-2 0,3 8 0,1-6 0,2 2 0,-2 9-1204,7-11 1204,0-2 0,2 6 0,-1 25 1327,19-5-1327,-10 12 0,14-2 0,-5 17 0,-6 3 0,5 12 0,0 3 0,-6 1 0,-6 20 0,-8 2 0,-17-17-9,-3 3 0,-4-2 9,-9-14 0,-18 0 0,-3-3 0,4-1 0,-3-1 0,1-3 0,4-13 0,15 1 0,-11-4 0</inkml:trace>
  <inkml:trace contextRef="#ctx0" brushRef="#br0" timeOffset="303847">11005 8937 5734,'-12'-9'0,"-2"4"0,6 4 0</inkml:trace>
  <inkml:trace contextRef="#ctx0" brushRef="#br0" timeOffset="320562">2330 9846 5734,'5'-9'0,"1"1"0,1-2 0,-2 3 0,2-2 0,-1 19 0,-2 18 0,-5 12 0,-2 12 0,0-2 0,1-16 0,1-2 0,-2 5-656,0 3 1,-2 6-1,1 2 1,-1-3 0,1-7 597,0 3 1,0-4 57,0 0 0,-1 1 0,2-7 0,0-7 0,0 5 0,-1 1 0,1 3 0,-2 14 0,8-26 0,10-15 3276,2-2-3218,24-7 0,3-3-58,-4 2 0,1-1 0,9-1 0,-9 2 0,-7 0 0,5 0 0,-1 0 0,-6 1 0,-5-1 0,-4-9 0,-17 4 0,-4-7 0</inkml:trace>
  <inkml:trace contextRef="#ctx0" brushRef="#br0" timeOffset="320881">2970 10220 5734,'17'-14'0,"8"2"0,7 2 0,2 0 0,7-1-795,-14 5 1,-3 0 794,-6 2 500,15-3-500,-15 3 261,16-3-261,-21 4 0,4 4 0,-3 1 0</inkml:trace>
  <inkml:trace contextRef="#ctx0" brushRef="#br0" timeOffset="321156">3194 10366 5734,'-27'26'0,"21"-6"0,18-18 0,11-2 0,21-6 0,-20 3 0,20-2 0,-15 1 0,-6 2 0,4-1 0,0-1 0,-1 1 0,0 0 0,-2 1 0,-11 0 0,1 1 0</inkml:trace>
  <inkml:trace contextRef="#ctx0" brushRef="#br0" timeOffset="330659">4208 10201 5734,'2'48'0,"0"-21"0,0-1 0,1 4 0,8 9 0,2-3 0,1 0 0,3-1 0,6 5 0,3-20 0,2-35 0,2-20 0,0 9 0,2 24 0,0-1 0,-3-26 0,-3-13 0,-7 3 0,-12 5 0,-6 4 0,3 0 0,-2-1 0,0 2 0,-1 9 0,-1-1 0,0 3 0,1 6 0,1 12 0,3 39 0,0-2 0,0 2 0,0-1 0,0 4-648,1 2 0,1 7 1,0 1-1,-1-6 648,-1-9 0,-1-5 0,1 4 0,0 2 0,1 4 0,-1 0 0,1 0 0,-1-3 0,1 1 0,-2-3 0,-4-4 0,-8 0 0,-2-1 0,9 3 0,3 3 0,-7-11 0,-35-9 0,15-28 0,1-8 0,-8-8 0,8-13 0,9-7 0,16 9 0,6-1-289,-3 1 1,2 2 288,3 7 0,4 1 0,13-7 0,1 3 0,0-1 0,2-1 0,1 2 0,-8 11 0</inkml:trace>
  <inkml:trace contextRef="#ctx0" brushRef="#br0" timeOffset="332251">4944 10751 5734,'29'-6'0,"-12"0"-547,-4-16 1,3-18 0,0-10 0,1-3 0,-3 4 0,-2 10-646,0-4 0,-2-1 1192,-1 4 0,3-10 0,1-4 0,-2 1 0,-2 6 0,-4 14 1409,-7-8-1409,-1 7 0,-1 2 0,-1 4 860,-2-12-860,0 21 0,-15 15 0,7 10 0,-1 21 0,3 11 0,6 3 0,4 4 1092,-1-9 0,-1 2 0,9 2-1069,10-2 0,9 4 0,4 1 0,0-3 1,-6-6-1456,-1 4 1,2-4 1431,5 1 0,6 5 0,1-6 0,-5-21-613,-3-33 1,-5-11 612,1 5-277,-1-2 1,-3 1 276,-10 10 0,1-14 0,-4 15 2173,0-10-2173,-18 67 0,10-24 0,2 12 0,1 10 0,3-6 0,6-5 773,0 4 0,4-5-773,26-17 0,-20-9 922,24-17-922,-31-19 0,-1-3 0,-6-5 0,-14-5 0,-2 2 0,0 8 0,1-8 0,-8 11 0,-22 39 0,24 0 0,-6 17 0,12 2 0,43-13 0,15-4 0,-26 8 0,1-3 0,16-9 0,7-6 0,-9-3 0,-2-4 0,11-2 0,-34 10 0,6-2 0,-10 0 0,-5-2 0,-3-1 0,-9 3 0,-13 18 0,3 14 0,-2 11 0,2-3 0,2-8 0,1 0-91,-2 9 0,-1 5 1,6-7 90,10 5 0,27 1 0,-9-16 0,21-6 0,-6-36 0,-6-1 0,-7-8 0,1-7 0,-2 4 0,2-7-511,0-6 1,-4 3 510,-11 23 0,0 3 0,-7 10 0,0 18 0,4 15 0,2 15 0,1 6 0,1-5 0,0 0 0,0-2 0,2 3-560,-2-2 0,2 5 0,-1 2 0,1-4 0,-1-5 560,1-5 0,0-4 0,-1-1 0,2 12 0,-2-5 0,-7-6 0,-31-13 0,1-19 0,8-8 0,0-4 350,1-2 1,2-4-351,3-7 0,3-2 0,1 4 0,4-2 0,7-16 0,8 1 0,15-1-543,-3 13 1,0 2 542,9-6 0,-2 6 0,4-2 0,-2 2 0,-7 7 0,1-1 0,5-4 0,0 0 0,1 0 0</inkml:trace>
  <inkml:trace contextRef="#ctx0" brushRef="#br0" timeOffset="332814">6331 10347 5734,'-5'34'0,"-1"0"0,0-5 0,5 2 0,10 1 0,8 1 0,-2-4 0,7 6 0,8-12 0,8-1 0,-6-11 0,4-24-492,-1-2 1,-3-6 491,-16 0 0,-5-3 0,2-13 0,-2-1 0,-1 10 0,-1 1 0,-1-8 0,-2 4 0,-3 12 316,0 2-316,-1 2 163,-1 4-163,-4 19 0,2 27 0,2 20 0,-1-2 0,0-17 0,-1-1 0,1 3-212,0 6 1,1 3-1,-1 2 1,1-2 211,-1-3 0,0 0 0,0-2 0,0-6 0,0-1 0,-1-1 0,1 8 0,0 4 0,-1-8 460,-6 7-460,-7-24 0,-1-7 0,-5-36 0,0-12 0,1-6-490,3 9 1,1 0 489,6-2-259,7 6 1,3 0 258,1-3 0,0 3 0,2-1 0,8-6 0,0 6 0,3 0 0,3-2 0,-5 9 0,1 0 0,3-5 0,-1 1 0,9-13 0</inkml:trace>
  <inkml:trace contextRef="#ctx0" brushRef="#br0" timeOffset="333171">6470 10174 5734,'13'-35'0,"0"1"0,0-1 0,-4 4 0,0 2 0,7-2 0,-1 3 0,-4 6 0,-3 10 0,11 19 0,-11 4 0,5 22 0,-6-17 0,3 11 0,2 2 0,2 5 0,-2-6 0,0 1 0,6 9 0,-9-23 0,6 11 0</inkml:trace>
  <inkml:trace contextRef="#ctx0" brushRef="#br0" timeOffset="334351">7281 10570 5734,'-9'3'0,"0"1"0,7-5 0,10 3 0,18-4 0,4-3 0,2 2 0,-2 0 0,3-2 0,-1-1 0,-4-1 0,0 1 0,-1 0 0,0 0 0,-2-1 0,-17 2 0,3-4 0,-21 3 0</inkml:trace>
  <inkml:trace contextRef="#ctx0" brushRef="#br0" timeOffset="335138">3735 10598 5734,'3'-2'0,"9"1"0,12 2 0,5 0 0,-3-1 0,0 1 0,5-1 0,1 1 0,2-2 0,-4 0 0,1 0 0,-4 0 0,-2 0 0,-5 0 0,4 0 0,3 0 0,-11-1 0,10 1 0,-13-1 0,-4-3 0,-1-1 0</inkml:trace>
  <inkml:trace contextRef="#ctx0" brushRef="#br0" timeOffset="336516">8211 10316 5734,'-17'25'0,"1"1"0,0 7 0,0 4 0,4-4 0,-1 10 0,0 4 0,8 4 0,21-5 0,6-5 0,-4 4-690,4-6 0,2-9 690,-9-28 0,-1-2 0,1-2 0</inkml:trace>
  <inkml:trace contextRef="#ctx0" brushRef="#br0" timeOffset="336788">8443 10484 5734,'2'38'0,"-1"0"0,1-12 0,0 1 0,2 8 0,-1-1 0,3 0 0,0-3 0,1-2 0,-2-4 0,7 21 0,-10-51 0,1-9 0</inkml:trace>
  <inkml:trace contextRef="#ctx0" brushRef="#br0" timeOffset="336982">8629 10597 5734,'36'-12'0,"11"-1"0,-8 3-1614,1 0 1614,-10 3 74,-4-1 1,1-1-75,5-2 0,-6 2 0,-1 0 0,-4 0 0</inkml:trace>
  <inkml:trace contextRef="#ctx0" brushRef="#br0" timeOffset="337463">9082 10367 5734,'-2'26'0,"1"-2"0,2-8 0,22 14 0,9-2 0,4-17 0,9 5 0,1-13 0,-23-24 0,-5-12 0,-1 1 0,6-4 0,-3-1 0,-2-7 0,-5 6 0,-6 19 0,-6 25 0,2 17 0,1 11 0,0 5 0,1 8 0,0 2 0,0-4-1093,-1-7 1,-1-2 0,1 2 1063,1 8 0,0 4 0,0 0 1,-1-4 28,-2-1 0,-1-3 0,0-6-86,0-10 1,-1-1 85,0 27 0,-5-15 0,-3-38 0,-5-8 0,1-4 0,-1-4 0,-4-12 0,0-1 0,-1-1 0,2 2 0,2-2 0,11 3 0,4 3 0,2-2 1248,1 0 1,3 3-1249,7 5 0,5 1 0,7-3 0,3 0 0,3-2 0,-3 2 0,-1 1 0,-7 4 0</inkml:trace>
  <inkml:trace contextRef="#ctx0" brushRef="#br0" timeOffset="337715">9575 10231 5734,'49'0'0,"-3"3"-1093,-11 17 1,3 10 0,-5-3-100,-9-7 0,0 0 1192,3 5 0,5 4 0,-1 1 0,-8-5 1409,-2 16-1409,-11-10 0,-2 6 0,-1-5 0,-4 16 312,-2-1 0,-6 1-312,-9-18 0,-3-3 0,-1 0 0,-2-2 0,1-2 0,-4-4 0,-18-11 0,1-8 0,7-3 0,1-3 0,-1-1 0</inkml:trace>
  <inkml:trace contextRef="#ctx0" brushRef="#br0" timeOffset="338981">10432 10688 5734,'6'15'0,"4"-5"0,10-22 0,2-9 0,4-4-232,3-9 1,0-10 231,-15 10 0,-4-5 0,0-1 0,-1 3-969,1-1 0,0 1 0,-1-2 969,0-2 0,0-3 0,-2 0 0,-2 5 0,-5-7 0,-3 7 692,-2-7-692,-15 6 0,-2 38 0,-2 5 0,-2 14 0,16 15 0,3 13 0,2-4 0,2-11 0,1 0-29,-3 13 1,1 5 0,9-1 28,15-2 0,9 0 0,-2-7-192,-8-8 1,2-1 191,6 9 0,4 4 0,0-10 0,-1-17 0,-2-7 26,9 2-26,10-21 0,-2-10 0,-16-10-458,0 3 1,-4 0 457,-18-3 0,-6 12 217,-3 2-217,-1 1 0,-23 1 0,12 11 2501,-16 3-2501,19 23 0,5 4 0,2-2 0,3 7 0,5 0 0,11-13 0,11-2 0,2-3 0,-1-5-266,-1-2 1,-2-2 265,-5-9 0,-1-20 0,-3-6 0,-3 2 0,-2-10 0,-8-3 0,-24 13 0,-6 3 0,-3-10 619,4 13 1,-2 8-620,-19 29 0,29-6 0,-16 16 0,53-7 0,10-2 0,-2-1 0,4 1 0,4-3 0,7-11 0,-3-5 0,0 1 304,-2 0 1,1-3-305,-12-6 0,-3-2 0,-1 3 0,5-7 0,-3 0 0,-12 8 0,-7 1 0,-41 36 0,4 6 0,0 3 0,5-9 0,2 1 0,-7 13 0,16-3 0,37-20 0,7-5 0,-5 5 0,9-8 0,4-10 0,-3-26 0,-4-7 0,2 1 0,-9 2 0,3-7 0,-7 7 0,-6 4 0,7 22 0,-14 26 0,-1 8 0,0 3 0,2 12 0,-2-6 0,1 10 0,-1 2 0,-1-5-191,0-10 0,-1-2 0,0 4 191,1 3 0,0 7 0,0 2 0,-1-3 0,-1-8 0,2 6 0,-9-11 0,-21-16 0,-6-11 0,8-11 0,0-9 0,-6-12 0,-3-8 0,5 2 0,7 8 0,8-1 0,11-22 0,13 2 0,12 17-711,4 0 1,1 1 710,4 5 0,2 0 0,-4 3 0,1 0 0,7-4 0,-10 5 0,1 1 0</inkml:trace>
  <inkml:trace contextRef="#ctx0" brushRef="#br0" timeOffset="339819">12085 10120 5734,'-29'11'0,"0"4"0,4 4 0,2 7 0,1 7 0,2 11 0,4 4-1093,5-10 1,2 1 0,2-1 164,0 11 0,6-2 928,13 0 0,4-6 483,1-11-483,9 11 148,-5-28 0,-5-8 1,5-1-1</inkml:trace>
  <inkml:trace contextRef="#ctx0" brushRef="#br0" timeOffset="340218">12251 10216 5734,'-4'25'0,"1"0"0,1 5 0,5 14 0,1 1 0,-4-12 0,1-2 0,3 11 0,1-5 0,0-14 0,0-15 0,2 4 0</inkml:trace>
  <inkml:trace contextRef="#ctx0" brushRef="#br0" timeOffset="340455">12561 10376 5734,'27'0'0,"-1"0"0,7 0 0,8-2 0,-23 0 0,22-9 0,-17 4 0,16-6 0,-24 5 0</inkml:trace>
  <inkml:trace contextRef="#ctx0" brushRef="#br0" timeOffset="340985">12932 10225 5734,'2'49'0,"-1"-1"0,15-12 0,2-4 0,-6-2 0,3-6-654,29-10 654,-29-25 0,1-20 0,0-3 0,0 4 0,-1-5 0,-2 0 0,-7 12 213,7 25-213,-5 1-1587,2 29 0,-2 9 1587,-4-16 0,0 1 0,2 15 0,-1 5-699,-2-11 1,-1 2-1,0-3 699,1-1 0,-1 3-6,-1 3 0,0 8 0,0 0 1,-1-8 5,0-4 0,0-3 0,0 3 0,0 2 0,0-7 0,-1-3 0,-7-18 0,1-8 1362,-5-8-1362,-7-28 0,1-5 0,3 7 1358,-5-4 1,6-5-1359,28-3 0,7 4 0,-3 5 0,3 3 0,6-6 0,-4 9 0,3 7 0,-6 5 0,0 0 0</inkml:trace>
  <inkml:trace contextRef="#ctx0" brushRef="#br0" timeOffset="341551">13024 10031 5734,'17'-24'0,"-5"7"0,5-1 0,14-14 0,-18 18 0,17-10 0,-22 28 0,17 34 0,-10-15 0,2 4 0,0-2 0,-1-9 0,4 1 0,-6-12 0</inkml:trace>
  <inkml:trace contextRef="#ctx0" brushRef="#br0" timeOffset="341786">13393 9726 5734,'42'17'0,"-16"-4"0,2 5 0,0 2-580,4 12 580,-15-6 0,5 9 0,2 6 0,0 2 0,-2-3 0,-3-6-267,-1-3 0,-3-5 0,1 7 267,1 1 0,3 7 0,2 5 0,0 2 0,-3-2 0,-5-3 0,-5-6 0,-8 5 0,-7-5 0,-3 1 0,-2-1 0,-2 3 0,-2-2 0,-1-4 0,-2-1 0,0-3 0,-4-5 0,-19 0 0,0 0 0</inkml:trace>
  <inkml:trace contextRef="#ctx0" brushRef="#br0" timeOffset="347272">14137 9953 5734,'29'-28'0,"1"1"0,0-1 0,-1 1 0,2-1 0,3-3 0,2-1 0,-1-1 0,0 2 0,-3 2-357,2-2 1,-2 3 0,-1-1 0,3-2 356,-1 1 0,2-4 0,2-1 0,-1 1 0,-5 4 0,-6 5-336,0-1 0,-4 2 336,7-9 0,-4 4 0,-13 12 480,11-26-480,-17 23 0,-31-16 0,-3 33 0,-11 6 0,-11 4 0,7 0 0,-5 3-460,15-4 0,-4 2 0,8-2 460,10-2 564,-8 1-564,21-7 0,50-17 0,-7 5 135,3 0 1,2 0-136,-15 6 0,-2 2 0,13-5 0,7 1 0,-1 2 0,-10 3 769,-2-1 1,-2 6-770,-11 24 0,-6 6 0,1-1 0,-1 3 0,0 6 0,-6-4 0,-3 3 0,0-4 0,1-3 0,-1-1 207,1 7 1,0 3 0,0-4-208,-1-5 0,1-5 0,0 3 0,0-4 0,-3-27 0</inkml:trace>
  <inkml:trace contextRef="#ctx0" brushRef="#br0" timeOffset="348023">14110 7763 5734,'18'18'0,"-13"26"0,-10-7 0,-6 9 0,-2 2 0,2-6-1639,0 4 1,1 0 1042,0-5 0,-2 6 0,2-1 0,4-7 669,5-1 1,3-6-74,2-1 1008,6 16-1008,10-53 0,1-14 0,3-9 0,-2 4 0,13-10 0,-2 0 0,6-6 0,-7 10 0,-8 13 0,2-1 0,0 5 0,7 23 0,-12-1 2840,11 9-2840,-17 5 0,-4 1 0,-2 10 833,0-8 0,-6 1-833,-32 8 0,-9-5 0,3-5 0,-3-5 0,-8 3 0,3-10 0,6-15 0,2-5 0,-3 10 0,2-5 0,6-18 0,10-4 0,18-3 0,-1-8 0,11 15 0</inkml:trace>
  <inkml:trace contextRef="#ctx0" brushRef="#br0" timeOffset="348267">14465 8126 5734,'10'31'0,"1"1"0,0-1 0,-2 1 0,-2 0 0,-1-3 0,2 7 0,-2-8 0,0-2 0,-2-5 0,-2-12 0,1 5 0</inkml:trace>
  <inkml:trace contextRef="#ctx0" brushRef="#br0" timeOffset="349623">14617 8295 5734,'34'4'0,"1"-1"0,-4-1 0,-7 6 0,-17 18 0,-7 4 0,5-7 0,30-2 0,-20-33 0,5-8 0,2-4 0,-5 1 0,-1 2 0,5-8 0,7-7 0,-18 23 0,-1 5 0,2-1 0,27 14 0,-11 9 0,0 3 0,-3-8 0,-1 0 0,1 9 0,-2-3 0,0-13 0,-4-12 0,19-18 0,-19 6 0,3-11 0,-13 15 0,-10 8 0,-27 21 0,7 1 0,-1 6 0,2 4 0,1 22 0,7-16 0,5 10 0,29-39 0,7-12 0,-5-12 0,-1-4 0,10 7 0,-2-1 0,-10-13 0,-7 13 0,-5 51 0,-5-14 0,-1 20 0,7 1 0,15-22 0,4-5 0,8 9 0,-7-15 0,-1-8 0,1-27 0,-16 3 0,-3-1 0,7-12-549,-8 12 1,-3 2 548,-5 7-747,-19-20 747,9 24 0,-21-12 0,13 35 0,13 40 0,9-30 0,13 26 0,1-42 0,-4-3 1006,0-2-1006,3-2 0,-1-2 838,9-6-838,-8 4 0,5-4 0,-2 2 0,-10 12 0,-4 27 0,-18 3 0,-4 19 0,3 2 0,9-21 0,-1 4 0,7-7 0,46-34 0,-28 4 0,6-5 0,-1-2 0,-14 0 0,10-11 0,-10 11 0,2 26 0,-10 20 0,3 8 0,1 1 0,1 6 0,5-16 0,3-3 0,0-8 0,5 6 0,-10-2 0,-6-3 0,-6 1 0,-3 23 0,-2 4 0,0-4-243,2-13 0,-1 3 0,1-3 243,-5 10 0,2-13 0,-16 6 0,-5-2 0,4-12 0,-12 4 0,-1-11 0,-1-45 0,10 14 0,13-27 0,36 9 0,18-3 0,-3 3 0,-9 1 0,1 0 0,-4 6 0,5-3 0,-2 0 0,-5 5 0,-7 3 0,1 0 0</inkml:trace>
  <inkml:trace contextRef="#ctx0" brushRef="#br0" timeOffset="349780">14992 7956 5734,'-6'-19'0,"5"3"0,5 7 0</inkml:trace>
  <inkml:trace contextRef="#ctx0" brushRef="#br0" timeOffset="351353">16733 8461 5734,'-27'36'0,"0"0"0,0-1 0,0 1 0,-9-5 0,-1-3 0,19-1 0,33 12 0,18-8 0,-2-20 0,1-7 0,4 0 0,6-6 0,-1-10 0,-11-27 0,-5-6 0,-2 18 0,-2-2 0,-6-2 0,-2-3 0,-5 1 0,-6-11 0,-5 3 0,-1-8 0,3 11 0,-5 3 0,-13 4 0,6 22 0,9 17 0,5 1 0,19 15 0,-6-18 0,12-4 0,3-1 0,5-5-130,-5 2 1,-1-1 129,-4-7 0,13-10 0,-17 10 0,11-2 0,-27 16 0,-10 17 0,-5 8 0,3-5 0,2 3 0,0 5 0,2 3 0,3-2 0,2-2 0,4-2 129,2 1 1,4-5-130,17-7 0,-10-12 0,6-2 0,3-15 0,-2-3 0,0 0 0,5-9 0,-2-1 0,-15 6 0,12-20 0,-23 30 0,-3 8 0,-9 14 0,-4 21 0,1 4 0,5-9-430,0 4 0,2-3 430,8-14-264,16 7 264,-5-13 0,21 1 0,-6-27 0,0-8 0,7-2-608,-6-1 1,-4-2 607,-9 0 362,-2-9 0,-8-2-362,-17 15 0,-2 1 0,13-10 0,-3 4 250,-38 14-250,13 34 0,13-7 0,-12 17 0,39 1 0,-6-14 0,20 5 0,-9-23 0,10-10 0,1-3 0,2-2 682,-2 0 1,1-3-683,1-7 0,-4 1 0,-2 4 0,4-4 0,-3 12 0,-20 37 0,-5 7 0,9-2 0,-8 5 0,-1 8 0,-1-6 0,3 6 0,-2-10 0,3 1 0,17 8 0,-4-29 0,10 9 0,2-49 0,-2-13 0,-6 2 0,-5 1 0,2-7 0,-7 8 0,-9 3 0,-19 5 0,10 40 0,-8 19 0,19 0 0,10 17 0,-2-6 0,-1-10 0,3 6 0,-3-6 0,0 3 0,-14 3 0,-7 7 0,-1-9 0,-14-7-123,-3 2 1,-1-3 122,-1-13 0,13-9 0,-6 2 0,7-5 0</inkml:trace>
  <inkml:trace contextRef="#ctx0" brushRef="#br0" timeOffset="353934">18105 8881 5734,'5'8'0,"33"2"0,-19-8 0,26 0 0,-16-19 0,-2-5 0,-1 1 0,2-1 0,-3-4 0,-17-23 0,-7 25 0,-26-1 0,-9 6 0,-13 24 0,7-4 0,0 4 0,5 16 0,5 4 0,1 1 0,18 7 0,5 9 0,7-7 0,23 5-810,-6 2 1,4-5 809,21-25 0,-8-19 0,7-6 0,-6 0 0,-12 5 0,0-1 0,12-5 0,4-2 0,-8-1 0,-4-13 0,-11 8 0,0 0 0,5-7 0,-15 2 0,-15 30 0,-22 15 0,13 2 0,1 1 0,-7 8 0,7 5 0,5-2 0,10-15 1619,4 16-1619,32-36 0,-17-1 0,14-10 0,1-4 0,-6 0 0,-3 1 0,1 8 0,6 42 0,-14-14 0,-2 16 0,-3-1 0,-5-17 0,8 11 0,0-26 0,24-21 0,2-9 0,-15 0 0,4-10 0,0-1 0,-4 4 0,1-1 0,-1-2 0,-2 1 0,3-6 0,-2 2 0,-8 9 0,-7-1 0,-10 18 0,-16 31 0,0 11 0,-1 10 0,2-4 0,-3 14 0,6-17 0,-1 3 0,4-1 0,4-2 0,7-2 0,13 8 0,3-1 0,-10-8 0,1-2-319,12 3 1,2-9 318,-5-17 0,27-22 0,-23 6 0,2-3 0,-3-5 0,-11-5 0,-4-1 0,1-7 0,-5-9 0,-1 51 0,0 2 0,33 19 637,-17-23-637,23 5 0,-34 2 0,0-6 0,-15 14 0,-1 8 0,-1 9 0,1-6 0,1 3 0,-7 16 0,10-6 0,27-31 0,1-20 0,2-4 0,10 5 0,-1-16 0,-4-2 0,-15 11 0,-21 23 0,-19 23 0,1-4 0,0 3 0,4-4 0,11-3 0,30-1 0,-6-10-279,10-18 1,1-6 278,-3-8 0,1-7 0,-1-2 0,2-3 0,-4 4 0,-2-1 0,-7-2 0,-7 12 0,-52 20 0,29 4 0,-15 8 0,9 4 0,44 10 0,-11-13 0,14-6 0,7-7 0,5-18 0,0-4 0,10 4 0,-14 4 0,-7 10 0,-26 27 0,-15 17 0,1-4 0,6-7 0,-1 1 185,-4 8 1,-3 4 0,0-3-186,0 2 0,2-6 0,-1 2 0,0-2 0,8-12 0,14-27 0,1-6 0,21-31-1093,-5 8 1,5-6 0,-3 3 1034,-1 2 1,0 0-461,4-1 0,5-6 0,-1 2 0,-6 8 518,5-1 0,-3 0 0,1 8 0,0 25 0,-15-1 0,10 12 0,-24 7 2366,1-8-2366,-4 8 3098,23-8-3098,-9-9 0,29-4 0,-5-17 0,-7 4 0,3-5 0,-28 18 0,-16 24 0,-16 19 0,1-3 0,7-3 0,-1 1-218,3-8 0,-4 3 0,2 0 1,3-5 217,3 2 0,3-7-323,0-2 323,4-5 0,-3 2 0,7-9 0,0-1 0,21-14 841,-9-1-841,16-15 0,-14 4 0,-1-2 0</inkml:trace>
  <inkml:trace contextRef="#ctx0" brushRef="#br0" timeOffset="354101">19319 8756 5734,'39'5'0,"0"0"0,-6-1 0,-2 0 0,18 4 0</inkml:trace>
  <inkml:trace contextRef="#ctx0" brushRef="#br0" timeOffset="396980">14075 1785 5734,'-6'48'0,"2"-10"0,5 8 0,1 3 0,0-16 0,-1 1 0,2 6 0,-1 5 0,0-6-1385,0-9 0,0-3 1385,0 0 0,0-3 0,0-6 828,-1-2-828,-1-1 448,1-2-448,0 4 0,0 0 0,-1 3 1494,1-3-1494,0-3 0,0-4 0,0-1 0,0 0 0,-2-13 0,2-2 0,-2-12 0</inkml:trace>
  <inkml:trace contextRef="#ctx0" brushRef="#br0" timeOffset="398980">12538 2055 5734,'-5'7'0,"-3"22"0,-2 15 0,2-5 0,1 4 0,4-7 0,0 11 0,3-2 0,3-11 0,11-2-937,1-1 0,2-3 937,3-17 0,12-8 0,3-4 0,1-2 0,0-2 0,-2-2 0,-8-9 0,2-16 0,-2-4 0,-1-1 0,0-5 0,-6-4-103,-19 10 1,-7 1 102,2 9 0,-3 1 0,0-7 0,-7 4 117,-17 11 0,-5 8-117,-8 6 0,11-2 0,-3 5 0,-3 14 0,3 3 0,4-1-466,1 1 0,3 0 466,12-2 794,1-1-794,-9 18 0,12-14 0,-6 13 0,15-19 0</inkml:trace>
  <inkml:trace contextRef="#ctx0" brushRef="#br0" timeOffset="399793">13070 2246 5734,'11'-2'0,"-9"-1"0,-21 20 0,5-11 0,-22 21 0,21-14 0,-1 0 0,7-9 0,5-7 0</inkml:trace>
  <inkml:trace contextRef="#ctx0" brushRef="#br0" timeOffset="402384">13203 2003 5734,'17'2'0,"-2"-1"0,24-2 0,3-3 0,-7 2 0,13-2 0,1-1 0,-22 2 0,-2 1 0,16-2 0,3 0 0,-29 3 0,1 2 0,-6 4 0,-2 21 0,-9 5 0,-1 4 0,1 12-647,-3-11 1,1-3 646,0-8 0,0-3-483,-1 4 0,1 0 483,-1 1 0,-2 20 0,2-19 0,0-2 0,1-2 0,-4 25 0,5-28 1153,0-9-1153,-1 9 1106,2-12-1106,0 0 0,-3-8 0,1-5 0,-1-8 0</inkml:trace>
  <inkml:trace contextRef="#ctx0" brushRef="#br0" timeOffset="414696">13088 2933 5734,'-3'28'0,"0"-1"0,1 2 0,0 0 0,0 0 0,1 0-1503,1 7 0,2-2 1503,3 6 0,-2-14 0,3 2 444,9 11 0,8-3-444,3-13 0,6-9 0,1-12 0,3-6 0,-2-3 0,1 0 0,-4-8 0,-2-18 0,-2-10 0,-7 6 0,-5-3-154,-5 12 1,0 2 153,-2 5 0,-3 5 0,0 12 0,-2 31 0,-2 14 0,1 5 0,-1-9 0,1 13 0,0 6 0,0-3 0,-1-10-61,1 1 1,1 0 60,-1-7 0,0 8 0,1 1 0,0-3 0,-1-10 0,2 16 0,-2-5 0,0-1 0,-1-10 163,0-7 1,-1-2-164,-3-11 0,-2-3 0,-9-7 0,-9-17 0,0-7 0,-4 0 0,0-6 0,4-7 0,15-1 0,6 0 0,-4-12 122,7 10 1,2 3-123,8 5 0,5-3 0,2-2 0,3-3 0,-2 4 0,-1 2 0,-1 5 0,-2 0 0,0 0 0</inkml:trace>
  <inkml:trace contextRef="#ctx0" brushRef="#br0" timeOffset="415122">13180 2933 5734,'5'-16'0,"-1"4"0,2-7 0,-1 5 0,1 0 0,8-20 0,-6 15 0,5-13 0,-7 20 0,-1 2 0,5-10 0,-4 10 0,24 21 0,-14 4 0,7 13 0,-1 2 0,-6-4 0,10 15 0,-15-27 0,-1-1 0,-1-3 0</inkml:trace>
  <inkml:trace contextRef="#ctx0" brushRef="#br0" timeOffset="415788">14282 2801 5734,'1'48'0,"1"-15"0,7 16 0,0-26 0,9 4 0,2-2 0,2-4 0,-3-4 0,1-2 0,6-8 0,17-20 0,-12 3-727,8-16 727,-25 7 0,3-7 0,9-15 0,-3 58 0,1 9 0,-16 8 0,-5 10-631,0-6 1,-2 6 0,0 4 0,0-3 0,-1-6 630,1 9 0,0-1-418,0-1 1,0 8 0,0-2-1,0-10 418,0-15 0,-1-2-93,0 20 0,1-1 93,-2-3 0,-5-5 0,-3-10 0,1-23 814,-15-15-814,15-3 0,4-19 0,5-15 0,4 4 0,7 3 0,2 0 371,-5-4 0,-2-5 0,5 6-371,7 9 0,2 7 0,1-1 0,0 2 0</inkml:trace>
  <inkml:trace contextRef="#ctx0" brushRef="#br0" timeOffset="423279">17388 10127 5734,'2'-9'0,"0"-4"0,-3 15 0,0-1 0,7 40 0,9 14 0,10-15 0,-10 10 0,5-10 0,17-44 0,1-15 0,-7-4-71,-7 3 0,2-6 0,-4 0 71,-6-8 0,-4 0-231,0 7 0,-1-1 231,0-7 0,-2 3 0,-1 1 0,-1 2 0,-1 21 0,-5 15 0,0 21 0,0 14 0,0 4 0,1-6 0,0 2 0,0 2 0,0-1-792,0-3-1,-1 1 1,0-1 0,1 0 792,0 2 0,1 1 0,-1-2 0,0-5 0,0-1 0,-1-4-646,1 16 646,0-21 0,-2 1 0,-5 4 0,-1-3 0,-1-4 0,-11 19 198,0-42-198,3-2 0,-5-3 0,7-1 0,-13-31 0,17 17 2946,-6-24-2946,26 13 604,0 10 1,4-3-605,10-10 0,2 1 0,-9 8 0,1 1-162,5-2 1,-2 3 0,-6 6 0,1 1 0</inkml:trace>
  <inkml:trace contextRef="#ctx0" brushRef="#br0" timeOffset="424159">17448 9888 5734,'15'-22'0,"-2"0"0,-6 9 0,2-9 0,1-2 0,4-11 0,-1 3 0,1 1 0,-2 3 0,10 15 0,-13 16 0,11 16 0,0 4 0,-7-6 0,10 13 0,0-1 0,-11-14 0,10 13 0,-14-22 0</inkml:trace>
  <inkml:trace contextRef="#ctx0" brushRef="#br0" timeOffset="424393">18036 10007 5734,'26'-3'0,"-1"0"0,4-1 0,-4-1 0,-1-2 0,-2-1 0,-2 0 0,-3 1 0</inkml:trace>
  <inkml:trace contextRef="#ctx0" brushRef="#br0" timeOffset="424598">18049 10281 5734,'5'3'0,"5"-3"0,21-10 0,5-2 0,-1 0-1419,6-2 0,-1 1 1419,-14 7 0,9-1 0,-13 4 0</inkml:trace>
  <inkml:trace contextRef="#ctx0" brushRef="#br0" timeOffset="425040">18718 10213 5734,'-20'36'0,"1"0"0,-1-4 0,9-1 0,21-1 0,6-2 0,-1-3 0,2 2 0,4-5 0,20-22 0,-12-12 0,9-5 0,-27-26 0,-9-5 0,-2 6 0,0-4 0,-7-1 0,-14 15 0,-3 7 0,0 2 0,1 0 0,-2 7 0,-17 34 0,23-6-90,-16 16 0,29-12 1,2 0-1</inkml:trace>
  <inkml:trace contextRef="#ctx0" brushRef="#br0" timeOffset="425344">19143 10243 5734,'4'2'0,"0"1"0,-4 4 0,4-1 0,6 2 0,-1-2 0,-15 4 0,2-3 0,-12 4 0,11-3 0,2 0 0</inkml:trace>
  <inkml:trace contextRef="#ctx0" brushRef="#br0" timeOffset="425650">19364 10061 5734,'-2'-15'0,"3"4"0,8 3 0,7 2 0,1 2 0,24-2 0,-20 3 0,22 4 0,-27 19 0,-2-3 0,-9 23 0,-7-8 0,-2 4 0,0-2 0,2-5 0,-1 0 0,0 6 0,-1 3 0,0 0 0,0 12 0,1-6 0,0-1 0,0-1 0,0-3 0,2-23 0</inkml:trace>
  <inkml:trace contextRef="#ctx0" brushRef="#br0" timeOffset="426362">18065 11344 5734,'-3'-1'0,"-1"36"0,3-13 0,2 27 0,12-28 0,4-3 0,3 2 0,17-3 0,2-6 0,-11-12 0,0-2 0,-1-4 0,-8-10 0,7-20 0,-9 15-205,1-11 205,-13 25 0,1-1 0,1 11 0,0 9 0,-4 28 0,-1 10 0,-2-7 0,0 1-964,0-4 0,-1 2 0,1-2 964,-2 2 0,-1 1 0,-1 3 0,-1 3 0,0-5 0,1-11 0,1 0 0,-2 8 0,-1 4 0,1-11 145,-1-9-145,-4 0 0,1-11 0,-12-6 0,-4-29 0,2 0-485,0-16 485,12 11 2754,3 0-2754,3-6 0,1-2 0,0-8 0,1 7 0,5-1 0,21-4 0,6 4 0,-1-1 0,5 6 0,-1-1 0</inkml:trace>
  <inkml:trace contextRef="#ctx0" brushRef="#br0" timeOffset="426579">18809 11376 5734,'20'-5'0,"5"-1"0,3-1 0,6 0 0,-1 0 0,-4 0 0,-12 4 0,7 0 0,-7 1 0</inkml:trace>
  <inkml:trace contextRef="#ctx0" brushRef="#br0" timeOffset="426754">18853 11555 5734,'-8'15'0,"8"-5"0,39-19 0,-8 1 0,0-2 0,-3 2 0,-1 0-315,4-3 1,-1 1 0,-1-3 0,2-1 0</inkml:trace>
  <inkml:trace contextRef="#ctx0" brushRef="#br0" timeOffset="426942">19437 11264 5734,'2'2'0,"-1"2"0,-5 19 0,-1 5 0,0 1-245,0 0 1,1 1 244,1 12 0,3 0 0,0 2 0,-1 4 0,1-12 0,1 0 0</inkml:trace>
  <inkml:trace contextRef="#ctx0" brushRef="#br0" timeOffset="428307">17274 10629 5734,'-16'17'0,"0"-1"0,-17 5 0,-10 1 0,9-7 0,-3-2 0,1 1-1093,-2 4 1,1 0 0,-1-2 410,0-3 0,1-1 1,1-3 681,3-2 0,-3-2 76,2-1 0,-6 0 0,-3-1 0,-2 1 0,1-1-76,3 0 0,0-1 0,-2 1 0,0-1 0,1 1 0,0-1-159,-8 1 1,0 1-1,0-1 1,1-1 0,2 1 158,3-2 0,0 1 0,1-1 0,4 0 0,6 0 0,-2 0 0,1 0 0,-2-2 0,-5 1 0,-1-1 0,5 1 0,-7-1 0,1 0 93,7 0 0,-4 0 0,0-1 0,4 1-93,-8-3 0,4 0-186,8 1 0,0 0 186,-7-1 0,-1-1 0,6 1 0,0-1 0,0 0 0,-1 0 0,1 1 0,1-1 0,0 0 0,-13-2 0,3 2 2042,5-1-2042,2 2 361,3-1-361,12 3 1183,8 0-1183,2 0 2148,-2-1-2148,6-1 0,22-18 0,-4 7 0,14-7 0,4-2 0,-8 9 0,0 0 0,1-2 0,0 1 0,16-11 0,-25 17 0,10-7 0,-13 10 0,-10 2 0,-8 8 0,-17 11 0,-10 6 0,3-1 0,10-6 0,0 1 0,-8 4 0,-4 3 0,0 0 0,2 0 0,1 1 0,2-2 0,-4 2 0,0 0 0,-4 5 0,-4 2 0,6-4 0,12-9 0,3-1 0,-14 15 0,33 1 0,15 3 0,4 2 0,-9-11 0,2 1 0,7 3 0,7 5 0,1-1 0,-4-7 0,11 10 0,-7-10 0,8 6 0,0-1 0,-8-7 0,5 2 0,-4-3 0,4 3 0,-7-8 0,-11-12 0,11 7 0</inkml:trace>
  <inkml:trace contextRef="#ctx0" brushRef="#br0" timeOffset="461215">7375 11494 5734,'-5'19'0,"1"10"0,1 8 0,0-3 0,1-7 0,1 0 0,1 18 0,3 7 0,2-10-2663,10-4 2663,-3-9 0,4-2 0,18 3-159,-2-17 1,2-4 158,12 5 0,-14-9 0,-2-10 0,-6-33 0,-7-8 0,-2 7 326,3-7 0,-9-4-326,-29 11 0,-7 5 0,0 0-589,-2 0 1,-2 6 588,3 18 0,-1 6 0,-1 2 0,-1 0 547,4 2 1,2 2-548,2 7 0,3 14 0,6-6 887,8 8-887,13-14 0,11 2 0,-2-4 0,31-5 0,6-5 0,-15 0 489,11-2 0,-4-2-489,-26-2 0,-2 0 0,-1-1 0</inkml:trace>
  <inkml:trace contextRef="#ctx0" brushRef="#br0" timeOffset="461444">7117 11416 5734,'32'37'0,"-1"0"0,-3-4 0,4 1 0,-4-9 0,6 4 0,2 0 0,-1-1 0,-5-5-1014,4 5 1,1 0 1013,-1-1 0,8 5 0,1 2 0,-3-4 0,-10-8 0,6 0 0,-10-6 0,0-1 0</inkml:trace>
  <inkml:trace contextRef="#ctx0" brushRef="#br0" timeOffset="461635">7941 11444 5734,'-37'33'0,"0"0"0,0 0 0,0 0 0,9 0 0,-2 5 0,-1 3 0,2 0 0,1-1 0,3-3 0,6-6-955,-6 12 1,5 0 954,1-4 0,-3 8 0,0 2 0,3-5 0,6-12 0,2 1 0,-2 13 0</inkml:trace>
  <inkml:trace contextRef="#ctx0" brushRef="#br0" timeOffset="465196">2480 11020 5734,'-2'-8'0,"0"0"0,-1 1 0,0-1 0,-1 1 0</inkml:trace>
  <inkml:trace contextRef="#ctx0" brushRef="#br0" timeOffset="467877">20135 6286 5734,'5'9'0,"2"2"0,12 16 0,4 3 0,1 3 0,0-2 0,6 7 0,-2-3 0,1 2 0,0-2 0,-2-1 0,-1-2 0,-2 2 0,-4-15 0,-12-28 0,-1-8 0,-4-14 0,1-16 0,-1-1 0,-1 11 0,3-13 0,-3 3 0,-4 26 0,-38 12 0,7 18 0,7 2 0,-2 4 0,3 9 0,3 2 0,1 7 0,5-10 0,3 0 0,9 17 0,39-16 0,-16-4-358,25-13 358,-28-16 0,0-2 0,2-24 0,-2-4 0,-2 4 0,-9 0 0,-2-9 0,-5 10 0,-12 8-384,-1 0 0,-3 5 384,-6 14 0,-3 4 0,-13 13 0,-3 4 0,2 2 0,-1 0 0,3 6 0,20 7 0,7 1 0,0 0 0,5 4 0,7-3 0,11-13 0,17-4 0,4-3 0,-1-6 0,1-14 0,6-6 0,-7 0 0,-6-8 0,3-5 0,-5 1 0,-22 9 0,-9-4 0,-34 0 0,12 7-286,2 9 1,0 2 285,0 7 0,-1 5 0,0 2 0,-1 2 0,4-1 0,4 2 0,11 0 0,4 0 0,24 18 0,-6-16 719,19 10-719,-3-25 0,0-6 0,-2 1 0,1-1 0,-1-4 0,-11-25 0,-8 19 978,-19-16-978,3 31 0,-15 2 0,17 5 0,-1 0 0,1 2 0</inkml:trace>
  <inkml:trace contextRef="#ctx0" brushRef="#br0" timeOffset="469433">2731 9549 5734,'-7'13'0,"1"-2"0,3-2 0,1 8 0,2-6 0,2 6 0,2-9 0,3-6 0,-1-3 0,-2-5 0,-6 4 0,-1 5 0,-2 7 0,2 6 0,2-5 0,13-6 0,-5-5 0,10-10 0,-11 2 0,5-20 0,-7 13 0,-6-15 0,-5 26 0,-8 4 0,5 8 0,-8 11 0,6-2 0,-3 4 0,8-5 0,5 2 0,3-5 0,3 4 0,6-9 0,1-6 0,4-22 0,-10 5 0,-1-17 0,-15 5 0,3 11 0,-14 8 0,14 11 0,-7 9 0</inkml:trace>
  <inkml:trace contextRef="#ctx0" brushRef="#br0" timeOffset="475364">8200 1919 5734,'-15'43'0,"-1"1"0,1-1 0,0-3 0,1-2 0,4-6 0,0 0 0,3 4 0,1 2 0,0-1-311,2-3 0,2-2 311,4-13 0,3-1 203,0-2-203,23 5 0,-8-14 0,16 2 0</inkml:trace>
  <inkml:trace contextRef="#ctx0" brushRef="#br0" timeOffset="475917">8347 2058 5734,'-14'29'0,"0"0"0,0-3 0,5 12 0,6 0 0,6-21 0,14 18 0,18-31 0,2-8 0,2-10 0,-16-9-395,-13 4 395,-3 0 97,-2-11-97,-10 3 0,-3 0 0,1-4 0,-4 5 0,-5 7 0,-14 19 0,-5 17 0,6-3 0,9 10 0,20-10 0,14 6 0,-4-7 298,19 0-298,-6-17 0,0-1 0,1-5 0,-7-1 0</inkml:trace>
  <inkml:trace contextRef="#ctx0" brushRef="#br0" timeOffset="476170">8564 1739 5734,'27'36'0,"1"0"0,0 0 0,-3-5 0,-1 0 0,-5-1 0,-7 7 0,-6-2-2486,2 3 2486,-2-1 0,-3 1 0,-11 3 0,-1-8 0,-7 9 0,2-13 0</inkml:trace>
  <inkml:trace contextRef="#ctx0" brushRef="#br0" timeOffset="488370">9233 12096 5734,'2'12'0,"3"-2"0,9 6 0,23 16 0,-19-16 0,0 0 0,2 2 0,6 11 0,-3 0 0,2 3-243,0-1 1,-1 1 242,-4 8 0,-5-11 0,1 9 0,0-1 0,-3-1-596,-1-4 0,-2-2 596,-3-5 0,0 0 0,-3 4 0,-1 1 0,-2 1 0,2-3 0,-7 1 0,-26 3 0,-7-6 0,3-1-718,-5 3 0,-1-5 718,9-17 0,-1-6 0,0-2 0,-3-2-177,4 0 0,2-3 177,8-2-119,3-4 119,2-1 0,-3-29 0,11 21 925,-1-21-925,28 6 0,-9 19 1527,15-15-1527,-8 21 0,16-6 0,-9 4 0,17-7 0,-22 11 0,23-14 0,-20 10 0,13-8 0</inkml:trace>
  <inkml:trace contextRef="#ctx0" brushRef="#br0" timeOffset="489104">9788 12123 5734,'16'4'0,"2"25"0,-15 0 0,2 16-280,-10-17 0,-2 3 280,-1 3 0,-2 3 0,1-2 0,0 2 0,0 3 0,-1 2 0,-2 8 0,1 0 0,2-11-1139,3-11 1,1-3 1138,-2 10 0,-1 4 0,2-9 0,3-11 626,1-1-626,6 13 0,5-15 0,4 8 0,35-24 0,-23-2-316,1-1 1,-1 0 315,0-1 0,20-2 0,6-1 0,-24 4 0,0-1 0,8 0 0,4-1 0,-3 1 0,0-1 0,-1 0 0,-2 1 0,2-1 0,-3 0 0,5 0 0,-1 0-328,6-1 0,-5 0 328,-16 2 404,1-1 1,-15 5-1,0 0 1</inkml:trace>
  <inkml:trace contextRef="#ctx0" brushRef="#br0" timeOffset="489468">9232 13513 5734,'31'-7'0,"-15"4"0,7-3 0,8-2-1093,6-1 1,6 0 0,-5 1-100,-6 1 0,1 1 1192,10-4 0,6 0 0,-7 1 492,-14 4 0,0-1-492,5-1 0,4 0 0,-1-1 0,7-1 0,0 0-137,-9 2 0,0 0 0,-2 0 137,0 0 0,-5 1 0,3 0 0,-6 0 0,8-3 0,-14 3 0,6-2 0</inkml:trace>
  <inkml:trace contextRef="#ctx0" brushRef="#br0" timeOffset="489913">9828 13446 5734,'24'11'0,"0"1"0,0 11 0,0 5 0,-6-6 0,-1 1-1639,11 11 1,-2 0 1612,-11-11 1,-3 0 25,1 9 0,-2 2-95,-5 7 1,-2 3 94,3 0 0,-8 1 0,-15-8 0,-7 2 0,1-8 0,-11 7 0,-2-14 0,1-8 0,15-21 745,2-2-745,-14-18 0,14 6 0,-6-10 0,19 0 0,29-11 0,-11 12 0,4 8 0,5 1 0,14 1 0,-10 4 0,12-4 0</inkml:trace>
  <inkml:trace contextRef="#ctx0" brushRef="#br0" timeOffset="490405">10326 13552 5734,'-25'34'0,"3"-2"0,13 7 0,6 2 0,3-15 0,1 1 0,-3 16 0,5 1 0,20-3 0,4-8 0,-2-6-624,1-1 0,1-6 624,-6-17 0,13-18 0,1-6 0,-4-1 0,4-2 0,-3-9-127,-23-4 0,-8-8 0,-5 5 127,-6 3 0,-3 1 0,7-4 0,0-4 0,-5 10 0,-9 12 0,-5 8 0,-11 6 0,1 6 0,0-1-350,1 1 0,4 4 350,14 5 0,2 3 810,3 1-810,3 2 686,3 8-686,8 2 0,16 10 0,-1-13 0,24-12 0,4-7 0,-7-6-799,4-4 0,-1-3 799,-12-9 0,-2-2-101,8-9 1,-11 7-1,6-7 1</inkml:trace>
  <inkml:trace contextRef="#ctx0" brushRef="#br0" timeOffset="490635">10830 12865 5734,'-10'-20'0,"18"-7"0,4 15-577,15-5 577,-8 9 0,3 0 0,6-1 0,9-3 0,-6 3 0,7-2 0,10-4 0,-5 4 0,-30 12 0</inkml:trace>
  <inkml:trace contextRef="#ctx0" brushRef="#br0" timeOffset="490828">10968 12949 5734,'38'7'0,"3"-7"0,-1-2 0,-10-3-1203,8-1 0,-1 0 1203,-14 1 0,7-1 0,-11 1 0</inkml:trace>
  <inkml:trace contextRef="#ctx0" brushRef="#br0" timeOffset="496827">11784 11954 5734,'3'8'0,"0"-1"0,0 0 0,-3 0 0,3-1 0,-2 1 0,10 7 0,-3-5 0,17 17 0,-13-16 0,21 22 0,-22-23 0,9 10 0,-13-13 0,1 0 0,0 1 0,12 9 0,-8-7 0,8 7 0,-11-8 0,0 0 0,12 16 0,-9-10 0,8 13 0,0 16 0,-10-21-537,9 23 537,-14-27 0,2 8 0,-2-5 0,2 17 0,0 2 0,-3-12 0,1 5 0,-1 0 0,-5-14 0,-4-3 0,-2 2 0,-4-8 0,0-4 0,-21 0 0,11-3 537,-26 0-537,6-8 0,1-2 0,-3 1-511,3-1 1,7-1 510,21 1 0,0-7 0,4 1 0,2-4 0,6 3 0,11-20 0,9 0 0,-1-1 1021,7 6-1021,3 9 0,-10 6 0,10-3 0,-18 11 0,21-8 0,-11 4 0,10-4 0,-18 7 0</inkml:trace>
  <inkml:trace contextRef="#ctx0" brushRef="#br0" timeOffset="498500">12387 12013 5734,'-4'36'0,"0"-3"0,1-6 0,0 3 0,-1 1 0,0 12-829,0-11 0,1-1 829,0-3 0,-1 12 0,0-8 0,0 0 0,0 11 0,0-12 0,1-3 388,1-13-388,-1 19 0,1-20 0,21 15 0,-6-24 0,14-3 0,6-3 0,7-5 0,2-2 0,5 0 0,1 0-344,-2 1 1,-4 0 343,-12 3 0,-4 1 0,8-1-304,12-1 304,-11 1 0,4 1 0,-29 6 0,-5 1 0</inkml:trace>
  <inkml:trace contextRef="#ctx0" brushRef="#br0" timeOffset="499008">11778 13220 5734,'21'1'0,"6"0"0,-4-2 0,5 0 0,10-2 0,6 0 0,-3-1-1639,-1 0 1,1 0 843,5 0 1,4-1-1,-3 0 758,-2-1 1,-3 0 36,-2 1 0,0-1 102,-5 1 0,3-1-102,7 0 0,5-2 0,-5 1-102,-7 1 0,-1 1 102,4-2 0,4 0 0,-8 2 0,2-1 0,-6 1 0,-1 0 0,-2 0 784,0 0 0,-2 0-784,-8 1 0,-2 1 0,-1-1 0</inkml:trace>
  <inkml:trace contextRef="#ctx0" brushRef="#br0" timeOffset="505249">8553 2197 5734,'-3'8'0,"0"7"0,1-3 0,0 6 0,0-5 0,1 0 0,0 1 0,0 0 0,0 3 0,1-4 0,-1 6 0,-1-9 0,1 3 0,-2-10 0,0-3 0</inkml:trace>
  <inkml:trace contextRef="#ctx0" brushRef="#br0" timeOffset="506269">10632 3116 5734,'-13'12'0,"0"1"0,-8 31 0,11-20 0,0 5 0,1-1 0,7-7 0,16 25 0,-4-29 0,13 13 0,3-35 0,1-7 0,-2 3 0,3-2 0,-2-6 0,-13-11 0,-6-1 0,0 1 0,0-2 0,-8 1 0,-21 10 0,-4 5 0,1 0 0,-2 0 0,-1 4 0,-13 8 0,19 4 0,-12 3 0,33 13 0,4-8 0,7 6 0,19-11 0,-14-5 0,17-2 0,-19-4 0,-1-1 0</inkml:trace>
  <inkml:trace contextRef="#ctx0" brushRef="#br0" timeOffset="506634">10844 3161 5734,'23'-10'0,"13"11"0,-22 4 0,11 9 0,-20-3 0,0 19 0,-1 4 0,-1-6 0,0 7 0,-1-2 0,-3-9 0,2 2 0,-2 2 0,2-5 0,7-8 0,10-14 0,19-9 0,-8-4 0,0-3 0,13-5 0,-19 8 0,-1-1 0</inkml:trace>
  <inkml:trace contextRef="#ctx0" brushRef="#br0" timeOffset="508418">10616 3297 5734,'19'-6'0,"4"-1"0,6-2 0,-7 2 0,7-3 0,-17 6 0,-2 1 0,0-1 0,0 0 0,-4 2 0,-2 0 0</inkml:trace>
  <inkml:trace contextRef="#ctx0" brushRef="#br0" timeOffset="510154">12202 13523 5734,'4'-7'0,"0"0"0,2 1 0,20-5 0,-4 7 0,11-2 0,-11 8 0,2 7 0,1 3 0,1 1 0,1-1 0,0 4 0,-6 0 0,-1 2 0,6 10 0,-1 2 0,1 0 0,-1 1-954,-2 1 0,-4-2 954,1 12 0,-10-12-910,1 13 910,-4-10 0,-3-8 0,-2 2 0,-6 4 0,-1 0 0,-4 12-398,1-14 0,-2-3 398,-6-7 0,0-2 0,-11-5 0,-2-3 0,0-1 0,1-1 0,-1-5 0,-14-21 0,23 7 1517,-14-12-1517,28 6 0,4 3 0,17-32 0,-6 26 999,13-19-999,1 13 0,-11 13 0,11-9 0,-10 12 0,-2 2 274,3-1 1,-2 3-1,0 0 1</inkml:trace>
  <inkml:trace contextRef="#ctx0" brushRef="#br0" timeOffset="510718">12860 13550 5734,'-27'36'0,"4"-2"0,13-10 0,4 0 0,-2 23-1093,15-4 1,7 8 0,0-7-100,-4-13 0,1-2 1192,6 7 0,3 2 0,1-9 844,11-12-844,-8-7 0,6-3 934,-4-10-934,5-18 0,-7 2 0,0-24 0,-27-1 0,-7-2 0,-1 7 0,-4 0-86,0 3 1,-3-3 0,-1 6 85,-7 3 0,0 5 2362,-12-4-2362,11 15 654,-1 20-654,15 3 0,-9 7 0,19-3 0,19 7 0,-5-12 383,20 8-383,12-30 0,-13 5-69,14-14 69,-24 8 0,-1 0-80,0 0 1,0 0-1,-2 0 1</inkml:trace>
  <inkml:trace contextRef="#ctx0" brushRef="#br0" timeOffset="511116">13281 13618 5734,'18'-17'0,"-2"4"0,-7 7 0,4 2 0,14 12 0,-11-2 0,8 13 0,-16-5 0,0 12 0,-5 7 0,-2 4 0,0-9 0,-1 1 0,-1 9 0,0 0 0,-3-9 0,0-5 0,1 2 0,-1 1 0,1 0 0,3-10 0,23 5 0,-9-24 0,27-12 0,-24 6 0,11-6 0,2-1 0,-5 2 0,4-1 0,1-1 0,0-4 0,-4 3 0,2-3 0</inkml:trace>
  <inkml:trace contextRef="#ctx0" brushRef="#br0" timeOffset="512828">13594 12830 5734,'-4'7'0,"5"-17"0,-1 3 0,2-15 0,-6-3 0,1 10 0,-6-1 0,-5 28 0,5-3 0,-3 12 0,9-9 0,1 0 0,3 5 0,4-12 0,10-25 0,-7 5 0,4-23 0,-24 41 0,6-6 0,-11 20 0,12-7 0,-5 26 0,6-17 0,2 20 0,9-31 0,8-22 0,-8-9 0,0-5 0,-13 8 0,0 19 0,0 1 0,-1-1 0,3-2 0,0-7 0</inkml:trace>
  <inkml:trace contextRef="#ctx0" brushRef="#br0" timeOffset="517526">13931 12033 5734,'4'-3'0,"2"4"0,6 3 0,2 2 0,11 6 0,5 3 0,-6-2 0,1 0-962,9 5 1,0 0 961,-10-5 0,-3 0 0,2 3 0,5 8 0,-1 1 0,0 2 0,-2-4 0,-2 5 0,-7 6 0,-4-2 0,0 4 0,0-1 0,-3 0-187,-7-7 187,-2 1 0,-7 14 0,-1 0 0,-1-3 0,-3-7 0,-5 4 0,1-10 0,0-13 0,-20 8 0,20-43 0,3-7 0,-1 5 0,1-4 0,2-3 0,10 0 0,3 3 0,0 1 0,10-10 0,4 3 0,-1 18-238,17-10 238,-18 18 0,0 0 1332,15-6-1332,-14 6 716,14-5-716,-18 8 0,2-1 0,-3 1 0</inkml:trace>
  <inkml:trace contextRef="#ctx0" brushRef="#br0" timeOffset="519368">14568 12245 5734,'-9'33'0,"4"5"0,2 1 0,3-4-1191,1 1 0,0 0 1191,5-8 0,11 10 0,3 0 0,-1-6 0,2 3 0,1-5 0,-7-21 725,24-9-725,-9-11 0,12-4 0,-18-6 0,-6-10 0,-11-14 0,-4-3 0,0 21 0,0-1-466,-4-21 1,-5 3 465,-7 17 0,-11-1 0,-3 0 0,2 4 0,0 0 0,-2 4-464,-8 17 464,18 4 1017,-13 3-1017,19 38 0,8-22-206,-1 26 206,9-31 0,32 12 0,-17-16 933,25 7-933,-25-19 0,27-13 0,-22 7 577,21-9-577,-21 6 0,-10 5 0,7-4 0</inkml:trace>
  <inkml:trace contextRef="#ctx0" brushRef="#br0" timeOffset="519849">15109 12514 5734,'24'-10'0,"-8"6"0,15 21 0,-20-4 0,2 28 0,-12 5 0,-1-4 0,0-11 0,-1-2 0,1-2 0,-1 0 0,3-7 0,2-8 0,6 2 0,29-22 0,-15 2 0,19-9 0,-17 3 0,-3-1 0,-1 1-171,2-1 0,-4 1 171,-11 7 0,-7-1 0,-1 0 0</inkml:trace>
  <inkml:trace contextRef="#ctx0" brushRef="#br0" timeOffset="520622">14316 13241 5734,'42'-15'0,"0"0"0,0 0 0,-3 2 0,5-1 0,1-1 0,-3 1 0,-7 3-1639,2 0 1,-2 0 1061,10-3 0,5-1 1,-4 1 576,-1 2 0,-6 1 195,2 0-195,-5 1 0,-4 1 933,-10 3-933,15-5 0,-13 4 0,8-2 0,-21 6 0</inkml:trace>
  <inkml:trace contextRef="#ctx0" brushRef="#br0" timeOffset="525032">14701 13279 5734,'4'-3'0,"2"1"0,2 6 0,11 3 0,14 4 0,-5-1 0,7 1 0,-8 0 0,-1-1 0,2 3 0,-2-3 0,2 4 0,-2 15 0,-3 2 0,-1 0 0,-6 9 0,0 12 0,-6-7 0,-9 1-331,0 4 1,-4-1 330,-12-6 0,-2-16 0,-3 0 0,-7 12-496,6-18 0,-1-5 496,1-9 0,-2-5 0,1-4 0,-3-6 0,0-2 0,0-2-231,1 1 0,3-1 231,9 2 560,0 0-560,3-30 0,8 22 0,6-8 0,4 1 0,6 12 677,10-10-677,-9 12 0,0 0 0,22-14 0,-19 13 0,20-12 0,-29 17 0,5-3 0,-7 4 0</inkml:trace>
  <inkml:trace contextRef="#ctx0" brushRef="#br0" timeOffset="525553">15236 13400 5734,'-1'46'0,"0"1"0,1-18 0,0-2 0,3 11 0,7 0 0,11-10 0,7-1 0,-4-5 0,8 7-1496,8 6 0,-2-9 1496,-17-28 0,0-2 588,-1-4-588,0-4 0,-3-16 0,-1-4 0,-2-1 0,-1-1 0,-5-2 0,-15-7 0,-14 19 0,-7-1 0,1 2 0,6 3 0,-1 1 271,-19-13 0,-2 13-271,13 29 0,10 10 0,28 9 0,-16 6 0,47-16 0,7-27 0,1-8 0,-5 3 0,1-1 0,-3 0 0,-18 5 0</inkml:trace>
  <inkml:trace contextRef="#ctx0" brushRef="#br0" timeOffset="525852">15813 13476 5734,'3'34'0,"4"8"0,2 1 0,1 0 0,1-4 0,4 7 0,-3-9 0,0-5-813,1 0 0,-1-3 813,-6-14 406,5 7-406,-4-9 72,7 7 1,-6-17 0,4 0 0</inkml:trace>
  <inkml:trace contextRef="#ctx0" brushRef="#br0" timeOffset="553544">10743 13768 5734,'-8'-15'0,"3"6"0,-4-7 0,4 9 0,0 0 0,5 24 0,0-9 0,8 34 0,-2-10 0,1 0 0,1 3 0,-2-9 0,2 5 0,-2-6 0,-2-5 0,0-1 0,0-7 0,-1 7 0,0-5 0,-1-4 0,0 3 0,-1-5 0,-3-7 0,0-15 0,-1 1 0,1-10 0,2 11 0</inkml:trace>
  <inkml:trace contextRef="#ctx0" brushRef="#br0" timeOffset="558826">4383 11259 5734,'0'29'0,"1"-4"0,0 21 0,1 4 0,-1-6 0,1 2 0,-1 5 0,1-6 0,0-5 0,0-1 0,0-1 0,0-1 0,0-5 0,-1-15 0,0 10 0,0-16 0,-1 5 0,1-5 0,4-13 0,-2-2 0,3-14 0</inkml:trace>
  <inkml:trace contextRef="#ctx0" brushRef="#br0" timeOffset="559191">4245 11724 5734,'-8'1'0,"12"43"0,0-19-809,1 3 1,2 0 808,2-5 0,2 2 0,0 0 0,1 0 0,8 19 508,-6-22-508,-4-15 266,9-1-266,7-35 0,-4 2 0,4-8 0,-3-1 0,-6 9 0,4-8 0,0-1 0,-3 5 0,3-8 0,-3 3 0,-11 20 0,7-15 0</inkml:trace>
  <inkml:trace contextRef="#ctx0" brushRef="#br0" timeOffset="585806">13072 12023 5734,'-14'41'0,"0"0"0,-1 7 0,1-10 0,3 6-1093,9 0 1,5 4 0,0-6-100,-2-13 0,2 1 1192,0 11 0,1 7 0,4-8 98,10-10 1,0-6-99,1 1 356,0-3 0,-1-5-356,-5-13 0,5-7 0,-4-2 0,3-4 0,-7 0 0</inkml:trace>
  <inkml:trace contextRef="#ctx0" brushRef="#br0" timeOffset="586277">13239 12313 5734,'-16'12'0,"5"4"0,-7 13 0,10-3 0,7 6 0,2 0 0,0-3-445,2 3 1,1-3 444,4-15 0,1-3-47,39-14 47,-24-3 0,3-2 0,-1-5 0,-9-7 0,-5-2 0,5-7-437,-5 5 0,-2-1 437,-5-2 0,-5-13 0,-7 13 0,-3 0 0,-5-17-186,1 19 1,-1 4 185,-5 3 0,-7 5 0,0 2 0,0 2 0,1 1 0,2 3 227,5 10-227,14 42 0,0-26 429,8 6 1,4-3-430,4-12 0,32 3 0,-20-10 0,12-7 0,0-4 0,-8-8 0,-4 2 0,-1-1 0,2-4 0</inkml:trace>
  <inkml:trace contextRef="#ctx0" brushRef="#br0" timeOffset="586606">13559 12227 5734,'9'-10'0,"31"-12"0,-9 11 0,-6 1 0,-2 5 0,0 30 0,-15-8 0,-8 27 0,-6-14 0,-1-2 0,-1 7-330,1-7 0,2-2 330,3-13-314,12 21 314,-5-20 0,39 7 0,-26-26 0,12-12 0,-1-5 0,-11-3 0,-3 1 0,1 0 0</inkml:trace>
  <inkml:trace contextRef="#ctx0" brushRef="#br0" timeOffset="586826">13792 11942 5734,'20'19'0,"0"0"0,-1 0 0,-1-2 0,2 3 0,-2 4 0,0 1 0,3 9-820,-15 0 1,-3 10 0,-3 3 0,-2-9-373,-2-6 0,-4 0 1192,0 3 0,-2 7 0,-1-1 0,-2-8-37,-6-7 1,-1-6 36,-1 3 0,-2 0 0,-14 7 0,0-2 0,14-12 0,1-1 0,-10 5 0,-1 1 0</inkml:trace>
  <inkml:trace contextRef="#ctx0" brushRef="#br0" timeOffset="599073">10796 3051 5734,'-2'-11'0,"-3"-9"0,1 8 0,-3-7 0,-1 2 0,1 4 0,-4-5 0,-2 1 0,-10-2 0,0 2 0,-23 1 0,17 16 0,-1 3 0,-15 0 0,17 2 0,0 4 0,4 3 0,2 6 0,-3 17 0,1 4 0,2-13 0,1 2-722,1 12 0,7-1 722,9-9 0,4-2 0,1 2 0,3 9-972,8 4 1,6 10 0,0-8 971,-6-17 0,1-2 0,3 10 0,4 4 0,2-3-688,10 1 0,-1-6 688,1 2 0,1 1 0,3-3 0,-14-18 0,0-4 0,10 7 0,11-4 384,-22-13-384,2-4 0,1-2 0,17-9 0,-10 1 0,-3-3 0,5-5 0,-5 2 0,10-9 0,-13 9 0,4-4 0,-4-3 0,-3-7 0,-4-4 0,-2 2 0,3-2 0,-2-4 0,-4-2 0,1-7 0,-2-1 0,-4 9 321,-3 4 0,-2 4-321,-1-3 0,-2-1 0,0 6 0,-3-1 0,-11-8 0,-3 0 0,-1 4-156,-10 15 1,-11-3-1,-3 3 1,6 6 155,6 10 0,-1 4 0,-15-3 0,-7 0 0,9 4 0,17 6 0,1 1 0</inkml:trace>
  <inkml:trace contextRef="#ctx0" brushRef="#br0" timeOffset="602812">10547 2904 5734,'3'9'0,"3"3"0,-3-2 0,3 2 0,-3-3 0,2-1 0,-3 0 0,-2-7 0,1-7 0,-4-5 0,4-18 0,2-2 0,-2 3 0,1-6 0,0-5 0,-5-6 0,-2 1 0,0 7 0,-2-1-889,0-2 1,-3-3 0,1 5 888,-1 8 0,-1 3 0,-1-1 0,0 2 0,-10-13 0,-2 5 0,0-1 0,8 12 0,0 1-416,-8-10 0,0 4 416,7 11-65,-16-10 65,4 8 0,-7-4 0,-7 8 0,19 11 0,-4 10 0,-11 8 0,-1 3 0,5 1 0,6 3 0,3 2 0,-2 1-90,-5-1 1,-5 0-1,2 0 1,6 0 89,1 10 0,6 0-225,4-2 0,4-4 225,3-5 362,-3 5 0,1-3-362,8-14 64,-3 5-64,5-8 2853,-1 0-2853,3-22 0,2-3 0,2-15 0,2-1 0,1 0 0,-2 4 364,1 0 1,0 0-365,0-3 0,-2 14 0,3-22 0,-3 21 0,-2 6 0,-12 33 0,-2 11 0,0 3-633,-1 3 0,1-1 633,6-9-97,1 0 1,2 0 96,-2 9 0,1 11 0,16-18 0,9-16 0,12 1 0,-3-11-275,0-4 275,-9 0 0,8-3 0,-7 0 0,9-2 0,0-1 0,-6 1 1200,22-6-1200,-28 7 212,-5 3-212,4-2 0,-1 0 0,-4 2 322,3-1-322,-6 0 0,-4-1 0,-3-3 0,-2-1 0,0-1 0</inkml:trace>
  <inkml:trace contextRef="#ctx0" brushRef="#br0" timeOffset="623863">11746 5352 5734,'-5'41'0,"-1"-12"0,0 2 0,-1 7 0,0 4-1093,-3 3 1,0 5 0,1-7-100,3-13 0,1-1 1192,-1 5 0,-1 3 0,2-6 1409,0 5-1409,1 1 0,1 0 0,0-2 430,-1 3 0,1-4-430,1-17 0,-18-25 0,10-2 0,-14-27 0,14 18 0,-1 0 0,-1-4 0,0-1 0,-2-2 2959,-8-15-2959,15 29 0,3 3 0,-1 2 0,-2 20 0,3-4 0,0 20 0,5 4 0,3 0 0,0 1-397,1 2 1,1-2 396,5-7-288,13-3 1,5-2 287,16-6 0,-12 0 0,4-7 0,3-25 0,5-13 0,-8 3 0,-12 10 0,-2-1-542,12-8 1,4-5 0,-9 6 541,-10 0-1,-2-2 1,0-2 0,5-11 0,-8 14 0,-1 0 927,-3 0-927,-7 5 0,-2 12 0,0-5 0</inkml:trace>
  <inkml:trace contextRef="#ctx0" brushRef="#br0" timeOffset="624495">12145 6529 5734,'1'48'0,"2"-22"0,-6 8 0,0 3 0,4 11 0,0-6 0,2-4 0,-2-21 0,0-3 0,0 0 0,1-11 0,0-7 0</inkml:trace>
  <inkml:trace contextRef="#ctx0" brushRef="#br0" timeOffset="624931">11838 6604 5734,'9'-38'0,"-2"14"0,14-13 0,11 14 0,1 4 0,1 0-1074,1 0 1,-1 4 1073,-11 12 660,11 6-660,-10 6 0,0 3 0,16 7-430,-16-3 1,-3 2 429,0 10 0,-3 2 0,-5 16 0,-2 3 0,-5-22 0,-2 1-568,1 5 0,0 5 1,-2-5 567,-5 17 0,-3-15 0,-3 6 0,1-5 0,2-7 0,-2 1 0,-5 3 0,-4 6 0,-1-2 0,3-8 0,-11 3 0,1 0 0,-4-9 0,-8-33 0,2-12 0,-1-1-286,-3-5 0,4-3 286,13-9 0,3-2 0,9 9 0,1-6 0,1 5 0,2 7 0,0 0 286,0-8 1,-1-4 0,6 2-287,11-3 0,4 4 0,-6 11 0,0 1 416,9-11 0,1 4-416,1 11 0,12 1 0,1 1 0,0 1 0,0 2 0,0 0 0</inkml:trace>
  <inkml:trace contextRef="#ctx0" brushRef="#br0" timeOffset="627947">11734 6615 5734,'-31'-10'0,"14"5"0,-17-4 0,-13-1 0,21 5 0,-4-2 0,-4 1 0,6 1 0,0 0 0,2 1 0,1-1 0,-2 1 0,-1 0 0,-18-3 0,11 5 0,0 0 0,-15-1 0,16 1 0,1 2 0,-12 4 0,17-1 0,-18 3 0,18 1 0,0 1 0,-13 5-611,12-5 0,2 1 611,-5 5 0,11-5 0,-5 4 0,0 0 0,1 1 0,-4 1 0,0 0 0,7-3 0,-3 1 0,7-3 0,3-3 0,5-2 1222,-3 1-1222,8-8 0,3-2 0,4-6 0,11-15 0,4-2 0,-2 2 0,1-2 0,3-3 0,0 4 0,-1 3 0,0 0-280,-1 0 1,0 3 279,-9 9 0,5-5 0,-5 7 0,5-6 0,-38 37 0,13-9 0,-7 6 0,-3 4 0,-7 12 0,2 0 0,-1 1 279,-1 1 1,3 0-280,6-2 0,10 0 0,3-4 0,28-14 0,7-3 0,-5-5 0,25 2 0,1-1 0,-19-8 0,0 1 0,1-1 0,16-4 0,-21 2 0,0-2 0,0 1 0,-7 0 0,3 1 0,-8-2 0,-1 2 0,-9-4 0,-3-1 0,-8-2 0,-1 1 0</inkml:trace>
  <inkml:trace contextRef="#ctx0" brushRef="#br0" timeOffset="631613">9350 6756 5734,'-9'-4'0,"0"-1"0,-12-6 0,-3-1 0,1 1 0,-1-1 0,-4 0 0,-7 0 0,2 1 0,0 1 0,-10-2 0,-2 0 0,18 7 0,2 2 0,-20-4-264,-4 2 264,27 5 0,-7 3 0,-8 3 0,4-1 0,-16 3 0,5 0 0,-8 2 0,6 1 0,8 1 0,2 2 0,-2 0 0,-3 2 0,3-1-405,2 0 0,1 1 405,-6 4 0,0 2 0,10 1 0,2-1 0,7-7 0,0 1-538,-6 8 1,3-2 537,4-2 0,2 0 0,2 0 0,-1 1 0,-8 11 0,10-12 0,1 0 213,-14 16-213,19-22 735,-10 12-735,14-18 1201,-3 0-1201,5-9 0,2-4 0,3-7 0,6-17 0,2-3 0,0 3-568,1-5 1,1 2 567,-3 7 0,1 0 0,1-1 0,0-1 0,7-19 0,-11 32 0,2-8 0,-1 6 0,0-4 0,-7 17 0,-1 5 0,-13 22 0,-3 8 0,0 1 207,-2 1 1,1 1-208,0-2 0,0-2 0,0 3 0,0 0 0,0-2 0,1 1 0,0-1 0,4-4 0,4-8 0,0 4 0,40-12 0,-11-6 0,29-1-891,-11-9 0,6-4 1,-5 1 890,-14 3 0,0 0 0,18-4 0,7 0 0,-9 1-117,4-1 117,-6 1 0,-3 0 0,-15 4 0,-8 0 0,4-1 3276,-6 2-3262,-1-1 1,-8-1-1,0 0 1</inkml:trace>
  <inkml:trace contextRef="#ctx0" brushRef="#br0" timeOffset="635000">9926 11882 5734,'-9'-9'0,"-19"-9"0,3 4 0,-9-3 0,3 6 0,0 3 0,2 1 0,2 0 0,-4 1 0,-5 3 0,2 3 0,1-1 0,-5 1 0,-1 2 0,12 3 0,3 2 0,-17 5 0,17-5 0,-1 3 0,-9 11 0,2 1 0,5-2 0,-3 2 0,1 1 0,4 1 0,-4 10 0,0 2 0,11-16 0,2 1-667,-13 15 0,4-1 667,11-12 0,2-2-185,-1 5 1,0 1 184,-3 15 0,4-15 0,0 3 0,4 7 0,0 3 0,2-5 0,-2 11 0,3-14 0,-1 4 0,1-1 0,5 14 0,1-5 0,0 0 0,-1 0 0,3 3 0,3-11 0,1-4 0,0 2 639,4 8 1,1 2-640,-1-13 0,0-3 0,-2-3 0,0 1-438,5 7 1,-1-2 437,-1-4 0,8 12 0,1 2 0,-1-5-645,0 0 0,-1-1 645,-3-10 0,6 7 0,3 1 0,-2 0 0,-1-3 0,3 2 0,4 0 0,-2-3 0,0 2 0,3 0 0,-2-2 0,-8-9-82,6 3 1,3 2 81,-7-6 0,1 0 0,5 4 0,2 2 0,6 3 0,-2-3 0,-9-6 0,1 0 0,6 4 0,-5-5 0,-4-3 0,1 0 0,1 1 0,2-5 0,-2-2 0,3 1 197,0 0 0,-1-2-197,-7-2 905,10 2-905,-8-2 0,6 1 192,-2 0-192,12 2 0,-11-2 0,17 3 0,-28-7 0,8 1 0,-11-3 790,27-2-790,-13 0 0,15-1 0,-13-2 0,-1 0 0,-4 0 235,2 0 1,0-1-236,-2-1 0,3-2 0,1-2 0,12-3 0,-12 3 0,-2 0 0,11-7 0,-19 9 0,16-10 0,6-8 0,-14 9 0,-2-1 0,-2 0 0,-6 3 0,4-9 0,0-2 0,-1 0 0,-4 5 0,1-5 0,0-21 0,-3 2 0,0 3-794,0-7 0,-1 3 794,-10 19 0,-1-4 0,-1-1 0,-1-6 0,0 5 0,-1 1-442,-2 2 442,1 0 0,-5-9 0,0-2 0,0-1 0,1 4 0,-3-4 0,-3-6 0,0 3 0,0 1-676,-1-3 1,0 2 675,4 19 629,-1 0 0,-2-5-629,-6-8 0,-1-3 0,-1-1 0,-1-1-648,2 8 1,0-1 0,1 5 647,4 6 0,1 3 0,-3-3 0,2 2 0,-7-5 0,1 2 0,-1 0 0,-7-8 608,4 5 1,-1 1-609,3 6 0,-1 2 0,-3-1 0,-2-1 0,-2-3 0,-3 1 0,1 4 0,-3 0 0,4 3 0,8 4 0,0 0 0,-9-5 0,-4-2 0,7 4 0,4 1 0,0 0 0,1 2 2848,7 3-2848,-3-1 0,7 4 0,0 0 0,-30-6 0,4 6 0,15 2 0,-1 1 0,-8 4 0,3 1 0,7 1 0,-22 2 0,19 2 0,8 0 0,-6 1 0,13 0 0,5-1 0</inkml:trace>
  <inkml:trace contextRef="#ctx0" brushRef="#br0" timeOffset="717723">4283 9894 5734,'6'7'0,"-1"0"0,-1 0 0,-3-12 0,-4-17 0,-2-8 0,-3-9 0,-1-4 0,2 9 0,0-2 0,0 1 0,-3-5 0,1 0 0,-4-9 0,2 5 0,3 12 0,-4-15 0,1-1 0,0 4 0,5 18 0,1 2 0,-4-9 0,6 25 0,-4 7 0,1 5 0,-16 31 0,-2 8 0,6-8-598,2-5 0,-3 5 1,4-7 597,3-3-48,-2 1 1,1 0 47,1-1 0,-5 11 0,9-19 0,17-39 0,6-13 0,3-7 0,0 1 0,1-3 0,3-3 0,-3 5 0,-3 9 449,-1 1 0,-2 3-449,-6 16 106,6-12-106,-5 10 0,6-6 0,24 31 0,-18-3 0,12 11 0,4 5 0,-8-4 0,-2 0 0,-2-3 0,-1 0 0,2 2 0,-3-3 221,-5-5 0,-7-9 0,0-2 0</inkml:trace>
  <inkml:trace contextRef="#ctx0" brushRef="#br0" timeOffset="718493">3544 8374 5734,'1'-14'0,"-1"-23"0,-2-5 0,-1-4-806,0-1 1,-1-1 805,0 18 0,-1 1 0,-1-6 0,-1 1 0,2 8 0,-1 0 0,0-1 0,0 3 0,2 8 507,-1-6-507,4 17-713,8 22 1,9 24 0,3 7-1,-4-7 713,-1-1 0,0 3-356,-1-6 0,3 6 0,1 3 0,-2-2 0,-2-6 356,0 6 0,-1-1 0,-1-3 0,1 5 0,0 0 0,-1-3 0,-2-6 0,0-2 0,-1 2 0,5 13 0,0 2 0,-2-6 0,-1-6 0,-6-7 0,-22 1 0,10-3 460,-24-23-460,8-25 0,5 2 0,2-3 0,0-2 0,1-1 0,9-7 0,1-8 0,4 4 0,10-15 0,-1 14 0,2-6 0,5 3 0,7 4 0,4 3 0,-2 1 0,-1 0 0,0 0 687,10-9 0,-4 4-687,-13 14 0,-2 1 0,-1-1 0</inkml:trace>
  <inkml:trace contextRef="#ctx0" brushRef="#br0" timeOffset="718717">3988 7730 5734,'-21'18'0,"2"1"0,13 6 0,2 6 0,3 6 0,2 2-1639,-2 0 1,1 1 1288,2-1 0,5 2 350,4-4 0,3 3 0,-1-5 557,-4-8 1,2 0-558,10 12 0,6 6 0,-4-14 0,0-15 0,23 3 0,-30-30 0</inkml:trace>
  <inkml:trace contextRef="#ctx0" brushRef="#br0" timeOffset="719152">4273 7937 5734,'-5'11'0,"3"4"0,2 18 0,5 10 0,8-6 0,1 1 0,1 7 0,3-4 0,3-8 0,-3-24 0,3 0 0,-4-42 0,-4-11 0,-5 4 0,-1 6 0,-1-7 0,-7 3 0,-14 4 0,-8 3 0,2 2 0,8 3 0,-2 0-523,-17-14 1,0 10 522,16 28 0,0 0-262,-12 14 262,13-3 0,-8 10 0,21 6 0,19-6 0,5-1 0,-1 6 0,17-11 0,5-10 0,-14-14 0,-2-4 0,1 3 0,1-2 0,7-7 0,-4-1 0,-7 5 0,11-8 0</inkml:trace>
  <inkml:trace contextRef="#ctx0" brushRef="#br0" timeOffset="719481">4677 7888 5734,'34'-25'0,"-5"4"0,-7 20 0,-10 2 0,10 5 0,-14 2 0,5 40 0,-7-16 0,0 9 0,-1 1 0,-4-11-327,0 11 327,0-32 0,0 2 0,21-9 0,-10-2 0,18-11-298,-7-13 0,5-10 0,0-4 0,-5 7 0,-5 5 0,0 1 0,7-10 0,0 1 1,1-1-1,-1 1 0</inkml:trace>
  <inkml:trace contextRef="#ctx0" brushRef="#br0" timeOffset="719708">5045 7294 5734,'31'32'0,"0"-1"0,0 1 0,0 0 0,3 4 0,-1 0 0,-2-1 0,2 2 0,-6 4-1093,-11 4 1,-7 3 0,-2-4-100,0-8 0,-3 1 1192,0 0 0,0 6 0,-2 2 0,-6-3-19,-8-4 1,-5-1 0,-1-1 0,1-3 18,-2 13 0,-1-2 0,-3-1 0,-3 3 0,3-11 0,-3-9 0,1-2 0</inkml:trace>
  <inkml:trace contextRef="#ctx0" brushRef="#br0" timeOffset="722845">2814 11937 5734,'1'-12'0,"2"-11"0,2 9 0,4-6 0,22 38 0,8 21 0,-18-10 0,0 7 0,-1 1 0,2-3-1093,7 5 1,2-1 0,-3 2 848,-8-2 0,0 3 1,-4-1-1,-3-6 244,-6-4 0,-2-4 430,1 0 0,-2 3-430,-1 10 0,-2 5 0,0-5 0,1-11 0,-5-2 0,-12 6 0,-8 0 0,1-13 0,-5-20 0,-18-16 0,3-7 0,25-3-454,-10-14 454,24 18 0,10-1 0,3 0 0,0 0 0,1 1 0,2 0 0,20-8 0,-16 16 0,17-12-26,-22 21 1,0 1 0,0 1 0</inkml:trace>
  <inkml:trace contextRef="#ctx0" brushRef="#br0" timeOffset="723215">3374 12000 5734,'14'-9'0,"-4"31"0,-1 20 0,-2-3 0,-3-12 0,0 1-820,1 8 1,0 8 0,1-1 0,-2-7-31,-2-10 0,1-2 850,0 4 0,0 2 20,1 5 1,0-2-21,1-1 202,10 1 0,4-6-202,-4-21-108,21 1 108,-20-13 0,16-11 0,3-1 0,4-4 0,-6 4 0,4-3 0,-5 3 0,0-1 0,-8 5 0,-2 2 0,-10 7 0</inkml:trace>
  <inkml:trace contextRef="#ctx0" brushRef="#br0" timeOffset="723633">3353 13047 5734,'24'-9'0,"-1"0"0,1 1 0,12-10 0,9-8-656,-11 7 1,6-5-1,1-1 1,-1 2 0,-6 3-537,5-2 0,0 0 1192,-3 1 0,8-4 0,2-1 0,-5 3 0,-10 6 0,4 2 0,6 0 0</inkml:trace>
  <inkml:trace contextRef="#ctx0" brushRef="#br0" timeOffset="724097">3843 13133 5734,'13'-1'0,"-2"3"0,8 8 0,12 18 0,3 5 0,-1-2 0,-11-5 0,5 8 0,0 0 0,-8-7 0,-2 4 0,5 8 0,-12-4 0,-37-17 0,10-5 0,-23-4 0,14-10 0,5-1 0,-2-2 0,21-7 0,3 2 0,8-7 0,12-3 0,3 0 0,0-2 0,3 0 0,-1-1 0</inkml:trace>
  <inkml:trace contextRef="#ctx0" brushRef="#br0" timeOffset="724498">4331 13111 5734,'-7'15'0,"2"0"0,7 9 0,5 3 0,12 14 0,-10-13 0,3-2-740,18 5 740,-13-22 12,11-4-12,-12-6 0,2-18 0,-2-4 0,-5-1 0,0-2 0,-5-4 0,-20-15 0,-7 2 0,2 5 0,-1-5 0,-6 5 0,-3 26 0,-1 7 0,3-2 275,-2 0 0,3 7-275,8 28 0,13-15 0,0 19 0,44-17 0,-16-10 0,1 0 0,2-3 0,16-8 0,-6 0 0,13-3 0</inkml:trace>
  <inkml:trace contextRef="#ctx0" brushRef="#br0" timeOffset="724853">4804 13113 5734,'23'-1'0,"-8"2"0,0 6 0,-8 3 0,-1 3 0,5 35 0,-6-19 0,0-3 0,-1 0 0,0 7 0,1 5 0,-1-10 0,4-4 0,25-9 0,-12 5 0,15-40 0,-23 11 0,25-24 0,-21 17 0,19-16 0,-25 17 0,-4 4 0,1-3 0</inkml:trace>
  <inkml:trace contextRef="#ctx0" brushRef="#br0" timeOffset="725491">2659 13357 5734,'18'-15'0,"-2"0"0,2 2 0,6-5 0,0-1 0,3 0-401,-3 1 0,-3 2 401,-11 8 72,10-11-72,-11 9 0,7-10 0,-13 11 0</inkml:trace>
  <inkml:trace contextRef="#ctx0" brushRef="#br0" timeOffset="727030">1180 13415 5734,'-7'-6'0,"0"1"0,-1 7 0,3 22 0,2-5 0,3 17 0,11-4 0,1-1 0,0-3-371,1 4 0,1-3 371,-3-16-319,16 4 319,-11-13 0,13 0-53,-16-13 53,-1-4 0,1-12 0,-1-2 0,-1 0 0,-1-1 0,-2 0 0,-10 0 0,-10-11 0,0 8 51,-9-4-51,5 20 0,-1 2 0,-9 2 0,-2 1 0,3 2 159,-6 1 0,1 4-159,14 10 56,-4 9-56,16 2 0,4 0 0,10-1 0,12 0 0,-6-6 0,12-2 0,-15-10 689,3-3-689,11-17 0,-13 8 0,11-12 0,-15 7 0,3-5 0,-4 5 0,-1-1 0,-4 10 0</inkml:trace>
  <inkml:trace contextRef="#ctx0" brushRef="#br0" timeOffset="727599">1584 13538 5734,'21'-26'0,"-1"6"0,0 0 0,2 7 0,4 10 0,16 20 0,-12-2 0,-9 5 0,-3 3 0,-5 0 0,1 6 0,-1 0 0,-3-6 0,9 18 0,-9-22 0,-4-7 0,4 5 0,22-33 0,-17 8 0,14-16 0,1-4 0,-11 8-348,0 0 0,-1 0 348,-6 5 0,0 0 0,11-20 0,-10 16 0,9-15 0</inkml:trace>
  <inkml:trace contextRef="#ctx0" brushRef="#br0" timeOffset="728682">4518 12229 5734,'5'1'0,"29"-8"0,-11 1 0,3-2 0,0 1 0,-7 3 0,2 2 0,-9 4 0</inkml:trace>
  <inkml:trace contextRef="#ctx0" brushRef="#br0" timeOffset="728878">4575 12478 5734,'33'-6'0,"0"0"0,-1 1 0,-4-2 0,-4-6 0,2 0 0,2 0 0,0-1 0</inkml:trace>
  <inkml:trace contextRef="#ctx0" brushRef="#br0" timeOffset="729192">5072 12291 5734,'23'42'0,"1"0"0,-1-1 0,-5-9 0,0-2 0,0-7 0,20-2 0,-16-42 0,-5-9 0,-2 0 0,-1-8 0,-3-5 0,-15 4 0,-4 0 0,0 8 0,-1 1 0,-1-6 0,-6 5 0,-18 15 0,-1 7 0,5 4 0,-4 2 0,1 7 0,10 21 0,9-8 0,4 10 0,30-16 0,7-3 0,-3 0-182,5-1 0,1-1 1,-6-6-1,1 0 1</inkml:trace>
  <inkml:trace contextRef="#ctx0" brushRef="#br0" timeOffset="729512">5487 12274 5734,'19'-28'0,"0"-1"0,6-8 0,-3 15 0,-2 31 0,-8-2 0,9 33 0,-17-12 0,-1 0 0,2 20 0,-2-21 0,-1 0 0,1 1 0,0-2 0,1-2-294,4 22 294,-2-38 0,26-12 0,-15 0 0,20-11 0,-21 4 0,7-11 0,2-2 0,-4 4 0,2-3 0,-2 1 0,-10 11 0</inkml:trace>
  <inkml:trace contextRef="#ctx0" brushRef="#br0" timeOffset="744484">16825 13881 5734,'-4'-9'0,"0"-19"0,2 11 0,1-14 0,8 0 0,3 1 0,1-1 0,4-6 0,5-9 0,-3 8 0,5-3-1150,0-1 1,0 3 1149,-4 11 0,1 4 0,1-1 0,8-8 0,-8 10 0,5-2-761,8-1 1,5-1-1,-3 3 761,-10 5 0,4 0 0,-1 2 0,9-3 0,4-3 0,3-1 0,-1 1 0,-4 3 0,-6 3-214,-2 2 1,-4 2 0,5-1 213,2-1 0,7-3 0,4-1 0,1-1 0,-1 1 0,-5 3 0,-7 2-257,9-2 1,-3 2 256,7-2 0,3-2 0,-7 3 0,-14 6 0,-2 1 0,10-3 0,6-2 0,-6 3 0,6 0 0,0-1 0,-3 1 0,-4 1 0,-3 0 0,3 1 0,1-1 0,3-1 0,0 1 0,0 0 0,10-1 0,-1 1 0,-4 1 0,-9 1 0,1 1 0,8-3 0,5 0 0,-9 1 299,1 0-299,-7 1 0,0 0 0,7-1 88,-11 2 1,1-1-89,-6 2 0,0-1 0,18-6 0,2 1 0,-14 3 0,0 0 1212,14-5 0,1-1-1212,-11-1 0,-3 1 0,12-6 719,-11 5 0,-3 0-719,-8 2 0,5-6 0,2-2 0,0 0 0,-1 1 0,-1-1-461,-9 5 461,0-2 0,2 0 0,-4-1 0,1 0 0,6-7 0,-6 6 0,-1-1 0,-1 0 0,2-5 0,2-7 0,-2 4 0,7-10-481,-7 10 0,2-3 1,-4 6 480,-1 1 0,8-14 0,1-2 0,-2 5 0,4-8 0,0 2 0,-11 22 0,8-7 0,1-1 0,-1 5 0,-3 2 0,4-2 0,14-3 0,1 4 0,0-2-321,-7 10 0,9-4 0,5-1 0,-3 1 0,-8 5 321,-1 1 0,-1 2 0,10-3 0,9-2 0,1 1 0,-8 3 73,-6 3 1,1 1-74,4 0 0,8-1 0,1 0 0,-4 1 0,-4 1 0,-2 1 0,0-1-245,-1 1 1,3 0 0,-2 0 0,-4 0 244,6 0 0,2 1 0,0 1 0,7-1 0,1 1 0,-8 1 0,1-1 0,2 1 0,-10 1 0,9-1 0,5 1 0,2 0 0,-2 0 0,-5 0 0,-9 0 0,10 1 0,-2 1 0,-8-1 0,7 1 0,2-1 0,0 1 0,-2 0 0,4 0 0,-2 0 0,0 0 0,-4 0 0,-2 1 0,-3-1 0,3 0 0,3 0 0,5 1 0,-2-1 0,-8 0 0,-8 1 0,1-1 0,10 2 0,9 0 0,1 0 0,-5 0 0,-7 0 0,-5-1 0,8 2 0,-5-2 0,7 2 0,4 0 0,2 0 0,-1 0 0,-3-1 0,-6 1 0,2-1 0,-5 0 0,-2 0 0,4 0 0,-2 0 0,1 0 0,1 1 0,2-1 0,0 0 0,1 0 0,3 0 0,2-1 0,-2 1 0,-4-1 0,-4 0 0,-1 0 0,-4 0 0,3 0 0,6 0 0,5 1 0,3-1 0,-5 0 0,-8 0 0,-6 0 0,-2-1 0,14 1 0,7 1 0,-5-1 0,-6-1 0,-1 1 0,7 0 0,3 0 0,-6 0 0,-14-1 0,-1 0 39,21 0 1,-2 0-40,-5-5 1135,-5 2 1,-10-4-1136</inkml:trace>
  <inkml:trace contextRef="#ctx0" brushRef="#br0" timeOffset="748383">23901 11916 5734,'-1'24'0,"1"7"0,1 16 0,1 4 0,-1-16 0,0 0 0,0 6 0,0 1 0,0 3 0,-1-3 0,1-2 0,1 4 0,-3-15 0,-3-35 0,2 4 0,-4-35 0,3-2 0,0-2 0,1 14 0,0-1 0,0-15 0,-1-2 0,0-5 0,-1 5 0,2 7-570,-2-2 0,1 4 570,2 16 0,-2-8 0,1 0 0,1 2 0,-1-3 0,0 0 0,3 6 0,-1 4 0,2-3 0,22 0 0,-8 9-382,19-5 382,-15 14 0,4 2 0,19-1 0,4 2 0,-6 0 0,-3 0 0,5 1 0,-7 2 0,-2 4 453,12 3-453,-25 2 0,-7 15 0,-3 3 0,1-1 0,-2 4 0,-1 0 0,-4-5 0,1 9 0,1 2 0,1 0 0,2 2 0,2 9 0,-2-9 0,2-1-642,1 3 0,0-2 642,-5-16 172,1 9 1,0 3-173,-4 10 0,-1-8 0,-3-3 0,-9-6 287,-10-14 0,-7-3-287,-13-4 0,-8-3 0,4 0-1214,2 4 1,1-1 1213,-7-3 0,-3-1 0,9-1 0,4-1-202,-3 2 1,0 0 201,2 0 0,3-1 0,2 1 0,3 0 0,15-6 0,-3 0 0,19-7 0</inkml:trace>
  <inkml:trace contextRef="#ctx0" brushRef="#br0" timeOffset="749188">24097 11980 5734,'-4'31'0,"0"1"0,-1 13 0,19 1 0,5-3 0,-4-14-1049,4 7 0,1-6 1049,-8-20 647,11-5-647,2-26 0,1-7 0,6 5 171,-5-12 0,-3-4-171,-7-3 0,-3 8 0,-3 10 0,-8 23 0,-6 30 0,-5 12 0,0 2-33,0 2 0,0 1 33,-1 2 0,-1 1 0,2-11 0,-1 6 0,0-5 0,3-10 0,-1 0-2,-3 18 1,-4 7-1,0-14 2,-4-20 0,-6 20 0,7-52 0,5-35 0,5 19-272,3 2 0,3 1 272,4 6 0,10-22 0,-5 18 0,6-16 0,2 10 0,-6 11 198,11-14 0,-12 18 1,5-4-1</inkml:trace>
  <inkml:trace contextRef="#ctx0" brushRef="#br0" timeOffset="751696">21323 12162 5734,'2'43'0,"1"0"0,-1 0 0,0-3 0,1 5 0,-1 1 0,0-3 0,0-9 0,-1-4 0,0-1 0,1 8 0,0 8 0,0-2 0,-1-12 0,0-7 0,-5-24 0,-1-28 0,1-26 0,1 3 0,-2 9 0,0-2 0,0 1 0,0-8 0,-1-3 0,1 5 0,1 11-947,1 11 0,-1 3 947,0-13 0,-1-4 0,-1 6-944,-5-10 944,4 20 0,-3-12 0,0 2 0,4 14 0,-6-21 0,7 23 0,2 7 0,0-6 0,5 11 1680,8 1-1680,1 1 1158,5 1-1158,16-1 0,3-1 0,5 0-1070,2 0 0,2 0 1070,5 1 0,-8 3 0,10-1 0,2 0 0,-7 0-1342,-1 1 1,0 0 1341,1 0 0,7 0 0,-1 0 0,-11 0 0,-14 2 0,-1 0-304,11 0 0,5 0 1,-4 0 303,-10 1 0,2-1 0,7 0 0,8 1 0,0-1 0,-7 1 0,-7 1 0,-1-1 0,17 1 0,-1 0 0,-2 1 0,-15 0 0,-2 2 0,-1 0 0,3 1 655,18 6-655,-31-4 0,5 7 0,-1 2 0,1 2 0,5 10 0,7 10 0,-6-6 0,0 3 0,-5-6 0,3 4 0,-3-1 0,-2 2 0,-3-2 0,3 5 0,0 0 0,-2-2 0,0 2 0,-2-4 0,0 1 0,-3-4 0,4 5 0,-1 0 0,-1-3 0,-5-13 2102,2 8-2102,1-2 0,-2 1 1258,-1-4-1258,-1-1 1090,-1 0-1090,3 9 0,-4-11 629,1 3-629,-4-4 0,-6-7 0,-23 8 0,7-15-371,-19 2 371,18-3 0,-16 3 0,-4 1 0,-2-1-290,0 1 1,-1 0 289,17-4 0,1 0 0,-15 2 0,0-1 0,11 0 0,-1-1 0,-14 1 0,2 0 0,8-3 0,-8 2 0,-2 0 0,3-1 0,7 0 0,-5 2 0,3 0 0,-1 2 0,3-2 0,-16 4-92,16-3 0,-4 0 1,4 1 91,-6 0 0,9-1 0,0-1 0,-13 3 0,16-4 0,1 0 0,-3-1 0,8-1 0,-7-1 0,-1 0 0,5-1 131,-14 1 1,-1-1-132,10 1 0,-5-2 0,-1-1 0,5 1 0,-11-3 0,13 0 0,9 0 0,-4-1 642,-6 2-642,11 1 320,-12 0-320,16 1 0,-3-11 0,6 5 0,1-10 0,5 5 0,0 0 0,-3-12 0,-4-18 0,2 8-732,-2-9 732,7 22 0,-8-22 0,4 13 0,-4-14 0,8 25 0,1 5 0</inkml:trace>
  <inkml:trace contextRef="#ctx0" brushRef="#br0" timeOffset="752602">21540 12336 5734,'-10'36'0,"0"0"0,-1 8 0,5-10 0,2 0 0,6 15 0,12-6 0,3 0 0,-9-17 0,1-1 0,8 15 0,4-10 0,14-33 0,-9-19 0,-5 4 0,-2-4 0,-8-4 0,-2 0 0,2-12 0,-3 8 0,-7 29 0,1 1 0,-3 16 0,2-1 0,7 12 0,1 0 0,1 0 0,2 4 0,4-3 0,24-13 0,-12-14 0,-1-21 0,-3-9 0,-7-11-280,-7 5 0,-1-1 280,-4-13 0,-3 11 0,-1-1 0,-1 1 0,0 7 0,-1-2 0,-2 6 0,-2 20 0,-2-2 0</inkml:trace>
  <inkml:trace contextRef="#ctx0" brushRef="#br0" timeOffset="753035">22077 12400 5734,'-4'-7'0,"0"1"0</inkml:trace>
  <inkml:trace contextRef="#ctx0" brushRef="#br0" timeOffset="753958">21669 12382 5734,'-3'-8'0,"-13"34"0,-5 16 0,7-11 0,-1 2-1093,1 0 1,-2 2 0,2-2 736,3 0 1,3-3 355,1 14 238,3-12-238,2 6 784,4-13-784,11 1 0,4-1 0,0 0-245,3-3 1,0-3 244,-1-14 838,15-9 0,3-4-838,5-5 0,-2 0 0,0-5 0,-17-5 0,-3-1 0,4-6 23,-10 7 1,-2 1-24,-5 1 0,-2-21 0,-5 16 0,-2 0 0,1 1 0,-1-1 0,-10-15 0,-2 2 0,0 9 306,-11-10 1,-10 4-307,-12 20 0,-1 4 0,14-5 0,0 1-563,-15 9 1,6 8 562,22 5 235,-9 9-235,10-3 0,-6 6 0,5 24 0,13-20 0,1 26 0,36-15 0,-9-12-412,17 4 412,-20-21 0,2 0 627,8-5 0,4-1-627,9-2 0,-3-1 0,-1-1 0,5-7-162,-10 3 162,-6-1-297,-3 0 297,-6 1 0,16-13 0,-18 11 0,8-7 453,-16 11-453,0 1 20,-2-1 1,-5 3-1,-2-2 1</inkml:trace>
  <inkml:trace contextRef="#ctx0" brushRef="#br0" timeOffset="754568">22063 12653 5734,'1'11'0,"0"1"0,8 36 0,-4-22 0,0-1 0,1 2 0,0 2 0,1-2 0,-1-2 0,0 2 0,0-3 0,-3-13 0,0 1 0,4-12 0,-2-5 0,0-9 0,-2-2 0</inkml:trace>
  <inkml:trace contextRef="#ctx0" brushRef="#br0" timeOffset="755387">22184 12494 5734,'6'10'0,"10"14"0,1 3 0,-1-2-876,3 3 1,-1 0 875,-5-10 0,16 21 0,-15-19 273,2 4 1,-1-8-274,-7-34 287,3 13-287,-7-32 0,-1 16-194,1-1 194,0 0 0,1 1 0,5-24 0,-5 23 448,0-5 1,-3 3-449,-5 17 0,-4-6 0,-4 19 0,-18 19 0,-4 4 0,2 1 0,-2 0 0,-2 5 0,4 5 0,5-3-1297,2-5 1297,-1 3 0,2-3 0,9-18 0,13-19 0,-3 0 0,14-18 0</inkml:trace>
  <inkml:trace contextRef="#ctx0" brushRef="#br0" timeOffset="755585">22460 12387 5734,'13'45'0,"0"1"0,-2-14 0,-2-2 0,-4-1 0,0-1 0,3 21 0,-3-20 0,0 0 0,1 17 0,-1-3 0</inkml:trace>
  <inkml:trace contextRef="#ctx0" brushRef="#br0" timeOffset="755785">22449 12627 5734,'28'-16'0,"1"0"0,1 0 0,-1 2 0,19 0 0,-6 0 0,0-5 0,-18 7 0,13-8 0,-12-3 0,-13 10 0,9-10 0</inkml:trace>
  <inkml:trace contextRef="#ctx0" brushRef="#br0" timeOffset="756187">22864 12305 5734,'-9'39'0,"6"-25"0,-4 15 0,1 4 0,3-5 0,3-2 0,-2 0-735,3 22 735,0-36 0,3-2 239,8 0-239,2-7 122,4-1-122,7-8 0,3-1 0,1 1 187,-2 7 0,1 2-187,4 8 0,-4 7 0,-10 4 0,-50 15 0,20-2-363,-16-21 0,-2-6 363,11-7-173,-24-6 173,22 1 0,-16-6 0,23-14 0,8 10 0,-2-15 0</inkml:trace>
  <inkml:trace contextRef="#ctx0" brushRef="#br0" timeOffset="756754">23054 12296 5734,'24'-7'0,"1"-1"0,19-5 0,0 1 0,0 0 0,-2 1 0,-10 2 0,5 0 0,-4 0 0,-4 1 0,-3 1 0,10-3 0,7-1 0,-53 5 0,-2 3 0,-22-2 0,3 3 0,40 4 0,-2 1 0,33 2 0,7 8 0,-26-4 0,19 11 0,-29-7 0,-1 28 0,-12-18 0,-4 21 0,-13-6 0,5-11 0,-1 1 0,-6 9 0,0-1 0,6-8 0,-1-1 0,-1 2 0,2-4 0,6-12 0,-2 5 0</inkml:trace>
  <inkml:trace contextRef="#ctx0" brushRef="#br0" timeOffset="757596">20240 12819 5734,'30'-3'0,"-1"-1"0,0 0 0,-2 1 0,16-2 0,-8 0 0,7-1 0,-3 0-1639,-5 1 1,0 0 1168,6-2 1,4 0 0,-6 1 469,-11 1 0,-3 0 27,2 0 0,-1 0-27,23-5 0,-10 1 0,0 1 0,2-2 0,-9 3 0,-4 0 911,-13 0-911,-6-13 0,-15 2 0,-5-9 0,-14 8 0,-4 1 0,0 1 0,1 0 839,0 1 0,3 1-839,13 9 1286,-8-4-1286,12 10 0,-2 0 0,25 16 0,9 6 0,-5-4 0,9 11 0,-2 2 0,-15-1-730,2 10 730,-15-8 0,-6-5 0,-11 14 0,2-7 698,-8 8-698,-4-2 0,0-2 0,3-4 0,-2 2 0,2-4 0,15-19 0</inkml:trace>
  <inkml:trace contextRef="#ctx0" brushRef="#br0" timeOffset="758119">19456 13128 5734,'18'-17'0,"13"7"0,3 1 0,-2 2-911,2 2 1,-2 3 910,-14 8 0,3 18 0,-3 6 0,-3-4 0,-10 9 0,-4 10 0,-5-8 0,-9-5 0,-7-5 0,-7 3 0,4-9 0,-1-12 283,-2-3 1,0-3-284,10-10 0,2-1 0,4-1 0</inkml:trace>
  <inkml:trace contextRef="#ctx0" brushRef="#br0" timeOffset="758352">19832 13075 5734,'-27'-14'0,"13"5"0,-1 28 0,2 10 0,8-3 0,6 11 0,4 8 0,1-7 0,5-1-184,2 7 1,2-5 0,0-27 0,0-4 0</inkml:trace>
  <inkml:trace contextRef="#ctx0" brushRef="#br0" timeOffset="758601">20243 13125 5734,'5'40'0,"0"0"0,0-1 0,0-3 0,0 1 0,1 9 0,1 6 0,-1-11 0,0-7 0,2 11 0,-4-12 0,-4-32 0,0-1 0</inkml:trace>
  <inkml:trace contextRef="#ctx0" brushRef="#br0" timeOffset="761755">24563 11965 5734,'18'-3'0,"1"0"0,6-1 0,4-1 0,13-3-1180,-10 2 0,-2 1 1180,7-3 0,-7 0 0,-1-1 0,-3 2 359,4-1 1,-8-3-360,-32-9 0,5 9 0,-19-9 384,4 12-384,-14-5 0,10 3 0,-11-3 1257,33 12-1257,0 0 0,17 6 0,8 2 0,2 0 0,-3-1 0,11 13 0,-6 3 0,-20-5 0,4 22 0,-23-11 0,-10 4 0,2-3 0,3-1 0,0 1-535,-2 1 0,-1 2 0,2-4 535,-1 6 0,14-24 0,6-11 0,1-3 0</inkml:trace>
  <inkml:trace contextRef="#ctx0" brushRef="#br0" timeOffset="762351">24541 10910 5734,'14'-3'0,"-5"3"0,-22 25 0,-11 8 0,2-1-629,-3 3 0,-1 1 629,11-15 0,1 1 0,-6 19 0,2 3 0,8-18 0,2 1 0,-5 11 0,7-4 0,15-15 401,7-6-401,19 3 0,-9-5-199,12 0 199,-21-10 0,12-1 0,2-2 0,5-1 0,7-4 0,0 0 0,-17 0 0,11-5 0,-33 9 0,1 1 0</inkml:trace>
  <inkml:trace contextRef="#ctx0" brushRef="#br0" timeOffset="770167">23324 11529 5734,'-16'-26'0,"1"-7"0,-1-3 0,10 5 0,2-5 0,2 3 0,1 6 0,3 0 0,1-15 0,2-7 0,1 7 0,1 14 0,0 2 0,5-10 0,0 1 0,7-11 0,-9 22 0,6-10 0,-11 19 0,-5 4 0,-13 7 0,-2 6 0,-10 10 0,-3 3 0,-5 6 0,7 0 0,-4 4 0,7-3 0,2 3 0,0-1 0,9-5 0,45-24 0,14-9 0,-2 2 0,-2 0 0,-3 1 0,-12 3 0,-2 9 0,-9 6 0,6 3 0,-10 10 0,-6-6 0,1 7 0,-1 6 0,1 1 0,-2-3 0,2 2 0,-1-1 0,-4-12 0,1-3 0,1-6 0,0-5 0</inkml:trace>
  <inkml:trace contextRef="#ctx0" brushRef="#br0" timeOffset="770702">23712 10531 5734,'-15'1'0,"-13"28"0,8 15 0,15-11 0,4 6 0,1-3 0,0-5 0,3-1 0,7 13 0,5-4 0,15-8 0,3-25 0,1-3 0,11 8 0,-12-14 0,-3-10 0,-16-9 0,-4-5 0,-2-1 0,-2-3 0,-7-6 0,-4-4 0,1 4 0,2 6 0,-3 3 0,-11-14 0,-2 17 0,2 39 0,7-5 0,0 15 0,25 11 0,-6-18-342,12 18 342,-9-24 0,2-1 0,-1-1 0</inkml:trace>
  <inkml:trace contextRef="#ctx0" brushRef="#br0" timeOffset="771068">24245 10752 5734,'11'-15'0,"10"9"0,-11 13 0,6 5 0,-10 12 0,-4 2 0,0-1 0,-2 4 0,-1 3 0,-3-3 0,0-3 0,-1 9 0,-1 13 0,16-22 0,-2-14 0,10 7 0,-4-18 0,30-7 0,-15 0 0,16-3 0,-3-7 0,-23 9 0,12-8 0,-23 9 0</inkml:trace>
  <inkml:trace contextRef="#ctx0" brushRef="#br0" timeOffset="775688">21963 11902 5734,'6'-31'0,"-1"4"0,1 1 0,0-7 0,1 0 0,0 1 0,-2 9 0,1-18 0,-1-1 0,-2 13 0,0-8 0,-1 2 0,-2 16 0,-1-6 0,1 7 0,-1 6 0,-13 12 0,-13 20 0,-3 8 0,9-10 0,0 1-266,-12 12 1,4-2 265,8-7 0,-4 6 0,21-22 0,10-16 0,11-9 0,3-3 0,-3 2 0,0-1 0,6-5 0,-2 2 0,-2 4 0,3-4 531,-4 13-531,13 17 0,-5 4 0,10 6 0,-9 8 0,-1 0 0,-5-3-350,3 1 0,-2-1 350,-11-10 0,2 2 0,7 2 0,-5-7 0,2-1 0</inkml:trace>
  <inkml:trace contextRef="#ctx0" brushRef="#br0" timeOffset="776368">21789 10863 5734,'-24'-11'0,"0"1"0,-21-5-820,15 24 1,-6 11 0,-1 3 0,6-4-373,3-4 0,0 3 1334,-1 4 1,-6 7-1,-1 3 1,5-2-1,10-6-142,8 13 0,-1-1 0,8-6 950,28-23-950,-5-8 0,10-11 0,2-4 0,0-3 0,4-7 0,-1 0 0,-11 5 0,7-11 0,-14 16 3091,2-2-3091,-1 7 908,-3 5-908,3 34 0,-5-6 0,1 2 0,7 20 0,5-4 0,0-2 0,-7-17 0,0 0 0,0 1 0</inkml:trace>
  <inkml:trace contextRef="#ctx0" brushRef="#br0" timeOffset="777483">21948 10961 5734,'41'-3'0,"-18"1"0,17-3 0,-19 1 0,9-1 0,-16 3 0,1 1 0</inkml:trace>
  <inkml:trace contextRef="#ctx0" brushRef="#br0" timeOffset="777677">21962 11081 5734,'50'-3'0,"-6"-1"0,-28-2 0,1-1 0,17-7 0,-16 6 0,12-5 0</inkml:trace>
  <inkml:trace contextRef="#ctx0" brushRef="#br0" timeOffset="778241">22299 10992 5734,'-8'49'0,"1"-1"0,0-23 0,2-1 0,5 13 0,8-2 0,17-8 0,-9-17 0,25-14 0,-25-11 0,5-21 0,-14 3 0,-2 7 0,-2-3 0,-1 0 0,-1 5 0,1-15 0,-3 20 0,-4 12 0,1 1 0,-5 28 0,7-5 0,0 9 0,4-14 0,4 2 0,3-5 0,5 3 0</inkml:trace>
  <inkml:trace contextRef="#ctx0" brushRef="#br0" timeOffset="778439">22677 11007 5734,'-19'38'0,"-1"5"0,12-15 0,0 0 0,-3 16-346,4-16 1,1-1 345,2-3 0,2-10 225,0-1-225,1-2 0,1 2 0,0-1 0</inkml:trace>
  <inkml:trace contextRef="#ctx0" brushRef="#br0" timeOffset="812646">24553 12639 5734,'-3'2'0,"23"9"0,-4-2 0,12 6 0,0 1 0,-10-4 0,18 12 0,-18-3 0,-2 0 0,-1-1 0,0 1 0,0 3 0,-7 7 0,-4-1 0,0-1 0,-4 14 0,-7 4 0,-14-14 0,-2-4 0,8-3 0,0-1-391,-9 3 1,1-6 390,10-13 0,-21-1 0,7-11 0,-12-6 0,21-8 0,9-1 0,11 6 0,18-21 0,-1 9 0,12-14 0,1 9 0,-14 14 390,6-3 1,1 1-391,-5 3 0,15-9 0,-23 15 0,-5 1 0,-1-1 0</inkml:trace>
  <inkml:trace contextRef="#ctx0" brushRef="#br0" timeOffset="813278">24978 12677 5734,'-10'46'0,"1"-4"0,4-22 0,-5 12 0,1 2 0,-1 0-376,0 0 1,1-2 375,3-11 0,-4 28 0,4-26 0,-3 20 0,7-32 244,-2 13-244,30-13 124,-5 1-124,7-15 0,2-5 0,2-6 0,2-3 95,-19 8 1,-5 1 0,-3 3 0</inkml:trace>
  <inkml:trace contextRef="#ctx0" brushRef="#br0" timeOffset="813839">24466 13527 5734,'38'-21'0,"1"-1"0,0 1 0,7-4 0,-5 3 0,-15 8 0,-1 3 0,19-9 0,-8 4 0,6-3 0,-3 1 0,1 1 0,-1 0-1093,-1 0 1,3-1 0,-7 3 610,4-1 1550,-11 4-1068,-3 1 149,1-3 0,-13 3 1,-4-1-1</inkml:trace>
  <inkml:trace contextRef="#ctx0" brushRef="#br0" timeOffset="814542">24708 13670 5734,'10'-5'0,"18"6"0,-14 2 0,22 26 0,-29-16 0,5 18 0,-15-3 0,-8 7 0,-2 1 0,-1 8 0,-1-11 0,-4 5 0,2-10 0,1-9 0,-2 2 0,-2-5 0,-5-26 0,10 4 0,-7-14 0,19 12 0,7-23 0,-1 18 0,17-20 0,-12 25 0,8-5 0,-9 8 0,10-6 0,-8 5 0,8-5 0,-10 6 0,1 0 0,-1 0 0,0 0 0,0-1 0,-1 1 0</inkml:trace>
  <inkml:trace contextRef="#ctx0" brushRef="#br0" timeOffset="815070">24917 13583 5734,'-11'37'0,"6"-17"0,-6 23 0,9-24 0,2 8 0,2 1 0,0-1 0,1 4 0,2-1 0,7-5 0,6-3 0,2-1 0,0 0 0,16 5 0,-21-23 0,6-6 0,-8-1 0,3-11 0,-20-11 0,-4-3 0,1 3 0,0-4 0,-4 8 0,-1 23 0,3 12 0,5 20 0,3-11 0,9 9 0,2-19 0,4-4 0,4-9 0,-4-4 0,2-8 0,-9 5 0,3-2 0,-3 3 0</inkml:trace>
  <inkml:trace contextRef="#ctx0" brushRef="#br0" timeOffset="815522">25251 13840 5734,'41'-14'0,"0"0"0,0 1 0,-16 2 0</inkml:trace>
  <inkml:trace contextRef="#ctx0" brushRef="#br0" timeOffset="816258">24935 13753 5734,'4'-13'0,"2"-2"0,1 4 0,2 2 0,4 3 0,1 4 0,3 3 0,-3 1 0,13 11 0,-16-6 0,11 8 0,-16-7 0,4 22 0,-5-14 0,0 14 0,-1-1 0,-3-10 0,1 19 0,-3-26 0,0-1 0,-2 4 0,-2-7 0,-2-1 0,-2-8 0</inkml:trace>
  <inkml:trace contextRef="#ctx0" brushRef="#br0" timeOffset="816974">25091 13923 5734,'6'-7'0,"1"0"0,25-10 0,-15 8 0,18-7 0,-23 15 0,-8 5 0,-3 10 0,-10 14 0,-3 1 0,-1 2 0,-6 12 0,11-26 0,-5 15 0,10-19 0,8-7 0,15-3 0,-5-5 0,10-8 0,-1-2 0,-9 4 0,22-14 0,-7 18 0,-2 2 0,-6-8 0,7 8 0,-8-1 0</inkml:trace>
  <inkml:trace contextRef="#ctx0" brushRef="#br0" timeOffset="822408">11277 2662 5734,'-10'-5'0,"-4"0"0,-16 2 0,9 1-425,-12 2 425,16 1 0,-18 3 0,11 0 0,-15 3 0,5 2 0,-1 3 0,3 0 0,-1 1 0,-5 3 0,-4 2 0,4-1 0,5 0 0,3-1-200,-3 3 1,3 0 199,-5 7 200,8-6-200,-5 8 0,0 2 0,2-2 0,0 6 0,-5 7 0,6-6 0,13-14 0,1-1-526,-5 7 1,-3 4-1,5-4 526,2 2 0,0 1 55,3-3 0,-2 5-55,1 2 0,-1 4 0,0 0 0,1-1 0,-1 1 0,1 0 0,0 0 0,0 0 0,0 0 0,2 2 0,0 1 0,2-6-1221,-3 13 1221,2-7 0,0 1 0,6-15 0,0-1 0,0 1 0,0 3 0,1 3 0,-1 4 0,2-4 0,-1-2 0,1 1 0,-1 15 0,1 7 0,0-9-202,2-19 0,-1-1 202,1 8 0,-1 3 0,0-4 0,0 5 50,0-1-50,0-5 0,1 2 0,0-6 0,0 0 182,-1 5 0,1 0-182,1 15 0,0-16-823,3 15 823,-1-10 1609,2 10-1609,-1-15 0,1 5-853,1 4 0,1 5 0,-1-3 853,1 4 0,0-1 0,0-3 0,0 2 0,0-7 836,2 0-836,-1-6 0,2 5 0,-1-4 0,-1-6 0,-1-1-140,7 24 0,0-2 140,-4-14 0,1 1 0,0 0 0,2 5 0,-2-6 0,0-2-296,-1-4 296,0-2 0,0-1 0,2 2 0,0 0 0,2 3 0,9 13 0,1-1 0,-7-17 1343,1 2 1,-1-3-1344,0-7 0,-4-6 0,15 6 0,-12-11 0,10-1 1543,-4-9-1543,2-10 0,1-3 0,6-2-283,-6-1 0,-2-1 283,-6 0 0,4-16 0,0-5 0,-10 20 0,1-1 0,7-18 0,0-8 0,-8 14 0,-2-5 0,0 0 0,-1 3 0,2-10 0,0-2 0,-2 11 0,1-3 0,0-2 0,-2 3 0,0-5 0,-1 2 0,-2 4 0,1 0 0,-1 1 0,0 6 0,0-2 0,-1-2 0,0-12 0,0-4 0,-1 8-695,0 13 0,0 1 695,0-9 0,0-5 0,1 0 0,1 5 0,0 0 0,0 4 0,-1 6 0,0 0-510,2-7 1,-1-5 0,0 6 509,1-3 0,0-1 0,0 2 0,-1 4 0,0 0 0,1-8-185,-1 3 0,1 1 185,-2 5 79,1-14 0,-1-2-79,0 6 0,-1-4 0,0-9 0,0 9 0,-1 2 738,0-2 0,0 1-738,-1 4 0,0 16 0,0-13 0,0 12 1476,-2-8-1476,-1-6 0,0-1 0,0-3 0,-2 0 0,1 3 0,2 24 1329,-2-14-1329,-5-16 0,2 10 0,-1 0 0,1 0 0,-1 1 0,1 5 0,0 1 0,2 9 0,-7-24 0,2 14 0,2 4 0,-8-14 0,9 26 0,-3-5 0,7 14 0</inkml:trace>
  <inkml:trace contextRef="#ctx0" brushRef="#br0" timeOffset="823080">10785 1949 5734,'2'15'0,"0"1"0,-3 0 0,2 2 0,0 1 0,6 16 0,0 1 0,-1-5 0,3 8 0,-1-4 0,-5-21 0,3 6 0,-2-17 0,2-2 0</inkml:trace>
  <inkml:trace contextRef="#ctx0" brushRef="#br0" timeOffset="823693">10933 2019 5734,'23'-35'0,"-5"0"0,-2 0 0,-5-5-1189,-1 9 0,-1 0 1189,-5-4-383,-10-12 383,3 25 611,-6-18-611,-5 35 0,8 6 0,-6 12 1143,14 16-1143,6 11 0,0-4 495,4-2-495,-4-17 0,8 25 0,-8-23 0,9 27 0,-13-34 0,3 9 0,-3-18 0,8-17 0,-4-1 0,4-16 512,-2-1-512,-2 2 0,0-6 0,-1 1 0,1-1 0,0-1 0,-1 2 0,1-1 0,-1 1 0,-1-4 0,-2 6 0,1 5-381,2-19 381,-5 36 0,1-4 0,2 15 0,0 25 0,-2 9 0,2 2 0,-2 4 0,1 3 0,-1-5 0,0-4 0,0 0-372,1-1 0,-1-3 372,-1-15 0,0-3 0,0-2 0</inkml:trace>
  <inkml:trace contextRef="#ctx0" brushRef="#br0" timeOffset="823876">11119 1626 5734,'39'-11'0,"0"1"0,-6 1 0,0 1 0</inkml:trace>
  <inkml:trace contextRef="#ctx0" brushRef="#br0" timeOffset="824801">11144 2090 5734,'0'35'0,"1"-17"0,4 27 0,0-28 0,20 19 0,-11-22 0,14-10 0,2-6 0,-11-10 0,4-3 0,-3-2 0,-9-2 0,-2-13 0,0-1 0,1 1 0,-2-4 0,-2 12 0,-8 30 0,1-1 0,-4 25 0,12 11 0,-1-18 0,10 9 0,10-44 0,-7 3 0,-1-9 0,0-3 0,5-15 0,-2 2 0,-5 6 0,-10 19 0,5 16 0,-6-1 0,4 16 0,-8 12 0,-1 1 0,0 1 0,0 4 0,-2 8 0,1-10 0,-1-5 0,-6 7 0,6-63 0,1-19 0,0-1 0,0-1 0,2-2 0,0 3-153,1 9 1,0 4 152,4-8 0,-2 13 0,4-1 0,2 2 0,-1 6 0,10-12 0,2 25 0,-9 8 0,-6 28 0,-9-11 0,-15 21 305,0-19-305,-7 7 0,7-8 0,-9 12 0,19-23 0,-1 7 0,35-25 0,0-3 0,2-3 0,16-7 0,-14 4 0,-4 0 0,-7 4 0,-1 2 0,-2 0 0</inkml:trace>
  <inkml:trace contextRef="#ctx0" brushRef="#br0" timeOffset="825167">11828 1929 5734,'-11'-23'0,"-8"21"0,1 34 0,2 12 0,0 2 0,2-6 0,9-7 0,19-22 0,5-16 0,2-5 0,2-9 0,-1-18 0,-3-8 0,-7 7 0,-1-4 0,0-5 0,2-5 0,-4 6-274,-5 6 1,-1 4 273,-2-5 0,-1 8 0,0 17 0,2 14 0,0 9 0,5 21 0,2 5 0,-1-3 0,1 0 0,0 0 0</inkml:trace>
  <inkml:trace contextRef="#ctx0" brushRef="#br0" timeOffset="825691">12151 1748 5734,'-12'27'0,"0"-1"0,1-2 0,1-2 0,3 1 0,2 1 0,1 2 0,3 20 0,0 1 0,13-20 0,-2-27 0,11-18 0,0-7 0,-2-4-820,-5-4 1,2-12 0,-1-1 0,-3 8 331,-5 11 1,-1 1 487,3-16 0,1-6 0,-4 12 860,-3 16-860,0-7 0,-6 56 0,5-25 0,-4 21 0,0 6-405,4-5 405,1 2 0,7 6 0,3 0 0,-1-5 0,18-4 0,1-10 0,-11-24 0,3-2 0,-2-5 0,-10-8 0,-4-1 0,3-6 0,-2 2 0,-1-1 0,2-11 0,-4 11 3192,5 37-3192,-2 32 0,1 2 0,2 2 0,-5-15 0,1-2-109,3 4 1,0-4 0,-3-10-1,2 1 1</inkml:trace>
  <inkml:trace contextRef="#ctx0" brushRef="#br0" timeOffset="825873">12234 1622 5734,'28'-7'0,"-1"0"0,6-3 0,-4 1 0,-9 0 0,11-4 0</inkml:trace>
  <inkml:trace contextRef="#ctx0" brushRef="#br0" timeOffset="836060">21182 13378 5734,'-15'-1'0,"-17"3"0,11 1 0,-12 4 0,-1 23 0,2 7 0,3-5-171,4 0 0,-3 6 0,6-3 171,13-10 0,3-2-330,-3 3 1,2-1 329,5 11 0,27-4 0,-2-23 0,18-2 0,-18-21 0,-3-19 0,-13 0 0,-2 0 0,2-4-156,-3 4 0,-2 4 156,-2 16 758,0 2-758,0-8 0,0 7 0,-1 15 0,8 19 0,3 5 0,-3 9 0,14 6 0,2-5 0,-6-20 0,12 0 0,1-3 0,-9-13-210,18-1 210,-25-5 0,-1-2 0,0 0 0</inkml:trace>
  <inkml:trace contextRef="#ctx0" brushRef="#br0" timeOffset="836924">21584 13497 5734,'32'-6'0,"-3"1"0,-13 4 0,12-1 0,2 0 0,-4 0 0,8 0 0,-2 0 0,-13 1 0,7 0 0</inkml:trace>
  <inkml:trace contextRef="#ctx0" brushRef="#br0" timeOffset="837105">21712 13627 5734,'30'8'0,"0"0"0,3-2 0,-3-4 0,-10-5 0,12-8 0,-19 3 0,5-2 0</inkml:trace>
  <inkml:trace contextRef="#ctx0" brushRef="#br0" timeOffset="837643">22211 13381 5734,'-5'-4'0,"-1"2"0,-5 12 0,-4 35 0,6-17 0,3-2 0,3 1 0,12 17 0,-1-16 0,9 5 0,5-3 0,14-14 0,-7-18 0,0-7 0,2-11-485,-16-6 1,-7-1 484,-8 1 0,-12-13 0,-3 0 0,2 3-140,-11-9 1,-2 6 139,10 30 0,-10 10 0,26 15 0,3 10 0,20 7 0,-11-20 0,12 12 0,-15-21 235,6-2 0,-4-2 0,5-2 0</inkml:trace>
  <inkml:trace contextRef="#ctx0" brushRef="#br0" timeOffset="837881">22542 13393 5734,'-3'30'0,"1"-1"0,-1 7 0,5-8 0,3 3 0,2 4 0,1-1 0,0 8 0,0-11 0,1-5 0,-1-19 0</inkml:trace>
  <inkml:trace contextRef="#ctx0" brushRef="#br0" timeOffset="838361">22712 13414 5734,'25'26'0,"-3"-4"0,0 2 0,0 0 0,-2-3 0,2 3 0,-1-1 0,-10-11 0,12 12 0,-15-21 0,5 4 0,-13-17 0</inkml:trace>
  <inkml:trace contextRef="#ctx0" brushRef="#br0" timeOffset="838558">22963 13339 5734,'-31'33'0,"1"0"0,-1 0 0,0 0 0,0 0 0,-5 5 0,-1 1 0,5-5 0,12-12 0,14-14 0,1-8 0,2-1 0,2-8 0,3 0 0</inkml:trace>
  <inkml:trace contextRef="#ctx0" brushRef="#br0" timeOffset="838857">23076 13227 5734,'6'5'0,"3"26"0,-3 8 0,0-4 0,1 5 0,1 8 0,-1-8 0,0-8-659,0 0 1,-1-3 658,-4-17 0,-1-1 0,-2 0 0</inkml:trace>
  <inkml:trace contextRef="#ctx0" brushRef="#br0" timeOffset="839064">22914 13481 5734,'44'-12'0,"0"1"0,0-1 0,0 1 0,11-3 0,-3 1 0,-14 2-710,-18 4 710,-3 0 0,0 0 0,-1 0 0</inkml:trace>
  <inkml:trace contextRef="#ctx0" brushRef="#br0" timeOffset="839565">23510 13072 5734,'1'14'0,"0"-6"0,-2 36 0,2-18 0,0 0 0,0 12 0,1-13 0,0 0 0,6 19 0,-2-20 0,26-2 0,-17-20 0,11-15 0,0-2 0,-11 6 0,20-8 0,-6 23 0,-12-2 0,10 9 0,-15 17 0,-6-15 0,4 17 0,-29 3 0,9-21-210,-18 17 210,12-27 0,-32-4 0,24 0 0,-23-4 0,25-2 0,7 0 0,-26-12 0,22 9 0,-15-9 0</inkml:trace>
  <inkml:trace contextRef="#ctx0" brushRef="#br0" timeOffset="845185">21359 13846 5734,'9'-3'0,"0"0"0,4 2 0,14-2 0,-10 2 0,13 0 0,7 9 0,-17-3 0,15 5 0,-13 0 0,-8-3 0,12 8 0,6 20 0,-15-16 0,11 17 0,-22-21 0,-3-3 0,1 7 0,-5 4 0,-7 13 0,2-11 0,-17 12 0,12-26 0,-10 5 0,9-11 0,-35-1 0,23-3 0,-24-6 0,42-1 0,3-5 0,32-13 0,-14 12 0,24-18 0,-19 17 0,2-4 0,-6 4 0,-4 3 0</inkml:trace>
  <inkml:trace contextRef="#ctx0" brushRef="#br0" timeOffset="846232">21988 13862 5734,'-12'-16'0,"-10"2"0,7 16 0,-7 2 0,5 11 0,4 0 0,-6 13 0,4-5 0,-2 8 0,4 9 0,14-15 0,3 1 0,-4 11-280,17-2 280,-5-33 69,1-4-69,13-10 0,-4-3 0,3-4-220,-9 1 220,-8 5 0,9-22 0,-10 18 206,12 5-206,4 44 0,-4-1 0,6 5 0,-13-28 0</inkml:trace>
  <inkml:trace contextRef="#ctx0" brushRef="#br0" timeOffset="846512">22311 13987 5734,'-9'19'0,"-8"6"0,-6 7 0,3-3 0,5-8 0,1 1 0,-10 14 0,-5 5 0,8-8-1474,6-6 1474,8-12 44</inkml:trace>
  <inkml:trace contextRef="#ctx0" brushRef="#br0" timeOffset="846921">22431 13996 5734,'7'-4'0,"7"11"0,-4-1 0,4 11 0,-6-4 0,2 13 0,1 2 0,0 1-501,0 1 0,-1-1 501,-4-6 0,-1-1-735,-1 21 735,-1-21 0</inkml:trace>
  <inkml:trace contextRef="#ctx0" brushRef="#br0" timeOffset="846921">22515 14287 5734,'4'-8'0,"3"-6"0,10-7 0,17-5 0,-17 13 0,19-13 0,-24 17 0,1 1 0</inkml:trace>
  <inkml:trace contextRef="#ctx0" brushRef="#br0" timeOffset="847313">22829 14072 5734,'-22'21'0,"5"16"0,17-22 0,4 13 0,11-8 0,-4-8 0,9 4 0,16-15 0,-18-3 0,17-5 0,-25-3 0,-1-1 0,-5-14 0,-3-2 0,-2 0 0,0-1 0,-3 0 0,-4 8 0,-22-16 0,14 19 0,-16-10 0,4 34 0,17-2 0,-10 11 0,19-6 0,3 1 0,5 11 0,0-8 0,5 6 0,-4-10 0,2-2 0,17-3 0,-10-4 0,14-5 0,-15-3 0</inkml:trace>
  <inkml:trace contextRef="#ctx0" brushRef="#br0" timeOffset="847519">23155 13927 5734,'5'41'0,"0"-1"0,0 1 0,-1-1 0,1 1 0,0-1 0,1 1 0,-1 0 0,-1-6 0</inkml:trace>
  <inkml:trace contextRef="#ctx0" brushRef="#br0" timeOffset="847775">23266 13804 5734,'11'-9'0,"2"1"0,6-1 0,-2 3 0,2-2 0,-6 3 0,3-2 0,-6 3 0,2-3 0</inkml:trace>
  <inkml:trace contextRef="#ctx0" brushRef="#br0" timeOffset="847976">23327 13916 5734,'15'10'0,"0"-5"0,10-17 0,2-6 0,0 0-1032,2 0 0,-1 0 1032,-7 4 20,6-3 1,-8 6-1,4-3 1</inkml:trace>
  <inkml:trace contextRef="#ctx0" brushRef="#br0" timeOffset="864770">13623 13069 5734,'-25'24'0,"0"-1"0,-8 5 0,-3 2-712,6-6 0,-2 5 712,6-5 0,-5 6 0,-1 3 0,-2 1 0,3-2 0,3-3-1093,-4 3 1,4-3 0,-3 3 1072,4-3 0,-4 4 0,-2 1 0,1 0 0,4-2 0,4-6 485,-2 7 0,3-2-465,-5 8 0,-2 5 0,3-5 0,5-7 0,1-1-340,-1 3 0,-1 1 0,4-7 340,6-7 0,6-10 415,0-1-415,7-17 0,2 1 0,6-13 0</inkml:trace>
  <inkml:trace contextRef="#ctx0" brushRef="#br0" timeOffset="865261">14965 11913 5734,'-29'39'0,"1"0"0,0-1 0,0 1 0,0 0 0,0-1 0,0 1 0,0 1 0,3-3 0,0-1 0,-2 2-215,2-4 0,-2 3 0,-1 0 0,1 0 0,2-2 0,3-3 215,-1 10 0,4-4 0,2-3-545,-2 1 0,2-2 545,2-2 0,0 0 0,4-4 0,0 1-38,-1 4 38,3-7 0,0-1 0,3-11 136,-2 3 0,0-11 1,-1-2-1</inkml:trace>
  <inkml:trace contextRef="#ctx0" brushRef="#br0" timeOffset="865796">15847 12665 5734,'29'-5'0,"-2"0"0,8-3 0,0 0 0,-1-1-1171,4-1 1,-1 1 1170,-13 2 58,5-3 1,-8 4 0,5-1 0</inkml:trace>
  <inkml:trace contextRef="#ctx0" brushRef="#br0" timeOffset="865979">16044 12877 5734,'39'-13'0,"0"-1"0,0 1 0,1 0 0,-1 0 0,1-2 0,1 1 0,0 0 0,-1 0 0</inkml:trace>
  <inkml:trace contextRef="#ctx0" brushRef="#br0" timeOffset="871893">22284 4913 5734,'-36'-15'0,"0"0"0,5 3 0,-1-1 0,-3 0 0,-2-2 0,1 2-1639,-3-2 1,3 1 1209,1 1 0,0 0 429,2 1 0,-2-1 0,6 2 0,-10-3 0,-3 0 0,-11-3 0,9 3 0,-1 1 0,-1-1 0,1 2 1149,11 4-1149,2 1 0,-5-1 0,4 1 0,-15-3 111,-2 0 0,2 1-111,14 4 0,1 1 0,0 0 0,-11 1 0,13-1 0,3 2 0,10 4 0,-26 9 0,21-3 1511,-24 9-1511,26-7 0,-9 5 0,-1 6 0,0 1 0,-7 3-503,8-3 0,3-1 503,11-5 460,-5 7-460,-1 5 0,-1 7 0,-1 3 0,10-17 0,1 1-629,-7 14 1,0-2 628,6-4 0,3-8 0,-1 5 0,-1 7 0,-2 5 0,2-2 0,-1-3 0,0 2 0,1 3 0,-2 8 0,1-1 0,2-9-463,5-11 0,0-2 463,-6 25 0,1-2 0,4-13 0,0 0 0,0 6 0,0-4 0,3-9 0,-1 0 0,-1 8 0,-1 3 0,0 1 0,-2 1 0,0 0 0,1-5 0,1-5 0,0 0 0,-3 12 0,-2 7 0,-1-2-516,2-5 1,1 0 0,-1-4 515,1 1 0,0 0 0,1-1 0,-2 3 0,3-8-206,1 3 206,0-1 0,-1 3 0,0 1 0,0 3 241,1-6 1,-1 3-242,-1 7 0,-1-2 0,-1 4 385,1-3 0,-1 0-385,-1 0 2853,5-13-2853,-1 1 0,1-1 0,1-4 486,-4 18-486,7-31 0,-3 16 0,3-14 648,-4 16-648,6-21 0,3 0 0,37-7 0,2-2 0,-11-2 0,5 0 0,10 1 0,7 1 0,-6 0-1247,-11-1 1,1 1 1246,9 0 0,6 0 0,-6 0 0,-18 0 0,2 0-601,10 2 0,8 0 1,2 0-1,-7 0 601,0-1 0,1 1 0,-6 0 0,8 1 0,4 1 0,0 0 0,-5 0 0,-9-2-172,0 1 0,-2 0 172,9 2 0,4 1 0,-6-1 0,-12-1 0,-1 0 0,16 5 0,2 2 0,-8-4 0,0 2 0,-3-2 0,1 2 0,-4-2 0,11 5 413,-4-1-413,-22-8 2215,12 5-2215,-13-5 2234,18 6-2234,3-1 0,-9-4 0,17 3 563,-26-10-563,2-2 0,0-24 0,-7 8-264,7-19 264,-10 15 0,5-9 0,2-4 0,-5 10 0,1-1 0,5-10 0,0-1 0,-4 10 0,1-4-801,2 0 1,2-7-1,1 1 1,-2 3 800,2-4 0,0-1 0,-2 5 0,2-4 0,0 0 0,-1 4-799,6-8 0,-2 4 799,-8 13 0,1-1 0,9-13 0,-1 1 0,1-1 0,1 1 0,2-2 0,-9 13 0,-1-1-181,8-10 1,-1 1 180,0-2 0,-2 2 0,-2-1 0,2-1 0,-1 1 0,-1 1 0,-5 10 0,-1-1 0,1 0 0,2-3 644,-3 4 0,0 2-644,-3 5 1725,0 0-1725,-1 0 0,1-3 0,1 0 0,2-5 0,-3 6 0,1-3 0,2-5 0,-1 2 0,1-2 0,-1 1 0,-1 0 0,1 1 1532,-4 7-1532,11-21 0,-10 21 955,5-11-955,-2 8 0,-1 1 0,1 0 0,3-6 0,9-15 0,-17 30 0,15-21 0,-13 18 234,12-16-234,-6 8 0,-4 7 0,4-7 0,-8 13 0,-4 3 0,-5-4 0,-2 3 0,-12-11 0,-16 0 0,-11-3 0,3 2 0,12 5 0,-1 0-690,-4-2 0,-8-3 0,2 1 0,7 5 690,-8-3 0,10 5 0,1 1-772,-14-6 772,9 3 0,3 3 0,9 3 0,9 4 0,-19-8 0,19 9 2475,-10-4-2475,12 5 264,-2 0 0,-1 0 0,-2 0 1</inkml:trace>
  <inkml:trace contextRef="#ctx0" brushRef="#br0" timeOffset="880331">8103 1663 5734,'-11'-7'0,"-14"-4"0,6 4 0,-7-2 0,-21 4 0,26 4 0,-15 1 0,1 0 0,14 1-496,-19 1 496,27 0 0,-2 0 162,1 1-162,-21 5 0,14-4-222,-15 5 222,19-4 0,-26 10 0,21-7 0,-20 9 0,-1 7 0,23-11 244,-21 13-244,20-7 0,2 0 0,0 1 0,-3 4 0,-2 3 0,4-1 0,2-1 0,-6 8 0,0 2 0,2 1 0,4-2 0,-3 5 0,7-7 312,2 3-312,3-2 0,2-4 0,1 0 0,2 0 0,1 6 0,10 12 0,-4-23 0,6 25 0,-3-28 0,6 7 0,1 0 0,2 2 0,-2-3 0,2-1 0,-1-6 0,6 7 0,3 2 0,-2-3 0,3-5 0,0-1 0,-2-4 0,5 3 0,1-1 0,-7-10 0,15 6 0,-15-8 0,26 6 0,-14-7 0,2-1 0,14 3 0,-8-3 0,-1-1 0,-6-3 0,6 0 0,0-5 0,-2 0 0,-4 0 0,5-2 0,2-2 0,-15 2 0,-2-1 0,13-4 0,8-2 0,-11 1 0,-13 5 0,20-7 0,0-1 0,5-1 0,-3 0 0,-11 3 0,-2 0 0,-6 3 0,20-13 0,-1 0 0,-18 8 0,5-4 0,2-1 0,0-4 0,-2 0 0,1-3 0,-5 2 0,-3-6 0,0-2 0,3-2-621,-4 2 1,-2 2 620,-12 14 0,0 0 0,6-20 0,-4 4 0,5-11 0,-4-1 0,-6 22 0,1-9 0,-5 6 0,-1 1 0,-1 1-240,1-3 0,-2 1 240,-2 10 0,-10-29 0,5 23 0,-8-23 0,1 18 0,5 9 0,-6-9 0,-11 1 0,-2 1 0,4 5 0,-10 1 0,-10-3 0,7 7 0,-1 9 0,5 4 0,-11 2 0,-1 0 0,8 1 0,7 2 0,1 1 0,-6 0 0,-4 1 0,7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0:44:57.350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16757 6566 5734,'-3'-11'0,"-4"-1"0,-10-1 0,-4 2 0,-5 9 0,-1 3 0,-3 3 0,-9 12 0,-1 9 0,17-2 0,3 3 0,-7-1 0,2 6 0,10 8 0,4 5 0,3-5 0,3 10 0,9-3 0,5 8 0,3-10 0,0-21 0,3-2 0,6 14 0,3-4 0,1-15 0,-1-6 0,-5-5 0,15 0 0,-30-19 0,-15-18 0,4 10-339,-14-10 339,8 21 0,-25-16 0,22 15 0,-15-14 0,33 21 0,5-2 0,28-4 0,6 0 0,-2 0 0,1-1 0,0 0 0,-4 2 339,-16 5-339,10 2 0,-20 33 0,-1-2 0,-8 16 0,4-2 0,0-2 0,0-6 0,0 2 0,2-3 0,0-20 0</inkml:trace>
  <inkml:trace contextRef="#ctx0" brushRef="#br0" timeOffset="501">17001 6684 5734,'5'-23'0,"-4"12"0,-1 12 0,-3 11 0,2 11 0,3 6 0,1 2 0,0 6 0,1-7 0,0 0 0,3 3 0,-2-14 0,2 12 0,-7-28 0,1-2 0,-3-16 0,-2-26 0,0-5 0,1 9 0,0-3 0,1-7 0,0 9 0,2 10-265,0 2 0,0 1 265,2 10 0,5-8 0,29 14 0,7 4 0,-5-5-782,9 8 1,-2 8 781,-15 11 0,-8-3 0,1 2 0,10 11 0,-11-10 0,-1 3 0,5 19 0,-4 1 0,-3-2 222,0 0 0,-10 2-222,-29-10 0,-15-2 0,4-3 0,10-6 0,-2-1-570,-8 0 1,-9 5 0,-4-1 0,3-1 0,9-7 569,6-4 0,1-4 142,-16 5 0,-6-1 0,13-5 1,17-8-1,-11-3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0:42:16.884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3762 923 5734,'-2'9'0,"0"-1"0,3 3 0,0 1 0,2 9 0,3 19 0,0 5 0,0 1-874,1 1 0,0-2 874,-4-14-11,3 12 11,-2-13 0,0 1 0,-1-6 0,0 0 0,0 3 0,0 1 0,1 6 0,0-2 0,0 1 0,-1-3 0,0-1 0,0-8 0,-1-7 0,0 4 1746,0-9-1746,0 6 13,-1-15-13,-1 1 0,-2-24 0,-1-12 0,-1-3-300,1 2 1,-1-3 299,2 10 0,-2-3 0,0-6 0,-1-5 0,1 3 0,-1 1 0,1 0-565,0 1 1,-1-2-1,1 8 565,1-1 0,-1 4-567,0-4 0,-1 0 567,1 3 0,-1-4 0,1 2 0,0 6 423,1 2-423,1 3 1542,0 10-1542,1 2 1462,0-1-1462,18-16 0,-7 12 0,14-12 0,-11 16 0,2-1 0,13-4 0,2-1 0,1 0-542,0 1 1,-1 1 541,-7 3-781,19-6 781,-20 6 0,14-5 0,-20 8 0,6 1 0,-10 5 0,1 3 0</inkml:trace>
  <inkml:trace contextRef="#ctx0" brushRef="#br0" timeOffset="254">3876 1061 5734,'-3'13'0,"8"-2"0,21-13 0,6-4 0,4 0-1639,8-4 1,-1-2 1433,-7-1 205,4-2 0,-1 1 0,-7 1 0,-3 2 0,-3 0 1004,-14 6-1004,11-9 0,-14 9 0,7-6 0</inkml:trace>
  <inkml:trace contextRef="#ctx0" brushRef="#br0" timeOffset="2788">4769 1323 5734,'-6'6'0,"-1"0"0,-1 10 0,-4 23 0,3-10-843,1 16 843,8-23 0,6 8 0,2 1 0,1 0-294,1-1 0,1-2 294,0-12 0,31 1 0,-23-14-303,24-3 303,-31-15 0,4-16 0,-8-7 0,-3-2 0,3-6 59,-5 6 1,-3 5-60,-7 17 0,0 1 0,-22-16 0,14 18 0,-15-12 0,19 24 775,-14 8-775,14 0 335,-10 7-335,19 2 0,32 17 0,-14-16 0,7-2 0,2-5 0,8-22 0,2-6-336,-3-3 336,-10 1 0,-10 5 0,-5-8 0,-2-2 0,-2 3 0,-1-2 0,-4 2 0,-7 12 0,-26-8 0,16 12-190,-18-5 190,24 14 0,-15 9 0,14-2 823,25 11-823,3-13 0,30 0 0,-16-12 0,4-2 0,1-1 0,2-1 104,-5 1 0,-3 1-104,-14 5 0,4 2 0,-4 6 0,0 2 0,-4 37 0,-5-23 0,0 4 0,2 2 0,16 10 0,-7-14-306,13 5 306,-12-27 0,8-7 0,2-4 0,0 0 0,-1-1 0,1-2 0,-4-3 0,-4 1 0,1 1 0,2-2 0,-2 2 0,-7 12 0,4 27 0,-7-8 0,-2 24 0,-1-12 0,-1-8 42,3 7-42,-1-10 0,-1-2 0,11 6 0,-6-10 0,13-1 0,15-38 0,-17 13-462,14-20 462,-27 22 0,10-11 0,-8 11 252,17 14-252,-15 11 0,5 14 0,-8-10 0,28 4 0,-6-20-460,-7 3 0,1-3 460,6-20 0,1-12 0,-10 0 0,-1-2 0,-6 11 0,-1-1 0,4-9 0,-4 1 0,-7 9 429,-1-17-429,-6 15 0,-1-8 0,-21 32 0,11 4 0,-10 12 0,16-5 965,3 1-965,14 22 0,-4-18 0,12 16 0,-9-24 0,25 3 0,-13-7 0,14 0 0,-2-14 0,-18 4 0,11-5 0,-13 6 0,-3 1 0,2 0 0,-5 1 0,-6-6 0,-7 8 0,-20 23 0,10-5 0,-10 20 0,16 6 0,14-13 0,14 1 0,0-22 0,12-29 0,-20 7 0,2-8 0,0-1 0,-3 4 0,8-16 0,-15 24 0,3-5 0,-6 12 0,-4 39 0,0-18 0,-3 32 0,11-42 0,31-8 0,-17-3-660,26-7 660,-25-4 0,2-3 0,2-15 0,-1-4 0,-1 1 0,0 2 0,-6-3 0,-20-12 0,-3 26 0,-16-17 0,6 34 0,-34 12 0,29-1-233,-19 9 233,30-7 0,11 14 0,2-12 643,11 8-643,10-16 0,25-6 0,-13 1-706,12-4 706,-29 3 0,-2 1 232,17-3-232,-13 4 0,18 15 0,-25-2 0,1 14 0,-10-10 0,18 26 0,-11-21 0,14 19 0,-7-27 0,29-8 0,-17 0 0,18-8 0,-17-3 724,-11 2-724,11-2 0,-6 5 0,-6 2 0,5 2 0,0 2 0,-7 0 0,7-9 0,-15 1 0,1-8 0,-8-6 0,-8-4 0,0 3 0,-18 23 0,-3 9 0,2 5-678,-3 6 1,2 1 677,7 4-12,4 6 0,2 5 12,6-6 0,2 1 0,-5 4 0,5-3 0,17-9 0,4-9 0,2-17 0,21-12 0,-22-7 0,-2-8-734,-2-7 0,0-8 1,0-3-1,-1 4 734,-1 6 0,0 3 0,0-5 0,-2 0 0,0-4 0,0-3 0,-1 1 0,-4 2-355,-3-1 0,-3-1 0,-1 3 0,1 3 355,2-12 0,-2 2 20,0 2 1,-1-2-1,-4 11-20,-11 10 0,9 20 12,-10 4-12,14 25 0,8 21 0,3 6 0,-2-10 0,-1-6 0,1 0 0,0 7 0,1 8 0,1-1 0,1-8 0,5-2 0,1-6 890,-3-7 0,1-1-890,8 14 0,4-2 0,-4-14 0,2-3 0,0 0 0,1-3 0,21 5 0</inkml:trace>
  <inkml:trace contextRef="#ctx0" brushRef="#br0" timeOffset="3485">8445 889 5734,'-5'26'0,"0"-1"0,-2 5 0,6 11 0,2 11 0,2-1-1093,3-6 1,2-2 0,-1 0 297,-2 0 1,-1-1-1,1-2 795,3-2 0,0-2 0,-1-7 1409,-1-5-1409,-24-43 0,7 8 263,-5-12 0,-2-7-263,1 1 0,0-3 0,-2-3 0,1 0 0,-1-3 0,0 0 0,0 1 0,-3-7 0,1 0 0,0 1-520,-2-3 1,1 1 0,6 7 519,3-5 0,6 7 2343,5 9-2343,2-8 0,5 12 0,9-9 0,21 10 0,5 3 0,2-5-495,3 9 0,0 6 495,-10 15 0,5 3 991,-6 3 1,0 4-992,3 11 0,-5 6 0,-10 11 0,-5 2 0,-2-9 0,-9-1-209,-19 1 1,-9-7 208,-10-7 0,-2-4 0,-4-3 0,-1-2 0,2 0 851,3-2 0,0-2-851,0-6 0,14-4 0,-4-4 0,19-4 0</inkml:trace>
  <inkml:trace contextRef="#ctx0" brushRef="#br0" timeOffset="4711">8739 1348 5734,'17'25'0,"0"-1"0,19 8 0,0-31 0,2-17 0,0-7 0,-2-3-1639,-1 0 1,-2-1 1474,-8-8 164,-7-10 0,-3-2 0,-3 0 0,-1 3 0,-6 2 994,-13 19-994,-12-5 0,-18 4 0,7 5 551,-8 6-551,0 18 0,15 21 0,-1-10 0,25 13 0,25-21 0,-1-3-453,11-2 453,-5-3 0,2-6 0,8-4 0,-5 1 0,13-3 57,-14 3 1,4-2 0,-8 2-58,-9-1 0,18-10 0,-14 9 0,6 21 0,-23 10 0,-10 22 0,2-6 0,0 0 0,3 0 132,0-3 1,1-1-133,9 2 0,16 4 0,-6-12 1204,11-5-1204,-16-22 0,4-4 0,13-12 0,2-3 0,-2 1 0,4-4 0,0-1 0,-5 0 0,-8 7 0,-21 47 0,-9-10 0,-5 9 0,-2 1 0,4-4 0,6 9 0,5 2 0,5-13 0,2-1-487,-2 11 1,3-3 486,21-8 0,-10-20 0,4-13 0,6-9 0,-3 1 0,10-9 0,-9 4 0,5-4 0,-9-1 0,-12-4 0,-5 1 0,6-14 0,-10 18 0,-4 2 203,-11 4-203,-20 3 0,-9 13 0,-1 4 431,6 16-431,4 21 0,15-15-372,-5 19 372,19-23 0,4 0 0,37 9 0,-16-16 501,1-1 1,3-4-502,-3-10 0,1-9 0,0-8 0,1-7 0,-1 3 0,4 3 0,-1-1-570,-4-5 1,-1-5 0,-5 7 569,-8 4 0,11-19 0,-12 33 0,3 20 0,-12 15-377,-2 0 1,-1 2 376,-2 13 0,-1 8 0,2-24 0,-1 4 0,1 16 0,0 7 0,0-6 0,1-12 0,-1 0 0,1 12 0,0 5 0,0-9-2,3 0 2,1-10 1550,0-16-1550,1-40 0,0-15 0,1-6-958,-1-1 1,0 0 957,-1 20 0,0 2 0,0 0 0,0-2 0,4-11 0,2-4 0,-1 4 0,-1 8 0,0 0 0,0-5 0,1-3 0,3 4 0,13-5 0,1 6 0,-2 1 0,0 0 0,4 6 373,17 27-373,-25 2-161,21 10 161,-35 1 0,-10 32 0,-2-18-362,0-2 1,-3-1 361,-7 0 0,-4-2 0,-18 2 0,-5-3 0,20-12 0,0-2 0,-20 11 0,2-5 0,2-17 0,19-4 0,-5-2 0</inkml:trace>
  <inkml:trace contextRef="#ctx0" brushRef="#br0" timeOffset="6350">13344 80 5734,'5'28'0,"-3"-15"0,3 32 0,-3-21 0,1 16 0,-1 2 0,1 2-1122,0 1 1,-1-2 1121,0-10 0,-1 2 0,1 8 0,-1 2 0,0-19 0,-1 1 0,2 19 0,-1 0 0,-1-16 0,0 1 0,-1 8 0,0 4 0,0-2 0,0-2 0,0 3 0,-1-1 0,1 8 0,-1-2 0,0-8-683,1-9 1,0-1 682,-1 2 0,1 4 0,-1 1 0,1 5 0,-1 2 0,1-5 0,0-7 0,0 1 0,-1 7 0,1 5 0,-1-7 0,1 5 0,-1-5 0,0 6 0,0-4 0,0-9 0,1 1 0,-1 8 0,-1 4 0,1-7 0,-1 7-475,-1 4 0,0 5 475,1-11 0,0 1 0,0-6 0,0 2 0,0-3 0,0 0 0,1 0 0,-1 12 0,-1 2 0,2-8 0,0 0 0,0-7 0,0 1 0,0-1 0,-1 15 0,0-4 0,2-17 0,0 1 0,-1 8 0,0 9 0,0 0 0,0-6 0,0-1 0,0 0 0,0 2 0,0 8 0,0-1 0,0-9-588,1-5 0,-1-4 588,1 9 0,-1 6 0,1-1 0,0 6 0,0 1 0,0-6 0,-1 1 0,1 1 0,0-2 0,0 7 0,0-1 0,0-9 0,0-11 0,1-2 0,-1 14 0,0 6 0,0 0 0,1-5 0,-1 0 0,0 1 0,1-8 0,-1 0 0,1 2 0,-1 1 0,1 3 0,0 4 0,-1 0 0,1-2 0,0-7 0,0 5 0,0 0 0,0-7 0,0 5 0,0 5 0,0 0 0,0-2 0,0-5 0,0 10 0,-1-4 0,1 0 0,0-6 0,0-1 0,0 2 0,0 3 0,0 2 0,0 4 0,1 3 0,-1-1 0,0-3 0,1-8 0,-1-4 0,0-4 0,0 3 0,1 7 0,-1 8 0,1 1 0,0-3 0,-1-10 0,0-6 0,0-1 0,1 8 0,-1 8 0,0 1 0,0-5 0,0 3 0,0 0 0,0-4 0,0 7 0,0-2 0,0-8 0,0-5 0,0-2 0,1 12 0,-1 5 0,1-6 0,0 1 0,0-1 0,0-7 0,-1-1 0,1 2 0,0 11 0,1 3 0,0-1 0,-1-8 0,0-1 0,0 2 0,0-3 0,0 2 0,0-1 0,-1 0 0,1 3 0,0-1 0,0 5 0,-1-5 0,0 5 0,0 3 0,0 0 0,0-4 0,0-7 0,0-2 0,0-6 0,0 5 0,0 4 0,0 8 0,0 0 0,0-2 0,1-9 295,-1-4 0,0 1-295,2 0 0,0 6 0,0 4 0,0-2 0,0-5-295,0 11 0,1 1 295,-1-3 0,1 7 0,0-1 0,-1-9 0,1-13 0,0 0 0,-1 8 0,2 8 0,-1 1 0,0-5 0,0 2 0,1 1 0,-2-4 0,2 6 0,-1-1 0,0-5 0,0 9 0,-1-6 0,0-10 0,1 4 0,-1-3 0,0 7 0,1 5 0,-1 0 0,1-3 0,-1-6 0,1-2 0,-1-5 0,0 5 0,0 3 0,1 4 0,0 4 0,0 0 0,-1-2 0,1-2 0,0 0 0,0 0 0,0-3 0,-1-3 0,1 1 0,-1-4 0,1 4 0,-1 2 0,1 5 0,0 3 0,0-4 0,-1-7 0,0 4 0,0-6 0,0-3 0,-1 4 0,1 5 0,-1 7 0,1 1 0,0-6 0,-1 4 0,1 0 0,-1-4 0,1 6 0,0 0 0,-1-9 0,0-5 0,0-5 0,0 1 0,0 5 0,0 0 0,1 7 0,-1 4 0,0-1 0,0-6 0,0-3 0,0-4 0,1 4 0,-1 0 0,0 5 0,0 2 0,0 1 0,2-1 0,0 2 0,0 2 0,1-1 0,0-2 0,0-6 0,0 9 0,0 0 0,0-10 0,0 6 0,0 2 0,0-3 0,0-7 0,1 5 0,0-7 0,-2-7 0,0-1 0,1 5 0,0 0 0,2 11 0,0-36 552,8-19 1,-4-16-1,3-19 1</inkml:trace>
  <inkml:trace contextRef="#ctx0" brushRef="#br0" timeOffset="7656">15150 412 5734,'10'2'0,"3"35"0,-6 3-1511,-3-9 1,-1 1 1510,-1-8 0,-1 3 0,2 8 0,1 6 0,0-5 0,0-4 0,0-1-399,0 7 0,1 4 0,0-7 399,5 7 0,-1-5 854,-1-7-854,3 13 0,-5-20 0,2 9 0,-22-54 0,2-4 0,-1-4 0,-1 2 0,0-5 0,-2-12 0,-2-7 0,4 8 0,6 17 0,0 0 0,0-9 0,-1-8 0,0 0 0,3 10 0,2-8 0,5 7 0,0-6 0,4 8 332,8 2-332,-1 5 0,3 1 0,10-2 0,-5 11 0,3 0 902,8 2 1,3 2-903,12 3 0,1 4 0,-12 0 0,-2 4-458,2 5 1,-4 4 457,-10 4-524,4 13 524,-10-3 0,-15 8 0,-5 9 0,-1-5 0,-5 10-141,2-12 1,-4 3-1,2-6 141,-5-6-218,-12 15 218,14-18 0,-9 10 0,16-20 783,1-1-783,-3 5 534,17-3-534,-5 0 1676,26-4-1676,-3-1 0,1 1 0,8 2-11,-7-1 0,-3 1 11,-4 1 0,7 8 0,-20 13 0,-6 10 0,-1-5 0,0 12-628,-5-10 1,-3 5 0,-5-11 627,-24-11-445,3-7 0,-6 0 1,4-1 444,12-4 0,-2-1 0,-21-1 0,-10-3 0,13-4 0,14-11 0,-5 0 0,5-5-19,19-10 1,6 6 0,1-9 0</inkml:trace>
  <inkml:trace contextRef="#ctx0" brushRef="#br0" timeOffset="8206">16219 715 5734,'-21'0'0,"-9"27"0,9-10 0,0 4-259,-5 17 1,4 3 258,13-11 0,2 0-249,-2 1 1,2-1 248,9 17 121,15-25 1,5-6-122,17-5 0,2-18 0,0-9 0,-17-1 0,-4-4-109,4-9 1,-4-2 108,-7-7 242,-1-1-242,-3 44 511,1-18-511,-4 49 0,0-21 0,1-1 0,28 10 0,2-18 0,9 6 0,-2-25 0,-21 2 0,-2-1 0,10-4-219,6-6 219,-26 16 0,6-1 0,-2 4 0,8 1 0,-5 5 0</inkml:trace>
  <inkml:trace contextRef="#ctx0" brushRef="#br0" timeOffset="8957">16781 885 5734,'13'-18'0,"-5"7"0,-36 31 0,12-5 0,-3 6 0,-1 6 0,4 11 0,4 0 0,2 0 0,-1 5 0,10 0 0,17-21 0,4-3 0,5 7-389,-2-11 1,1-7 388,1-15-1045,3-17 0,5-11 0,-4 2 1045,-5 7 0,0-3 0,-3 2 0,3-7 0,2-2 0,-2 0 0,-4 2-608,-1-6 1,-3 0 0,-1 2 607,1 2 0,0 1 0,-2 1 0,3-13 0,-3 8 0,-6 14 0,6-20 0,-7 25 0,3-17 870,-10 36-870,-12 23 0,-4 13 0,-3 4 413,0 3 0,-1 2-413,9-20 0,1-2 0,1 2 0,-2 2 0,-2 8 0,-1 5 0,1-5 0,2-5 0,1-1 0,-2 4 0,0 4 0,2-8 1019,1 0-1019,-4 9 678,2-7-678,8-11 0,2-12 0,20-33 0,8-14 0,-2 5 205,3-2 0,0 0-205,0 7 0,1 2 0,5 2 0,1 0 0,-1 3 0,0-1 0,0 10-655,2 32 655,-14-7 0,5 21 0,-27 4 0,-7 1 0,0-3 0,-3 7 0,-4 0 0,-2-20 0,0-3 0,-7 7 1777,-7 3-1777,20-24 809,0-2-809,8 1 0,5-2 0,7 3 0,2 0 0,31 0 0,7-1 0,-10-3-273,-6 1 0,5 0 0,-7-2 1,0-7-1,0-2 0</inkml:trace>
  <inkml:trace contextRef="#ctx0" brushRef="#br0" timeOffset="10995">17739 977 5734,'6'-13'0,"0"2"0,-3 10 0,-3 27 0,-3 12 0,1 3-152,-1 2 1,0 8 151,1-7 0,0 3 0,1-2-1056,0-11 0,1-1 0,-1 1 1056,0 11 0,0 2 0,0-5 0,1-8 0,0-8 0,-2-10 0,-10-27 0,6-1 0,-9-28 0,10 6 0,4-3 0,0 3 0,1 0-666,0-8 0,0 1 666,2 10 0,3-1-311,10-9 1,6-5 0,-2 6 310,-6 12 0,1 1 0,6-12 0,4-5 0,-3 12 994,2 15-994,9-3 0,-9 9 0,15-2 0,-12 16 0,-2 5 0,6 11 0,7 7 0,-41 7 0,-6-16 1209,-5 5-1209,1-8 0,0-1 0,0-3 3276,-20 17-3228,15-13-48,-12 11 0,33-11 0,8-9 0,8 2 0,22-17 0,4-5 0,-3 0-4,3 0 1,3-5 3,-5-6 0,-4-1-1005,-16 12 1,-1-2 1004,16-12 0,-3 0 0,-12 1-855,0-9 855,-9 9-382,-1-7 382,-10 13 0,-5 2 144,-10-8-144,-15 13 0,-4 1 0,-2-5 867,2 9 1,0 6-868,3 14 0,9 11 0,1-4 0,16 6 1034,11-14-1034,14 1 0,5-3 0,11 2 0,-9-3 0,1-1 547,3-6-547,-7-4 0,-1-2 0,2-1 0,-2 1 0,-1-2 0,-2-2 0,8-3 0,-8 4 0,4 2 0,-26 29 0,2-7 0,-15 32 0,4-14 0,2 0 0,2-6 0,0-1 0,-2 7 0,5-1 0,28 8 0,-9-25-372,19 6 372,-16-21 0,10-10 0,1-3 0,0 1-477,0-2 0,-2 0 477,-13 4 0,-1 1 0,8-6 0,-14 13 0,-8 24 0,-8-2 0,-3 4 0,0 3 0,7 4 0,1-1 0,0 5 168,2-4 0,5-4-168,17-16 0,10-22 0,-3-1 0,-3-23 0,-5-5 0,-5 4 495,-1 3 0,-1-1-495,-5 2 0,-2 4 0,1 0 0,0 0 0,-3 2 0,-4 14 0,-17 0 0,5 12 0,-15 5 0,6 14 0,5 4 0,1 3 0,-7 9 0,7-5 0,5 2 0,17 13 0,-1-13 0,14 4 0,5-25 0,16-21 0,5-8 0,-14 3 0,0-2-189,-2 1 1,3-2-1,-3-5 189,1-14 0,-4-7 0,-4 5-659,-5 10 1,-2-1 658,1-1 0,1-5 0,1 1 0,-5 5 0,-4 6 0,-1 0 0,4-8 0,0-4 0,-2 5 0,4-8-407,-4 5 0,0 4 407,-7 17 440,1-7-440,-8 17 0,-11 25 0,-4 12 0,-3 6 0,5-7 0,-2 6 0,1 1 0,4 1 0,1 2 0,1-3-559,-2 5 1,1-1 558,2-6 0,0 1 0,2-3-131,1 4 1,2-6 130,0-2 0,1-6 0,-1 0 713,1-5-713,1-9 0,-1 3 0,1-5 2532,0-1-2532,1 0 390,-1 0-390,0 0 0,-1 5 0,1-1 0,-8 31 0,-2 8 0,2-9-283,2-10 1,-1 6 0,1-4 282,1-8 0,1 0 0,-5 17 0,0 0 0,3-15 0,1-1 0,-3 10 0,1-3 0,1-4 0,1-20 0,-1 4 0,8-50 0,4-18 0,-2 29 0,1 0-70,1-9 1,-1-6-1,3-2 70,1 1 0,2-4 0,1 2 0,-1 3-830,-2 5 1,0 4 0,1-3 829,0-6 0,1-4 0,1 0 0,1 3 0,3-5 0,0 3 0,0 6-718,-4 10 1,0 1 717,3-7 0,1-2 0,-2 5 0,5 1 0,7-2 0,3 0 0,-1 1-232,0 2 1,0 4 231,-9 14 1867,23 1-1867,-17 7 0,17 3 1541,-24 6-1541,1 3-58,11 18 58,-5 1 0,2 8 0,-8 5 989,-10-15-989,-7 16 0,-2 1 0,-6-4-419,0 0 1,-2-2 418,-11-9 0,-4-10 0,-7 2 0,2-3 0,8-3 0,-2-2 93,-5 4 0,-3 1 0,-1-5-93,-12-6 0,4-5 0,1 2 30,1-1 1,2-4-31,-1-17 0,22 8 0,-12-11 0</inkml:trace>
  <inkml:trace contextRef="#ctx0" brushRef="#br0" timeOffset="12689">3801 2038 5734,'47'-7'0,"-15"2"0,2 1 0,1 1-1639,-10 1 1,0-1 1619,2 1 1,6 0 18,0-1 0,9 0 0,5-1 0,1 0 0,-3 1 0,-5 0-771,5-1 1,-4 2-1,5-2 771,-4 1 0,5 0 0,3-1 0,1 0 0,-3 1 0,-5 0 0,-1 1 0,-5-1 0,0 2 0,5-2-18,0 1 0,4 0 0,3 0 0,0 0 0,-2 0 0,-2 0 18,-3 0 0,-2 0 0,-1 0 0,1 0 0,2 0 0,2 0 0,4 0 0,1 0 0,-1 1 0,-4-1 0,-4 0 0,2 0 0,-6 0 0,8 0 0,-4 0 0,8 1 0,4-2 0,2 1 0,-1 0 0,-3 0 0,-6 0 0,3 0 0,-5 1 0,0-1 0,5 0 0,-3 0 0,7 0 0,2 0 0,1 0 0,-2 0 0,-4 1 0,-7-1 0,2 1 0,-6 0 0,6 1 0,-1-1 0,6 1 0,4 0 0,2 0 0,0-1 0,-4 1 0,-5 0 0,2 0 0,-6 0 0,0 0 0,8 0 0,-7 0 0,6 1 0,4-1 0,3 0 0,0 0 0,-1 0 0,-3 1 0,-5-1 0,-6 0 0,11 1 0,-9-1 0,6 1 0,-10-1 0,5 1 0,1-1 0,1 1 0,1-1 0,-3 1 0,8-1 0,0 1 0,0 0 0,-2-1 0,-2 1 0,-1-1 0,-2 0 0,0 1 0,2-1 0,0 1 0,3-1 0,0 1 0,-3-1 0,-6 0 0,8 0 0,1 1 0,-9-1 0,7 0 0,5 0 0,1 1 0,-4-1 0,-6 0 0,2 1 0,-5-1 0,6 1 0,-1-1 0,8 0 0,4 1 0,-2-1 0,-5 0 0,-11 1 0,1-1 0,-3 1 0,4-1 0,8 1 0,0 0 0,-6-1 0,-1 1 0,0-1 0,-3 1 0,4 0 0,2 0 0,-3-1 0,5 1 0,-1 0 0,-3-1 0,2 1 0,1 0 0,-4-1 0,3 1 0,1-1 0,-1 1 0,0 0 0,-5-1 545,-4 1 0,0-1-545,5 1 0,3-1 0,-6 1 0,-11 0 0,-1-2 0,6-2 0,0 0 0,16-2 0,-3-6 0,-38 4 0</inkml:trace>
  <inkml:trace contextRef="#ctx0" brushRef="#br0" timeOffset="13507">14347 1566 5734,'42'3'0,"-13"-1"0,2-1 0,7 0-1093,9-2 1,5 1 0,-3-1 273,-2 0 0,2 1 819,-11-1 0,5 1 0,3-1 0,1 0 0,1 0-137,-3 1 1,1-1-1,2 0 1,-1-1-1,0 1 1,-1 0 136,2 0 0,0 1 0,-2-1 0,2 0 0,1 0 0,0 0 0,3 0 0,0-1 0,0 1 0,-3 0 0,-4 0 0,-3 0 0,-5 1 0,1-1 0,3 1 0,1 0 0,4-1 0,2 1 0,0 0 0,-3 0 0,-3 1 0,-1-1 0,-4 0 0,0 0 0,4 1 0,2-1 0,4 0 0,3 1 0,-1-1 0,-3 0 0,-5 1 0,0-1 0,-5 1 0,6 0 0,-1-1 0,6 1 0,3 0 0,1 0 0,-2 0 0,-6-1 0,0 1 0,-5 0 0,-1 0 0,6-1 0,-2 1 0,4 0 0,1 0 0,2-1 0,2 1 0,1 1 0,-8-1 0,4 0 0,1 1 0,2-1 0,-1 1 0,0-1 0,-3 1 0,-2 0 0,-5-1 0,10 0 0,-6 1 0,-1-1 0,7 1 0,-10-1 0,4 1 0,2-1 0,3 1 0,0-1 0,1 1 0,-3-1 0,-2 1 0,-3 0 0,9 0 0,-1 0 0,-4 1 0,-2-1 0,-5 0 0,-1-1 0,-5 1 0,4-1 0,12 2 0,6 0 0,-2-1 0,-13 0 0,-1 0 0,-4 0 0,-4 0 0,-1-1 0,1 0 263,4 0 1,-3-2 0,-17-2 0,10-2 0</inkml:trace>
  <inkml:trace contextRef="#ctx0" brushRef="#br0" timeOffset="23225">451 1728 5734,'-10'3'0,"-9"8"0,5 0 0,-5 5 0,5 7 0,3 3 0,2 6 0,3 11 0,3 0 0,9-8-531,1-8 0,1-2 531,4-8 0,28 10 0,-17-15 127,5-2 0,3-5-127,9-23 0,-4 4 0,-16-1 0,-5-6 0,-10-23 0,-10-5 0,-2 12 0,-3 0 0,1-12 0,-5 7 0,-8 22 0,-1 10 0,5 14 0,-7 6 0,15-3 0</inkml:trace>
  <inkml:trace contextRef="#ctx0" brushRef="#br0" timeOffset="24354">347 2646 5734,'-7'15'0,"-2"1"0,3 1 0,0 9 0,1 2 0,2 4-947,-1-1 1,3-2 946,6-3 0,17 4 0,5-2 0,0-4 0,2 1 0,3-6 589,6-22-589,-9-10 0,0-5 0,-3-5 0,-2-3-139,2 1 0,-5-1 139,-9 1 0,-8-1 0,-20-13 0,-8 2 0,1 5 0,-8 6 0,-9-2 0,5 8 0,-3 11 0,-4 2 0,0 7 0,1 25 0,12-7 0,-1 16 0,25-14 0</inkml:trace>
  <inkml:trace contextRef="#ctx0" brushRef="#br0" timeOffset="24774">496 3419 5734,'-13'22'0,"1"0"0,-9 19 0,16-15 0,5 5 0,3 1 0,3 6-1147,0-6 0,2 0 1147,6-6 0,3-4 51,7-7 0,2-2-51,0-2 0,-1-2 0,0-5 0,-9-11 0,-3-13 0,-2-4 0,-1-4-200,-2 0 1,-3 0 199,-9-3 0,-3-1 0,-14-4 0,-5 0 0,2 2 0,-2 2 0,-2 4 0,-4 14 0,6 12 0,-3 3 0,-17 11 0,1 1 0,28 9 0</inkml:trace>
  <inkml:trace contextRef="#ctx0" brushRef="#br0" timeOffset="25447">1378 1883 5734,'-11'15'0,"5"-7"0,-7 21 0,9-12 0,6 9 0,1 0 0,0 0 0,0-1 0,5 0 0,30-1 0,-18-16-474,22 3 474,-26-19 0,0-11 0,-1-3 0,0-4 58,-1 3 0,-3-5-58,-14-12 0,-4 3 0,1 2 0,-18-6 0,-5 7 0,8 27 0,-26 0 0,26 22 0,6 1 0,-6 7 0</inkml:trace>
  <inkml:trace contextRef="#ctx0" brushRef="#br0" timeOffset="25880">1615 2525 5734,'-20'24'0,"1"0"0,1-1 0,4-2 0,3 2 0,6 6 0,2 1 0,1 3-864,1-4 1,4 0 863,6-7 0,3-1 541,1-4-541,16 3 0,-10-9 283,11-1-283,-9-16 0,6-28 0,-9 9-733,-3-20 733,-16 19 0,-3 0 0,-14-7 0,-4 0 0,0 2-120,-2 1 1,-1 3 119,4 17-767,-24 4 767,20 6 0,-17 4-383,23 12 383,6 0 0,-1 8 0,6-3 0</inkml:trace>
  <inkml:trace contextRef="#ctx0" brushRef="#br0" timeOffset="26257">1543 3090 5734,'-11'-3'0,"-8"20"0,6-4-1076,-5 19 1076,9-7 0,6 15 0,4 5 0,3-17 0,2 1-762,-1 16 1,4-2 761,15-4-128,11-23 0,1-6 128,-2-2 0,-2-16 0,4-8 0,-8-1 0,-9-14 0,0-6 0,-6-5 0,-21 9 0,-5 2 0,-3-13 0,-1 15 0,-2 3 0,-14 5 0,5 11 0,0 2 0,-11-4 0,-10 4 0,32 10 0,-5 3 0,9-1 0,-3 2 0</inkml:trace>
  <inkml:trace contextRef="#ctx0" brushRef="#br0" timeOffset="26675">2296 2528 5734,'-12'36'0,"0"0"0,4 2 0,2 8 0,6-1-2105,12-12 2105,9 9 0,15-15 0,3-5 0,-4-4 0,8-1 0,-2-7 0,-20-18 0,-2-21 0,-5-5 0,-6-2-483,-2-1 0,-4 0 483,-12 3 0,-16-3 0,-3 0 0,-2 2 0,0 11 0,-8-2 0,5 8 0,1 10 0,1 3 0,0 0 0</inkml:trace>
  <inkml:trace contextRef="#ctx0" brushRef="#br0" timeOffset="27457">838 2017 5734,'37'-3'0,"0"1"0,6-2 0,-5 3 0,-3-1-1581,-4 0 1581,1 1 0,-1-1 0,-1-1 0,-1 1 249,8-1 0,-1-4-249,-20-7 0,13 7 0,-8 0 259,-47-9-259,-3 5 0,31 1 0,-10 2 824,38 6-824,-15 4 0,29 19 0,-25-11-264,21 16 264,-35-15 0,-2 1 0,-6 33 0,0-17 0,-4 19 0,0-22 0,2-9 0,-2 4 0</inkml:trace>
  <inkml:trace contextRef="#ctx0" brushRef="#br0" timeOffset="28080">808 2797 5734,'47'1'0,"-17"0"0,18 0 0,-21-1 0,14 0 0,4-1 0,-14-2 0,0 1-1133,16-1 1,-1 0 1132,-20 1 0,-2-4 0,17-13 0,-3-3 0,-9 4 0,6-5 0,-11 1 515,-34 5-515,0 5 0,-9-2 0,2 6 0,-2 1 0,-27-5 0,18 5 0,-19-4 0,38 13 0,8 0 0,32 14 0,-12-8-309,17 6 309,-19-8 0,-1 1 0,25 14 0,-22-10 1687,17 11-1687,-29 0 0,-13 6 0,-4 4 0,4-6 0,-1 1-808,-10 14 1,0-2 807,-1 0 0,1-4 0,6-13 0</inkml:trace>
  <inkml:trace contextRef="#ctx0" brushRef="#br0" timeOffset="28679">743 3520 5734,'15'-1'0,"10"-4"0,7 0 0,2 0 0,14-3-301,-12 3 0,5-1 1,1 0 300,-3-1 0,-1 0 0,0 0-389,-4 1 1,-1 0 0,1 0 388,5-2 0,2-1 0,-4-2 0,-2-7 0,-5 0 0,11-6 0,-18 6 0,-6 1 474,-17 4-474,-12-10 0,2 9 0,-12-5 0,-3 1 0,8 7 0,-24-14 0,33 19 407,-1-1-407,10 2 1186,22 8-1186,9 28 0,-19 0 0,-3 4 0,0-9 0,-4 1 0,-8 5 0,-3-2 0,0-11 0,-3 18 0,2-19 0,-3 6 0,2-26 0</inkml:trace>
  <inkml:trace contextRef="#ctx0" brushRef="#br0" timeOffset="29454">822 2158 5734,'18'28'0,"2"-2"0,-2-8 0,5 4 0,1-2 0,9 6 0,4 2 0,-2 0 0,-5-5-1639,1 2 1,1-1 1456,-3-1 0,6 4 0,2 1 0,-4-2 0,-7-7 182,7 5 851,-6-5-851,6 4 0,-17-18 0,-6-3 0,-15-15 0,-6-1 0,-2-2 0,-20-21 0,16 19 3029,-14-15-3029,23 24 0,-7-5 0,6 6 0,0 3 0,24 28 0,-4-5 0,13 16 0,-5-9 0,0-2 0,-2 0 0,4 6 0,-1-1 0,-12-14 307,-5 29-307,-14-18 0,-8 12 0,-3-17 0,-7-2 0,-2-1 0,3-2-438,-2 0 0,1-2 438,13-9-62,-11-7 1,10-1 0,-8-4 0</inkml:trace>
  <inkml:trace contextRef="#ctx0" brushRef="#br0" timeOffset="30209">697 2125 5734,'3'18'0,"0"-2"0,7 7 0,4 6 0,4 5 0,3 4 0,-1 0-852,-4-9 0,-1 0 0,2 2 852,3 4 0,3 3 0,0 2 0,1 0 0,-1-4 0,0 1 0,2 0 0,-2-1 0,-2-3 0,3 4 0,-3-3 0,3 3 0,1 2 0,3 6 0,1 1 0,-1-3 0,-5-6 0,5 8 0,-3-5 0,1 3 0,-1-2 386,-6-11 0,-3-5-386,-5-9 414,-1-1-414,1 1 0,-3-5 0,-6-13 1370,-5-8-1370,-14-26 0,-3 2 0,-3-1 0,11 12 0,-2 1 0,-15-21 0,2 6 0,15 22 0,-12-16 0,19 33 0,4-1 0,10 19 0,7 5 0,0-4 0,13 17 0,0-2 0,-12-17 0,2 3 0,-2-2 0,-11-12 0,-4 13 0,-10-4 0,-4 4 0,-18 4 0,12-13 0,-10 6 0,3-6 0,-12-1 0,8-4 0,-1-5 0,22-9 0,4 0 0</inkml:trace>
  <inkml:trace contextRef="#ctx0" brushRef="#br0" timeOffset="30676">761 2756 5734,'47'-4'0,"0"0"0,1 0 0,-15 2 0,1-1 0,13-2 0,6-2 0,-9 1-660,3-3 0,-2-1 0,-8 2 1</inkml:trace>
  <inkml:trace contextRef="#ctx0" brushRef="#br0" timeOffset="30876">1222 2590 5734,'31'27'0,"-7"-5"0,-13-7 0</inkml:trace>
  <inkml:trace contextRef="#ctx0" brushRef="#br0" timeOffset="31574">811 3734 5734,'5'-27'0,"1"5"0,5-9 0,-1 11 0,6-9 0,2 0 0,1-2-513,1-3 0,1 1 513,-1 3 0,0 2 0,5-6 0,-4 3 0,-5 9 0,0-1-426,5-6 0,3-4 0,-5 6 426,-1 1 0,3-11 0,0-1 0,-6 8-4,-7-13 1,-10 6 3,-15 28 0,-20-9 0,23 14 654,11 2-654,10-3 1648,20-1-1648,14-2 9,-9 2-9,4 4 0,-27 9 0,-4 2 0,-3 4 0,-1-1 0,-1 24 0,1-18 0,0 18 0,-1-23 0,0-2 0,0 1 0</inkml:trace>
  <inkml:trace contextRef="#ctx0" brushRef="#br0" timeOffset="32477">754 3533 5734,'9'-14'0,"3"-6"0,0-8 0,1-4 0,-2 5 0,-1 0 0,4-8 0,0-4 0,0-7 0,0-5 0,-2 6 0,-4 15 0,0-2 0,1-6 0,2-10 0,1-4 0,-1 4 0,-3 10 0,-2 7 0,0 1 0,1-4 0,2-9 0,0-3 0,0 4 0,-3 9-1700,3-12 1700,-2 14 0,1-4 0,-1 2 0,1-5 0,-1 5 0,1 0 0,-1 1 0,-1-1 0,0-8 0,-6 23 0,-12-17 0,-18 35 0,4 0 0,10 4 0,53-16 0,-13 5 850,6-3 0,-1-1-850,-10 6 0,7-1 0,-13 7 0,-1 25 0,-6-11 0,3 17 0,-6-17 0,-1 1 0,2 28 0,-2-19 0,1 21 0</inkml:trace>
  <inkml:trace contextRef="#ctx0" brushRef="#br0" timeOffset="33153">1705 2691 5734,'30'-1'0,"-4"0"0,1 0 0,16-2 0,2 1 0,1-2-2879,-5 1 2879,-10 1 0,3-1 428,-2 1 0,-1-1-428,-3-2 0,-1-1 232,-1 2 1,-2-1-233,0-6 0,-46 4 0,5 3 1558,-8-1-1558,27 5 0,-1 0 0,15 3 0,11 6 0,-12-3 0,24 17 0,-26-11 0,7 10 0,-14-9 0,-8 29 0,-2-13 0,-4 16 0,-7-8 0,6-20 0,-6 10 0,8-18 0</inkml:trace>
  <inkml:trace contextRef="#ctx0" brushRef="#br0" timeOffset="36654">1108 1454 5734,'-27'25'0,"4"3"0,3 0 0,7-6 0,-4 22 0,3 2 0,9-18 0,1 2 0,2-2 0,6-10 0,10 4 0,3-1 0,-2-1 0,2 0 0,2-2 0,10-7 0,-7-8 0,13-1 0,-17-8 0,7-23 0,-14 12 0,6-19 0,-11-13 0,-4 21 0,-1-8 0,-2 0 0,0 13 0,-4-15 0,-3 21 0,-6 2 0,-23 3 0,13 5 0,-12 7 0,13 6 0,6 1 0,-3 3 0,10 0 0,5 1 0,7 9 0,-1-6 0,6 6 0,-2-12 0,10 5 0,0-6 0,10 1 0,22-21 0,-22 4 0,16-11 0,-30 12 0</inkml:trace>
  <inkml:trace contextRef="#ctx0" brushRef="#br0" timeOffset="38795">1709 1451 5734,'0'22'0,"-1"1"0,1-4 0,1 15 0,-1 2 0,0 0 0,0-2 0,0 4 0,0 4 0,0-4 0,0-5 0,-1 11 0,2-7 0,2-31 0,11-13 0,-5-4 0,7-14 0,1 2 0,-7 11 0,14-10 0,-9 20 0,1 2 0,-2 5 0,-3 0 0,33 17 0,-23-11 0,19 5 0,0-2 0,-16-9 0,11-3 0,-1-2 0,-14-4 0,13-7 0</inkml:trace>
  <inkml:trace contextRef="#ctx0" brushRef="#br0" timeOffset="39563">2708 1985 5734,'2'42'0,"14"-10"0,5-1 0,-5-8 0,4-3 0,16 5 0,1-6 0,0-11-966,1-14 966,-23-5 0,-2-2 0,1-15 0,-2-3 0,0 1 155,1-23 1,3 13-156,-4 44 0,4-2 0,-5 46-1023,-7-7 0,0 8 1,-2-7 1022,0-12 0,0-2 0,0 10 0,1 4 0,-2-7 0,1 2 0,-1-2 0,0 0 0,-1-2 165,2-4 1,-5-4-166,-21-10 0,11-12 0,-16-1 0,16-16 0,5-23 0,11 8 0,4-2 0,3-6 0,4 1 913,0 5 1,2 2-914,0 6 0,-1 3 0,2-1-346,-1 3 346,-1-1 0,1 2 0,-1 0 0</inkml:trace>
  <inkml:trace contextRef="#ctx0" brushRef="#br0" timeOffset="40399">170 1505 5734,'9'-10'0,"1"1"0,26-12 0,-18 11 0,21-7 0,-13 15 0,19 15 0,-15-6-469,9 12 469,-30-11 0,-2 1 0,-5 22 0,-3-15 0,-5 17 0,-7-18 0,3-3 0,-13 8 0,11-10 115,-7 2-115,8-7 0,-9 1 0,3-4 0,-8 1 0</inkml:trace>
  <inkml:trace contextRef="#ctx0" brushRef="#br0" timeOffset="40646">432 1457 5734,'20'21'0,"-1"1"0,15 11 0,-22-27 0</inkml:trace>
  <inkml:trace contextRef="#ctx0" brushRef="#br0" timeOffset="42096">361 4179 5734,'36'-14'0,"1"1"0,12-4 0,4-1 0,-3 1 0,-12 5 0,-2 0 0,0 0 0,5-1-547,0-1 1,3-1 0,3 0 0,1 0 0,-3 0 0,-3 2-50,0 0 0,-4 1 0,2 0 0,4-1 596,-3 2 0,5-1 0,3-1 0,0 0 0,0 0 0,-3 2 0,-5 0-19,1 0 1,-5 2 0,-1-1 0,5 0 18,2-1 0,5 0 0,2-2 0,0 1 0,-1 0 0,-5 2 0,5 0 0,-1 0 0,-5 2 0,-3 0 0,3 0 0,-1 0 0,7-2 0,4 0 0,-13 3 0,-12 2 0,-3 0 0,0 0 0,0 0 0,21-5 0,-22 5 376,-8-1 1,4-1 0,-15 0 0</inkml:trace>
  <inkml:trace contextRef="#ctx0" brushRef="#br0" timeOffset="42348">2356 3480 5734,'-25'-8'0,"-5"-3"0,28 5 0,27-3 0,-3 5 0,23 0 0,-27 4 0,25 9 0,-22-2 0,18 7 0,-28 5 0,-13 17 0,-3 4 0,4 1-653,-6 1 1,-3-3 652,3-17 0,-1 0 0,-2 4 0,2-6 0,-1 3 0</inkml:trace>
  <inkml:trace contextRef="#ctx0" brushRef="#br0" timeOffset="43318">518 1337 5734,'-5'9'0,"-3"10"0,2-4 0,-2 9 0,0 2 0,1 0 0,0 2 0,1 0 0,3-4 0,0 23 0,14 1 0,-4-10 0,10-1 0,-7-29 0,2-2 0,26-1 0,-18-5 0,20-1 0</inkml:trace>
  <inkml:trace contextRef="#ctx0" brushRef="#br0" timeOffset="52833">4777 2715 5734,'-11'-41'0,"3"13"0,1 4 0,4 15 0,0 1 0,0 8 0,2 31 0,0-8 0,0 15 0,0 13 0,1-7 0,-1 5 0,0-14 0,-1 6 0,1-2 0,-2 8 0,1-6 0,-1-1-582,0 2 0,1-4 582,1-20 0,-1 4 0,1 2 0,-1-1 0,1 1 0,1-11 0,2-17 1164,0-3-1164,4-27 0,1 6 0,0-1 0,4-15 0,-4 17 0,0 0 0,6-13 0,-8 24 0,6-13 0,8 25 0,0 5 0,8 4 0,11 17 0,-7 2 0,0 2 0,-9-10 0,0 1-251,9 10 1,-3-3 250,-10-9 0,18 13 0,8-4 0,-4 0 0,-4-10 0,-17-12 0,6-8 0,2-3 0,0 2 0,7-9 0,-4-2 0,-13 3 0,11-10 0,-13 9 0</inkml:trace>
  <inkml:trace contextRef="#ctx0" brushRef="#br0" timeOffset="53140">5874 2898 5734,'32'-4'0,"1"0"0,2-1 0,4-2 0,-5 1 0,-8 1 0,-2-1-1126,16-2 1,-2 0 1125,-5 1 0,-15 4 0,-2 0 0</inkml:trace>
  <inkml:trace contextRef="#ctx0" brushRef="#br0" timeOffset="53363">5998 3108 5734,'-10'9'0,"13"-2"0,5-1 0,10-4 0,4-2 0,10-3 0,0-1 0,0-1-468,1 0 0,-1 0 468,-11-1 0,-3 0-17,0 0 0,-2 0 0,0-1 1</inkml:trace>
  <inkml:trace contextRef="#ctx0" brushRef="#br0" timeOffset="54679">7436 2979 5734,'-14'-8'0,"0"2"0,-3-1 0,2 2 0,3 2 0,-26-4 0,12 4 0,-1 0 0,1-1 0,1 1-339,-3 1 1,4 0 338,0 1 0,-12 1 0,-1 1 0,-1 1 0,2-1 0,0 1 0,-8 4 0,18-2 0,-18 9 0,-1 3 0,12-3-259,-3 2 0,2 1 259,13-2 0,-10 21 0,1 5 0,7-8 0,6-2 0,-3 6 0,9-7 0,11-6 0,5 14 0,2-19 0,3 0 0,9 0 0,4-2 0,8 2 0,-8-3 0,3-4 0,0-11 0,-1-4 0,-3-1 0,22-16 0,-33 7 0,-1-21 0,-2-4 0,-3 11 320,0-6 0,-3 1-320,-4 16 0,-4 1 0,-23-9 0,15 12 555,-20-3-555,22 15 0,4-1 0,2 3 0</inkml:trace>
  <inkml:trace contextRef="#ctx0" brushRef="#br0" timeOffset="55233">8092 2859 5734,'-40'21'0,"-3"1"0,3 1 0,4 4 0,-7 7 0,6-3-1639,10-7 1,0 1 1055,-8 8 1,-4 4 0,9-4 582,9 8 540,10-14 1,3 2-541,6 8 0,2 1 0,-1-7 0,5 1 0,15 7 0,10 3 0,0-8 0,-4-14 0,1-3 0,2 6 0,3 1 0,-2-7 0,12-13 0</inkml:trace>
  <inkml:trace contextRef="#ctx0" brushRef="#br0" timeOffset="70643">8391 3108 5734,'-10'3'0,"-13"21"0,5 10 0,-4 6 0,6 0 0,7-3 0,3-9 0,0 19 0,16-10 0,3 0 0,3 8-1420,2-9 1,3-5 1419,5-13 0,2-3 0,3-7 0,2-3 0,4 0 0,-6-3 0,-1-2-17,5-11 17,-10-1 0,6-8 0,-11-19 0,-4-5 0,-2 2 0,-1-4 0,-3 1 629,-15 13-629,-7 3 0,-7-4 0,2 3 0,-9-11 0,6 12 0,-5-4 0,-1 8 0,-7 11 0,1 6 0,-11-7 0,-2 12 0,2 4 0,22 5 0,-4 15 0,5 2 0,16-6 1412,6 27-1412,31-25 0,2-7 815,10-1-815,-7-17 0,-2-4 0,-5 0-461,2-2 1,-3 0 460,-13-2 0,-1-1 0,-2-2 0,-1 0 0</inkml:trace>
  <inkml:trace contextRef="#ctx0" brushRef="#br0" timeOffset="70907">8790 2745 5734,'2'-7'0,"24"-13"0,-9 9 0,20-10 0,-17 11 0,15-7 0,3-1 0,-2 1 0,0 0 0,-3 2 0,-15 8 0,-7 5 0</inkml:trace>
  <inkml:trace contextRef="#ctx0" brushRef="#br0" timeOffset="71108">9009 2678 5734,'-6'6'0,"0"20"0,3-10 0,-1 27 0,4-20 0,1 7 0,1 8 0,0-5 0,2 11-503,0 4 0,1-2 503,2-10 55,9 8 0,-2-16 1,9 1-1</inkml:trace>
  <inkml:trace contextRef="#ctx0" brushRef="#br0" timeOffset="71501">9204 3132 5734,'26'33'0,"0"1"0,-5-6 0,0-2 0,10 5 0,-5-5 0,5 6 0,-5-4 0,-8-8 0,0-1-1003,8 10 1,4 3-1,-8-6 1003,-7-5 889,-3-2-889,12 16 484,-9-24-484,6-8 0,-15-22 0,-2-15 0</inkml:trace>
  <inkml:trace contextRef="#ctx0" brushRef="#br0" timeOffset="71746">9619 3301 5734,'-5'-39'0,"-4"15"0,2 18 0,-21 37 0,-5 13 0,7-9 0,6-9 0,-3 5 0,1 0 0,3-1 0,1-1 0,2-3 0,-8 13 0,7-11 0,-2 4 0,2-4 0,-8 14 0,9-16 0,-3 7 0,11-22 0,2-17 0,1 5 0,3-17 0</inkml:trace>
  <inkml:trace contextRef="#ctx0" brushRef="#br0" timeOffset="72409">10019 3108 5734,'-1'13'0,"1"16"0,2 4 0,1-8 0,0 1 0,1 12 0,2 3 0,3-6 0,4 2 0,-2-5 0,5 11-873,0-2 1,-1-3 872,-7-18 406,4 6-406,-10-12 0,0 1 0,-25-23 0,-8-9 0,4 4-441,-4-5 1,0 1 440,11 4 0,-21-13 0,21 13 1207,-15-10-1207,22 14 0,6-14 0,4 11 0,6-11 0,16 13 0,-3 3 0,7-1 0,16 0 0,1 0 0,-2 0 0,6-3 0,10-4 0,-10 2 0,-8 0-11,5-2 0,-5-1 1,-25 6-1,-1-1 1</inkml:trace>
  <inkml:trace contextRef="#ctx0" brushRef="#br0" timeOffset="72874">10392 3032 5734,'15'-40'0,"-3"6"0,-10 33 0,-3 39 0,0-11 0,0 0 0,0 3 0,1 3 0,0 2 0,2 1 0,1-1 0,-2 1 0,0-1 0,2-7 0,-1-4 0,-1-6 0,7-9 0,2-4 0,4-8 0,17-20 0,-14 11 0,14-9 0,-3 8 0,-4 3 0,1 5 0,-1 3 0,0 2 0,7 8 0,-22 1 0,-2 36 0,-5-23 0,-3 28 0,-14-24 0,-4-4 0,-9-3 0,8 2 0,-1-3 0,-16-23 0,21-1 0,-9-6 0,12 4 0,-14-23 0,13 14 0,-9-15 0,19 20 0</inkml:trace>
  <inkml:trace contextRef="#ctx0" brushRef="#br0" timeOffset="73188">10813 2733 5734,'19'4'0,"21"18"0,3 7 0,-4-1 0,-8-1 0,9 8 0,-1 2 0,-8-6-1639,-9-6 1,-3 1 1212,8 4 1,2 3 0,-9 5 129,-16 0 1,-8 5 0,-4-1 0,2-5 295,2-1 0,-2 0 0,-3 5 0,-2 7 0,-3-1 0,-4-7 0,-5-10 0,-4-7 0,2 0 0,-1 4 0,0-1 0,-11 4 0,2-6 0,7-13 0,3-4 0</inkml:trace>
  <inkml:trace contextRef="#ctx0" brushRef="#br0" timeOffset="76796">4767 5120 5734,'2'-18'0,"1"1"0,-1 5 0,0 0 0,2-14 0,-1 10 0,0-10 0,-2 13 0,-1 16 0,3 39 0,0-11 0,7 2 0,4 5 0,0-6 0,5-1 0,1 3 0,5-6 0,2-24 0,0-5 0,2-2 0,4-7 0,-1-5 0,-10-7 0,0-21 0,-3-4 0,-4 7 0,-2 0 0,-3 0 0,-6-10 0,-3 24 0,-1-7 0,-4 31 0,0 15 0,0 16 0,2 5 0,-1 12-360,1-5 0,1 4 360,3-8 0,0 1 0,0-2-1261,0-1 1,-1 1 1260,2 0 0,-1 2 0,0 2 0,1 7 0,-1 1 0,0-5 0,-1-9 0,0-1 0,1 7 0,0 4 0,-2-10-293,-1-7 293,-2-5 0,-26 9 0,11-19 0,-20 4 0,8-34 0,3-9 0,4 7 253,-5-5 1,5-3-254,21-13 0,2 17 2598,6-19-2598,18 5 0,-1 16 0,4-1 0,-1 2 0,-2-3 0,1 0 0,3 5 0,-1-1 0,0 1 0</inkml:trace>
  <inkml:trace contextRef="#ctx0" brushRef="#br0" timeOffset="77029">5627 5058 5734,'-6'-11'0,"9"0"0,5 4 0,17-2 0,14-1 0,3 1 0,5-3-536,-3 2 1,-2 0 535,-14 4 0,-2 0 0,-2 0 0</inkml:trace>
  <inkml:trace contextRef="#ctx0" brushRef="#br0" timeOffset="77191">5706 5299 5734,'29'16'0,"-1"-3"0,-9-16 0,4-1 0,11-4 0,2-1 0,2 0 0,-2 0 0,-1-1 0,-12 4 0</inkml:trace>
  <inkml:trace contextRef="#ctx0" brushRef="#br0" timeOffset="81669">7079 5235 5734,'-21'-6'0,"7"3"0,-8-1 0,10 2 0,-3 0 0,1 0 0,-28-1 0,18 2 0,-1 0 0,-3 0 0,-21 2 0,13-1 0,-1 1 0,0 2 0,0 1 0,-12 1 0,13 5 0,3 2 0,4 1 0,2 6 0,-5 8 0,8-4 0,4 7-618,1 2 1,3 0 617,10-7 0,2 0 0,12 5 0,3 1 0,2-3 0,2 0 0,2-4 0,4-14 0,12-3 0,1-13 0,1-4 0,5 2-106,-7-5 1,-6-3 105,-19 1 0,-3-3 0,-2-1 0,-14-6 0,-4 0 0,0 1 603,-2 0 0,-3 1-603,-20 2 0,17 10 0,-18-7 0,28 12 0,-5 0 0,12 4 0,0 0 0</inkml:trace>
  <inkml:trace contextRef="#ctx0" brushRef="#br0" timeOffset="82135">7957 4825 5734,'-32'28'0,"-1"0"0,1 0 0,0 0 0,1 6 0,0 4 0,1 1 0,3-1 0,5-6-1445,2 5 1,3 1 1444,2-2 0,-1 5 0,2 1 0,5 0 0,9-4 0,6 1 0,1-1 0,-1-3 0,-2 13 0,3-1 0,2-10 0,3 4 0,1-2 0,3-8 0,8-4 0,2-6 0,-4-1 0,0-1 0,3-7 0,0 1 0</inkml:trace>
  <inkml:trace contextRef="#ctx0" brushRef="#br0" timeOffset="83108">8220 5075 5734,'-5'-6'0</inkml:trace>
  <inkml:trace contextRef="#ctx0" brushRef="#br0" timeOffset="83878">8909 3559 5734,'0'41'0,"0"-19"0,1 17 0,-1 1 0,0-15 0,0 4 0,1-1 0,-1-15 0,0 2 0,0-5 0,-2-1 0,0-1 0</inkml:trace>
  <inkml:trace contextRef="#ctx0" brushRef="#br0" timeOffset="84820">8328 5198 5734,'-10'-10'0,"0"1"0,1 4 0,0 5 0,-19 20 0,12-3 0,-12 16 0,16 3 0,5 2 0,1 7 0,12-8 0,6 7 0,1-9 0,10-1 0,7-19 0,11-2 0,-8-8 0,3-15 0,-11-10 0,5-10 0,-2-2 0,-6 5 0,0-18-775,-7 6 1,0-6-1,-7 7 775,-15 4-802,-15-6 0,-5 3 802,1 8 0,0 2 0,-3 4 0,-8 16 0,6 8 0,-4 1 0,4 17 0,18-6 0,-5 9 0,13-8 1853,4 7-1853,2-5 0,12 6 0,4-2 0,0-5 1621,22 13-1621,-22-25 0,32-11 0,-24 3 0,6-3 0,-2-2 0,-11 2 0,8-4 0</inkml:trace>
  <inkml:trace contextRef="#ctx0" brushRef="#br0" timeOffset="85304">8686 5472 5734,'13'-15'0,"-7"8"0,20-8 0,-11 11 0,18 20 0,-17-6 0,7 17 0,-23 5 0,-6 0 0,2 1 0,-1 1 0,-1 2 0,-3-3 0,1-3 0,0 0 0,-3 9 0,0-3 0,6-18 0,-3 13 0,12-23 0,5-3 0,4-3 0,3-4 0,-3-1 0,35-11 0,-23 5-394,1 0 1,-1 0 393,-4 1 0,16-13 0,0-5 0,-2-1 0,-10 1 0</inkml:trace>
  <inkml:trace contextRef="#ctx0" brushRef="#br0" timeOffset="85653">8811 4792 5734,'24'-24'0,"-10"9"0,24-5-1372,-15 11 1372,2 1 0,1 0 436,1 0-436,11-3 0,1 1 0,-5 0-112,3 1 1,-5 1-1,-19 4 1,-2 1-1</inkml:trace>
  <inkml:trace contextRef="#ctx0" brushRef="#br0" timeOffset="85899">9020 4738 5734,'-5'6'0,"4"43"0,1-22-265,1 4 0,2 1 265,2 10 0,1 6 0,0-3 0,1 1 0,-3-21 0,-1-1-340,2 12 0,0-5 340,-3-15 0,0-2 72,0 4 0,-5-13 0,-1 1 0</inkml:trace>
  <inkml:trace contextRef="#ctx0" brushRef="#br0" timeOffset="86838">9409 4953 5734,'4'-7'0,"-4"45"0,2-17-1544,-3 16 0,-1 4 1544,2 0 0,0-6 0,0 6 0,0-4 0,0-9 0,0 0 0,0 21 0,0-3 0,0-10 0,-1-1 0,1-1 0,0-1 0,-1 0 0,0-3 909,-1-7-909,15-44 0,10-11 0,2-4 0,-11 7 0,1-1 248,12-15 1,-2 7-249,-12 21 0,1 6 0,15 29 0,-12-3 0,5 17 0,-1 2 0,-5-8 429,-1-2 0,0-2-429,-3-4 0,0-2 0,18 9 0,-12-13-380,21 5 380,-22-16 0,24-8 0,-22 2 0,16-8 0,-18 3 0,2-6 0,-4 3 0,-3-2 0</inkml:trace>
  <inkml:trace contextRef="#ctx0" brushRef="#br0" timeOffset="87178">9996 4751 5734,'24'22'0,"0"1"0,5 5 0,-4-3 0,-6-7 0,-1 3-820,6 9 1,5 8 0,0 2 0,-7-4 700,-4 6 1,-4 0 118,1-5 0,1 2 0,-5 0 0,-5-3 0,-4 0 0,-1-3 0,-1-2 0,-1 2 0,-1 2 0,-1 6 0,0 0 0,0-5-615,0-2 1,-1-1 614,0 6 0,-1 3 0,1-8 0,0 2 325,-2-6 0,-3 1-325,-7 6 0,7-12 0,-3-1 0,-6-6 0</inkml:trace>
  <inkml:trace contextRef="#ctx0" brushRef="#br0" timeOffset="91440">3313 6915 5734,'9'4'0,"-5"10"0,-2 19 0,-5 3 0,-5 0 0,-2 9 0,-2 3 0,3-7 0,-2 3 0,1 2 0,-1-1 0,1-3-820,0-2 1,1-2 0,0 0 0,-1 1 223,-2 11 0,-1 4 0,2-5 0,3-15 596,5-15 1409,0-2-1409,0-1 860,0-3-860,10 13 0,-1-15 0,9 9 0,1-17 3276,-3-1-3160,36-5-116,-25 0 0,-1 0 0,3-2 0,9-7 0,-3 1 0,3-1-599,0-1 1,-2 0 598,-10 5 0,-3-1 0,1 1 0</inkml:trace>
  <inkml:trace contextRef="#ctx0" brushRef="#br0" timeOffset="92424">3791 7613 5734,'-4'1'0,"2"24"0,2-8 0,6 25 0,15-2 0,-8-14-505,11 8 505,-15-26 124,16-4-124,-14-5 0,13-6 0,-22-21 0,-6-4 0,2 2 0,-3-7 0,-5-4 0,-5 12 0,-2 3 0,-8-8 0,1 16 0,0 9 0,8 13 381,-4 28-381,36 1 0,-4-5 0,27 1 0,-8-28 0,2-5 0,8 2-619,-8-5 1,-3-2 618,-9-6 0,1-18 0,-2-5 0,-1 1 0,-1-1 0,-4-3 0,-12 2 0,-4 4 0,2 0-339,-2 1 0,-1 3 339,0 18 0,-8 3 0,4 8 1143,-5 6-1143,4 15 0,6 5 0,2 4 0,2 21 0,0-19 0,2 1 0,6 14 0,2-5 0,-3-8 386,1 1 0,-2-2-386,-5-10 0,-2-8 0,-3 7 0,-2-11 0,-1 0 0,6-3 0,3-4 0,5-4 0,9-13 0,2-5 0,1-2 0,5-6 0,1-6 0,-10 2 0,-1-4 0,-1 4 0,0 2 0,0 0-501,-1-3 1,0-2 0,-4 7 500,-3 5-185,-7-22 185,-2 25 0,-18-16 0,-11 41 0,4-2 0,-3 19 0,26 17 0,3-10 665,13 15-665,3-21 0,15 11 0,-7-11 0,0-1 0,-4-3 0,0 0 100,3 1 0,0 0-100,10 11 0,-12-12 0,6 8 0,-12-11 0,-4-3 0,-2 25 0,-7-23 0,-6 17 0,-9-20 0,-26 5 0,15-6 419,-16 1-419,26-9-40,-14-4 0,16-1 0,-10-3 0</inkml:trace>
  <inkml:trace contextRef="#ctx0" brushRef="#br0" timeOffset="92640">4778 7398 5734,'14'-8'0,"12"-5"0,-13 7 0,27-7 0,3-1 0,-8 3-1350,6-1 0,-2 0 1350,-11 3-105,-2 2 1,0-1 0,2 0 0,18-5 0</inkml:trace>
  <inkml:trace contextRef="#ctx0" brushRef="#br0" timeOffset="92861">4960 7536 5734,'-15'14'0,"20"3"0,3-12 0,32-3 0,11-4 0,-15-3 0,0 0 0,11-1 0,0 0-297,-12-1 0,-7 1 1,-11 1-1,5-3 0</inkml:trace>
  <inkml:trace contextRef="#ctx0" brushRef="#br0" timeOffset="94121">6204 6877 5734,'19'-12'0,"-2"2"0,-4 3 0,-6 29 0,-12 2 0,-3 3 0,3 0 0,-3 5-547,-4-1 1,-4 8 0,-4 4 0,-1 1 0,2-2 0,3-8 428,0 0 1,3-4 0,-3 3 117,-2 7 0,-4 6 0,-1 2 0,3-4 0,4-10 0,-5 11 0,7-14 764,3-8-764,-3 10 0,5-6 0,25 8 0,-2-22-312,23-1 312,-15-10 2744,15-1-2744,-9-1 0,1 0 0,20-1-660,-19 0 1,-1 0 659,2 0 0,13 0 0,3-1 0,-14 1 0,0 0 0,12-1 0,-2-1 43,-6-1-43,-27-3 0,-5 0 0,0-2 0</inkml:trace>
  <inkml:trace contextRef="#ctx0" brushRef="#br0" timeOffset="94649">7313 6897 5734,'-27'35'0,"0"-1"0,-1 0 0,1 1 0,0-1 0,-5 5 0,1-1 0,2 0 0,6-2 0,7 0 0,4 0 0,2-2-1639,0 10 1,2 0 1078,1-10 0,2 1 1,2-2 559,4 2 0,3-2 632,4 1 0,4 0-632,3-5 0,5 0 0,-1-1 0,6 7 0,1-3 0,6 2 0,-1-6 0,9-10 0</inkml:trace>
  <inkml:trace contextRef="#ctx0" brushRef="#br0" timeOffset="101285">7536 7241 5734,'1'3'0,"-2"2"0,3 40 0,-1-22-958,1 22 958,0-27 77,3 6 1,2 1-78,4 6 0,-4-7 0,2 0 194,10 1-194,19-20 0,3-4 0,-6 4 0,6-4 0,-2-8 0,-8-25 0,-8-8 0,-7 6 0,-1-1-383,-7 10 1,-1 0 382,-1-23 0,-4 12 0,-2 10 0,0-1 0,0-7 0,-2-10 108,2 34-108,-1 0 0,-3 8 0,1 2 0,-4 14 0,1 25 0,3-10 321,1 20-321,2-21 0,2-5 0,1 7-514,0 3 1,1 11 0,1 5 0,0 2 0,0-3 0,-1-9 513,-1 0 0,0-5 0,1 4-164,-1 2 0,2 7 0,0 3 0,0-2 0,-2-5 0,-1-12 164,-1 11 0,-5-12 0,-2 0 0,-1 8 0,-9 6 0,-26-36 0,6-12 0,10 1 0,0-4 0,6-11 0,5-3 0,1-5 0,18-21 0,6-2 0,4 12-174,3-4 1,2 2 173,-1 14 0,1 1 0,3 2 0,6-3 0,-3 2 0,10-12 0,-7 11 0,7-6 0,0 0 0,-7 6 0,10-6 0,-1 1 0,-1 1 0,-12 12 0,-1 1 0</inkml:trace>
  <inkml:trace contextRef="#ctx0" brushRef="#br0" timeOffset="103104">8227 6874 5734,'29'34'0,"0"1"0,-1-1 0,1 1 0,-7-7 0,-2-1 0,3 5 0,0-1 0,5 6 0,2 4 0,2 1 0,-2-1 0,-3-3 0,-4-5-1093,0 2 1,-4-4 0,0 2 508,2 2 0,1 3 0,-2-1 1,-6-6 583,-1 10 441,-10-8 0,-5 7 0,-7 1-441,-13-2 0,-11 1 0,-2 0 0,6 0-14,8 5 0,4-1 1,-6-2 13,-4-10 0,-6 0 0,-2-2 0,3-3 0,7-8 0,-11 3 0,14-9 0,-1-1 0</inkml:trace>
  <inkml:trace contextRef="#ctx0" brushRef="#br0" timeOffset="106163">11513 3054 5734,'-1'9'0,"2"25"0,-1-3-1316,1 15 1316,0-26 0,-1 7 0,0 2 0,1 6-495,-2-5 0,1 1 495,-1 0-760,-1 7 1,-1 9-1,1-5 760,0-12 0,0 2 0,0 2 0,-1 7 0,0 1 0,1-3-383,-1 4 0,0-1 0,1-3 383,-1 6 0,0 0 0,0-5 0,1 3 0,-1-2 0,1-5 0,-1-1 0,1-2 0,0 0 0,-1 1 0,1-2 0,0 3 0,0 3 0,-1 5 0,0 5 0,0 0 0,1-6 0,0 1 0,0 2 0,0-10 0,0 5 0,0 4 0,0 2 0,0 1 0,0-1 0,0 3 0,1 2 0,-1 1 0,0-1 0,1-2 0,-1-3 0,1 3 0,-1-4 0,0 0 0,1 4 0,-1-4 0,0 6 0,1 2 0,-1-3 0,0-6 0,1-9 0,-1-6 0,0-2 0,0 12 0,-1 9 0,0 1 0,1-6 0,-1 0 0,1 0 0,0-3 0,-1 6 0,1 1 0,0-3 0,-1 3 0,1-2 0,1-4 0,-1-7 0,0 1 0,1 5 0,-2 4 0,1 0 0,0-4 0,-1 1 0,0 1 0,1-4 0,-1 3 0,-1-1 0,1 0 0,0 9 0,0-1 0,0 0 0,-1 1 0,0 0 0,0-9 0,1 1 0,0-5 0,-1 6 0,1-5 0,0-7 0,1 0 0,-2 7 0,1 5 0,0-7 0,-1 5 0,0 4 0,-1 11 0,1-7 0,1-15 0,0 0 0,-1 15 0,-1 6 0,1-10 0,1-9 0,1-3 0,-1 6 0,0-4 0,-1 15 0,2-17 0,-1 3 0,1-1 0,-1 11 0,1-5 0,0-1 675,0 1 1,0 0-676,1 10 0,0-27 0,2 6 0,-4-7 0,-6-21 0,-12-34 0,-1-12 0,9 20 0,-1-1 257,-5-17 0,-1-7 0,3 6-257,6 17 0,2 1 0,-3-8 0,-1 0 0,2 5 0,0-1 0,-3-9 0,-1 0 0,4 12 0,1 2 0,-1-5 0,0 3 1780,-2-3-1780,16 50 0,6 12 0,-1-4 0,3 6 0,1-1 0,3 5 0,1 1 0,-3-7-1013,-1-2 0,-1-1 1013,4 7 0,1 4 0,-1-2-303,4 5 1,-2-3 302,-6-14 0,1-1 0,5 13 0,-2-2 1258,-1-8-1258,4 8 0,-9-19 0,8 14 0,12-37 0,-9-6 1003,-1 0 1,4-6-1004,0-7 0,3-8 0,2-5 0,-2 2 0,-3 6-1181,4-4 0,0-1 1181,-4 5 0,4-5 0,1-1 0,-1 1 0,-4 5 0,4-3 0,-1 2-691,-3 2 1,1-1 0,-1 1 690,5-5 0,-2 1-52,4-5 1,-4 5 51,-13 15 0,4-4 0,0-2 0,-1 3 436,4-7 1,0 2-437,-10 13 0,-4-3 0,-12 14 0</inkml:trace>
  <inkml:trace contextRef="#ctx0" brushRef="#br0" timeOffset="119521">1491 3668 5734,'-1'23'0,"1"-3"0,5 11 0,1 3 0,2 1-1639,1 7 1,2 0 1538,0-5 100,3-1 0,5 8 0,-2-7 0,-7-12 0,2-1-96,5 7 1,6 8 0,0-2 0,-2-7 95,-2-10 0,0-2 0,8 12 0,3-1 0,13-4 0,-3-6 0,-4-3 392,-1 0 1,3-1-393,-6-9 0,-3-3 0,3 2-328,-1-2 1,-1-1 327,-6-2 0,1-2 0,12-3 0,1 0 0,3-2 0,3 0 0,1-1 732,-18 1 0,-1-1-732,18-9 0,0-2 0,-12 6 0,-1-1 36,-2-3 1,3-2 0,-5 2-37,9-11 0,-8 5 0,4-5 0,-3 4 0,-8 6 0,0 0 0,6-5 0,3-3 0,-5 4 0,3-4 0,0 1 0,-1-1 0,-2 2 0,-5 4 0,0 1 0,-5 3 0,6-7 0,2-3 0,6-8 0,-4 4 0,2-1 0,-4 5 0,-2 3 0,5-6 811,7-8-811,-12 15 0,-2 1 0,0 1 0,0-1 0,3-2 0,-3 6 0,-1 0 0,12-8 0,-10 7 0,0 0 0,9-5 971,-14 11-971,3-2 0,-2 1 0,-4 4 0,11-7 0,2-1 0,6-3 0,-7 4 0,0 1 0,6-1 0,5-1 0,-12 6 0,7-4 0,-17 8 272,-4 2-272,-9-2 0,-41 6 0,14 0 0,2 2 0,-3 0 0,-2 0 0,3 0 0,1 0 0,-4-1 0,1 1 0,7 1 0,2-1 0,16 3 0,8-2 0,24 2 0,13-5 0,2 0 0,-2 0-601,2 0 1,-3-1 600,-24 2-492,23 6 492,-21 0 0,16 6 0,-26-1 0,5 28 0,-5-16-468,3 21 468,-7-24 0,0 0 1018,0 15-1018,0-13 0,0 10 0,-2-18 523,-1-2-523,4 16 0,-1-15 0,3 13 0</inkml:trace>
  <inkml:trace contextRef="#ctx0" brushRef="#br0" timeOffset="120256">5564 3244 5734,'8'45'0,"0"-9"0,1-5 0,1 2 0,-2-8 0,1 2 0,5 15 0,-1-1 0,2 3 0,-2-7 0,-8-23 0,-1-5 0,-1-1 0</inkml:trace>
  <inkml:trace contextRef="#ctx0" brushRef="#br0" timeOffset="121418">10221 5471 5734,'-11'-2'0,"-1"0"0,-3 1 0,1 1 0,2 2 0,1 12 0,5 18 0,1 15 0,1-5 0,1-8 0,0 0-259,-1 10 1,0 5-1,2-8 259,3 8 0,0-24 0,1 6-113,-2-13 113,1-1 0,0 17 0,-8-32 0,2 16 0,-9-33 0</inkml:trace>
  <inkml:trace contextRef="#ctx0" brushRef="#br0" timeOffset="126378">2657 2841 5734,'16'1'0,"0"0"0,10 4 0,6 3 0,1 0 0,5 7 0,-1 0 0,-10-2 0,8 5 0,3 5 0,-6 6 0,-4 1 0,-8-11 0,0 0-668,10 13 1,-3-1 667,-11-10 0,1 2 0,7 11 0,-9-10 0,1 0 0,9 15 0,1 4 0,-2 0 0,-5-10-595,-1 0 0,-1-2 595,-6-7 0,11 21 0,-8-14 0,-4-10 0,1 4 0,5 11 0,-1-2 0,1 2 0,0-2 0,-1 1 0,-4-10 0,-1-4 0,3 9 0,7 15 0,-9-22 0,1 5 0,1 4 0,-1-5 0,-1 0 0,3 4 0,-1 1 0,-2-6 0,-1-3 856,-2-3-856,2 5 0,-3-8 0,3 7 0,0 0 0,-1 2 0,2-1 0,-1 0 0,-2-5 0,5 12 0,2 4 0,3 4 0,3 6 0,0-2 0,-5-14 0,-2-6 0,2 1 0,1-5 0,1-2 0,8 13 615,9 4-615,-21-24 0,22 16 0,-14-11 0,11 9 322,-20-17-322,3 3 0,-6-4 0,4-4 732,-14-11-732,-15-39 0,-3 9-267,6 10 1,0 2 266,-5-5 0,4 9 0,0 2 0,-2-3 0,1 1 0,0 1 0,5 9 0,-8-13 0,8 13 0,-3-5 0,14 23 0,1-1 0,14 22 0,-4-10 0,9 9 0,1 0 0,2 0-372,-2-2 1,0 0 371,-2-4 0,6 6 0,1 1 0,-1-1 0,0 0 0,-2-2 0,-10-8-695,15 16 695,-15-16 0,10 12 0,-19-21 0,-1 1 0,-15 17 0,-1-9-488,-16 5 0,-17 6 0,-2 1 0,9-7 488,11-6 0,0-1-42,-5 3 0,-10 4 0,-2 2 0,5-4 1,11-6 41,6-3 0,-22 5 0,37-22 0,5-2 0,2-4 0</inkml:trace>
  <inkml:trace contextRef="#ctx0" brushRef="#br0" timeOffset="128409">1369 4595 5734,'3'44'0,"-1"-3"0,0-21 0,3 15 0,1 2 0,0 0-342,0 1 0,1 0 342,1-1 111,-3-13 1,1 2-112,5 21 0,-2-6 28,-4-19 0,-1-23 1,1-2-1</inkml:trace>
  <inkml:trace contextRef="#ctx0" brushRef="#br0" timeOffset="128798">1517 4763 5734,'3'-27'0,"-1"6"0,7 25 0,7 28 0,0 1-708,-6-9 1,0 1 707,1 2-163,4 10 0,1 2 163,1 7 0,-2-10 0,-1-1 0,-5-11 0,-11 1 0,-3-16 0,-10 6 0,0-19 1002,-2 0-1002,-1-1 0,-15-4 0,16 5 739,-16-6-739,18 5 0,1-1 0,10-5 0,33-13 0,-9 8 0,20-8 0,-15 11 0,-2 1 0,0 0-307,2-1 0,-2 1 307,-8 3 0,-2-1 0,0 0 0</inkml:trace>
  <inkml:trace contextRef="#ctx0" brushRef="#br0" timeOffset="128983">1815 4883 5734,'17'-6'0,"-1"0"0,14-6 0,-10 4 0,11-5 0,-8 1 0,14-8 0,-11 5 0,7-3 0</inkml:trace>
  <inkml:trace contextRef="#ctx0" brushRef="#br0" timeOffset="130609">2153 4735 5734,'8'22'0,"0"-3"0,5 4 0,-5-10 0,6 9 0,-7-10 0,-2-10 0,-1-20 0,-2 3 0,-1-16 0,-2-4 0,0 8 0,-1-12 0,1 18 0,0 8 0,-1 5 0,0-2 0,-9-19 0,-1-3 0,3 6 0,-3-6 0,-1 1 0,3 9 0,3 10 0,-2-7 0,2 7 0,-1 17 0,2-3 0,1 27 0,5-9 0,3 16 0,2 2 0,0-4 0,0-1 0,3 2 0,9-3 0,2-5 0,-2-3 0,1 2 0,4-5 0,17-25 0,-19 1 0,9-7 0,0-1 0,-11 1 0,12-7 0,-19 11 0,-2 1 0,0 1 0,0 1 0,-1-1 0,-6 6 0,-8 12 0,-11 33 0,6-18 0,1 14 0,29-38 0,-10-3 0,15-5 0,1-31 0,-14 20 0,13-3 0,-17 27 0,0 9 0,20-16 0,-14-6 0,17-9 0,-22 12 0,2 34 0,-7-11-772,0 27 772,-2-24 0,0 5 0,0 0 0,0 0 0,0-2 0,0-1 0,-3 0 0,-6-17 0,-12-1 0,0-19 0,-2-3 0,21-13 0,10 7 0,6-9 0,3 1 0,0 0 0,-3 2 0,3-18 0,-3-1 0,-10 16 386,-2 1 0,-1 0-386,-4 5 0,-8-2 0,0 5 0,-13 5 0,20 11 0,2-2 0,14 0 0,0-4 0,-6 3 0,8-4 0,-6 3 0,13-1 0,-9 8 0,3 2 0,8 11 0,-13-5 0,20 15 0,-14 3 0,0-4 0,-7 2 0,-10-15 0,0 1 0</inkml:trace>
  <inkml:trace contextRef="#ctx0" brushRef="#br0" timeOffset="131377">3805 3924 5734,'0'18'0,"1"13"0,2 1 0,0-3-824,0 3 1,2-1 823,1-11 517,8 10-517,0-7 0,3 2 270,11-17-270,-3-46 0,-1 17 0,-14-4 0,-5-2 0,-7-1 0,-2 8 860,-1-5-860,-3 5 0,-17-6 0,9 10 0,-28 3 0,28 14 0,-13 4 0,18 0 0</inkml:trace>
  <inkml:trace contextRef="#ctx0" brushRef="#br0" timeOffset="131700">4002 3821 5734,'5'17'0,"0"16"0,-2 4 0,-1-4-588,1 6 0,-1-1 588,2-8 0,1 10 0,1 1 0,-2-5 0,3 5 0,-2-3 0,-3-23 0,1 4 94,-2-8 0,-1-12 0,-1-3 0</inkml:trace>
  <inkml:trace contextRef="#ctx0" brushRef="#br0" timeOffset="132094">4091 3960 5734,'3'5'0,"-1"-1"0,4 24 0,1 1 0,1 1 0,0 7-340,1-1 1,0-2 339,-4-12 0,6 20 0,-7-25 0,3 11 165,-11-32-165,2-2 0,-6-12 0,4 0 0,-2-13 0,1-3 0,1-6-513,0 6 1,0 1 512,2 4 0,7-1 0,1 0 0,0 6 0,1-5 0,2 4 460,1 18-460,26-1 0,-18 4 0,19 2 0,-8 13 0,-18-1 0,9 7 0,-50 15 0,14-18-95,-24 15 0,24-21 0,1-1 0</inkml:trace>
  <inkml:trace contextRef="#ctx0" brushRef="#br0" timeOffset="144097">7386 8447 5734,'7'29'0,"-1"0"0,2 9-820,-2-5 1,2 9 0,-1 1 0,0-7-373,-1-4 0,0 0 1192,1 11 0,2 5 0,-1-4 524,0-11 1,1-3-525,-1 0 0,1 1 0,4 7 0,2 4 0,-2-4 0,-2-5 0,1-2 454,4 13 0,2 2-454,-5-11 0,0 0 0,-2-4 0,-2-7 0,0 0-112,3 8 1,0 4 0,-1-5 111,4 7 3073,-5-11-3073,2 2 0,0 0 0,0-4 221,-1-1 0,2 0-221,11 6 0,6-1 0,-1-1 0,-6-15 0,1-2 0,7-1 0,11 3 0,6-9 0,2-2 0,-3-1 0,-14 0 0,10 0 0,3-1 0,-3 1 0,-7-1-1181,1 0 1,-2 1 1180,12-1 0,6 0 0,-5 0 0,-7 2 0,-4 0-777,-6 0 1,0-1 776,8 1 0,3 0-202,-1 0 1,4-1 201,-9 0 0,5 0 0,0-1 0,-3 1-298,1-1 0,-3 1 0,4-1 298,3 0 0,4 0 0,2 0 0,-2-1 0,-4 1 0,0-1 0,-1 0 0,-2 1 0,0-1 0,-1 1 0,4-1 0,2 1 0,6 0 0,2 0 0,-2 1 0,-7-1 0,-4 0 0,-4 1 0,2-1 0,4 1 0,3 0 0,3-1 0,0 0 0,-2 0 0,3-1 0,0-1 0,-2 0 0,-5 1 0,1 0 0,-5 0 0,5 0 0,-1-1 0,5-1 0,2 1 0,-2-1 0,-5 1 53,0-1 1,-3 0 0,1 0-54,2 1 0,3 0 0,0-1 0,-3 1-54,2 0 0,-2-1 1,0 1 53,2 0 0,0 0 0,-7 1 0,13 0 0,-15 1 0,3-1 0,10 1 0,2 0 0,-13-1 0,0 1 0,0-1 280,-3 1 0,-1-1 0,1 1-280,13 0 0,4-1 0,-14 2 0,4 0 0,3 0 0,-2 0 0,-5-1-280,1 1 0,-4-1 0,4 1 280,10 0 0,6 1 0,-2-1 0,-12 1 0,9-1 625,-18 1 1,5 0-626,-1-1 0,6 2 0,3-1 0,-2 0 0,-3 1 0,0 0 0,1 0 0,1-1-313,8 1 0,2 1 0,-1-1 1,-5 0 312,-5 0 0,-4 0 0,-3 0 0,2 0 0,-6-1 0,-3-1 0,4 2 0,3-1 0,-12-1 2021,16 1-2021,-20-1 0,21 0 0,-16-1 3233,12 0-3233,-2 0 0,12-2 0,-10 0 480,5-1-480,-24 1 0,12-2 0,3-1 0,-3 1 0,14-3 0,-1-1 0,-18 4 0,16-5 0,-20-2 0,-8 5 0,3-6 0,-8 6 0,2-4 0,2-6 0,-2 3 0,1-4 0,-5 6 0,1-1 0,2-20 0,-1-4 0,-1 6 0,-2 1 0,1-11 0,-2 2 0,0 12 0,-1 0 0,-1-4 0,0-9 0,0-1 0,-1 7-329,0 0 1,-1 0 328,0 1 0,-1 1 0,-2-7 0,2 5 0,-4-14-794,2 9 1,-1-11-1,-1 0 1,2 9 793,1 10 0,1 2 0,-3-15 0,0-6 0,-1 2-635,1 5 1,-1 2 0,1 3 634,0-2 0,0 0 0,-1 2 0,1-2 0,-1 1 0,-3-13 0,0 4 0,5 21 0,0-1 0,0-2 1,-2-5 0,1 0-1,-1-10 0,1-2 0,0 6 1028,2 8 0,-1-1-1028,1-2 0,-2-7 0,1-4 0,-1 3 0,2 5 0,-2-11 0,1 3 0,1 7 0,0-2 0,0-2 0,0-3 0,1-4 0,0 1 0,1 6-288,0 0 1,1-1 287,0-1 0,-1-7 0,0 0 0,1 8 0,1-2 0,0 4 0,1 2 0,-1-1 0,1 2 0,-1-2 0,1 3 0,-1-4 0,1 1 0,0 8 0,-1-1 0,0-2-495,1-13 1,-1-3 0,0 9 494,1 15 0,-1 2 0,1-9 0,-1-5 0,1 1 0,0 3 0,0 0 0,0 4 0,0-18 0,0 18 0,0-4 0,1 2 0,-2-8 0,1 5 0,1-3 225,-1 3 1,0-3-226,1-2 0,0 4 0,1-4 1049,-1 2 1,1-1-1050,1-2 0,-1 8 0,1-1 0,-1 10 0,0 0 1345,0-6 1,0-2-1346,1-9 0,-1 2 0,0 2 0,0-6 0,0-9 0,0 9 0,-1 5-245,0-8 1,1-1 244,-1 13 0,0 2 0,0-1 0,0 8 0,0-2 0,1-5 0,-1-3 0,1 5 0,0-17 0,1 1 0,-1-4 0,0 8 0,0 2 0,0 6 0,-1 1 63,1-6 0,-1 3-63,0 1 0,0 3 0,0-1 0,0 7 0,0 0 0,1-7 0,-1 2 0,0 0 0,1 1 0,-1 0 0,0-1 0,1 1 0,-1-7 0,1 7 0,-1 0-427,0 0 1,0 2 426,0 9 4,0-9-4,0 8 0,1-16 0,-1 11 0,1-1 155,-1-3 1,0-1-156,1-11 0,0 0 0,-1 17 0,0 0 0,0-19 0,0 4 0,0 13 0,-1-5 0,1 1 0,0 9 884,-1 0-884,1-4 0,-1 0 0,1 4 510,0-23-510,-1 25 0,1-1 0,0-24 0,-1 19-379,1-11 379,-1 23 0,1 0 0,0-22 0,-1 16 0,1-24 0,-1 27 0,1-12 0,-1 13 0,0-5 0,0-16 0,1 19 0,0-14 0,-1-1 0,1 12 0,0-26 0,-1 32 0,2-4 0,10 10 0,34 7 0,7 4 0,-3-1-560,-13 3 0,4 0 1,-7 0 559,-3-2 0,8 1 0,1-1 0,0-1-597,4 1 1,-3-1 596,-16 0-307,2-1 0,-1 0 307,-3 1 0,15-2 0,-21 2 1603,6-1-1603,-3 0 1361,1 0-1361,-7-1 901,-4-6-901,-11-8 0,-2 0 0,-20-12 0,-5 0 0,6 5 0,-3-1 0,-2-1 0,6 8 0,2 2 0,-1-1 0,-2 0 0,1 0 0,5 4 0,-1 0 0,16 15 0,17 10 0,7 4 0,3 0 0,10 6 0,-12-10 0,0 0 0,3 2 0,-3 0 0,1-1 0,6 8 0,-4 1 0,-16-7-247,8 15 247,-18-14 0,-7 20 0,-5-1 0,-4 8 0,-5-2 0,7-17 0,-2 2 0,-1 1 0,3-6 0,-10 18 0,4-13 0,8-15 0,-11 12 0,11-19 0,0 0 0</inkml:trace>
  <inkml:trace contextRef="#ctx0" brushRef="#br0" timeOffset="176993">15628 2166 5734,'9'20'0,"2"-1"0,16 20 0,-7-12 0,4 4 0,0 2 0,-2-1 0,3 6 0,-3 1 0,-7-11 0,-4-5 0,-1 1 0,-2 18 0,-4-20 0,-6 17 0,-4 2 0,-10-9 0,-5-2 0,-7 4 0,0-7 0,-2-14 0,-2-3 0,-5 13 0,-1-7 0,9-21 0,4-5 0,9-1 0,-6-12 0,1-1 0,7 5 0,-2-5 0,3 1 0,7 10 0,-1-21 0,6 13 0,0-8 0,24-10 0,-11 23-341,17-16 341,-16 23 0,30-12 0,-21 11 0,8-3 0,2 1 0,7 0 0,-2 1 0,-1 2 0,-24 6 0,3-2 0,-4 2 0</inkml:trace>
  <inkml:trace contextRef="#ctx0" brushRef="#br0" timeOffset="177648">16386 2188 5734,'6'5'0,"-24"37"0,6-13 0,-2-3 0,-1 6 0,1 1 0,0 5 0,2-6 0,-5 11 0,1-1 0,-2 9 0,6-11 0,8-6 0,-2 15 0,15-32 0,24-11 0,-10-2-737,18 1 737,-14-2 0,7-2 0,1 0 0,5 1 0,0-1 0,-2-1 0,-11 0 0,0 0 0,-2 0 0,-4-1 0,14-1 0,-24 0 0,-1-4 0,0-1 0</inkml:trace>
  <inkml:trace contextRef="#ctx0" brushRef="#br0" timeOffset="177999">15422 3270 5734,'3'17'0,"25"-9"0,17-3 0,-4-2 0,-11-1 0,3-2-469,3 0 1,9 1 0,8-1 0,2 0 0,0 0 0,-6 0 0,-9-1-327,-1 1 1,-7-1-1,7 1 795,-2-1 0,7 1 0,4-1 0,2 1 0,-1-1 0,-5 1 0,-5-1 31,6 1 1,-6-1-1,0 0 1,1 1-1,0-1 1,-2 0-1,2-1 1,1-1 0</inkml:trace>
  <inkml:trace contextRef="#ctx0" brushRef="#br0" timeOffset="178551">16076 3666 5734,'22'37'0,"0"1"0,-10-15 0,1 0 0,6 6 0,3 4 0,-1 1-1093,-1 7 1,-1 3 0,-2-3 1047,-3-9 1,-2-1 0,0 1 373,5 7 0,0 3 0,-7-1-329,-9-5 0,-5-1 0,-4-5 0,-20 10 0,-4-27 0,-11-4 0,6-4 0,12-5 0,0-5 182,-7-7 0,-4-5 0,14 0-182,17-1 0,5 5 0,18-11 0,6 0 0,-2 5 0,8-3 0,4-1 0,-4 9 0,-2 2 0,9-6 507,-10 7 0,-3 0-507,-10 5 0,0 0 0,-1 0 0</inkml:trace>
  <inkml:trace contextRef="#ctx0" brushRef="#br0" timeOffset="179019">16747 4026 5734,'-26'-9'0,"-9"38"0,22-6 0,1 0 0,4 5 0,12 15 0,5-1 0,1-3 0,0 3 0,5 0 0,5-19 0,6-9 0,20-15 0,3-5 0,-16 12 0,-1-2-698,15-18 1,-8-6 697,-21 1 0,-1-11 0,-19-10 0,-4-2 0,1-5 0,-5 6 0,-9 1 0,-17 10 0,-2 7 0,4 0 0,-1 10 0,-7 0 0,9 7 0,10 10 0,-4 5 0,6 5 0,21 4 0,2 5 0,40 4 0,-19-17 697,11-3 1,5-4-698,-6-8 0,-2-3 0,-3 3 0,-1-1 0,2-2 0,-1-1 0</inkml:trace>
  <inkml:trace contextRef="#ctx0" brushRef="#br0" timeOffset="179447">17229 4235 5734,'14'-8'0,"10"-1"0,-2 10 0,0 5 0,-10 9 0,-8 22 0,-4-8 0,0 8 0,-1-1 0,1-16 0,-3 27 0,2-28 0,0 16 0,2-22 0,9-6 0,2-1 0,23-11 0,4-5 0,-4 2 0,2-1 0,3-1 0,-2-4 0,-4 1 0,-2 0-182,3-1 1,-4 0 0,-18 5 0,-2-1 0</inkml:trace>
  <inkml:trace contextRef="#ctx0" brushRef="#br0" timeOffset="180402">17585 3089 5734,'-1'14'0,"1"-1"0,1 2 0,25 15 0,-10-13-769,22 8 769,-16-22 0,20-6 0,4-3 0,1-2 0,-18 3 0,4 0 0,3-5 0,4-4 0,4-6 0,3-2 0,-2 0 0,-5 4-1005,-2 2 1,-5 3 0,6-4 1004,-4 2 0,3-3 0,3-1 0,3 0 0,0 0 0,2 1 0,-3 4 0,4 0 0,2 0 0,0 1 0,0 0 0,-2 1 0,-3 0 0,-4 1-220,4-1 0,-7 1 0,2 1 0,7-3 220,-8 4 0,7-3 0,4 0 0,3 0 0,3-2 0,-1 1 0,0 0 0,-3 1 0,-4 1 0,-6 1 0,-7 2-358,9-1 1,-10 1 0,5 0 357,2-1 0,7 0 0,0-1 0,-1 0 0,-7 0 0,12-5 0,-10 2 0,2-1 0,-4 1 0,-4 0 543,-16 0-543,-10 3 0,-1-3 0,-11 4 0</inkml:trace>
  <inkml:trace contextRef="#ctx0" brushRef="#br0" timeOffset="185020">21607 1013 5734,'25'2'0,"0"1"0,1 1 0,1 1 0,3 6 0,0 10 0,2 7 0,-5-3 0,-5-5 0,-1 0-1093,9 8 1,4 4 0,-8-4 466,-1 9 626,-12-3 0,-1 8 0,-2-4 0,-2-9 0,-2 1 0,2 8 0,-1 5 0,-4-6 0,-12 7 1099,-3 0-1099,-7-10 0,-5 3 0,2-4 0,4-7 0,-2-3 0,-7 4 0,-6 1 0,6-11 0,-1-18 318,-5-18-318,22 2 0,2-10 0,0 0 0,1 3 0,-2-5 0,4 0 0,21-1 0,-7 10 2103,32-5-2103,-10 19 0,7-1 0,-5 1 0</inkml:trace>
  <inkml:trace contextRef="#ctx0" brushRef="#br0" timeOffset="185469">22667 1183 5734,'-3'40'0,"-1"0"0,5-13 0,-3-1 0,-14 13 0,-2-1 0,-2 3 0,5-10 0,-2 6 0,2-4 0,4-9 0,-1 0-673,-3 9 0,-2 4 0,4-8 673,4-7-134,-2 2 0,1-1 134,3-5 0,-7 15 0,40-12 0,-2-14 0,2-1 0,-1 3 0,1 0-112,5-6 1,-1-2 111,15-4 213,-8 0-213,12-2 0,-9-1 0,0 0 0,0 0 0,-4 0 0,-1 1 0</inkml:trace>
  <inkml:trace contextRef="#ctx0" brushRef="#br0" timeOffset="186346">23332 1269 5734,'-18'42'0,"-1"1"0,10-20 0,-1 1 0,-2 7 0,-2 5 0,3-5 0,1 11 0,6-11 0,1 5 0,1-3 0,1-2 0,1-1-962,0 18 1,1-3 961,4-10-18,12-5 0,-6-17 0,9 6 0</inkml:trace>
  <inkml:trace contextRef="#ctx0" brushRef="#br0" timeOffset="186845">23532 1515 5734,'2'-8'0,"-1"0"0</inkml:trace>
  <inkml:trace contextRef="#ctx0" brushRef="#br0" timeOffset="189044">23514 1541 5734,'-6'14'0,"-6"25"0,7-11 0,2 2 0,-2-4 0,2 0 0,6 11 0,4-3 0,3-9 0,15 15 0,18-28 0,-9-10 0,11-9 0,-22-16 0,-4-4 0,-2 4-312,0-1 0,-1 1 312,-8 11 0,5-4 0,-5 39 0,-2-13 0,-7 39-973,-4-22 0,-1 0 973,-4 20 0,3-17 0,-1 4 0,-3 5 0,-2 4 0,2-5 0,4-11 0,-1-1 0,-3 13 0,-2 5 0,0-12-261,-5-14 261,3 0 480,-6-23-480,8-28 0,5 10 0,2-15 0,10 10 0,10-1 0,3-1 0,-2 6 0,0 0 761,6-7 1,1 1-762,0 9 0,-2 2 0,7-7 0,9-8 0</inkml:trace>
  <inkml:trace contextRef="#ctx0" brushRef="#br0" timeOffset="189239">24061 1350 5734,'15'40'0,"-1"-1"0,1 1 0,0-1 0,-1 0 0,1 1 0,-2-1 0,-2-1 0,-4 1 0,-6-1 0,-4 1 0,-3-2 0,-3-1-365,-5 1 1,-5-3 0,0-1 0,0 0 0,-1-1 0,-1-3 0,-13 8 0,1 0 0</inkml:trace>
  <inkml:trace contextRef="#ctx0" brushRef="#br0" timeOffset="189473">21861 2336 5734,'47'2'0,"0"0"0,0 1 0,0-1 0,0 1 0,-5-2 0,2 1 0,3 0 0,1 0 0,1 0 0,0 0 0,-2 0 0,-1-1 0,-2 1-547,6 0 1,-3-1 0,-2 1 0,1-1 0,1 0 0,3 0 418,-6 1 0,4-1 1,2 0-1,2 0 1,-1 0-1,-2 0 1,-2 0-1,-4 0 1,-6-1-1,18 0 1,-9-1-1,-1 0 1,0 0-1,1 0 1,-1 0-1</inkml:trace>
  <inkml:trace contextRef="#ctx0" brushRef="#br0" timeOffset="190234">22232 2703 5734,'3'-9'0,"5"3"0,0 5 0,6 4 0,7 16 0,5 11 0,-3-4 0,-6-7 0,-1 1-437,9 9 1,4 4-1,-5-1 437,-6-4 0,-2 1 0,-1 7 0,0 3 0,-1-3 0,0-2 0,-1-2-442,3 20 1,-7-8 441,-14-24-313,-13 4 313,2-9 0,-16-8 0,-3-3 0,6-3 0,-2-3 0,2-1 0,14-3 0,2 0 0,-7-12 0,10 8 0,-3-10 836,17 4-836,30-17 0,4 3-64,-12 11 1,1 2-1,-3 5 1,-2 2 0,14-6-1</inkml:trace>
  <inkml:trace contextRef="#ctx0" brushRef="#br0" timeOffset="190642">22985 2903 5734,'-15'15'0,"-2"19"0,5 6 0,2 3 0,2-13 0,3 0-363,2 7 1,3-2 362,9 9 118,11-8 0,7-9-118,5-26 0,3-5 0,-4 15 0,-1-5-577,1-32 1,-7-8 576,-14-2 0,-9 4 0,-4-4 0,0 2 0,-1 8 0,0-1-463,-2-5 1,-2-4-1,-1 6 463,-13 1 0,-1 3 0,-9 6 0,-1 3 0,3 1 118,-12 14 1,6 10-119,29 14 0,10 10 0,8 0 0,15-7-532,5-5 1,3-5 531,-3-9 0,11-1 0,-12-4 0</inkml:trace>
  <inkml:trace contextRef="#ctx0" brushRef="#br0" timeOffset="190871">23428 2952 5734,'-6'31'0,"0"-1"0,-1 16 0,1-5 0,0 7 0,1-5-1639,2-14 1,0-2 1559,0 17 1,0-4 78,3-17 992,-1-3-992,1 22 550,-1-21-550,2 2 0,1-26 0,0-15 0</inkml:trace>
  <inkml:trace contextRef="#ctx0" brushRef="#br0" timeOffset="191499">24541 2291 5734,'19'-32'0,"-2"7"0,10 20 0,2 5 0,-4-1 0,17 10 0,-2 4 0,-23 0 0,17 17 0,-38 5 0,-9 2 0,-1 7-178,-2 1 1,-1 0 177,3-16 0,0-2 0,-1 4 0,0 1 0,3-8 0,1 0 0,0 2 0,2-3 0,2-5 0,2-1 0</inkml:trace>
  <inkml:trace contextRef="#ctx0" brushRef="#br0" timeOffset="191879">24635 2980 5734,'-7'16'0,"1"-4"0,1-1 0,-2-2 0,-1-2 0,0 2 0,2-3 0,4 1 0,5-2 0,4-3 0,-3-5 0,-12-10 0,-1 5 0,-7-5 0,15 4 0,1 0 0</inkml:trace>
  <inkml:trace contextRef="#ctx0" brushRef="#br0" timeOffset="192239">25001 2387 5734,'28'-31'0,"-11"12"0,11 5 0,-2 17 0,-9-1 0,6 6 0,-10 7 0,-9 8 0,-3 3 0,3 6 0,-7 2 0,-4-1 0,-6-8 0,-10 14 0,-1 0 0,2-4-811,-4 3 1,2-1 810,10-15-37,0-1 0,1 1 1,2-5-1,-5 11 0</inkml:trace>
  <inkml:trace contextRef="#ctx0" brushRef="#br0" timeOffset="192610">25060 2988 5734,'3'7'0,"-4"1"0,-3 1 0,-2-3 0,-2 3 0,-6-5 0,4-2 0,-7-2 0</inkml:trace>
  <inkml:trace contextRef="#ctx0" brushRef="#br0" timeOffset="197102">16981 2357 5734,'18'-3'0,"-1"0"0,-3 0 0,27-8 0,-18 5 0,21-6 0,-2-2 0,-20 7 0,16-6 0,-24 9 0,-3 0 0,3 0 0,-1 1 0</inkml:trace>
  <inkml:trace contextRef="#ctx0" brushRef="#br0" timeOffset="197306">17121 2507 5734,'23'3'0,"-12"-1"0,24-5 0,-20-1 0,2 1 0,9-4 0,1 1 0,-4 0 0,3 0 0,-2 0 0,-12 3 0</inkml:trace>
  <inkml:trace contextRef="#ctx0" brushRef="#br0" timeOffset="198567">18143 2139 5734,'-27'-1'0,"4"0"0,-9 2 0,-8 1 0,15 0-345,-8 0 345,18 1 0,-19 4 0,15-2 85,-15 4-85,14-2 0,-25 15 0,19-9 0,-15 10 0,13 9 0,15-15-336,-11 18 336,20-21 0,0 1 0,2 12 0,2-10 250,1 8-250,1-13 0,3-2 0,21 4 0,-10-8 0,17 0 0,-19-9 0,17-15 0,-16 8 0,12-16 0,-25 3 0,-2 7 346,-7-4-346,0 14 0,-1 0 0,-12-2 0,7 3 0,-8-2 0,10 3 0</inkml:trace>
  <inkml:trace contextRef="#ctx0" brushRef="#br0" timeOffset="201037">17439 2378 5734,'1'-10'0,"6"-39"0,-4 23-217,1-3 1,0-1 216,1-10 142,-1 8-142,-1-1 0,0 0 0,0 1 0,-1-3 0,1 1 0,-2 10-160,1-14 160,-2 25 0,1-9 0,0 19 0,9 34 0,-4 0 0,2 6 0,1 8 0,-2-8 0,0 5 0,1 0 0,-2-4-959,2 9 1,0-1 958,-1-6 0,1 5 0,-1-1 0,-2-5 0,0 3 0,-2 1-132,-2-2 1,1 5-1,-1 2 1,0-4 131,0-1 0,-1-3 0,1 2 0,-1-2 0,1 3 0,-1-3 0,-1-7 0,-3-4 0,-1-8 0,-4-9 174,-24-3-174,15-11 0,-17-8 0,15-17 0,2-12 0,2 4 0,7 7 0,0 0-414,-7-8 1,-1-5 0,6 7 413,14-1-315,18 1 1,10-6 0,-3 6 314,-13 14 0,2-1 0,5-7 0,6-5 0,-1 1 0,-5 8 0,2 0 0,7-6 0</inkml:trace>
  <inkml:trace contextRef="#ctx0" brushRef="#br0" timeOffset="202252">17912 1883 5734,'-27'21'0,"13"-11"0,-13 15 0,17-15 0,-22 25 0,17-17-893,-16 18 893,22-24 289,-13 23-289,7-11 0,-8 12 147,8-6-147,-6 12 0,7-12-343,-4 7 343,14-27 308,-6 16-308,5-13 0,-9 30 0,7-16 0,-1 5 0,4 4 355,3-13-355,4 22 0,-1-21 0,7 23 0,-5-32 137,7 19-137,-2-15 0,1 1 0,-1-2 0,-2-5 0,10 9 0,1-3 0,3 5 0,15 3 0,-19-15 0,19 11 0,-10-14 0,-2-3 0,3 2 0,14-9 0,0-6 0,-21-2 0,3-3 0,-1 1 0</inkml:trace>
  <inkml:trace contextRef="#ctx0" brushRef="#br0" timeOffset="203055">18567 1987 5734,'-10'8'0,"0"2"0,-9 8 0,3-3 0,-2 7 0,0 0 0,-1 5-1345,0 1 1,2 0 1344,3 1-193,1 12 0,2 2 193,3-6 0,7-1 0,3 7 0,0-9 0,6-4 0,0 2 0,4-3 669,10-13-669,4-10 0,-1 0 0,-2-10 0</inkml:trace>
  <inkml:trace contextRef="#ctx0" brushRef="#br0" timeOffset="203669">18788 2202 5734,'-19'-2'0,"-7"15"0,17-1 0,-11 26 0,17 6 0,-2-6-758,10 5 758,2-24 0,3-3 69,19 12-69,-11-15 0,14 6 0,-10-18 0,4-19 0,-1-8 0,3-6 0,-13 1 0,-2-9 0,-5 7 0,-9-8 0,-2 8 0,-6 2 0,-14 15 0,-3 5 0,3-1 16,-4 2 1,2 2-17,9 9 0,1 2 115,-12 18-115,40 11 0,-22-4 0,42-15 0,8-7 0,-17-9 0,5-1 0,-1-2 0,-7-3 0,-5 2 0,3-3 0</inkml:trace>
  <inkml:trace contextRef="#ctx0" brushRef="#br0" timeOffset="204004">19060 2246 5734,'30'-7'0,"-3"1"0,-9 5 0,2 2 0,14 16 0,-18-6 0,4 14 0,-25 3 0,0-9 0,-7 20 0,-3 1 0,5-10-366,-4 7 366,10-25 0,-5 16 0,8-16 0,27 4 0,-8-18 0,22-7 0,-12-3 0,-3-1 0,1-1 0,7-5 0,-2-1 0,-14 5 0,7-8 0</inkml:trace>
  <inkml:trace contextRef="#ctx0" brushRef="#br0" timeOffset="204255">19241 1927 5734,'14'-23'0,"0"1"0,11-15 0,6 21 0,1 3 0,-5 0 0,5-2 0,-1 1 0,-11 3 0,-6 3 0,3-1 0</inkml:trace>
  <inkml:trace contextRef="#ctx0" brushRef="#br0" timeOffset="204421">19426 1887 5734,'-4'27'0,"1"0"0,0 0 0,1-1 0,5 17 0,-1-13 0,3 10 0,-1-11 0,-1-12 0,2 9 0</inkml:trace>
  <inkml:trace contextRef="#ctx0" brushRef="#br0" timeOffset="204924">19646 1888 5734,'4'20'0,"-4"11"0,-1 11 0,0 4 0,-1-17 0,0-1-335,-2 9 1,0-1 334,0 7 0,2-15 0,1 0 0,-2 13 0,2 1 218,1-28-218,8-16 111,-2-1-111,5-17 0,1-6 0,1-1 0,5-17 0,5 10 340,-7 22-340,12-6 0,6 32 0,-13-2 0,10 9 0,-13-3 0,-5-4 0,3 5 0,2 1 0,-4-6 0,14 14 0</inkml:trace>
  <inkml:trace contextRef="#ctx0" brushRef="#br0" timeOffset="205113">20101 2110 5734,'0'45'0,"0"-1"0,-1-11 0,1-3 0,6 14 0,-3-28 0,-2-11 0,0-2 0</inkml:trace>
  <inkml:trace contextRef="#ctx0" brushRef="#br0" timeOffset="205585">20060 1765 5734,'31'26'0,"0"0"0,0 1 0,-1 0 0,-1 1 0,-1 3 0,-1 11 0,-3 3 0,-3-2-1639,1-4 1,-4-1 1314,-8-5 0,-3 2 1,-5-4 323,-18 12 0,-3-18 0,-6 1 0,3-1 0,3-1 0,0-1 0,-16 10 0,1-5 637,15-17-637,0-2 762,4-3-762,-3-4 0,4-4 0,-3-4 0</inkml:trace>
  <inkml:trace contextRef="#ctx0" brushRef="#br0" timeOffset="205867">20624 2200 5734,'0'6'0,"6"-1"0,7-1 0</inkml:trace>
  <inkml:trace contextRef="#ctx0" brushRef="#br0" timeOffset="207977">20587 2288 5734,'-6'26'0,"0"-4"0,-3 8 0,1-10 0,-8 26 0,9-25 0,-1 3 0,0 0 0,2-8 0,1-2 0,0-1 0,2-12 0,1-5 0,-1-8 0</inkml:trace>
  <inkml:trace contextRef="#ctx0" brushRef="#br0" timeOffset="210089">20749 2217 5734,'11'30'0,"0"-5"0,22-3 0,-15-13 0,27 4 0,-5-28 0,-10 3 0,7-11 0,-14-3 0,-4-1 0,-1 5-234,2-5 0,-3 4 234,-11 15 0,2 8 0,-5 2 0,1 9 0,-5 3 0,-1 4 0,-6 20 0,0 4 0,-1 4-823,-1 2 1,-1-1 822,1-3-414,-2 2 0,-2 1 414,7-21 0,-2 0 0,-3 6 0,-2 2 0,1-8 0,0-7 0,-9-4 0,11-34 0,5-10 0,3 2 0,1-2 0,-4-2 0,2 0 0,6 2 0,5 2 0,19-9 0,-9 17 0,3 1 0,3-3 0,2 1 0,15-5 0,-8 7 0</inkml:trace>
  <inkml:trace contextRef="#ctx0" brushRef="#br0" timeOffset="210331">21291 1751 5734,'13'29'0,"0"1"0,-1 2 0,2 3 0,-2-1-1126,4 5 0,-2 2 1126,0-3 0,0 3 0,-9 2 0,-14 2 0,-11 4 0,-2-1 0,4-5-767,4 4 1,-3 0 766,-2-11 0,-6 7 0,-3-1 0,1-3 0,1-10 0,-7-5 0,0-6 0,-5 4 0,0-1 0,6-5 0,1-4 0,-14 5 0</inkml:trace>
  <inkml:trace contextRef="#ctx0" brushRef="#br0" timeOffset="247087">14573 5224 5734,'1'-7'0,"-1"0"0,3-1 0,-2 0 0,-1-1 0,2 0 0,0 2 0,2 6 0,-3 2 0,-1 7 0,-3 3 0,-2 13 0,0 4 0,1-3 0,-1 2 0,-2 20 0,-1 1-894,4-18 0,-1-1 894,1 0 0,-1 2-934,-3 13 1,-3 6 0,2-6 933,3-14 0,-1 2 0,-2 7 0,-1 8 0,-1-1 0,2-10-800,-2 6 800,2-11 0,1-1 0,0 0 0,-1 0 0,1 0 0,-1-1 512,1-2 1,1-2-513,2-7 2912,-6-1-2912,5-9 1451,-2-5-1451,7-15 0,9-20 0,3-3 0,-1 2 0,2-4 0,3-1 0,7 4 0,1 4 0,-1 1 0,0-3 0,4 4 0,20 20 0,-22 4 0,18 12 0,-18 23 0,-5 6 0,3-4 0,-3-3 0,4 5 0,-1-4 0,0-4 0,0-4-590,-3 0 1,0-1 589,0-3 0,-1-2 0,-7-6 0,11 8 0,-3-9 0,28-17 0,-23-1-118,14-19 0,-24 15 0,0 1 0</inkml:trace>
  <inkml:trace contextRef="#ctx0" brushRef="#br0" timeOffset="247340">15237 6000 5734,'-10'41'0,"3"-10"0,4 16 0,2 1 0,1-6 0,0-1 0,1 3 0,2 1 0,0-5 0,0-3 0,1 5 0,-3-9 0,-5-30 0,4-5 0,-4-10 0</inkml:trace>
  <inkml:trace contextRef="#ctx0" brushRef="#br0" timeOffset="247590">15694 5847 5734,'20'-12'0,"12"4"0,3 2 0,-1 1 0,0 2 0,5-3 0,11-5 0,-4 0 0,-3 0-351,4-1 0,-6 1 0,-25 4 1,-2 2-1</inkml:trace>
  <inkml:trace contextRef="#ctx0" brushRef="#br0" timeOffset="247792">15823 6026 5734,'-8'17'0,"4"-5"0,25-7 0,6-7 0,1-1 0,5 0-160,-3 0 0,-2-1 160,-8 1 0,22-6 0,-18 4 0,17-5 0</inkml:trace>
  <inkml:trace contextRef="#ctx0" brushRef="#br0" timeOffset="250144">17138 5736 5734,'-14'-10'0,"-11"-1"0,-3 1 0,0 0-1175,-3 1 1,-1 0 1174,-2 5 0,-4 5 0,-9 3 0,5 0 0,12-1 0,-1 2 238,-9-1 1,-5 1 0,3 6-239,10 8 0,2 4 0,5-2 0,4-5 0,1 0-320,-5 6 1,-2 3-1,6-3 320,8 3 0,2 10 0,12 9 0,3-8 1064,9 2-1064,9-18 0,26-11 0,-17-11 0,13-9 0,-34-17 0,-8 11 1528,-6-14-1528,-15 11 0,-4 2 0,1-5 0,-5 6 0,-1 5 0,1 13 0,5 1 0,1 4 0</inkml:trace>
  <inkml:trace contextRef="#ctx0" brushRef="#br0" timeOffset="250501">17799 5719 5734,'-38'24'0,"-1"0"0,1 0 0,5-2 0,-1 1 0,4 3 0,9 3-820,11 9 1,9 5 0,4 1 0,-4-5-373,-10 8 0,3-1 1192,11 6 0,6 3 0,7-16 1358,18-19-1358,1-10 0,0-3 0,-3-8 0</inkml:trace>
  <inkml:trace contextRef="#ctx0" brushRef="#br0" timeOffset="250992">17960 5935 5734,'-3'-10'0,"0"0"0,-17 25 0,10-6 0,-13 20 0,11 17 0,7-19-890,-1 21 890,8-27 215,12 15-215,2-10 0,17-18 0,4-8 0,-5-5 0,1-9 0,-3-7 0,-19-9 0,-5-3 0,3-7 0,-11-1 0,-4-7 0,-2 8 0,-6 0-617,-2-5 1,-4 6 616,2 30 587,-24 2-587,8 13 0,-6 0 0,19 31 0,20-18-209,4 15 209,7-18 0,3-1 0,14-3 0,4-1 0,1-1 0,1-2 0,0-3 0,-6-8 0,12-5 0,-10 1 0,8-2 0</inkml:trace>
  <inkml:trace contextRef="#ctx0" brushRef="#br0" timeOffset="251204">18391 5919 5734,'-5'8'0,"-6"20"0,5-11-735,-6 18 735,9-16 0,0 2 239,2 11-239,2-2 0,1 1 0,-1 6 24,1-5 0,2-8 1,0-21-1,3-1 1</inkml:trace>
  <inkml:trace contextRef="#ctx0" brushRef="#br0" timeOffset="251527">18435 5451 5734,'47'-12'0,"1"0"0,-5 0 0,3 0 0,-9 2 0,-1 0-220,-1 0 0,-1 0 220,-5 1 0,-1 0 0,-2 1 0,-6 2 0</inkml:trace>
  <inkml:trace contextRef="#ctx0" brushRef="#br0" timeOffset="251763">18724 5430 5734,'-6'8'0,"0"2"0,1 21 0,2-11 0,-2 29 0,2-15 0,0 12 0,-1-2 0,0 0 0,1-2 0,0-8 0,1-6 0,2-22 0</inkml:trace>
  <inkml:trace contextRef="#ctx0" brushRef="#br0" timeOffset="252126">18910 5824 5734,'17'45'0,"2"-6"0,2 2 0,0-4 0,1-1-1639,1 3 1,0-2 1531,-6-10 1,0-2 609,0 1 0,-1-5-503,2-7 0,7 13 0,-18-41 0,-6-2 0</inkml:trace>
  <inkml:trace contextRef="#ctx0" brushRef="#br0" timeOffset="252392">19264 5844 5734,'-7'-9'0,"-1"4"0,-19 17 0,-4 9 0,0 0-694,-3 1 1,-1 2 693,13-4 0,1 1 0,-10 14 0,-1 1 0,10-11 0,0 1 0,-8 11 0,2 0-80,8-10 1,3-3 79,-9 11 0,-4 5 363,18-27-363,4-10 0,1-2 0,1-9 0</inkml:trace>
  <inkml:trace contextRef="#ctx0" brushRef="#br0" timeOffset="252742">19653 5900 5734,'8'-5'0,"-3"10"0,-1 1 0,-3 9 0,-2 1 0,3 14 0,-1 5 0,2 12 0,-2-11 0,2 2 0,1 1 0,-1-4 0,0-5-267,1-2 1,-2-3 266,0-12 0,-3 0 0,2-6 0,-2-2 0</inkml:trace>
  <inkml:trace contextRef="#ctx0" brushRef="#br0" timeOffset="252934">19417 6141 5734,'17'-10'0,"11"3"0,1 1 0,2 2-1040,0 0 0,0 0 1040,-3 0 0,1 0 642,-2 0-642,11-7 0,0-1 0,-4 0 0,0 0 0,0-1 0</inkml:trace>
  <inkml:trace contextRef="#ctx0" brushRef="#br0" timeOffset="253396">20195 5778 5734,'15'-22'0,"-4"7"0,-2 8 0,-6 10 0,-2 24 0,-4 8 0,-1 1-384,0 3 1,0 1 383,1-14 0,-1-1 0,0 10 0,0-1 0,0-8 0,1-1 93,-1 3 0,2-2-93,7 3 0,0-20 0,7 5 0,-1-22 0,19-15 0,-12 11 0,13-11 0,-12 11 581,14 0-581,-4 5 0,2 2 0,2 26 0,-21-8 0,11 16 0,-31 17 0,2-24-483,-13 22 483,4-33 0,-2-3 0,0 0 0,-14 0 0,4-15 0,-1-3 0,-7 4 0,11-5 0,4-4 0,14-3 0,2 4 0,1-4 0,3 5 0</inkml:trace>
  <inkml:trace contextRef="#ctx0" brushRef="#br0" timeOffset="253706">20651 5483 5734,'7'-2'0,"-1"3"0,15 22 0,8 17 0,-4-5 0,-9-14 0,-1 3 0,0 5 0,3 10 0,2 4 0,-1 2 0,-2-5 0,-6-7-1323,-3 3 0,-4 0 1323,2 3 0,1 7 0,-3 2 0,-8-6 0,-15 1 0,-8-4 0,1-2-1096,3 1 1,-2 0 1095,0-3 0,-4 2 0,2-7 0,2-9 0,1-5-12,0 0 1,-1-1-1,0 0 1,0-2-1,-18 5 1</inkml:trace>
  <inkml:trace contextRef="#ctx0" brushRef="#br0" timeOffset="257203">15370 6952 5734,'5'14'0,"1"-1"0,12 11 0,2 0 0,1 1-1062,0 0 1,1-1 1061,-3-4 654,7 7-654,-2 2 0,0 2 0,5 6 0,-13 2 0,-1 8 0,-5-8 0,-8 1-101,-1 6 1,-4 0 100,-13-3 0,-4-10 0,-2 1 0,7-9 0,0-1-485,-9 6 0,1-3 485,2-10 0,-7-10 0,-2-4 0,4-2 0,-1-2 0,2-7 0,14-15 0,4-2 0,-1 0 261,1 0 1,3 1-262,4 9 0,1 0 0,8-13 518,-3 13-518,11-14 1103,22 10-1103,6 2 0,-20 8 0,2 0 0,14 1 0,-2 2 0,-4 1 0,-4 1 0,1 0 0</inkml:trace>
  <inkml:trace contextRef="#ctx0" brushRef="#br0" timeOffset="257736">16008 7056 5734,'9'2'0,"-2"0"0,-11 23 0,-10 19 0,1-5 0,6-14 0,-1 1-1093,-3 11 1,-2 4 0,2-5 840,1 3 252,-1 3 0,1-1 0,1-3 507,-4 12 1,5-16-508,19-57 0,-9 28 0,17-46 564,1 22-564,3 9 0,1 2 0,6-6 0,-4 9 0,0 5 0,10 26 0,-13-10 1385,11 14-1385,-23-16 0,22 23 0,-16-21 0,18 16 0,-22-28 0</inkml:trace>
  <inkml:trace contextRef="#ctx0" brushRef="#br0" timeOffset="257948">16509 7487 5734,'14'31'0,"-4"-20"0,-5 16 0,-4 4 0,2-5 0,1 9 0,0 3 0,0 4 0,1-7 0,-1-2 0,-4-3 0,-2-16 0,-2 2 0</inkml:trace>
  <inkml:trace contextRef="#ctx0" brushRef="#br0" timeOffset="258223">15468 8042 5734,'6'9'0,"6"-1"0,22-4 0,5-2 0,15 1 0,2 0 0,-7-1-623,-2 0 0,3 1 623,-11-1 0,9 0 0,5 0 0,2 1 0,-2-1 0,-6 0 0,-9 0 0,6 0 0,-4-1 0,4 1 0,7 0 0,-3 0 0,-12-1 0,-7 0 0,11-1 0</inkml:trace>
  <inkml:trace contextRef="#ctx0" brushRef="#br0" timeOffset="258764">15866 8233 5734,'0'9'0,"9"24"0,6 13-1639,-6-18 1,1 1 1543,-1-1 0,1 4 213,0 2 0,2 6 0,-2 2 1,0-2-119,-3 1 0,-1-1 0,0 1-381,3-2 1,0 2 0,0 0-1,-3-5 381,-3 8 0,-4-9 0,-7-17-382,-17-7 0,-5-3 382,-1 0 569,-11-7 1,-3-6-570,19-6 0,1-3 0,1 3 0,2 0 120,-11-16-120,26 14 2363,16-25-2363,17 12 0,5 0 0,-14 3 0,2 2 152,14-3 1,0 6-153,-13 11 0,6 0 0,1 0 0,2 0 0,-1 1 0,0 1 0,-7 4 0</inkml:trace>
  <inkml:trace contextRef="#ctx0" brushRef="#br0" timeOffset="259186">16410 8569 5734,'-40'9'0,"9"-1"0,22 20 0,5 13 0,2-5 0,1 11 0,7-12 0,4 7 0,2 0 0,-1-10 0,10 3 0,26-11 0,0-15 0,-24-27 0,7-11 0,-5-8 0,-24-6 0,-7-1 0,3 12 0,-1 0-1120,-5-12 0,-3 4 1120,-7 4 0,-8 7 0,-1 2 0,-1 1 254,0 3 1,-2 7-255,-4 32 0,13-6 0,-3 18 0,24-12 0,3 1 0,12 7 0,3-1 0,2 0 0,12-6 0,12 0 0,-7-5 0,5-8 0,5-1 0,1-1 0</inkml:trace>
  <inkml:trace contextRef="#ctx0" brushRef="#br0" timeOffset="259408">16867 8580 5734,'-6'47'0,"1"-9"0,4 1 0,0 0 0,1-3-1465,1 5 1,0-1 1464,1-15 80,1 22-80,-2-27 157,0 12 0,-4-30 0,-2-3 0</inkml:trace>
  <inkml:trace contextRef="#ctx0" brushRef="#br0" timeOffset="259974">17214 7930 5734,'42'-5'0,"-15"0"0,18 2 0,-17 0 0,-1 2 0,-3 0 0</inkml:trace>
  <inkml:trace contextRef="#ctx0" brushRef="#br0" timeOffset="260176">17285 8132 5734,'26'5'0,"4"-2"0,-1-4 0,2-1 0,10-1 0,-11 1 0</inkml:trace>
  <inkml:trace contextRef="#ctx0" brushRef="#br0" timeOffset="263847">18085 7334 5734,'29'34'0,"1"1"0,-10-12 0,1 3 0,0 2 0,3 7 0,0-1 0,-5-4-1639,-2-4 1,0 1 1313,4 4 0,2 5 0,-5 0 238,-4 13 1,-6-4 86,-2-1 0,2 0 0,-9-1 0,-28-11 0,-6-7 0,4-1 0,-5 2 0,0-5 0,14-17 474,-16-4-474,17-1 0,-11-3 0,23-1 0,3-4 0,28-21 0,-13 15 0,20-7 0,4 3 0,-12 10 0,10-2 0,1 1 0,-9 4 0,14-3 0,-16 4 0</inkml:trace>
  <inkml:trace contextRef="#ctx0" brushRef="#br0" timeOffset="264513">19242 7408 5734,'-30'18'0,"4"4"0,-6 7 0,-2 2 0,4-4 0,1 3 0,-1 1-235,-2 1 0,-5 5 0,1 2 0,8 1 235,11 3 0,7 1 0,2-4-1308,-4 1 0,3 0 1308,4-3 0,2 2 0,4-8 0,10 2-116,13-4 0,3-3 1,-1-2-1,2-4 1,0-1-1</inkml:trace>
  <inkml:trace contextRef="#ctx0" brushRef="#br0" timeOffset="265208">19466 7721 5734,'-32'-11'0,"3"4"0,-4 5 0,-3 2 0,7 4 0,1 2 0,-1 0 0,0 2 0,1 3 0,1 3 0,1 8 0,2 0 0,-11 7-819,14-7 0,5 0 819,10-7-111,20 19 111,-5-18 0,15 14 267,16-28-267,-22-3 0,0-19 0,-5-3 0,-15 3 0,-6-27 0,-3 36 0,-14-4 0,7 10 0,-6-2 0,12 11 0</inkml:trace>
  <inkml:trace contextRef="#ctx0" brushRef="#br0" timeOffset="265610">20133 7667 5734,'-39'18'0,"0"0"0,1 0 0,-1 5 0,3 1 0,3-3 0,0 1 0,5 3 0,10 5 0,4 2 0,3-4-2762,-3 16 2762,4-8 0,5 3 0,18 1 0,5-5 0,0-2 0,2 2 0,1-7 206,-2-20 1,-1-5 0,1-2-1</inkml:trace>
  <inkml:trace contextRef="#ctx0" brushRef="#br0" timeOffset="266011">20172 7918 5734,'-6'-6'0,"1"2"0,-20 28 0,14-9-631,-10 15 631,15-13 0,1 1 0,6 9 0,2 0 0,1 0-242,1 0 0,1-2 242,4-10 0,22 6 0,-14-12 0,16 2 266,-21-16-266,16-35 0,-14 9 0,-2 7 0,-3-3 0,-12-8 0,-6 3 0,1 5 0,-14-6 0,-4 6 0,4 22 0,-22 19 0,33-1 304,3 18-304,32-12 0,-9-10 545,9 5-545,7-14 0,-1-5 0,7 1 0,-3-4 0</inkml:trace>
  <inkml:trace contextRef="#ctx0" brushRef="#br0" timeOffset="266219">20547 7921 5734,'-7'28'0,"1"1"0,1 0 0,1-4-545,0 0 0,1-1 545,2-4 0,2 18 0,-1-18 0,1 14 350,0-24-350,1 0 0,3-9 0,2-2 0</inkml:trace>
  <inkml:trace contextRef="#ctx0" brushRef="#br0" timeOffset="266479">20701 7567 5734,'1'-8'0,"38"0"0,-8 2 0,-6 3 0,3 1 0,5-3 0,-4 1 0,-2-1 0,20-4 0,-35 5 0</inkml:trace>
  <inkml:trace contextRef="#ctx0" brushRef="#br0" timeOffset="266642">20960 7539 5734,'-17'41'0,"1"0"0,3 0 0,1 2 0,2-4-1639,2-7 1,1-1 1502,-1 15 1,2-6 135,2-17 0,2-3 0,0-1 0</inkml:trace>
  <inkml:trace contextRef="#ctx0" brushRef="#br0" timeOffset="266874">21041 7920 5734,'15'35'0,"0"-2"0,2-2 0,2-2 0,-1 2 0,0-2 0,2 2 0,11 8 0,-13-26 0,9 11 0,-17-30 0</inkml:trace>
  <inkml:trace contextRef="#ctx0" brushRef="#br0" timeOffset="267066">21365 7958 5734,'-42'25'0,"0"0"0,16-10 0,2 0 0,-8 11 0,4 1 0,7-3 0,1 1 0,1 0 0,-2 2-489,4-3 1,0-3 488,8-7 0,0-3 58,-1 2 1,5-11 0,-2-1 0</inkml:trace>
  <inkml:trace contextRef="#ctx0" brushRef="#br0" timeOffset="267332">21579 7914 5734,'-8'31'0,"0"1"0,1-4 0,2 0 0,1 3 0,2 1 0,2 9 0,1 1 0,-3-7 0,2-2 0,1 3 0,2-9 0,0-19 0</inkml:trace>
  <inkml:trace contextRef="#ctx0" brushRef="#br0" timeOffset="267496">21400 8119 5734,'10'-10'0,"6"0"0,11 5 0,3 0 0,5 0-1037,-5 0 1,-1 1 1036,-4-1 0,7-3 0,1-1 0,0-1 0,-2 0 0,0 1 0</inkml:trace>
  <inkml:trace contextRef="#ctx0" brushRef="#br0" timeOffset="267910">22053 7865 5734,'-2'7'0,"0"-2"0,-6 14 0,1-5 0,1 1 0,-3 12 0,-1 2 0,3-4 0,-2 2 0,1 0 0,3-1 0,2-11 0,1 6 0,8-14 0,19-6 0,-9-2 0,17-2 0,-10 4 0,12 16 0,-14-7 0,-5 29 0,-31-17 0,-6 0 0,-1 10-407,0-11 1,-1-5 406,6-11 0,-23-7 0,17 0 0,-16-8-255,25 1 255,1-3 0,0-11 0,5 5 0,0-9 0</inkml:trace>
  <inkml:trace contextRef="#ctx0" brushRef="#br0" timeOffset="268152">22306 7751 5734,'15'43'0,"1"0"0,-1 0 0,1-1 0,-3-9 0,-1-4 0,-3 5 0,-5 10 0,-4 8 0,-3-2 0,-1-12-1244,-12 7 1244,3-12 0,-3 3 0,-1-6 0,-18-2 0,6-8 0,-5-5 0</inkml:trace>
  <inkml:trace contextRef="#ctx0" brushRef="#br0" timeOffset="268414">22424 7453 5734,'29'39'0,"0"-1"0,0 1 0,0 0 0,0 0 0,0-1 0,2 2 0,2 0 0,-2-2 0,-4 1 0,-7 0 0,-9 3 0,-5 1 0,-5-1 0,0-4-655,2 5 0,-8 4 655,-5-13 0,-4 8 0,-5 5 0,-2 2 0,-2 0 0,1-2 0,1-6 0,2-6-1093,-6 3 1,1-7 0,-4 3 1060,1 0 1,-4 6 0,-2 1 0,-1-1 0,2-4 0,4-8 31,-12 0 0,4-8 0,7-4 0,0-1 0,-6 2 0,0-1 0</inkml:trace>
  <inkml:trace contextRef="#ctx0" brushRef="#br0" timeOffset="268983">18426 8394 5734,'-12'-4'0,"24"6"0,25 6 0,-6-2 0,5 2-1639,5 0 1,11 2 1597,-21-3 1,6 0 0,6 1 0,5 2 0,2-1 0,3 2 0,0-1 0,0 1 0,-1-1 0,-3-1-1,-3 0 1,-6-1-290,9 2 1,-6-2 0,-3 0 0,0 0 0,4 1 0,6 0 329,-11-1 0,4 1 0,2 0 0,2 0 0,2 1 0,1 0 0,1 0 0,1 0 0,-1 0 0,0 0 0,-1 0 0,-2-1 0,-2 0 0,2 0 0,0-1 0,0 1 0,0 0 0,-1-1 0,0 1 0,-2-1 0,-1-1 0,-1 1 0,-3-1 0,-2 0 0,15 2 0,-6-1 0,-3 0 0,3 0 0,4 1 0,-11-2 0,2 0 0,2 1 0,1 1 0,2-1 0,0 0 0,0 0 0,-2-1 0,0 0 0,-3-1 0,10 0 0,-1-1 0,0-1 0,-2 0 0,-2 0 0,-3-1 0,-5 0 0,6 1 0,-6 0 0,5-1 0,1 0 0,11 0 0,3 1 0,-6-2 0,-13-3 0,-21-4 0,-22-6 0,-17-12 0,-20 8 0</inkml:trace>
  <inkml:trace contextRef="#ctx0" brushRef="#br0" timeOffset="269561">19381 8764 5734,'30'10'0,"0"-1"0,-5 14 0,-1 7 0,-5-1 0,-9-5 0,-3 4-820,1 6 1,2 7 0,-2 1 0,-2-4 774,-1 9 0,-4 0 45,0-9 0,-1 3 0,-1 1 0,0-5-666,-1 9 1,-3-4 665,-1 5 0,-2-5 0,-4-5-41,-16-20 1,-10-3 0,3-4 40,-10 0 0,10-2 0,-5-2 0,5-9 0,0-26 0,8-7 0,1 6 0,1-3 0,4 3 0,16 13 0,2 2 0,9-18 0,-1 15 1195,14-15-1195,24 17 0,-16 5 1382,21 2-1382,-27 10 0,2 2 0,3 2 0,3 3 0,1 0 0</inkml:trace>
  <inkml:trace contextRef="#ctx0" brushRef="#br0" timeOffset="269942">19867 9307 5734,'-46'-15'0,"6"9"0,27 32 0,5 16 0,1-5 0,2-9 0,0-1-1093,-1 11 1,0 4 0,4-6 487,11 9 605,-1-15 0,6 0 0,8-6 0,6-1 0,-2-2 0,-6 1 0,2-3 0,18 3 0,-3-11 1094,-16-26-1094,-7-16 0,-1-14 0,-3 4 0,-3 12 0,-2 0 0,4-13 0,0-6 0,-8 2 0,-11 8 0,-7 2 0,1 5-399,5 6 1,0 1 398,-13-23 0,0 7 0,9 26-395,-24 3 395,21 9 1684,-22 11-1684,30 23 0,2-5 0,7 11 0,14-9 0,4-2 0,2 2 0,5-7 0,7 3 0,-4-7 0,4-6 0,1-3 0,0 1 0</inkml:trace>
  <inkml:trace contextRef="#ctx0" brushRef="#br0" timeOffset="270147">20436 9359 5734,'-17'26'0,"7"0"0,2 2 0,-5 20 0,6-12 0,2 1 0,2-3 0,1-3 0,-2 12-507,3-14 0,-1-4 507,1-10 61,-2 10 0,-4-12 0,-3 10 0</inkml:trace>
  <inkml:trace contextRef="#ctx0" brushRef="#br0" timeOffset="290994">15216 9870 5734,'9'7'0,"-1"0"0,22 23 0,-15-15 0,5 5 0,1 2 0,8 10 0,-13-13 0,0 1-1000,0 0 1,0 0 999,6 13 0,-3 10 0,-2 2 0,-3-3 309,2 1 0,-4 4-309,-16-3 0,-3-5 0,-2 4 163,2-2 1,-6 2-164,-13-6 0,-1-4 0,1-4 0,-4 4 0,-4-10 0,4-28 0,2-6 0,-7 2 0,7-3 0,3-1 0,14 3 0,-6-17 0,10 13 0,-2-13 0,35-1 0,-9 14 470,19-14-470,-16 18 0,11-5 0,10-5 0,-7 4 0,2-2 0,-20 10 0,4-5 0,-6 2 0,4-2 0</inkml:trace>
  <inkml:trace contextRef="#ctx0" brushRef="#br0" timeOffset="314119">15611 8980 5734,'-7'-6'0,"-19"10"0,10 1-778,-16 13 778,17-1 0,-8 16 0,11-11 0,1 1 0,-3 6 0,1 5 0,4-1 0,0 4 0,1-2 0,1 4 0,0 0-955,0 7 0,2-2 955,3 1 0,3-18 597,1-1-597,1 0 0,0 1 0,1-2 0,2 20 0,-3-24 328,-18-14-328,3 2 1763,-12-14-1763,-14-17 0,21 11 0,-10-9 0,2 0 0,11 7 0,6 14 0,13 11 0,6 8 0,3 6 0,3 7 0,0 0 0,5 7 0,-6-7 0,4-5 0,8-17 0,2-7 0,14-9 0,-12 6 0,2-7 0,-7-14 0,-2-9 0,-3 3 0,3-4 0,4-9 0,-5 0 0,-14 7 0,-2 5 0,-1-1 0,-1 9 0,-1 7 0,1-4 0</inkml:trace>
  <inkml:trace contextRef="#ctx0" brushRef="#br0" timeOffset="314919">15820 9921 5734,'0'17'0,"0"-4"0,-6 17 0,-4 11-820,3-6 1,-1 6 0,0 0 0,1-4-373,-2 8 0,0 0 1192,2-8 0,0 3 0,1 0 0,0-7 704,2-2 1,1-5-705,0 2 0,-1-1 860,-2 20-860,4-23 0,3-26 0,13-34 0,-2 14 0,1-1 0,10-21 3276,3 3-3160,-7 18-116,-7 10 0,6-6 0,14 19 0,-16 2-237,17 8 237,-20 2 0,6 9 0,1 2 0,6 6 0,-8-6 0,3-1 0,16 1 0,-19-17 0,15 1 0</inkml:trace>
  <inkml:trace contextRef="#ctx0" brushRef="#br0" timeOffset="315115">16376 10255 5734,'0'34'0,"-1"0"0,1 0 0,-1 13 0,1-7 0,2-8 0,2 12 0,1 1 0,0-2 0,1 4 0,-1-2 0,1-9 0,-4-7 0,-1-1 0</inkml:trace>
  <inkml:trace contextRef="#ctx0" brushRef="#br0" timeOffset="315427">15349 11059 5734,'38'-5'0,"0"-1"0,0 1 0,0 0 0,6-1 0,1 0-467,-6 0 1,5-1 0,2-1 0,-2 1 466,-2 2 0,0-1 0,-2 1 0,-3 0 0,8-1 0,1 0 0,-6 2 0,7-2 0,1 0 0,-3 0 0,-9 2-898,-3 0 0,-4 1 898,8-2 0,3 0 0,-8 2 0,-9 0 0,-5 0 0,-2 1 0</inkml:trace>
  <inkml:trace contextRef="#ctx0" brushRef="#br0" timeOffset="315913">15903 11293 5734,'11'-2'0,"8"25"0,-6 7 0,-1 7 0,-2 6 0,0 6 0,-2-3-1093,-2-11 1,0-1 0,-1 0 501,-1 6 0,-1 1 0,-3 0 363,-7-4 0,-3 0 0,0-5 228,-4 13 120,-2 2 1,-1-8-121,2-31 0,-26-30 0,20 8 0,-1-5 0,2-6 0,11 0 0,4 0 0,-3-8 0,3-14 0,13 23 0,0 7 1921,11-10-1921,2 12 0,1 2 0,7-6 895,-6 7 0,0 1-895,-4 6 0,0 1 0,2 0 0,0 1 0</inkml:trace>
  <inkml:trace contextRef="#ctx0" brushRef="#br0" timeOffset="316293">16317 11483 5734,'-26'-12'0,"-15"14"0,18 7 0,-9 12 0,22 16 0,7 4 0,2-2 0,16 3 0,10 8 0,-1-11 0,8-9 0,-5-7 0,4 1 0,-2-11 0,9-29 0,-11 2 0,2-19 0,-24 6 0,-4-3 0,-2-9-694,0 7 1,-3 1 693,-6-3 0,-15-1 0,-5 2 0,1 2 0,0 2 0,-5 4 0,3 21 0,2 5 0,2-1 0,-3 18 0,7 4 0,21-4 0,10 29 0,39-31 0,-6-6 0,-12-6 0,0-1 0,7-5 0</inkml:trace>
  <inkml:trace contextRef="#ctx0" brushRef="#br0" timeOffset="316498">16705 11474 5734,'-11'20'0,"2"0"0,5 4 0,0 7 0,3-3 0,1 1 0,0 12 0,3-9 0,0 5 0,1-5 0,0 2 0,2 8 0,0-5 0,-4-27 0,2 5 0</inkml:trace>
  <inkml:trace contextRef="#ctx0" brushRef="#br0" timeOffset="317632">16961 10769 5734,'2'6'0,"-1"-6"0,-5-4 0,-2 1 0,-7 1 0,4 7 0,5 1 0,3 2 0,0-8 0,-6 7 0,2-6 0,-5 12 0,9-3 0,0-5 0,2-2 0,-1-7 0</inkml:trace>
  <inkml:trace contextRef="#ctx0" brushRef="#br0" timeOffset="319263">17186 9855 5734,'8'13'0,"15"15"0,3 2 0,3 1-1639,2 3 1,0 0 1349,0-1 289,-11-9 0,1 2 0,3 7 0,0 2 0,-4-9 0,-2 3 0,-5 13 0,-2 7 0,-4-8 0,-5 5 0,-3 5 0,-4-3 977,-10-23-977,-9 4 0,-9-16 0,-1-4 0,-2 5 0,1-11 0,3-7 0,9-22 0,7 9 578,2-8-578,14 13 0,12-5 0,-3 5 1964,9-4-1964,9 5 0,0 1 0,1-2-208,3 1 0,-1-1 0,-6 0 1,1 0-1</inkml:trace>
  <inkml:trace contextRef="#ctx0" brushRef="#br0" timeOffset="319751">17782 9919 5734,'44'-2'0,"-14"2"0,-27 21 0,-9-2 0,-7 22 0,-3 6 0,7-11 0,1 0-1069,-2 4 0,-1 4 0,3-6 1069,3-7 0,3-1 346,4 7 1,5-2-347,14-1 0,0 9 0,15-24 0,-2-16 0,0-4 0,7 3 0,0-4 0,0-2 0,-14-1 0,0-1 0,5 0 0,0 0 0,13-4 0,-12 4 0</inkml:trace>
  <inkml:trace contextRef="#ctx0" brushRef="#br0" timeOffset="320285">17350 10977 5734,'13'3'0,"17"-4"0,11-2 0,-2 1 0,-3 0 0,1 0-1093,10-2 1,5 0 0,-6 0 170,-15 1 1,1 1 921,5-1 0,9 0 0,4 0 0,-2 0 0,-7 1-205,-6 0 0,-4 0 1,4 0 204,4-1 0,6 1 0,2-1 0,-3 1 0,-6 0 0,10 1 0,-7 0 0,-15 1 0,-1 0 0,11 0 0,-4 0 0,-8 3 0</inkml:trace>
  <inkml:trace contextRef="#ctx0" brushRef="#br0" timeOffset="320856">17721 11297 5734,'26'9'0,"-1"1"0,17 8 0,-20 14 0,-1 12 0,-3-3 0,-3-4 0,-1 1-820,0 6 1,1 7 0,-1 0 0,-4-8-373,-3-6 0,-3-2 1192,-1 14 0,-2-6 1409,-5-19-1409,-23 10 0,12-23 860,-26-2-860,22-26 0,2-5 0,-9-6-286,10 5 1,2 1 285,5 4 0,-7-26 0,10 23 0,-5-18 3110,13 23-3110,9-2 0,-1 4 0,13 1 0,3 3 0,-1 2 0,1 0 0,0 0 0,-1 2 0</inkml:trace>
  <inkml:trace contextRef="#ctx0" brushRef="#br0" timeOffset="321387">18306 11258 5734,'-7'35'0,"0"-2"0,-1 1 0,1-6 0,0 2-293,-4 14 1,0 1 292,4-12 0,1-2-642,0-4 0,1-2 642,0 1 0,0 0 216,-2 3 1,5-8-217,11-17 0,-2 16 0,16-46 263,4-3-263,-12 16 0,13-1 0,-14 13 0,5 4 0,22 15 0,-21-8 773,21 11-773,-27-12 0,-1 0 0,0 0 0,20 14 0,-16-12 0,17 11 0</inkml:trace>
  <inkml:trace contextRef="#ctx0" brushRef="#br0" timeOffset="321599">18781 11594 5734,'7'26'0,"-2"5"0,0 5 0,0 2 0,0 7-1645,2 4 1645,-4-31 0,1 0 0,0-2 0</inkml:trace>
  <inkml:trace contextRef="#ctx0" brushRef="#br0" timeOffset="324281">18921 10722 5734,'16'3'0,"1"0"0,12 0 0,2-1 0,0-1-910,2 0 0,-1 0 910,-10-4-63,16-5 0,-15 1 0,12-3 1</inkml:trace>
  <inkml:trace contextRef="#ctx0" brushRef="#br0" timeOffset="324454">19008 10970 5734,'47'10'0,"-23"-3"0,5-8 0,0-5 0,-5-1 0,14-5 0,-8 0 0,11-3 0</inkml:trace>
  <inkml:trace contextRef="#ctx0" brushRef="#br0" timeOffset="324947">19738 10288 5734,'8'12'0,"2"2"0,12 19 0,2 5 0,0 3-820,-7-7 1,3 10 0,-1 0 0,-4-7-373,-7-10 0,-1-2 1192,3 11 0,1 3 0,-6-6 1409,-8-4-1409,-17 11 0,-5 1 0,3-6-22,-5 3 1,0-4 21,10-23 0,-15 5 0,12-8 2945,-8-1-2945,29-18 0,1 3 0,18-8 0,4 0 0,-4 4 799,23-13-799,-27 16 0,7-4 0,2-1 0,-1-1 0,-1 1 0</inkml:trace>
  <inkml:trace contextRef="#ctx0" brushRef="#br0" timeOffset="325270">20279 10564 5734,'11'-15'0,"-3"4"0,-28 36 0,-2 7 0,3-7 0,0 4 0,-4 15 0,3-2 0,4-3 0,2-6 0,2 3 0,10-3 0,3-2 0,1-2-318,0 1 0,4-4 318,4-13 0,13 1 0,4-1 0,1-1 0,9 1 0,4-3 0,-12-8 0,-1-2 0,20 2 0,-18-2 0,-4 0 0,-8-1 0,5 1 0,-9 2 0,1 1 0</inkml:trace>
  <inkml:trace contextRef="#ctx0" brushRef="#br0" timeOffset="325469">19829 11308 5734,'-26'8'0,"0"0"0,59 3 0,16-11-192,-10-1 1,6-1-1,1-1 192,1-2 0,1-1 0,-2 0-365,-8 1 1,-1-1 0,0 1 0,6-1 0,1-1 0,-6 1 0,-14 0 0,0 1 0</inkml:trace>
  <inkml:trace contextRef="#ctx0" brushRef="#br0" timeOffset="325949">20088 11620 5734,'-16'-17'0,"2"2"0,1 11 0,2 4 0,-17 20 0,11 0 0,2 8-820,5 5 1,2 8 0,1 2 0,0-6 761,-4 6 1,4-1 57,8-1 0,5 6 0,3-4 0,1-11-598,12-8 598,-1-3 0,0-6 0,-2-12 0,4-13 0,1-8 0,-6-2 0,-1-2-557,7-6 0,-1-1 557,-10 1 0,-4-3 0,-3-16 0,-4 0 0,-1 21 0,-2 0 0,0-19 0,-4 3 0,-17 0 0,-4 18 0,-1 2 0,-8-9 0,8 15 0,2 5 2544,9 11-2544,1 1 0,-2 32 0,13-19 734,1 24-734,34-19 0,-3-12 0,2-2 0,-5 2 0,0-1 0,13-5 0,0-2 0,-9-4 0,-2-1 0,19-5 0,-22 4 0,1 0 0</inkml:trace>
  <inkml:trace contextRef="#ctx0" brushRef="#br0" timeOffset="326400">20558 11735 5734,'-9'4'0,"7"0"0,2 1 0</inkml:trace>
  <inkml:trace contextRef="#ctx0" brushRef="#br0" timeOffset="327829">19578 11386 5734,'-6'-7'0,"1"1"0,-9-9 0,5 6 0,-5-6 0,7 8 0,-2-2 0,3 3 0,34 19 0,-10-3 0,4 2 0,0 0 0,-2-1 0,15 7 0,-15-7-322,15 6 322,-21-9 0,21 10 0,-18-8 0,14 7 0,-16-7 0,4 5 0,16 17 0,-11-10 0,4 6 0,0 0 0,-12-11 0,4 4 0,0 1 0,-4-3 0,3 5 0,-5-3 322,-3-3-322,-6-9 0,10 25 0,-8-18 0,8 18 0,-12-23 0,1-1 0,5 21 0,-5-4 0,4 7 0,-8-8 0,-1-1 0,0-6 0,-3 23 0,-3-14 0,2-13 0,-3 12 0,3-18 0,-9 14 0,5-12 0,-12 9 0,-18-30 0,14 3-655,-19-14 655,27 6 0,-4-9 0,9-8 0,2-3 0,-2 0 0,4 2 0,8 0 0,15 8 0,4 3 0,1-4-179,4-1 0,3 0 179,4 3 0,1 3 0,-3 3 0</inkml:trace>
  <inkml:trace contextRef="#ctx0" brushRef="#br0" timeOffset="328365">20483 11673 5734,'-29'-9'0,"2"2"0,13 8 0,-9 11 0,-2 7 0,-4 15 0,4-11 0,3 5 0,15 6 0,6 5 0,1-5 0,2-8 0,0-1-1057,4 24 1,3-2 1056,8-15 24,7-4 0,3-3-24,7-3 0,1-6 0,0-9 0,-12-21 0,-2-10 0,1-8 0,-3-6-1076,-4-9 1,-4-1 1075,-4 10 0,-3 1 0,-2 5 0,-5 1 548,-7-4 1,-3 3-549,-12-7 0,11 8 0,-3 7 0,-30 24 0,33 6 0,-15 19 0,31-12 0,23 19 0,-10-19 0,11 2 0,3-1 0,-2-8 0,17 2 0,-17-5 0</inkml:trace>
  <inkml:trace contextRef="#ctx0" brushRef="#br0" timeOffset="328543">21033 11743 5734,'-16'23'0,"-1"5"0,9-3 0,3 2 0,0 2 0,-2 7-549,4-10 0,0-2 549,1-2 263,0 8-263,-1-1 0,-1 6 0,-1-5 0,1-9 0,-3-4 0,1-8 0,-1-1 0</inkml:trace>
  <inkml:trace contextRef="#ctx0" brushRef="#br0" timeOffset="357420">20848 10627 5734,'-3'-3'0,"2"4"0,-6 4 0,4 2 0,-1 1 0,3-4 0,0-1 0</inkml:trace>
  <inkml:trace contextRef="#ctx0" brushRef="#br0" timeOffset="362667">18595 3761 5734,'6'-16'0,"0"-11"0,-5 13 0,-2-7 0,-6 13 0,-27 25 0,8 0-722,3 1 1,0 3 721,-6 11 0,1 8 0,0 2 0,13-19 0,2 0 0,-12 17 0,4 2 0,15-13 0,4-2 0,1 8 0,4-5 0,5 0-282,10-9 1,3-2 281,7 9 0,-6-14 0,0-3 0,-3-9 0,15-12 0,-17-13 0,-5-4 0,-7-4 0,-7 4 0,-7 5 1351,-27 16-1351,24 5 655,15 2-655,32-10 0,-4-4 0,2-2 0,11-3 0,-13 3 0,1 1 0,-8 1 0,-3 3 0,1-1 0,15-9 0,-21 14 0,2 16 0,-4-6 0,-1 17 0,-10-7 0,-1 2 0,5 33 0,2-12 0,-5-11 0,2-2 0,4 0 0,4-20 0,2-2 0</inkml:trace>
  <inkml:trace contextRef="#ctx0" brushRef="#br0" timeOffset="362923">19140 3815 5734,'2'25'0,"1"1"0,5 1 0,-7 2 0,-3 7 0,3 0 0,5 15 0,2-6 0,-2-9 0,2 0 0,0-5 0,-3-24 0</inkml:trace>
  <inkml:trace contextRef="#ctx0" brushRef="#br0" timeOffset="363135">19093 3815 5734,'33'-28'0,"0"1"0,0 0 0,0 0 0,3 2 0,1 0 0,0 5 0,-2 11 0,-2 15 0,-2 9 0,-1 0-1639,9-2 1,0 2 1213,5 5 1,-6 7 544,-17 10 0,-9 2-120,-9-9 0,-2 1 0,4 14 0,-5 0 402,-9-16 1,-7-1-403,-5 0 0,-7 2 0,-2-1 0,6-4-850,2-2 1,-1-1 849,-10 10 0,-5 4 0,5-12 0,1-18 201,-9-17 1,8-2 0,-3-13 0</inkml:trace>
  <inkml:trace contextRef="#ctx0" brushRef="#br0" timeOffset="363821">19049 3260 5734,'-42'-2'0,"1"0"0,-1 0 0,1-1 0,-10 1 0,2-1 0,5 4 0,7 5 0,0 4-521,4 0 1,-3 2 0,-2 5 520,3 3 0,-3 4 0,-1 3 0,1-1 0,3-1-737,-8 2 1,4-2 0,-1 5 736,8-3 0,-2 3 0,1 3 0,2 0 0,6 2 0,3 6 0,5 2 0,4 1 0,-1-2 0,-2 5 0,2-1 0,1 1 0,1-5 0,-1 2 0,3 0 0,6 3 0,7 1 0,5 4 0,3 0 0,1-2 0,-1-7-539,-1-6 0,1-5 0,1 4 539,-1 4 0,0 4 0,2 3 0,5-2 0,5-5 0,6-8 0,6-3 0,3-1 0,2-3 0,0-1 0,-4-3-87,1 1 0,-2-4 0,1-1 1,3 3 86,-2 1 0,3 4 0,1 1 0,2-2 0,1-4 0,1-6 0,1-9 0,2-5 0,3-4 0,0-3 0,-2 0 0,-4-1 0,-5 2 0,6 2 0,-7-2 0,7-5 0,-9-1 0,7-4 0,4-2 0,4-3 0,-1-2 0,-1 1 0,-4-1 0,-5 3 0,-9 1 0,2-4 0,-9 1 0,4-8 0,-6 3 0,4-5 0,2-5 0,1-4 0,0-1 0,-1 0 0,-2 0 0,-3 3 0,-5 4 0,2-13 0,-7 3 0,-2 0 0,2-3 0,1 7 0,2-3 0,0-1 0,0 0 0,-3 2 0,-2 4 0,-1-9 0,-3 3 0,-6-2 0,-5 9 0,-4-2 0,-2-1 0,-2 1 0,0 3 0,-4-5 0,-1 4 0,-1-4 0,3 4 0,0-4 0,0-1 0,-3 2 0,-2 6 0,-9-4 0,-5 6 0,-7 4 0,0 7 0,-7 2 0,-3 3 0,1 0 0,4 1 0,7 0 0,2 1 0,1 1 0,-4 0 0,-6 0 0,-6 0 0,-1 1 0,3 2 0,7 4 0,-5 4 0,2 5 0,0 2 0,-7 4 0,0 0 0,5 0 0,9-1 0,3-1 0,-3 2 0,-8 1 0,-5 3 0,1-1 0,10 1 0,6 0 0,4 3 0,2 2 0,-2 3 0,4-1 0,2 0 0,1 1 0,-9 9 0,4 2 0,5 4 0</inkml:trace>
  <inkml:trace contextRef="#ctx0" brushRef="#br0" timeOffset="365511">20224 3716 5734,'-6'-5'0,"-2"11"0,4-1 0,-1 12 0,-4 19 0,11 12 0,2 3 0,-3-21 0,0 1 0,4 5 0,2 3 0,5-7 0,12-11 0,4-7 0,-2-6 0,0-2 0,4 3 0,0-7 0,0-20 0,-5-6 0,-4-4-174,-5 4 0,-3-3 174,-6 4 0,-6-3 0,-7-8 0,-7-4 0,-4 4 0,-6 8 0,-5 4 0,1-2 0,6-6 0,1-1 0,-2 8 0,-23 8 0,10 18 0,38 35 0,-2-19 0,19 17 0,-2-32 0,14-6 0,3-3 0,1 1 0,2-2 0,-2-2 0,-6 0 0</inkml:trace>
  <inkml:trace contextRef="#ctx0" brushRef="#br0" timeOffset="365734">20781 3708 5734,'25'-1'0,"-7"1"0,13-4 0,2-1 0,-6 2-718,1 1 1,-1-1 717,-7 3 0,-1 2 0,-1 1 0</inkml:trace>
  <inkml:trace contextRef="#ctx0" brushRef="#br0" timeOffset="365907">20909 3954 5734,'10'9'0,"12"-7"0,17-9 0,-3-1 0,-1-2 0,3-1 0,-7 2 0,0 0 0</inkml:trace>
  <inkml:trace contextRef="#ctx0" brushRef="#br0" timeOffset="366337">21432 3785 5734,'-6'7'0,"0"2"0,-4 12 0,4 22 0,1 5 0,3-23 0,0 1-1055,0 25 1,4-3 1054,10-16 0,10 1 0,3-2 0,-1-4-331,16-15 0,0-11 331,-19-22 0,1-3 0,-3-5 0,-12-11 0,-6-1 0,0-3 0,-6 5 0,-4-7 0,-1 10 0,-3 5-278,-3-1 0,1 5 278,3 18 1305,-10 3-1305,5 12 0,-4-1 0,17 29 0,7-19 1260,7 15-1260,-2-20 0,16-2 0,3-2 0,-1-1 0,4 0 0,-1-2 0,-5-4 0</inkml:trace>
  <inkml:trace contextRef="#ctx0" brushRef="#br0" timeOffset="366525">22077 3875 5734,'25'-1'0,"5"-3"0,7-1 0,-4 0 0,13 0 0,6-3 0,-6 1 0,-30 5 0</inkml:trace>
  <inkml:trace contextRef="#ctx0" brushRef="#br0" timeOffset="366954">22901 3767 5734,'12'10'0,"-5"-3"0,11 16 0,2 12 0,-6 3 0,-2 5 0,0-2-1639,5 0 1,-2 0 1596,-3 0 0,-2 4 0,-3-10 42,-5-8-160,-8 3 0,-3 0 160,-1-3-223,-4 0 1,-3-4 222,-1-15 0,-28-4 0,26-4 0,-28-9 0,37 2 2149,-4-5-2149,15 5 0,30-18 0,-14 14 855,21-14-855,-19 16 0,5-4 0,1 0 0,4-3 0,-2 3 0,-1-1 0</inkml:trace>
  <inkml:trace contextRef="#ctx0" brushRef="#br0" timeOffset="367251">23325 3949 5734,'1'-10'0,"-4"10"0,-4 10 0,-6 18 0,0 5 0,-1 5-862,1-3 1,2-2 861,4-7 0,2-2 402,0 1-402,1 3 0,4 12 0,2-11 0,25-3 0,8-4 0,-8-12 0,6 1 0,5-2 0,4-11 0,-4-4 0,0 3 0,12-3 0,-3 1 0,-23 2 0,9 1 0,-19 2 0</inkml:trace>
  <inkml:trace contextRef="#ctx0" brushRef="#br0" timeOffset="367457">22929 4485 5734,'-21'13'0,"20"-2"0,23-6 0,19-6 0,8-2 0,-5 1 0,5 2 0,-1-1 0,3 0-328,-3 1 0,4-1 0,-1 1 1,-5-1-1,-6 0 0,-4 1 1,-4-1-1,-4 2 0,-1 1 1</inkml:trace>
  <inkml:trace contextRef="#ctx0" brushRef="#br0" timeOffset="367850">23097 4769 5734,'-25'9'0,"8"14"0,16-9 0,7 16-1628,4-5 1628,3 7 512,1 7-512,-4-1 0,1 12 0,1 3 0,-3-10-616,0-3 1,-2 0 615,2 6 0,2 9 0,-2-1 0,-4-13 0,-7-2 0,-8-2 0,-3-3 0,-4-7 0,2-5 0,-3-4 0,-15-17 0,7-5 0,3-3 0,-1-5 0,-6-14 0,3-3 0,-9-3 356,11 6 1,8-3-357,23-12 0,1 22-386,13-20 386,-2 30 0,18-3 0,5 1 0,2 1 0,0-1 0,1 2 0,4 3 0,-11 2 0,8 0 0</inkml:trace>
  <inkml:trace contextRef="#ctx0" brushRef="#br0" timeOffset="368219">23601 5143 5734,'-46'6'0,"20"-3"0,7 19 0,4 6-834,7 17 834,6-16 0,2 4 0,8 0 0,5 3 0,0-4 0,1 0 0,3-2-690,6 10 1,1-7 689,5-16 504,0-15-504,0-31 0,4-19 0,-5 7 0,-7 19 0,-3-3 0,-7-7 0,-1-12 0,-2-3 0,-5 3 0,-6 11 0,-11 8 0,-7 3 123,2-7 0,-3-2 1,-1 7-124,-9 13 0,1 7 0,5 3 1339,-17 5-1339,27 14 0,7-3 0,2 8 0,28 6 0,8 0 0,-4-5 0,6 4 0,4-5 0,-8-19 0,-1-6-996,8 0 996,-7 0 0,-1-2 0,0-5 0,-1 0 0</inkml:trace>
  <inkml:trace contextRef="#ctx0" brushRef="#br0" timeOffset="370710">17726 12813 5734,'1'-10'0,"-1"-1"0,-4-4 0,0 6 0,-10 3 0,0 9 0,-8 11 0,-7 7 0,0 4 0,-5 9 0,0 5 0,1-1-1093,0-6 1,1-1 0,1 2 1053,-1 5 1,1 2 0,8-4 38,11-8 0,5-3-107,-3 14 107,7-9 0,9-1 0,17-8 0,10-3 0,-3-2 0,-5 2 0,0-2-442,9-2 0,5-1 0,-5-5 442,12-11 0,-2-4 0,1-4 0,-4-12 0,-2-7 0,-15 4 0,-2-2 743,10-5 0,-6 0-743,-16-15 0,-29 14-698,-3 8 698,-16-5 0,0 14 0,6 11 0,-6 2 0,4 0 0,-13 0 0,-5 8 0,11 5 0,38 0 1518,6 11-1518,31-14 0,1-3 0,2-1 0,-11 0 0,0 0 0,9 0 0,1-2 0,-6 1 0,-3-1 0,6 0 0,-5 1 0,-3-1 0,-7 3 1339,0 12-1339,-12 11 0,-2 7 0,2 1 0,-1 2 0,0 0 0,0 7 0,-1 0 0,-1-8 0,1 2 0,3-8 0,18 0 0,-3-7 0,10-12 0</inkml:trace>
  <inkml:trace contextRef="#ctx0" brushRef="#br0" timeOffset="370906">18460 13006 5734,'-12'35'0,"3"-2"0,18 6 0,5-1 0,-4-5-819,4 4 0,0-6 819,-4-21 0,-1-4 0,-1-1 0</inkml:trace>
  <inkml:trace contextRef="#ctx0" brushRef="#br0" timeOffset="371160">18507 13015 5734,'27'-30'0,"0"0"0,0 0 0,0-1 0,8-7 0,0 3 0,-3 19 0,3 39 0,-4 13 0,-10-18 0,0 1-662,12 17 0,-4 4 662,-16-15 0,-4 3 0,-5 7 0,-2 5 0,0-2 0,1-1 0,-2 0-664,-3 0 1,-2 3 0,-3-7 663,-13 7-607,-8-12 1,-9 1 0,3-4 606,7-6 0,-1-1 0,-1-1 0,-6 3 0,-1-3 0,0-7-201,-8-12 1,-2-8 0,5 0 200,-1 4 0,1-2 0,2-3 0,-3-4 0,9 0 0,5-7 0</inkml:trace>
  <inkml:trace contextRef="#ctx0" brushRef="#br0" timeOffset="371700">18783 12466 5734,'-39'-17'0,"1"0"0,-1 1 0,1-1 0,-1 0 0,1 0 0,-3-1 0,3 0 0,1 2 0,-2 4-820,-8 3 1,-2 3 0,2 4 0,4 2-373,-5 4 0,-1 8 1192,16 1 0,-5 4 0,-4 4 0,-1 2 0,1 1 0,2-2 0,4-1-19,-2 2 1,4-1 0,0 2 0,-3 3 18,5-5 0,-5 3 0,-1 1 0,-1 1 0,0 2 0,2 1 0,4 2 0,5 1 0,5 4 0,3 3 0,4 2 0,2 0 0,2 0 0,0-1 0,-1-4 0,-4 8 0,0-5 0,3 1 0,1 5 0,3-1 0,-2 4 0,2 3 0,3 0 0,7-2 0,9-2 0,8-8 0,9 0 0,6-1 0,4-2 0,1-1 0,0-2 0,-3-2 0,-2-1 0,-1-3 0,1-1 0,0-1 0,1 0 0,2 2 0,-2-1 0,2 2 0,1 2 0,0-1 0,1 0 0,-1-4 0,-1-2 0,-2-6 0,10 0 0,-1-5 0,-2-5 0,0-2 0,4-2 0,-1-3 0,-1-3 0,-4-2 0,-1-3 0,1 0 0,4 0 0,0 0 0,-2-4 0,-8 0 0,-1-3 0,-2-4 0,4-13 0,-1-7 0,-3 1 0,-1-1 0,-1-1 0,-7 9 0,1-2 0,-1-3 0,-3-4 0,-5-2 0,-2-5 0,-1-3 0,-2-1 0,-2 1 0,-1 3 0,-2 5 0,-2 2 0,-1 1 0,-2-1 0,-1-5 0,-1 3 0,-1-4 0,-1-2 0,-1-2 0,-1 1 0,-1 1 0,0 5 0,-2 5 0,-5-5 0,-2 5 0,-1 4 0,-4 1 0,-4-2 0,-3 3 0,-3 2 0,-2 4 0,-7 3 0,-4 5 0,0 3 0,5 2 0,-1-3 0,0 1 0,0 3 0,-7-2 0,2 2 0,10 6 0,-5 8 0,16 0 0,-1 1 0</inkml:trace>
  <inkml:trace contextRef="#ctx0" brushRef="#br0" timeOffset="373120">20247 12658 5734,'-27'21'0,"-1"-1"0,1 0 0,-7 3 0,5 3 0,9 15 0,8 0 0,6-4 0,3 2 0,9 0 0,20-14 0,5-5 0,4 9 0,-4-11 0,1-6 0,11-18 0,-17-3 0,15-11 0,-24-25 0,-8-6 0,-3 25 0,-2-2 0,-1-13 0,-1-7 0,-6 3 0,-8 9 0,-6 2 0,1 2-969,2-2 1,-1 2 968,-7-10 0,-6 8-667,-3 24 0,1 7 667,2 0 0,-3 1 0,3 4 0,10 15 0,8-2 0,0 7 0,11 4 0,26 3 0,6-1 0,1 4-306,0-18 1,11-1 0,2-2-1,-8-4 306,-10-5 0,1-4 0,13-3 0,11-4 0,-1-1 0,-11 0 0,-14 0 0,-3-1 0,9-4 0,0 0 0,0 1 0</inkml:trace>
  <inkml:trace contextRef="#ctx0" brushRef="#br0" timeOffset="373302">20875 12442 5734,'24'-3'0,"-10"-1"0,12 5 0,2 2 0,-1-2 0,17 2 0,-16 2 0,-1 0 0,3 1 0,-5-1 0,0 1 0</inkml:trace>
  <inkml:trace contextRef="#ctx0" brushRef="#br0" timeOffset="373472">21128 12672 5734,'22'11'0,"5"-2"0,18-2 0,-18-3 0,-1 0 0,5 3 0,12 2 0</inkml:trace>
  <inkml:trace contextRef="#ctx0" brushRef="#br0" timeOffset="373856">21805 12713 5734,'-24'5'0,"-1"0"0,-8 2 0,10 13 0,2 7 0,-2 16 0,10-3 0,3 1 0,5-15 0,1 0 0,2 8 0,4-2 0,13 3 0,13 0 0,-4-8-609,7-7 609,-14-19 0,0-4 0,11-30 0,-1-9 0,-5 4 0,-10 3 0,0-10 0,-2 0 0,-4 8 0,-7-10-536,-3-3 0,-3 6 536,-2 26 0,-24-5 0,11 16 0,-14-3 0,7 50 0,21-21 0,8 18 0,6 1 0,7-17 0,6 2 0,5-3 0,24-14 0,-7-2 0,-14-5 0,-1 1 0</inkml:trace>
  <inkml:trace contextRef="#ctx0" brushRef="#br0" timeOffset="374071">22329 12736 5734,'43'3'0,"-19"-2"0,3 1 0,0 1 0,-4-1 0,6-1 0,1 0 0,-5-1 0,22 0 0,-27-4 0,-5-1 0,5-2 0</inkml:trace>
  <inkml:trace contextRef="#ctx0" brushRef="#br0" timeOffset="374509">23252 12442 5734,'19'13'0,"-5"-2"0,0 19 0,-1 11 0,-3-4 0,2 11-1093,-3-10 1,2 6 0,-4-8 403,-9 2 689,-9-3 0,-6 6 0,1-4 0,4-9 0,-2-1 0,-4 10 0,-3 3 0,2-8 0,-8-2 1113,2-4-1113,3-9 0,-1-1 0,-2 0 284,-16 4-284,26-22 0,-9-24 0,13 12 0,-7-18 0,18 18 0,13-26 0,-5 22 0,11-19 0,21 16 0,-19 13 0,10-3 0,1 1 0,-6 6 0,17-3 0,-14 3 0</inkml:trace>
  <inkml:trace contextRef="#ctx0" brushRef="#br0" timeOffset="374808">23853 12594 5734,'2'-16'0,"-14"22"0,3-4 0,-14 24 0,7 0 0,0 0 0,-6 11 0,2-1 0,-3 8 0,4-7 0,-3 7-1467,1 0 0,2-4 1467,11-18 90,-1 20-90,6-21 244,12 6 0,7-1-244,16-9 0,-9-4 0,2-1 0,2-5 0,6-4 0,4-2 0,7-1 0,1-1 0,-6 0 541,2 2 0,0-1-541,2-2 0,8 0 0,-4-1 0,-12 0 0,-9-1 0,12-3 0</inkml:trace>
  <inkml:trace contextRef="#ctx0" brushRef="#br0" timeOffset="375063">23058 13221 5734,'-28'-4'0,"1"-1"0,23 10 0,52 5 0,-14-1 0,6 0-656,-3-4 1,8-1-1,4 0 1,-3-1 0,-7 0-537,8 1 0,0-1 1192,-1 0 0,6 0 0,1 0 0,-6-2-10,-8-2 1,-3-1 0,-5 1 0,-4-1 0,0 1 0,15-1 0,1 0 0</inkml:trace>
  <inkml:trace contextRef="#ctx0" brushRef="#br0" timeOffset="375447">23307 13327 5734,'7'41'0,"-6"-5"0,0 5 0,0 11 0,-2-2 0,-4-13 0,-3-2 0,0 2-820,0 2 1,-2 3 0,0-1 0,-1-5-373,-3 7 0,-2-6 1192,1-5 0,0-6 1222,-6-12-1222,6-9 886,-18-32-886,19-17 0,5 20 0,1-3 0,8-19 0,9-1 0,11 14 0,3 1 0,-5-6 0,4 1 0,9 15 0,6 4 0,-5 5 0,10 1 0,-6 4 0,-3 3 0,-10 5 0</inkml:trace>
  <inkml:trace contextRef="#ctx0" brushRef="#br0" timeOffset="375847">23853 13553 5734,'-25'-7'0,"0"0"0,-5 1 0,5 13 0,2 6 0,5 8 0,3 6 0,3 5 0,6-7 0,1 0-1376,-1 7 0,2 0 1376,7 17 0,2-14 0,6-2 0,1-2 0,3 2 0,-2-5 0,0-5 824,1-11-824,12-18 0,2-6 0,1-5-440,1-3 0,-1-4 440,-9-12 0,-8 5 0,-1-8 0,-2 6 0,4-14 0,1-1 0,-8 2-639,-25 11 639,8 20 1089,-15-10-1089,12 24 0,1 2 0,-5 7 0,11 18 0,3 5 0,-2-8 702,5 8 1,9-4-703,23-20 0,6-8 0,-4 1-63,5 1 0,-2-4 0,-13-4 1,1 0-1</inkml:trace>
  <inkml:trace contextRef="#ctx0" brushRef="#br0" timeOffset="380240">10320 12433 5734,'20'-16'0,"-5"11"0,-5 32 0,-5 11 0,3 6-1093,-6-11 1,0 4 0,0-4 613,0-6 0,1 1 479,2 7 0,1 8 0,1 0 0,-1-3 0,0-4 0,-1-3 0,1 3 292,0 3 1,1 2-1,1 2 1,-1-4-293,1 4 0,-1-2 0,0-7 0,2 10 0,-2-5 0,-1-5 0,-5-21 667,-20-17-667,10 2 0,-14-15 0,16-9 0,4 11 0,0-12 0</inkml:trace>
  <inkml:trace contextRef="#ctx0" brushRef="#br0" timeOffset="381112">10968 13030 5734,'15'3'0,"22"-6"0,3-2 0,-1-2-1545,5 0 0,-1-2 1545,-11-2 0,-1-1 10,-2-7 1,0-3-11,-3 1 0,-6-15 0,-9 0 0,-19 15 0,-16-21 668,2 35-668,-13 6 0,-2 4 0,-2 1-554,1 2 1,2 2 553,9 8 0,2 2 0,2 23 0,4 6 0,4-3-337,15-7 1,4 11 0,4 0 0,2-11 336,1-13 0,4-3 0,5 12 0,3 4 0,-1-10 493,8-11-493,16-14 0,3-5 0,-23 1 0,0-2 0,5 0 0,4-2 0,-3-6 0,2-17 0,-4-9 0,-3 4 0,-7 11 0,0-1 0,6-9 0,2-5 0,-6 5 0,-4-10 968,-8 17-968,-1-3 0,0 5 3276,-5 17-3160,-5 26-116,-5 16-547,3-4 1,-1 12 0,0 6 0,0 2 0,0-5 0,2-8 488,-1 7 1,1-2-47,0-1 0,0 8 0,-1 2 1,1-4-1,2-11 104,2-8 0,0-6 0,0 6 0,1 16 0,-14-78 0,-4-18 0,5 14-365,4 3 0,-2-14 1,0-4-1,1 1 1,2 10 364,2 0 0,2 3 0,0 1 0,-1-5 0,2 1 0,1 8 1823,8-15-1823,9 11 0,7-5 0,-3 7 259,-9 10 1,3 3-260,17-9 0,9-3 0,-7 15 0,-4 23 0,-1 2 0,-1 4 0,-11 10 0,-4 3 0,4 6 0,-5 16 0,-6 5 0,-10-24 0,-3-1 995,1 15 0,-3-3-995,-18-1 0,1-16 0,-19-5 0,-4-3 0,2 0-705,-1-2 0,2-3 705,19-7 0,3 0 0,1-2 0,-3-4 0,11-15 0,6 8 0,13-11 0</inkml:trace>
  <inkml:trace contextRef="#ctx0" brushRef="#br0" timeOffset="381469">12071 12893 5734,'-10'41'0,"1"-1"0,0 1 0,14-4 0,7 3 0,3-3 0,0-5-1639,5-2 1,4-5 1408,6 2 0,4 0 0,-6-11 230,-1-14 1113,0-4-1113,3-24 0,-2-7 0,-3-2 174,0-2 1,-5-5-175,-18 3 0,-13-1-854,-17 4 0,-11 0 0,4 1 854,10-6 0,-2 3 0,-10 7 0,-6 3 0,7 11 1025,7 14-1025,3 5 0,4 10 0,1 3 0,2 1 0,7 11 0,8 2 0,15-9 0,14 16 0</inkml:trace>
  <inkml:trace contextRef="#ctx0" brushRef="#br0" timeOffset="382025">12642 12883 5734,'-40'25'0,"8"4"0,27 2 0,8 9 0,0-3 0,-1-9 0,1 1 0,1 12 0,1 6 0,7-6 0,13-7 0,3-6 0,-11-6 0,2-3-458,10 1 0,0-10 458,-4-18 0,-4-6 0,0-4 0,12-13 0,-15-2 0,3-12 0,1-6 0,-2 1 0,-3 10-1471,1-4 1,-1 0 1470,-3 5 0,3-7 0,-1-3 0,-1 4 0,-4 9 0,-4 4 0,-2 4-227,2-15 1,1 1 226,-3 13 0,0 0 0,2-11 0,-5 13 0,-7 28 432,0 5-432,-5 17 0,-2 17 0,0 4 0,2-8 101,1-3 1,1 1-102,-2 2 0,-2 6 0,1 0 0,3-5 0,3 0 0,3-2-468,2 4 0,0 0 468,0-8 0,1 0 0,4 3 0,6-7 0,19-21 0,-5 0-218,6-24 218,-17 0 0,0-1 0,4-9 0,0-2 0,-2 6 0,14-3 0,1 6 0,-9 21 1878,23 7-1878,-20 6 703,-2 3 0,1 2-703,-4-1 0,-1 0 0,4 2 0,-1 1 0,13 15 0,-19-18 0,15 12 0,-17-22 0,8 4 0</inkml:trace>
  <inkml:trace contextRef="#ctx0" brushRef="#br0" timeOffset="382906">13981 12275 5734,'-24'-29'0,"1"0"0,-7-8 0,3 10 0,-1 1-2691,-4 1 2691,-2-1 0,6 9 0,-7-4 0,-3 0 0,3 1 0,0 2 0,1 1 0,-2-1-380,-3-3 0,-3-1 1,0 1-1,2 1 380,-6 1 0,1 2 0,3 2 0,3 0 0,-4 2 0,5 2 0,-8 0 0,-4-2 0,-2 1 0,4 1 0,5 2-476,-2-1 1,4 2-1,-5-1 476,6 1 0,-5-1 0,-2 0 0,-1 0 0,4 1 0,6 2-33,0 1 1,6 2 0,-6 1 32,0-1 0,-6 1 0,-2 0 0,-2 0 0,3 0 0,4 1 0,-9-1 0,5 1 0,-7 0 0,14 1 0,-6 0 0,-3 0 0,0 0 0,1 0 0,4 1 0,6 0 0,-3 1 0,6 0 0,-5 3 0,-3 0 0,-6 3 0,-4 1 0,-1 1 0,4-1 0,7-1 0,-1 1 0,6-1 0,-4 2 0,0-1 0,-4 0 0,-2 1 0,0 3 0,2 4 0,5 2 0,0 4 0,1 3 0,0 1 0,2-1 0,3-1 0,-4 4 0,5-1 0,-1 1 0,-3 1 0,2-4 0,-3 2 0,-2 0 0,1 1 0,3 0 0,4 0 0,1 5 0,4 1 0,3-1 0,4-5 0,1-1 0,3 0 0,-3 4 0,0 5 0,1 2 0,6-2 0,1 4 0,2-1 0,0-3 0,-1-2 0,2-3 0,0 2 0,0 3 0,-1 3 0,3 0 0,3-3 0,5 2 0,4-3 0,6 4 0,5-4 0,7 4 0,4 2 0,1 0 0,-1-1 0,-5-4 0,-2 3 0,-3-3 0,1 0 0,6 2 0,-2-8 0,6 3 0,2 2 0,2 0 0,0-1 0,-1-3 0,-3-4 0,-4-6 0,14 6 0,0-5 0,1 2 0,4 1 0,-4-4 0,-4-4 0,-3-4 0,1 1 0,3-1 0,3 0 0,5-1 0,5-1 0,-8-5 0,3-1 0,2-2 0,0 1 0,-2 0 0,0 1 0,-1 1 0,0-1 0,3-2 0,-4-2 0,3 0 0,2-2 0,0 0 0,-5-1 0,-5 0 0,-1-1 0,-5-1 0,6-1 0,-1 0 0,8-1 0,4-1 0,2 0 0,-1 0 0,-3 0 0,-7 0 0,10 0 0,-7-1 0,6 0 0,-8 0 0,6 1 0,3-1 0,-1 0 0,-3-1 0,-5 0 0,5-3 0,-6 0 0,5-3 0,-10 1 0,3-2 0,2-1 0,1-1 0,-1 0 0,-1 0 0,4-1 0,0 0 0,-1 0 0,0 0 0,1-1 0,-6 3 0,1-2 0,-1 1 0,1-1 0,0 0 0,-1 0 0,8-6 0,1 0 0,-2-1 0,-2 1 0,-6 4 0,5-4 0,0-3 0,-13 5 0,4-7 0,4-3 0,0-2 0,-2 0 0,-3 3 0,-6 4 0,-2-2 0,-5 4 0,2-3 0,2-2 0,3-4 0,0-1 0,-1-2 0,-6 2 0,-6-4 0,-3 0 0,-3 1 0,-1 4 0,1-1 0,-2 0 0,3-8 0,0-6 0,-12 3 0,-16 10 0,-11 1 0,-4 2 0,4 4 0,-4-6 0,-2 2 0,9 7 0,-4-3 0,-1-1 0,-2 2 0,0 4 0,-4 2 0,-2 3 0,0 3 0,2 0 0,-2-1 0,1 1 0,-1-1 0,1 1 0,0-1 0,-3 0 0,-5 1 0,7 3 0,-6 1 0,-3-1 0,0 1 0,0 0 0,4 2 0,5 0 0,1 1 0,6 1 0,-1 0 0,-5 0 0,1-1 0,-5-1 0,-4 0 0,0-1 0,2 2 0,3 1 0,7 3 0,-3 1 0,6 3 0,1 1 0,-4-1 0,-1 2 0,1-1 0,-2 2 0,0 2 0,-5 5 0,0 3 0,3-1 0,-1-1 0,0 1 0,8 2 0,0 0 0,-1 0 0</inkml:trace>
  <inkml:trace contextRef="#ctx0" brushRef="#br0" timeOffset="384855">6107 9009 5734,'0'27'0,"-1"7"0,2-1 0,0 9 0,0 3 0,1-5-1639,0 9 1,2 2 1042,-2-5 0,1 6 0,1 1 0,0-7 571,-1-10 1,2-5 0,2 7 24,2 0 0,3 8 0,2 4 0,1 3 0,0-2 0,0-2 0,-3-6 0,1 2 0,-1-5 0,1 0 0,1 6 0,-1-7 0,1 5 0,1 3 0,1 2 0,0-1 0,0-2 0,-1-4 0,0-5 0,5 12 0,0-7 0,3 1 0,-3-7 0,1 2 0,1 0 0,1 0 0,-1-3 0,1 2 0,-2-3 0,2 0 0,6 2 0,-3-6 0,5 3 0,3 0 0,2 2 0,1-1 0,0-1 0,0-3 0,-2-2 0,3 0 0,1-4 0,-1-1 0,1-2 0,0 1 0,1 2 0,-3 0 0,0 1 0,1 1 0,0-1 0,1 0 0,3-3 0,2-2 0,0-4 0,3-2 0,4-1 0,1-2 0,0-1 0,-2-1 0,-2-1 0,-4 0 0,-5-1 0,1 0 0,-6-1 0,0-1 0,6 0 0,-2 0 0,6 0 0,5 1 0,2-1 0,0 1 0,-1-1 0,-5-1 0,-5 0 0,-9-2 0,7 0 0,-4-1 0,8 1 0,4 0 0,-7-2 0,5-3 0,-28-12 0,8-1 0,-49-27 0,2 18 0,-8-5 0,-2 0 0,5 3 0,-5-5 0,0 0 0,1 3 0,-5-5 0,-1 1 0,2 5 0,0 5 0,1 4 0,2 2 0,2-2 0,1 1 0,-17-6 0,8 5 0,23 13 1892,-4 1-1892,10 6 2675,13 12-2675,26 8-752,4-5 1,11 3 0,4 1 0,-7-3 751,-9-4 0,-3-1 0,4 0 0,6 3 0,6 1 0,3 1 0,-4-2 0,-7-2 321,1-1 0,-2 0-321,4 2 0,6 4 0,0 0 0,-7-3 0,-4-2 0,-2 4 0,3 11 0,5 10 0,-3 3 0,-13-5-941,-17-5 0,-5 2 941,4 7 0,1 6 0,-12 2 0,-11-12 0,-10 2 0,-4 0 0,-1-1 0,4-2 177,3-3 1,2-2 0,0 0 0,-2 2-178,-2 3 0,-3 3 0,-1 1 0,2-2 0,3-5-52,-2 2 1,4-3 0,3-7 51,1-1 0,3-11 0,20-29 0,4-9 0</inkml:trace>
  <inkml:trace contextRef="#ctx0" brushRef="#br0" timeOffset="386153">14677 9558 5734,'-14'46'0,"0"0"0,-1-1 0,1 1 0,0 0 0,0 0 0,-1-1 0,2-5 0,-1 6-547,2-6 1,0 6 0,0 2 0,0 1 0,0-2 0,2-5 476,2-1 1,0-4 0,1 0-1,-2 2 70,0 2 0,-1 2 0,-1 2 0,-1 0 0,-1 0-363,1-3 0,-2 1 0,0 0 0,0 0 0,0-1 0,0-1 363,1 1 0,0 0 0,0-1 0,0-2 0,-1-2 257,-6 9 0,-1-4 1,-3-3-258,-1-9 0,-1-3 0,1-3 0,3-2 0,-1 0 0,-2 2 0,-2 1 0,-2-2 0,-1-4 0,-1-3 0,3-2 0,-13 7 545,1-1 1,2-4-546,15-16 3156,6-2-3156,-13-17 0,18 8 459,-7-17-459,17-4 0,2 1 0,5-4 0,5 1 0,18-4 0,4-1 0,-3-1-658,4 2 1,-1 4 657,-15 22-177,4-2 177,-6 4 0,3-1 0,-8 6 0,7 13 0,-9 0 0,4 13 0,-12-1 1538,-2 3-1538,-5 24 0,0 5 0,4-27 0,0 2 69,-2 6 1,-1 4 0,4 0-70,5 14 0,6-4 0,3-17 0,4-2 0,5 4 0,4 1 0,3-7 0,6-11 0,2-7 0,1-1 0,5-5 0,5-8 0,4-6 0,-4-1 0,-5-1 0,1-2-819,0 2 0,4 0 0,-7-1 819,-10 1 0,-5 0-698,14-10 698,-18 10-21,7-6 1,-21 12-1,-2 1 1</inkml:trace>
  <inkml:trace contextRef="#ctx0" brushRef="#br1" timeOffset="394535">10104 3671 24575,'0'0'0</inkml:trace>
  <inkml:trace contextRef="#ctx0" brushRef="#br0" timeOffset="498287">18376 9658 5734,'-10'-21'0,"-14"-9"0,0 6 0,-8-3 0,-5 2 0,-4-1 0,14 11 0,-3-1-820,-7-3 1,-8-4 0,0 1 0,5 4-373,2 1 0,-1 1 1192,1 1 0,-7-1 0,1 1 0,8 2-37,6 4 1,2 1 36,-18-5 0,2 0 50,-2 2-50,0 0-25,18 5 0,-2-1 25,0 1 0,0 0 0,2 1 0,-1-1 0,-3 1 0,-3 0 0,0 1 0,-3 1 0,-1 0 0,-1 0 0,0 0 0,-4 1 0,4 0 0,-3 1 0,-2 0 0,1 0 0,5 1 0,-2-1 0,4 1 0,-1 0 0,-7 0 0,0 1 0,7 1 0,-5 0 0,6 3 0,-7 1 0,4-1 0,8-1 0,1 1 0,-9 1 0,-5 0 0,7 0 0,-10 3 0,1 0 0,14-1 0,-5 1 0,3-1 0,7-2 0,0 1 0,-8 2 0,-4 1 0,1 1 0,-8 6 0,4 0 0,14-6 0,-1 0 0,-12 7 0,4 0 317,12-4-317,1 1 0,2 1 0,0 0 0,-7 4 0,7-4 0,0 1 0,-9 9 0,3 3 0,-2 1 0,8-6 0,0 1 175,-5 5 1,0 2-176,3 11 0,3-1 0,9-15 0,1 0 1123,-7 12 1,1 5-1124,6-6 0,1 3 0,1-6 0,4-8 0,-1-1 555,-1 7 0,0 4 0,1-2-555,1 2 0,3 0-834,3 5 1,2 4 0,-1-3 833,-2 4 0,1 0 0,3-2 0,1 3 0,1-3-944,5 2 0,0-4 944,-4-11 0,1 1-48,3 5 0,2 6 0,0 0 0,-1-8 48,-4-9 0,1-1 0,3 9 0,1 4 0,1-2 0,5 8 0,0-5 0,2 4 0,-6-14 0,3 4 0,-1-2 0,8 1 0,-2-3 0,-5-6 0,0-2 634,6 7 0,2-1-634,-2-7 0,0-2 0,7 6 0,0-1 0,5 1 0,-5-6 0,2 0 0,-2-1 1042,-1 1 1,2-1-1043,1 1 0,3 2 0,-1-3 0,9 3 0,-3-2 0,-13-6 0,1 0 649,10 4 0,3 0-649,7-4 0,-3-3 0,-21-4 0,1-1-82,23 6 1,2-2 81,-12-5 0,0 0 0,-5-1 0,3 1 0,-2-1 0,12 2 0,-1 0-467,5 0 1,-5 0 466,-5 1 0,-3-1 0,8 2 0,-5-2 0,-10 0 0,1-1 0,8 2 0,4 0 0,-4-1 0,-7-2 0,-4-1 0,17 1-535,-8-2 0,9-1 1,1-1-1,-7 1 535,-6-1 0,0 0 0,1 1 0,7-2 0,-1 1 0,-9-1 0,8-2 0,-5-1 0,10-2 0,2-2 0,-6 2 0,5-3 0,0 0-354,-5 2 0,6-2 0,-1 1 0,-8 1 354,-5-2 0,-6 2 0,14-6 0,-1 0 0,-3 1 0,-1 0 691,7-5 0,5-5-691,-19 8 0,0-2 0,2-2 0,1-1 0,4-2 0,-2-1 0,-2 1-235,0-1 1,-3 0 0,-1 0 234,-2-1 0,-1 1 0,-3 1 0,12-14 0,-4 4 0,-13 11 0,8-12 0,0-1 0,-2 1 0,4-5 0,-1-2 1202,-13 17 0,-2-1-1202,8-16 0,-1-2 0,-6 15 0,-1-1 57,3-6 0,-3 2-57,-4 7 0,-1-1 0,0-14 0,0-2 0,-1 4 171,-1-1 1,0-3-172,-4 8 0,-1 3 0,0-4 546,0 3 0,-1-4-546,-5-2 0,-2-1 0,-5-3 0,0-1-414,1-2 0,-2-1 414,-4 1 0,-1 5 1002,2 9-1002,-5-7 0,-2 1 0,3 6 0,-3-2 0,-7-7 0,5 8 0,-2 1 0,2-1 0,-9-3 0,4 16 0,-6 0 0,-4 0 0,1 2 0,4 2 0,-2 0 0,3 2 0,-4-2-341,1-1 0,-5-3 0,-1-1 0,2 2 0,4 5 341,3 3 0,2 3 0,6 2 758,-15-3-758,10 4 0,-5-1 0,4 1 0,-10 0 0,3 1 0,1-1 0</inkml:trace>
  <inkml:trace contextRef="#ctx0" brushRef="#br0" timeOffset="499589">15675 11223 5734,'-17'11'0,"1"0"0,-4 7 0,-2 0 0,-2 5 0,-5 4 0,-3 6 0,3 5 0,0 4 0,3-2-727,0-6 1,1 4 726,5-6 0,-2 7 0,-1 2 0,3 1 0,4-1 0,3 6 0,6-1 0,0 1 0,0-3-1093,-5 5 1,1-3 0,1 3 1066,4-6 1,1 3-1,2-3 1,1-5 25,4-5 0,1-2-49,1 4 0,1 3 1,-1-2 48,0-2 0,0-1 0,3 13 0,-1-6 0,-2-12 0,1 1 0,-2-1 418,-10-13-418,1-11 2814,-12-22-2814,2-15 0,2-5 0,-5 0 0,3 4 0,-3-6 0,3 8 0,-1 0 515,3 7 1,0 3-516,4 6 0,5 7 0,-4-2 0,1 9 0,1 1 0,1 24 0,3 7 0,2-4-384,-1 4 0,1 0 384,2-9 0,4 6 0,1 0 0,0 0 0,1-2 0,2-2 658,1-11-658,4-4 0,17-10 0,13-6 0,-5-1 0,-13 4 0,0-1-620,15-4 0,6-2 0,-8-1 620,-2-6 0,-13 5 0,1-3 0,0-4 0,1-3 0,-2 1 0,1 1 0,0 0 0,7-11 0,-3-2 0,-10 5 0,-4 2 0,3-5 0,-3 4 0,-1 1 0,-4 4 0</inkml:trace>
  <inkml:trace contextRef="#ctx0" brushRef="#br0" timeOffset="500631">15172 13130 5734,'24'-13'0,"8"-5"0,-27 17 0,-28 24 0,-3 0 0,1-3 0,-4 5 0,-7 7 0,-4 4 0,5-5 0,9-7 0,0-1 0,-2 2 0,-5 6 0,1-2 0,8-8-543,-1 1 543,2 0 0,15-15 0,-3 9 0,9-8 0,1 7 0,11-10 0,19 5 0,5 0 0,-2-1 0,8 2 0,5 1 0,2-1 0,-3-1 0,-19-4 0,-1-1-144,20 5 0,-5-2 144,-24-4 0,-1-1 0,13 4 0,-12-4 0,18-11 0,-17-21 0,-1 5 0,-5-9 0</inkml:trace>
  <inkml:trace contextRef="#ctx0" brushRef="#br0" timeOffset="515965">15716 13088 5734,'-6'-1'0,"2"6"0,-1 11 0,0 10 0,1 3 0,-1 6 0,1-8 0,-1 5 0,1 1 0,-1 3 0,1-5 0,-2 12 0,0 4 0,0 3 0,2-10 0,1-6 0,0-1 0,0 4 0,0 6 0,0-7 0,1-4 0,0 0 0,0-4 0,2-21 0,0-9 0,5-32 0,-1 5 0,4-20 0</inkml:trace>
  <inkml:trace contextRef="#ctx0" brushRef="#br0" timeOffset="518270">13945 13526 5734,'-37'24'0,"4"-2"0,6 1 0,2 3 0,0 3 0,6-10 0,0 3-820,-2 12 1,-3 11 0,2 0 0,4-8-373,6-10 0,2 0 1192,-7 15 0,-1 7 0,7-12 1409,10-10-1409,6 7 0,1 1 0,1-2 0,2-2 0,3 6 0,-2-7 0,1-6 430,-10-22-396</inkml:trace>
  <inkml:trace contextRef="#ctx0" brushRef="#br0" timeOffset="518890">13884 13841 5734,'-9'20'0,"0"-1"0,1 13 0,3-10 0,-2 14 0,9 4 0,0-14 0,3 13 0,11-7 0,6-17 0,2-2 0,5 11 0,19-14 0,-28-22 0,-6-2 0,-2-11 0,-3-3 0,-2-1-435,-2 1 0,-2 0 435,-6 3 0,-9-4 0,-2-1 0,0 2 0,-1 1 0,-2 3 0,-3 12 0,-22 8 0,16 2-69,-12 10 1,27 1-1,1 1 1</inkml:trace>
  <inkml:trace contextRef="#ctx0" brushRef="#br0" timeOffset="519186">14272 14114 5734,'3'11'0,"-2"0"0,-3 2 0,-4 26 0,2-18 0,0 3 0,-1 2 0,2 2 0</inkml:trace>
  <inkml:trace contextRef="#ctx0" brushRef="#br0" timeOffset="519440">14551 13893 5734,'-7'32'0,"0"0"0,0-4 0,3-1 0,8 0 0,1-1 0,1 2 0,0 2 0,3-5 0,-1-18 0,3-3 0</inkml:trace>
  <inkml:trace contextRef="#ctx0" brushRef="#br0" timeOffset="519729">14575 13762 5734,'14'4'0,"0"2"0,7 8 0,1 2 0,3 2 0,3 4 0,3 4 0,-6 0 0,-3 0 0,-5-7 0,-1 0-594,5 7 0,-4 0 594,-7-4 0,-2-1 0,-8 8 0,-3 2 0,-2-1 0,0-1 0,-6 0 0,-16-7 0,-3-6 0,3-1 0,-2-1 0,-1-1 0</inkml:trace>
  <inkml:trace contextRef="#ctx0" brushRef="#br0" timeOffset="621416">20836 3326 5734,'-4'-8'0,"-1"-1"0,-34-21 0,20 16 0,-20-6 0,-4 1 0,10 13-754,4 0 0,1 1 754,2 7 0,-2 4 0,-1 2 0,0 1 238,1-1 0,-2 3-238,1 5 0,3 0 0,-1 3 124,0-2 0,1 2-124,-5 12 0,3 5 0,0 2 0,9-14 0,1 0-620,-9 14 1,4-2 619,11-14 0,0 8 0,1 1 0,0 1 0,4 1 0,0 8 0,2-7 0,4 0 0,0-1 0,2 4 0,5 9 0,1-4 0,-1-2 0,1 7 0,0-4 0,-1-18 682,0-1-682,10 22 0,1-8 0,2 1 0,-7-10 0,2 1 0,4 4 0,3 4 0,1-2 0,-3-5 0,1-2 0,2 2 0,4 6 0,2 3 0,0-2-849,-2-3 1,0-2-1,-2-1 849,5 3 0,-1-2 0,7 4 0,0-3-400,-11-11 0,0-1 400,8 9 0,4 2-349,2-3 0,4 1 0,-6-4 349,-10-9 0,-1 1 0,10 5 0,4 4 0,-6-5 0,3 0 0,5 4 0,2 0 0,-19-11 0,0-1 253,16 11 1,2 2-254,-8-6 0,-2-3 541,-11-5 1,1-1-542,18 11 0,5 2 0,-7-6 0,2 0 0,-3-2 255,1 1 0,-1 0-255,-1-2 0,3 2 0,0-1 0,-3-2 0,1-1 0,-5-2 0,-5-2 0,0 1 0,12 4 0,6 3 0,-1-1 0,-10-6 0,-1 0 0,-1-1 0,6 3 0,1 0 0,10 3 0,-4-2 0,-5-4 0,-2-2 0,8 3 0,-4-2-248,-11-3 0,0 0 248,12 4 0,7 1 0,-4-2 0,0-1 0,-4-3 0,-12 0 0,0-1 252,10 1 0,1 0-252,-3-3 0,-3-1 0,8 0 385,2-1 0,-1 0-385,-7-2 0,-5-2 0,5-1 0,-4 0 0,11-3 0,-1 0 0,0-2 0,-2-4 0,-1-4 0,0 0 0,-15 7 0,0-1-73,14-7 0,-4 1 73,-11 3 0,11-8 0,1-2 0,1-1 0,-11 7 0,4-3 0,-1 0 0,0 0 0,-1 0 0,-3 2 0,3-2 0,-1 1-600,13-11 1,-2 3 599,-12 8 0,3-4 0,1-1 0,4-3 0,-4 3 0,0 0 486,-10 7 0,0 1-486,1-3 0,1-1 0,10-11 0,1 0 0,-11 10 0,-2 1 0,4-3 0,-3 0 0,8-9 0,-10 8 0,0-1 0,9-12-388,-11 13 1,-3 2 387,-4 0 0,-1 0 0,-2-20 0,-1-3 0,-2 3 0,-1 6 0,-2-6 0,-1 5 0,-4 7 0,-1 2 0,0-1 0,1 0 451,-2 5 0,-1-1-451,-4-7 0,-2 1 0,-1-4 708,1 4 1,-2-1-709,-3 0 0,-1 2 0,-5-7-543,3 5 0,-1 0 543,-3 2 0,-1 1-118,-2 0 118,0 0 0,2 6 0,-5-3 0,4 3 0,7 6 0,0 0-371,-6-5 1,-3-2-1,5 5 371,1 3 0,-9-6 0,-2 0 0,-3-2-569,0 1 1,0 2 568,3 4 0,-2 1 0,5 4 0,-5-2 0,3 2 0,7 3 0,1 0 0,-7-3 0,-3-1 0,5 3 0,-1 0 0,-9-2 0,0 0 0,-1-1 0,5 2 0,-5-1 0,6 4 0,-1 1 0,4 0 0,-15-3 0,14 4 0,-4-2 0,2 2 0,-3 2 0,4 1 0,-8-1 0,5 1 0,2 0 634,4 1-634,0 0 817,-13 0-817,7 0 0,-5 0 0,3 0 0,7 1 0,-1-1-72,-5 0 1,-4 0 0,8 1 71,5 0 0,-1 0 0,-12 0 0,-3 0 0,-1 0 0,4 0 0,-6 0 0,10 1 0,-2 0 0,5 0 0,5 0 0,1 0 0,-10 0 0,-4 0 0,6-1 0,-6 0 0,5-1 0,-7 0 0,6 0 0,11 0 0,0 1 471,-8-1 0,-5 0 0,5-1-471,1 0 0,6-1 0,-2 1 0,3 0 0,-1 0 0</inkml:trace>
  <inkml:trace contextRef="#ctx0" brushRef="#br0" timeOffset="622962">23284 3716 5734,'-26'-4'0,"6"0"0,-12 4 0,-2 2 0,3 0 0,-4 3 0,-3 3 0,5 4 0,2 0 0,-15 6-862,14-4 0,3 0 862,5 0-494,-11 9 494,8-5 0,0 5 0,-5 8 0,4-4 0,-7 7-522,10-8 0,-2 3 0,5-5 522,3 2 0,-5 10 0,0 3 0,0 0 0,0 0 0,2-1 0,6-8 0,1 5 0,0 1 0,-2 4-66,2-3 0,2-2 66,4-6 0,0 0 0,2 10 0,0 1 0,1 2 0,1-2 0,0 0 0,5-11 0,2 12 0,1 2 0,0 1 353,0-4 0,2 3-353,4 3 0,1-4 0,1 3 108,1 1 1,0-3-109,0-12 0,2-1 0,11 9 0,3 0 0,1-1 0,-2-1 0,6 1 0,-4-15 0,3-1 0,-3-4 0,-7-3 0,1 0 0,10 6 0,5 2 0,-1-4-197,3-5 1,1-5 196,2 1 0,0-2 0,0 0 0,0-2-157,-3-5 1,-3-3 156,2-2 0,-15 2 0,2-2-303,15-5 1,1-1 302,-11 1 0,0 1 0,12-4 0,-1-1 609,-17 5 1,0-1-610,6-5 0,3-2 0,-4 2 0,-5 2 0,0 0 136,4-2 1,3-2 0,2-2-137,1-4 0,2-2 0,-1-1 0,-3 2 0,-4 1 0,-4 2 0,4-1 38,5-4 0,4-1 0,0-1 0,-8 4-38,-2-1 0,-7 3 0,-1-2 187,-1-1-187,-1 0 0,0-2 0,-2 0 0,-1-2 0,1-7 0,-1-3 0,0-1 0,-1 3 0,-2-1 0,-5-5-873,-4 1 0,-2-10 1,0 6 872,0 8 0,0 1 0,-1-11 0,0-4 0,-2 9-655,-4 4 655,-2-3 651,-3 0-651,0 11 0,-1 0 0,-7-16 0,-5 9 0,-6-6 0,2 6-388,9 11 0,-1 2 388,-6-7 0,-3-2 0,3 5 0,-6 1 0,-4 8 0,-10-1 0,6 3 0,13 5 0,0 2 0,-16-6 0,-7-1 0,10 7 244,7 9-244,6 2 0,-1 0 0,-4 1 265,-8 2-265,4 1 0,12 0 0,-7 1 0</inkml:trace>
  <inkml:trace contextRef="#ctx0" brushRef="#br0" timeOffset="623682">23880 4138 5734,'8'-7'0,"0"-2"0,7-4 0,16-12 0,3-2 0,1-1-826,-9 8 1,3-2-1,-5 3 826,0 2 0,13-12-103,-16 13 103,5-5 0,-4 0 0,1-6 0,-5 5-169,-1-3 169,-12 11 1728,-2 1-1728,-15-19 0,4 16 794,-12-13-794,-1 14 0,7 6 0,-6-3 227,18 11-227,13 5 0,3 3 0,8 1 0,14 5 0,-18-6 0,13 7 0,-11 9 0,-11-11 0,6 14 0,-12-10 0,-6 11 0,1-6 0,-4 5 0,-1-9 0,-7 10 0,6-10 0,-4 8 0,10-21 0,0 0 0</inkml:trace>
  <inkml:trace contextRef="#ctx0" brushRef="#br0" timeOffset="624011">24648 3764 5734,'-16'22'0,"-3"15"0,14-16 0,11 16 0,7-21 0,30-22 0,-22-12 0,8-11 0,-22 8 0,-6-11 0,-1 16 0,-3-12 0,-5 15 0,0 5 0,-19-7 0,8 11 0,-13-3 0</inkml:trace>
  <inkml:trace contextRef="#ctx0" brushRef="#br0" timeOffset="624196">24841 3831 5734,'-12'-1'0,"-1"1"0</inkml:trace>
  <inkml:trace contextRef="#ctx0" brushRef="#br0" timeOffset="624675">25066 4038 5734,'-30'12'0,"-4"-17"0,7-1 0,7-13 0,40-17 0,-5 18 0,5-3 0,6-3 0,14-4 0,1 0 0,-13 8 0,0 1 0,10-8 0,2 1 0,-1 6 0,-5 4 0,-14 2 0,13 0 0,-11 2 0</inkml:trace>
  <inkml:trace contextRef="#ctx0" brushRef="#br0" timeOffset="624675">25399 3696 5734,'-49'-7'0,"26"-1"0,-8 6 0,-9 3 0,8-1 0,0 0 0,2 3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20:49:27.95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15970 6976 5734,'4'-10'0,"0"0"0,0 2 0,-1 8 0,-1 3 0,2 23 0,-2 6 0,-1-3 0,0 2 0,0 8 0,-1 0 0,-1-3 0,-1-2 0,0 0 0,0 8 0,-1 0-797,0 12 0,0-8 797,1-24 0,-2 21 0,2-20 0,-1 8 0,4-25 0,18-31 0,-8 8 0,12-21 0,3 6 0,-15 17 1594,14-14-1594,-12 29 0,0 7 0,3 7 0,9 17 0,2 3 0,-2-6 0,3-1 0,6 4 0,-6-7 0,0-6 0,-1-3 0,0-2 0,-2-10 0,3-10 0,2-4 0,5 1-492,-6-3 0,-2-2 492,-10 1 0,1-1 0,-1-1 0</inkml:trace>
  <inkml:trace contextRef="#ctx0" brushRef="#br0" timeOffset="205">16820 7365 5734,'4'11'0,"-2"15"0,0-2 0,-1 2 0,1 14 0,1-9 0,-1-3 0,1-3 0,1 6 0,1 1 0,-2-7 0,2 2 0,-1-4 0,-3-15 0,2 0 0</inkml:trace>
  <inkml:trace contextRef="#ctx0" brushRef="#br0" timeOffset="790">17730 6923 5734,'-1'39'0,"1"-21"0,-1 8 0,-1 7 0,0 14 0,0-3 0,0-3 0,0-6 0,0 7 0,1-11 0,-1-11 0,5 6 0,1-27 0,5-9 0,0-1 0,21-23 0,-15 17 0,15-15 0,-10 14 0,-8 7 0,8-2 0,3 32 0,-7-5 0,4 11 0,3 6 0,2 0 0,0-2 0,-6-5 0,1 0-438,7 3 0,-2-6 438,-9-17-105,23-5 0,-20-2 1,14-4-1</inkml:trace>
  <inkml:trace contextRef="#ctx0" brushRef="#br0" timeOffset="1119">18263 7325 5734,'31'-18'0,"-5"4"0,-1 18 0,-13 0 0,6 8 0,-9 20 0,-5-15 0,2 19 0,-5-16 0,-1-4 0,0 13 0,0-13 0,0 6 0,7-8 0,6-8 0,10-4 0,5-12 0,2-4 0,4 0-479,-5-1 1,-2 0 478,-7 7 0,-2-1 0,-1 3 0</inkml:trace>
  <inkml:trace contextRef="#ctx0" brushRef="#br0" timeOffset="1636">19183 7298 5734,'6'-25'0,"0"13"0,-4 16 0,1 10 0,-2 1 0,0 21 0,-1 4 0,-1-2 0,1 2 0,-1 2 0,-2-13 0,1-4 0,-1 3 0,-2 19 0,3-27 0,1-5 0,0 2 0,12-24 0,-4 4 0,10-15 0,14-14 0,-16 17-327,16-16 327,-21 21 0,-1 2 0,7-5 0,-5 10 0,4-3 0,-8 11 0,7 24 0,-6-14 0,9 19 0,1 0 0,-5-14-222,2 5 1,0-4 221,-4-14 0,35-8 0,-24-1 156,6-4 0,-2-1-156,-5-6 0,-2-1 0,-3 1 0</inkml:trace>
  <inkml:trace contextRef="#ctx0" brushRef="#br0" timeOffset="2029">19700 7572 5734,'11'-5'0,"2"2"0,15 6 0,-9 1 0,6 5 0,-15 1 0,-18 15 0,4-10 0,-12 10 0,5-16 0,-3 4 0,4-2 0,-1 1 0,18 8 0,-2-8 0,12 8 0,5 2 0,4 2-543,-6-6 1,1 0 542,5 5 0,-8-7 0,1 3 0,-1 0 0,0 1 0,11 15-258,-41-11 258,3-13 0,-16 9 0,-6-23 0,0-5 0,8 1 0,-5-2 0,0-1 0</inkml:trace>
  <inkml:trace contextRef="#ctx0" brushRef="#br0" timeOffset="3440">20940 7728 5734,'-18'37'0,"-1"0"0,2-1 0,-1 4 0,5 7-1093,17-6 1,8 2 0,-1-6-100,-4-12 0,1 0 1192,5 13 0,1 4 0,3-10 1362,15-10-1362,2-10 0,1-21 0,0-6 0,0-6 0,-6-3 0,-6-5 0,-15-1 0,-7-1 0,-4-2 0,-3-1 0,2 1 0,-2 1 433,-3 4 1,-5 2-434,-18 0 0,-3 4 0,4 1-143,-4 2 0,2 3 143,12 15 0,1 2 0,-8 7 0,6 0 0,-6 6 0</inkml:trace>
  <inkml:trace contextRef="#ctx0" brushRef="#br0" timeOffset="5937">13842 7544 5734,'49'3'0,"-1"-1"0,-15 0 0,0-1 0,3 1 0,1-1 0,4 0 0,0 0 0,-5 0-1639,10 0 1,-4 0 1366,4 0 1,-9 0 271,-18-1 1081,-2 1-1081,-2-1 607,1 2-607,-24 8 0,4-3 0,-22 7 0,9-6 0,-6 9 0,0 1 0,1 1 1066,0 1 0,3 1-1066,7 8 0,6 5 0,8 10 0,3 2 0,1 0-290,2-5 1,1-4 289,-3-17 0,1 6 0,-9 16 0,-3-14 0,-5-5 0,-6-2 0,-11-4 0,-2-3 0,-13 10-427,15-10 1,2-1 426,8-3 0,3-3 0,1 1 527,2 0-527,34-2 0,11-1 0,-5 0 0,12-2 0,12-1 0,1-1 0,-9-2 0,1-2 0,0 0 0,-2 1 0,0 1 0,-3-1 0,4 0 0,-6 0 0,6-1 0,0 0 0,-5 0 0,-9 1 0,6-1 0,-5 0 0,-2-1 0,-11-4 0,-10-1 0,-5-3 0</inkml:trace>
  <inkml:trace contextRef="#ctx0" brushRef="#br0" timeOffset="101435">428 1709 5734,'-11'13'0,"0"1"0,0 4 0,-5 14 0,2-5-823,-2 9 823,10-15 0,6 14 0,3 1 0,2-2 0,10-1 0,8 7 0,-2-10 0,8-6 0,2 0 0,3-3 0,1-14 0,1-14 0,1-3 0,4-1 0,-8-1 0,-5-5 0,-16-10 20,-6-14-20,-1-3 0,-6 0 0,-5-2 0,1 24 0,-5-11 0,-2 13 0,-15 1 0,4 3-337,-7 5 337,10 9 0,2 1 590,-24 6-590,18-1 46,-19 9 0,32-4 0,2 4 0</inkml:trace>
  <inkml:trace contextRef="#ctx0" brushRef="#br0" timeOffset="101965">995 1890 5734,'3'6'0,"0"1"0,-5-6 0,-3-3 0,7-8 0,-2-1 0</inkml:trace>
  <inkml:trace contextRef="#ctx0" brushRef="#br0" timeOffset="102530">1453 1663 5734,'2'-34'0,"-9"5"0,-19 39 0,4-4 0,2 9 0,1 3 0,3 0 0,-1 7 0,1 1 0,4-4-514,-5 19 514,17-29 168,19-1-168,-8-6 86,23-3-86,2-17 0,-12 6 0,7-8 0,-21 10 260,3 0-260,-2 1 0,3 12 0,-6 7 0,2 17 0,-5-4 0,-1 1 0,2 8 0,2 14 0,-3-20 0,-1-2 0,1 0 0,0 7 0,2 13 0,-5-36 0,1 3 0,3-7 0,1 2 0</inkml:trace>
  <inkml:trace contextRef="#ctx0" brushRef="#br0" timeOffset="102830">1828 1798 5734,'35'25'0,"-20"-15"0,7 6 0,4 3 0,0-2 0,-3-1 0,0-1-461,0 0 1,-2-1 460,-12-6 74,12-7 0,-13-5 1,7-6-1</inkml:trace>
  <inkml:trace contextRef="#ctx0" brushRef="#br0" timeOffset="103090">2085 1777 5734,'-9'-8'0,"-8"30"0,4 13 0,2 5 0,1-12 0,0 0 0,-2 13 0,1-4 0,4-12 0,-6 15 0,0-27 0,3 4 0,0-28 0</inkml:trace>
  <inkml:trace contextRef="#ctx0" brushRef="#br0" timeOffset="103451">2317 1830 5734,'-1'26'0,"0"0"0,10 8 0,4 4 0,-1-8 0,7 2-1123,3 6 0,2-5 1123,-6-21-146,26-4 146,-24-8 431,20-4-431,-32-8 0,-6-16 0,-3-3 0,-1 3 0,0-3 0,-4 0 0,-20-7 0,11 21 1091,-20-16-1091,-2 32 0,15 2 0,-11 5 0</inkml:trace>
  <inkml:trace contextRef="#ctx0" brushRef="#br0" timeOffset="103815">2759 1921 5734,'13'1'0,"0"0"0,1 0 0,-1 0 0,-7 4 0,-2 1 0,-5 3 0,1-9 0,0-2 0</inkml:trace>
  <inkml:trace contextRef="#ctx0" brushRef="#br0" timeOffset="104269">3214 1671 5734,'-6'-13'0,"-4"7"0,-15 7 0,-3 19 0,0 6 0,-6 2-144,7-2 1,5 2 143,11-1 71,5-7-71,21 21 0,-3-27 0,18-3 0,3-6 0,-9-10 0,1 0 0,0-4 0,8-27 0,-18 20 0,13-19 0,-18 24 216,-3 4-216,6 13 0,-8 2 0,1 14 0,-5 3 0,-1 5 0,0 1 0,1 8-485,-2-7 1,1-3 484,0-8-35,1 22 1,0-23 0,2 17 0</inkml:trace>
  <inkml:trace contextRef="#ctx0" brushRef="#br0" timeOffset="106172">549 3174 5734,'-5'8'0,"-1"15"0,2 5 0,0 6 0,10 10 0,12-8 0,3 1 0,-4-11 0,0 0 0,7 9 0,3-4 0,1-16 0,-2-6 0,-2-3-409,17-1 409,-27-10 0,-1-4 0,-6-24 0,-4-4 0,0 6 50,-2-7 0,-4-1-50,-14 8 0,6 11 0,-7-6 0,3 12 0,-16 1 0,8 6 0,-17 19 0,29-1 0,-3 15 0</inkml:trace>
  <inkml:trace contextRef="#ctx0" brushRef="#br0" timeOffset="106647">1058 3293 5734,'14'0'0,"-1"0"0,-2 1 0,-7 2 0,-3 3 0,-3-2 0,0-1 0</inkml:trace>
  <inkml:trace contextRef="#ctx0" brushRef="#br0" timeOffset="107130">1475 2980 5734,'-12'-23'0,"5"6"0,0 27 0,18 32 0,-4-17-167,2 0 0,0-1 167,4 0 0,5 8 0,3 2 0,-8-8 0,0 0 0,7 8 0,-3 1 0,-9 1 0,-5-4 0,-4-7 82,-6 22-82,-10-25 0,-10-15 0,9 2 0,9-34 0,5-9 0,10 0 0,1-4 0,1-1 0,3-9 0,-2 1 0,-5 18 0,-1 1 252,-11-17-252,-4 18 0,-14 26 0,-3 8 0,3 6 0,-2 4 0,4 1 0,12-2 0,-1 3 0</inkml:trace>
  <inkml:trace contextRef="#ctx0" brushRef="#br0" timeOffset="107340">1753 2922 5734,'6'1'0,"-2"3"0,3 28 0,-1 9 0,1-6 0,-2-5 0,1 5 0,1-1 0,2 6 0,0-4 0,-3-10 0,1-1 0,3 18 0,0-4 0,-6-19 0,3 11 0</inkml:trace>
  <inkml:trace contextRef="#ctx0" brushRef="#br0" timeOffset="110446">375 4417 5734,'11'48'0,"1"0"0,-1 1 0,-2-9 0,0-2 0,6-6 0,21-4 0,2-13 0,-4-15 0,-7-9 0,-6-10 0,-20-12 0,-11-9 0,-2 6 0,4 9 0,-2 2-152,-2-10 1,-1-4 0,-2 9 151,-14 4 0,-16 12 0,16 8 112,-10 7-112,21 6 0,3-2 0,0 6 0,5-4 0</inkml:trace>
  <inkml:trace contextRef="#ctx0" brushRef="#br0" timeOffset="110796">795 4516 5734,'13'-2'0,"-2"-1"0,-10 3 0,-6 2 0,-8 0 0,-2 1 0</inkml:trace>
  <inkml:trace contextRef="#ctx0" brushRef="#br0" timeOffset="111282">1005 4193 5734,'-14'26'0,"5"-10"0,12 20-1123,3-15 1123,5 4 0,5 5 0,1 2 0,4 4 0,-2-5 0,-1 1 0,2 1 0,-7-5 0,-1 0 0,3 9 0,-6-8 0,-4-2 0,-7-10 161,-6 10-161,1-13 232,-9 8-232,5-13 0,-6 0 0,5-38 0,13-6 0,4-2 0,-5 9 0,1-1 284,7-12 0,1-1-284,-4 15 0,0 3 0,1-11 162,1-10-162,-4 24 0,-1 1 0,-18-4 0,6 13 0,-24 5 0,16 10 0,-3 3 0,6-2 0</inkml:trace>
  <inkml:trace contextRef="#ctx0" brushRef="#br0" timeOffset="111944">1372 4505 5734,'3'16'0,"11"13"0,0-6 0,0-4 0,3 3 0,10 9 0,1 0 0,4 6 0,3 1 0,-3-4 0,-16-21 0,9 4 0,-16-21 0</inkml:trace>
  <inkml:trace contextRef="#ctx0" brushRef="#br0" timeOffset="112151">1645 4658 5734,'-21'18'0,"10"-12"0,-12 30 0,14-18 0,-7 14 0,0 1 0,-1 0-557,2-1 0,1-3 557,7-13 266,3-8-266,-1-1 0,3-9 0,-2-3 0</inkml:trace>
  <inkml:trace contextRef="#ctx0" brushRef="#br0" timeOffset="112535">1800 4608 5734,'4'43'0,"1"-19"0,1 23 0,2-25 0,13 10 0,2 0 0,-4-6 0,15 1 0,1-8 0,-20-24 0,2-24 0,-4-7 0,-12 7-595,0-6 0,-3 2 595,-5 14 0,-20-17 0,11 20 284,-22-13-284,19 26 0,-1 1 0,-6 9 0,15-2 0,-6 6 0</inkml:trace>
  <inkml:trace contextRef="#ctx0" brushRef="#br0" timeOffset="112900">2123 4671 5734,'12'2'0,"-10"-2"0,0 2 0,-10-1 0</inkml:trace>
  <inkml:trace contextRef="#ctx0" brushRef="#br0" timeOffset="113334">2461 4459 5734,'-15'-5'0,"-11"7"0,11 2 0,-5 8 0,15-2 0,9 14 0,4 2 0,1 2-1002,6 7 1,3-1 1001,4-7 0,7 9 0,2-1 0,-6-5 0,0-5 0,-4 4-479,-16 18 479,-6-22 0,-4 2 0,-6 1 0,-10-8 0,-3-4 0,-7 3 0,-11-2 0,41-45 0,8-8 0,-1 0 347,5-4 0,2 1-347,1 7 0,1-4 0,0-1 0,-1 1 512,1 5 0,-5-2-512,-27-13 0,5 29 0,-19-19 0,-1 39 0,-1 8 0,-1 0 0,0 1 0,0-1 0</inkml:trace>
  <inkml:trace contextRef="#ctx0" brushRef="#br0" timeOffset="114417">498 5606 5734,'-4'12'0,"-1"10"0,3 17 0,1-5 0,4-7 0,3 0 0,5 1 0,14 5 0,3 0 0,-3-7 0,4 0 0,3-5 0,8-14 0,-12-5-220,5-7 220,-22-5 0,-2-2 0,-8-14 0,-4-3 0,0 0-456,-3-2 0,-2 1 456,-4 8 0,-8-3 0,-2 1 0,2 2 0,0 1 0,-3 4-580,-14 15 580,18 3 186,-16 3-186,26 1 0,1 0 0,3 2 0,0-1 0</inkml:trace>
  <inkml:trace contextRef="#ctx0" brushRef="#br0" timeOffset="114862">932 5711 5734,'11'1'0,"-2"2"0,-10-3 0,-2 4 0,-7 0 0,2 1 0</inkml:trace>
  <inkml:trace contextRef="#ctx0" brushRef="#br0" timeOffset="115231">1313 5424 5734,'-17'46'0,"0"0"0,0 0 0,1-1 0,1 1 0,10-6 0,19-5 0,4-4-1377,-7-7 1,0-1 1376,8 6 0,3-5 0,6-8 823,19-9-823,-11-15 0,2-4 0,-32-16 0,-9-5 0,-4 0 223,2 6 0,-3 0-223,-19-3 0,13 21 0,-13-4 0,13 14 0,1 2 0,-14 17 0,14-7 0,-11 12 0</inkml:trace>
  <inkml:trace contextRef="#ctx0" brushRef="#br0" timeOffset="115553">1599 5403 5734,'0'-13'0,"-20"50"0,10-10 0,-2 3 0,2 3 0,9-4 0,7-1 0,12 0 0,2 0 0,-9-1 0,2-1 0,9-5 0,3-8 0,4-19 0,-2-6 0,-2 5 0,5-6 0,-3 1 0,-14 6 0,12-7 0,-11 11 0,4-1 0,-2 31 0,-5 0 0,4 13 0,-4-10 0,-3-15 0,-1-2 0</inkml:trace>
  <inkml:trace contextRef="#ctx0" brushRef="#br0" timeOffset="117581">723 6601 5734,'-12'23'0,"0"10"0,0 2 0,4-2 0,-2-1 0,5 5 0,20 3 0,6-3 0,-4-5 0,3 5 0,6-7 0,1-25 0,-1-8 0,-2 1 0,2 0 0,-2-6 0,-13-17 0,-6-4 0,0-1 0,-1 0 0,-3-4 0,-15-8 0,-3 4 0,3 5 0,-19-5 0,-2 10 0,17 28 0,-27 5 0,37 5 0</inkml:trace>
  <inkml:trace contextRef="#ctx0" brushRef="#br0" timeOffset="117979">1212 6767 5734,'-12'2'0,"4"-7"0,4 0 0</inkml:trace>
  <inkml:trace contextRef="#ctx0" brushRef="#br0" timeOffset="118274">1477 6421 5734,'-28'26'0,"0"0"0,10 8 0,4 6 0,2-4 0,5-8 0,3 0-1453,1 22 1,6-4 1452,13-18 0,3-2 863,14 4-863,8-2 0,-17-15 0,0-2 0,13 3 468,-11-11-468,-13-12 0,-8-22 0,-9-4 0,-4-3 0,-15 21 0,-3 5 0,5 7 787,-5 1 0,0 7-787,-10 26 0,14-11 0,-5 15 0,22-21 0</inkml:trace>
  <inkml:trace contextRef="#ctx0" brushRef="#br0" timeOffset="118536">1725 6607 5734,'32'22'0,"1"-1"0,2 2 0,1 2 0,-5-2 0,1 2 0,-3-2-338,1 0 1,-2-2 337,-2-2 0,-4-5 0,-8-9 0,4-1 0</inkml:trace>
  <inkml:trace contextRef="#ctx0" brushRef="#br0" timeOffset="118736">2089 6536 5734,'-25'29'0,"6"-5"0,-3 19 0,2 2 0,3-2 0,-2 0 0,1 2 0,10-14 0,3-3 0,3-2 0,0 17 0</inkml:trace>
  <inkml:trace contextRef="#ctx0" brushRef="#br0" timeOffset="119080">2295 6510 5734,'3'39'0,"1"0"0,-1 0 0,1 14 0,3-8 0,5-16 0,26-6 0,5-5 0,-14-7-756,12 0 1,-6-9 755,-31-23 0,-2-1 0,-8-9 0,-2 0 0,-2 1 0,-1-1 0,-1 4 0,-2 14 0,-11 5 0,-2 1 0,5 2 0,-27 0 0,37 9 0</inkml:trace>
  <inkml:trace contextRef="#ctx0" brushRef="#br0" timeOffset="119345">2689 6633 5734,'12'8'0,"-10"0"0,1 2 0,-8-3 0</inkml:trace>
  <inkml:trace contextRef="#ctx0" brushRef="#br0" timeOffset="119651">2992 6260 5734,'-32'37'0,"14"1"0,0-7 0,1 3 0,8-1 0,6 1 0,7 15 0,4-1 0,-3-13 0,2 0-1030,7 13 1,2-5 1029,2-16 0,0-9 185,14-24-185,-18 0 0,13-14-7,-24 5 7,-3 0 0,-15-21 0,4 20-181,-14-13 181,8 27 0,-2 2 0,-1 2 0</inkml:trace>
  <inkml:trace contextRef="#ctx0" brushRef="#br0" timeOffset="121421">1087 2407 5734,'5'10'0,"-1"1"0,2 2 0,5 13 0,1 3 0,2 1 0,-1 0 0,1 3 0,-1-4 0,-1-2 0,1 5-171,-1-5 1,-2-2-1,-3-5 1,-1-2 0</inkml:trace>
  <inkml:trace contextRef="#ctx0" brushRef="#br0" timeOffset="121688">1095 2889 5734,'4'23'0,"-2"-12"0,10 14 0,23 6 0,-16-18 0,4 4 0,5-4 0,4-17 0,4-7 0,-4 1 0,16-1 0,-11-4 0,3-4 0,-10 1 0,-13-1 0,8-16 0,-16 21 0,3-12 0,-10 15 0,-1-5 0</inkml:trace>
  <inkml:trace contextRef="#ctx0" brushRef="#br0" timeOffset="122033">1391 3681 5734,'5'26'0,"0"0"0,0 1 0,2-2 0,13 11 0,-6-10 0,8 6 0,-10-17 0,-1-2 0,-5 2 0,-3-4 0</inkml:trace>
  <inkml:trace contextRef="#ctx0" brushRef="#br0" timeOffset="122295">1342 3888 5734,'18'19'0,"0"0"0,1 1 0,3 0 0,0-2 0,1-2 0,21 1 0,-19-9 0,6-9 0,-14-11 0,0-11 0,0-4 0,2 2 0,-4-2 0,-2 3 0,-10 13 0,-2 0 0,-4 4 0,-3 0 0</inkml:trace>
  <inkml:trace contextRef="#ctx0" brushRef="#br0" timeOffset="122923">1201 4930 5734,'0'30'0,"1"8"0,2-14 0,7 18 0,3 3 0,-5-21 0,1 0-549,8 20 1,0-2 0,1-11 0,-3-6-1</inkml:trace>
  <inkml:trace contextRef="#ctx0" brushRef="#br0" timeOffset="123201">1156 5305 5734,'-4'6'0,"13"14"0,-1-7 0,10 10 0,13-5 0,-14-11 0,19-8 0,0-7 0,-12-4 0,2-2 0,-1-5 0,-9-6 0,-5-1 0,1 1 0,0-3 0,-2 2 0,-8 12 0,1-3 0</inkml:trace>
  <inkml:trace contextRef="#ctx0" brushRef="#br0" timeOffset="123747">1181 5974 5734,'5'24'0,"7"20"0,-1-14 0,2 5 0,0-4 0,-3-1 0,0 0 0,10 16 0,-1 0 0</inkml:trace>
  <inkml:trace contextRef="#ctx0" brushRef="#br0" timeOffset="124056">1113 6303 5734,'11'13'0,"0"-1"0,15 9 0,3 1 0,-2-2 0,1 0 0,-1-2 0,-11-8 0,9 4 0,-3-11 0,0-17 0,-1-4 0,8 2-463,-8-5 1,-4-1 462,-9 5 0,-1 0 223,0 1-223,3-20 0,-5 17 0,4-18 0,-7 25 0,-2-4 0,0 5 0</inkml:trace>
  <inkml:trace contextRef="#ctx0" brushRef="#br0" timeOffset="125028">743 7993 5734,'0'15'0,"1"1"0,10 22 0,19-7 0,5 0 0,-17-8 0,2-2-675,7-2 1,6 0-1,-6-7 675,0-8-101,9-10 1,0-4 100,-10-2 0,-9-13 0,-2-11 0,-6 5 0,-13-8 0,-2-4 0,-4-1 0,-7 11 0,-1 6 0,1-3 0,-1 3 0,1 4 0,6 14 0,-25 14 0,16 6 0,-12 8 0,20-1 0,5-4 0</inkml:trace>
  <inkml:trace contextRef="#ctx0" brushRef="#br0" timeOffset="125464">1284 8026 5734,'13'-1'0,"-1"2"0,-5-8 0,-5 4 0,-3-7 0,-5 8 0,1 3 0,-3 5 0</inkml:trace>
  <inkml:trace contextRef="#ctx0" brushRef="#br0" timeOffset="125954">1545 7756 5734,'14'-26'0,"1"1"0,-1 0 0,0 7 0,3 14 0,1 8 0,6 21 0,-12-6 0,-2 14 0,-8 0 0,-1-10 0,1 9 0,6-9 0,4-9 0,18 10 0,-11-12 0,6 2 0,-17-8 0,9 17 0,-7 1 0,-5 4 0,-3 1 0,-4 3 0,-10 9 0,3-27 0,-11 7 0,-18 4 0,14-15 0,-2-1 0,-17 6 0,8-13 0</inkml:trace>
  <inkml:trace contextRef="#ctx0" brushRef="#br0" timeOffset="126248">1913 7719 5734,'2'3'0,"-1"3"0,-7 18 0,7 20 0,3 3 0,2-3 0,8-2 0,6 8 0,0-12 0,3-9 0,5 0 0,1-7 0,-4-25 0,-8-1 0,0-10 0,-15 4 0,-2-1 0,-15-16 0,5 15 0,-12-9 0,4 18 0,3 3 0,-6 1 0</inkml:trace>
  <inkml:trace contextRef="#ctx0" brushRef="#br0" timeOffset="131237">218 2046 5734,'4'18'0,"8"15"0,-2-11 0,8 18 0,-10-20 0,3 8 0,0 1 0,0 1-961,-1-3 0,-1 0 961,-1-2 0,0 0 0,1 4 0,0 1 0,1 4 0,-2-5 0,1 1 597,3 18-597,-4-17 0,0 5 0,-1-2 0,1-2 0,0 1-533,3 17 0,-2-5 533,-3-19 0,1 11 0,0 1 0,0 1 0,0 4 0,1 3 0,-2-8 0,-1-3 0,2 12 0,-1-7 0,0 7 0,0-10 0,-2-2 0,1 0 0,0 7 0,0-8 0,-2-8 0,0-1 0,-1 2 0,2 7 0,-1 6 0,0 1 0,1 5 860,-3-24-860,2 7 0,-1 2 0,0-4 0,0-3 0,-1 3 0,1 1 0,0-3 0,-1 3 381,1 0 1,-1-2-382,0-5 0,0 11 0,0 2 0,0-2 0,0 0 0,0 3 0,0-3 0,-2-2 0,1 0 0,-1 2 0,1 6 0,-1-6 0,0-4 0,-1 2 0,1 0 0,-1-1 0,-1 17 0,0-12-518,-1 8 518,2-25 725,-1 13-725,-1 0 0,0 1 0,1-6 0,-4 15 0,5-22 0,-3 10 0,0 0 0,3-13 0,-4 15 0,-1 7 0,3-18 561,-3 17-561,1-3 0,2-16 0,-3 18 0,-2 5 0,4-13 0,0-2 0,-1 6 0,-1 2 0,-2 13 0,1-5 0,3-13 0,-1 4 0,0 3 0,1-7 0,1-2 0,-1 8 0,0-2 0,0 5 0,0-6 0,1 0 0,-1 2 0,1 0 0,-1 7 0,2-15 0,-1 19 0,-1 0 0,2-9-556,0 0 1,-1-1 555,3-11 0,-2 11 0,0 2 0,0-3 0,1 1 0,-1 1 0,0 13 0,1-21 0,0 4 0,0 7 0,0-7 0,1 2 0,-1 4 0,0 8 0,1-4 0,1-11 0,-1-2 0,0 17 0,1-1 0,0 4 0,0-20 0,0-3 0,0-2-357,0 16 357,1-21 1067,1 30-1067,0-6 0,-1-16 0,0 1 0,2 4 0,-1-4 0,-1-3-446,2 18 446,-1-24 0,1 26 0,-1-18 0,1 1 0,-1 1 0,0-4 0,2 23 0,1 4 0,0-9 0,-1 3 0,1 3 0,0-6 0,-1-4 0,1 3 0,1 3 0,0 10 0,0-9 0,-1 0-122,1 2 0,0 0 122,-2-2 0,1-3 0,-1 1 0,-1-16 0,0 1 0,0 7 0,1 5 0,-1-9 0,0-2 0,0-2 0,-1 1 0,2 11 435,-1-11-435,0 9 0,-2-24 0,-11-8 0,-27-29 0,-6-11 0,7 10 0,-1-3 0,-6-7 0,11 9 0,14 12 328,-4-4 0,2 1-328,11 11 0,-3-5 0,8 12 0,4 2 0,14 22 0,6 6 0,-3-5 0,3 4 0,0 1 0,-1-5 0,-1-4 0,0-1 0,4 3 0,14 8 0,-14-40 0,-4 1 0,11-19 0,-12-5 0,0-8 0,-2 5 0,-1 8 0,-1 0 0,2-9 0,1-4 0,-2 3 0,-3 3 0,-3 4 0,1 1 0,-1 0 0,0 2 0,-3 8 0,6-27 0,0 3 0,-4 17 0,-1 1 0,4-7 0</inkml:trace>
  <inkml:trace contextRef="#ctx0" brushRef="#br0" timeOffset="132868">1094 10284 5734,'-10'10'0,"1"2"0,3 15 0,2 4 0,2 1-1105,1 1 0,1 0 1105,9-5 0,12 3 0,3-1 0,-2-2 0,3-1 0,-1-4 678,-9-19-678,10-6 0,-11-2 0,11-15 0,-18 2 0,-9-23 0,-6-8 0,0 20 0,-1-1 180,-3-17 0,-4 0-180,-11 5 0,-1 7 0,4 10 0,-3-1 0,-2 8 0,-3 32 0,2 9 0,-2 3 0,4-2 0,5 2 0,19-2 0</inkml:trace>
  <inkml:trace contextRef="#ctx0" brushRef="#br0" timeOffset="133156">1404 10412 5734,'11'-2'0,"12"-10"0,-10 6 0,8-7 0,-9 5 0,-4 2 0,-6 0 0,-4 5 0,-5 5 0,3 3 0</inkml:trace>
  <inkml:trace contextRef="#ctx0" brushRef="#br0" timeOffset="133532">1680 10236 5734,'12'40'0,"0"1"0,1 5 0,16-6 0,7-9 0,-1-29 0,-23-22 0,-4-7 0,-4-9 0,-15-2 0,-8 0 0,-2 17 0,0 4 0,-1 0 0,-19-11 0,27 26 0,-1 3 0,-14 19 0,14-5 0,-10 15 0</inkml:trace>
  <inkml:trace contextRef="#ctx0" brushRef="#br0" timeOffset="133848">1971 10206 5734,'-5'30'0,"16"7"0,4 4 0,-13-7 0,3 1 0,14-1 0,8 0 0,-3-11 0,0-15-387,1-1 0,-1-6 387,-11-11 0,-4-18 0,-3-5 0,-1 1 0,-9-4 0,-5-8 0,-1 8 0,-7 3 0,-5-4 0,-6 6 0,1 24 0,0 6 0,-10 1 0,-11 8 0,34 8 0</inkml:trace>
  <inkml:trace contextRef="#ctx0" brushRef="#br0" timeOffset="134198">2263 10162 5734,'-8'14'0,"0"2"0,3 13 0,17 15 0,5 3 0,-3-1-300,5 1 1,5-8 299,4-22 0,2-7 0,-1-3 10,-5-16 1,-2-7-11,-3-12 0,-3 9 0,-3-4 0,-18-22 0,-8 0 0,2 9 0,-8 7 0,-7-4 0,3 11 0,-1 12 0,-3 2 0,1 6 0,4 18 0,-2 19 0,5-5 0,4 10 0</inkml:trace>
  <inkml:trace contextRef="#ctx0" brushRef="#br0" timeOffset="134419">2558 10130 5734,'-8'-34'0,"-3"59"0,10-3 0,3 9 0,3 10 0,2-6 0,7 2-1210,0-2 0,2-3 1210,3-13-32,20-1 1,-15-12 0,14-2-1</inkml:trace>
  <inkml:trace contextRef="#ctx0" brushRef="#br0" timeOffset="134744">2784 10103 5734,'-10'4'0,"2"4"0,12 31 0,8 8 0,-3-8-1546,4 10 0,3-3 1546,-1-25-17,9-11 0,2-4 17,-2-8 0,2-7 0,-1-5 0,-8-10 0,2-12 50,-14 2 0,-5-8 0,-3 4-50,-7 3 0,-3 0 0,7-3 0,0-3 0,-5 7-371,-9 10 1,-2 8 370,-5 3 0,-6 7 0,-1 3 0,1 3 0,1 1 0,3 3 0,12 7 0,2 1 0</inkml:trace>
  <inkml:trace contextRef="#ctx0" brushRef="#br0" timeOffset="135065">3097 9793 5734,'2'39'0,"2"-20"0,-3 13 0,2 8 0,6 1 0,3 4 0,-1-6 0,-4-12 0,-1-1-981,5 13 1,2 5 0,-3-11 980,-3-14 872,4 17-872,-9-26 118,3 12 1,-11-31-1,-1-1 1</inkml:trace>
  <inkml:trace contextRef="#ctx0" brushRef="#br0" timeOffset="137770">2573 10251 5734,'0'-9'0,"-1"1"0,1 8 0,4 27 0,-1-2 0,7 14 0,1 1 0,-2-11 0,0-1 0,0-3 0,-1-10 0,2 4 0,-1-3 0,12 14 0,-11-18 0,14 12 0,-11-18 0,5 0 0,2-6 0,-4-1 0,5-5 0,-9-1 0,-1-1 0,-5-6 0,-3-11 0,-1-1 0,1 0 0,-1-3 0,-1 1 0,-4 9 0,1 1 0,-1 2 0,-2-3 0,0 3 0,-6-14 0,5 14 0,-2-3 0,-12-11 0,11 17 0,-25-22 0,22 28 0,-14-6 0,13 9 0,-7 1 0,-1 7 0,3 0 0,-3 6 0,5 0 0,4-3 0,-1 2 0,5-5 0,-2 0 0,0 0 0</inkml:trace>
  <inkml:trace contextRef="#ctx0" brushRef="#br0" timeOffset="139998">14701 1797 5734,'17'0'0,"1"0"0,20-2 0,6-1 0,-1 0 0,1-1-261,-9 2 1,0-1 0,5 0 260,0-1 0,7 0 0,1-1 0,-3 0 0,-6 1-1639,6 0 1,-1-1 1512,-1 1 1,5-1-1,2 0 1,-2 0 125,-4 1 0,1-1 0,-3 1 0,-4 0 0,6 0 0,-1 0 0,-3-1 0,6 1 0,-2-1 0,-7 1 429,-8 1 1,-1 0-430,17-1 0,7-2 0,-1 0 0,-11 2 0,-2-1 0,2 1-168,-2 0 0,1-1 0,0 1 1,-1-1 167,11-1 0,-2 0 0,-6 1 0,-10 1 0,0 0 0,6-2 0,4 0 0,-2 1-649,1-1 0,-1 0 649,-1 0 0,2 0 0,-3 1 0,3-1 0,4 0 0,-7 2 0,5 1 0,2-1 0,1 0 0,-3 0 0,-3 1 0,0-1 0,-3 0 0,0 0 0,3 0 0,8 0 0,7 0 0,0 0 0,-5 0 0,-10 1-32,-8 1 0,0 1 32,3-1 0,7 0 0,4-1 0,-1 1 0,-3 0 0,-1 1 0,-4-1 0,1 1 0,3-1 0,2 1 0,4-2 0,0 1 0,-2 0 0,-4 1 0,0 0 0,-3 0 0,-1-1 0,0 1 0,-2 0 0,1 0 0,-2 0 0,0 0 0,3 0 0,6 0 0,6 0 0,-1-1 0,-5 1 84,9 0 0,-3 0-84,-8 0 0,1 0 0,-7 0 0,6 2 5,0 0 1,10 0-1,0 1-5,-7-1 0,-1 0 0,2 0 27,-7 1 1,3-1-1,-1 0 1,-3 0-28,14 1 0,-1-1-98,-14 0 0,1 0 0,-4-1 98,18 2 0,-16-1 0,4 0 0,-7 0 0,1 0 0,4 1 0,1 0 0,4 0 0,-5 0 0,-1 0 0,-5 0 0,1 0 0,-3 0 0,2 0 0,8 1 0,-8-2 0,-1 1 0,3 0 0,0 0 828,0-1-828,2 1 0,4 0 0,1 0 0,1 1 1062,-2-1 1,4 0-1063,-5 1 0,6 1 0,-1 0 0,-8-1 0,-8-1 0,0 1 577,11 0 1,5 2-1,-2-1-577,1 0 0,-1 0 0,-7 0 0,1 0 0,0 0 0,14 2 0,-1-1-252,-1 1 1,-7-1 251,-12-1 0,8 2 0,3 0 0,1 1 0,2-1 0,4 2 0,-5-1 0,-1 0 0,-14-2 0,1-1 0,7 2 0,4 0 0,-6-1 0,3 2-720,-3-2 1,10 3 0,1-1-1,-8-1 720,-8-1 0,2 0-261,9 2 0,10 2 0,5 1 0,-4-1 1,-10-3 260,-10 0 0,1-1 0,10 1 0,10 2 0,4 1 0,-3-1 0,-11-2 0,-8-2 0,-1 1 0,15 1 0,11 1 0,-2 0 0,-12-1 0,1-1 0,1 1 0,-1-1 0,1-1 0,-18-1 73,17 1-73,-26-4 567,-3-9 0,-7 2 0,-3-6 1</inkml:trace>
  <inkml:trace contextRef="#ctx0" brushRef="#br0" timeOffset="147686">21208 6416 5734,'5'-6'0,"2"21"0,-5 5 0,-3 14 0,-2 4 0,-2 4-841,0-9 0,0-2 841,-1-2 0,-1 1 0,0 0 0,0 1 0,0-4 0,1-1 393,-1 3-393,1-8 0,0 3 0,1-9 0,4-18 0,4-5 0,2-9 1289,14-15-1289,10-6 0,-6 8 0,3-2 0,-16 22 0,3 4 0,3 12 0,-3 3 0,7 24 0,-1 6 0,-1-7 0,0 4 0,3 0 0,-2-12 0,-1-4 0,3 3 0,-5-4 0,3-3 0,30-9 0,-28-7-239,26-4 239,-38-4 0,9-15 0,-9 11 0,5-12 0,-9 14 0</inkml:trace>
  <inkml:trace contextRef="#ctx0" brushRef="#br0" timeOffset="147934">21794 6742 5734,'-2'33'0,"2"-3"0,3 2 0,1-1 0,-1 1 0,1-1 0,1 2 0,2 15 0,-4-26 0,3 21 0,-6-36 0,1-1 0</inkml:trace>
  <inkml:trace contextRef="#ctx0" brushRef="#br0" timeOffset="148251">21966 6867 5734,'-5'-1'0,"-7"33"0,3-9 0,2 3 0,3 5 0,9 2 0,2-1 0,-2 9 0,3-10 0,1-3 0,2-9 0,25-12 0,-15-4 0,6-26 0,-2-9 0,-13 2 0,0-1 0,-2-2 0,-8 2 0,-4 3 0,0 2-276,-1-2 1,-2 4 275,-5 14 135,-22-1-135,12 6 0,-5 4 0,-1 2 0,6 4 0,-11 5 0,16-1 0</inkml:trace>
  <inkml:trace contextRef="#ctx0" brushRef="#br0" timeOffset="148533">22319 6905 5734,'-2'29'0,"0"-6"0,1 16 0,0 2 0,3-7-969,0 4 1,2-3 968,4-16 0,1-2 182,14 3-182,-6-10 408,10 0-408,2-23 0,-11 1 0,11-26 0,-26 4 0,-4-1 0,3 9 0,-2 1-21,-4-11 0,-2 3 21,-5 6 0,-10 5 0,-4 0 0,0 3 0,-1 3 0,1 0 0</inkml:trace>
  <inkml:trace contextRef="#ctx0" brushRef="#br0" timeOffset="153643">21769 5973 5734,'-4'8'0,"0"2"0,2 15 0,2-12 0,7 20 0,-1-24 0,12 2 0,-10-14 0,4-4 0,-7-15 0,-4 11 0,-6-4 0,0 15 0,-10 19 0,8-6 0,2 0 0,11-30 0,0 5 0,0-12 0,-10 22 0,-1 2 0,-3 6 0,2 0 0,-1-1 0,2 1 0,-3-2 0,1 0 0,-3-1 0,-4 3 0,2-1 0,-6 2 0,-12 2 0,13-3 0,-9 2 0,-1 1 0,13-4 0,-14 3 0,18-4 0,-15 3 0,6-1 0,-7 2 0,10-3 0,-1 0 0,-10 3 0,5-1 0,-5 0 0,12-3 0,-13 4 0,-19 5 0,20-6 0,-2 1 0,-1 0 0,-2 0 0,-10 3 0,-3 0 0,12-3 0,-1 0 0,1 0 0,-7 2 0,0-1-614,-1 1 1,6-2 613,14-3 0,-8 2 0,-4 0 0,0 1-551,1-1 551,10-3 0,-1 1 0,-7 2 0,-1-1 0,0 1-360,0-1 0,1 0 360,10-1 0,-1-1 0,-28 6 0,21-4 0,2-1 0,1-1 0,2 1 0,-19 2 0,-4-1 0,4 1 527,-1 0 0,-3-1-527,6 0 0,3 0 0,1-1 0,-1 1 0,-7 1 0,7-1 0,5-1-461,-3 0 1,2 1 460,9-2 0,-6 0 0,-2 0 0,-3 0 0,3 0 0,0-1 0,4 0 0,-7 0 0,-1 0 0,-1-1 0,2 1 0,2-1 0,9 0 118,-2-1 1,-1 1-119,-15 1 0,12-2 0,1 1 755,-8 0-755,4 0 0,0 0 0,-6 0 0,2 0 0,-6 1 0,4-1 0,13 0 0,1-1 0,-13 2 0,-4 0 0,5-1 0,-3 1 0,4 0 0,7-1 0,-1 0-423,-13 2 1,-6 0-1,7-1 423,-8 2 0,22-3 0,0 1 129,-5 1 0,-2 0-129,-1 1 0,-5 0 0,3 0 0,-5 0 0,0 0 0,8 0 0,0 0 0,-1-1 0,-14 2 0,4-1-1656,-3 0 1656,16-1 0,-3-1 0,4 1 0,-16 0 0,2 1 0,0 0 0,17-3 0,0 1 0,-12 1 0,-3 1 0,-1-1 0,4 1 0,0 0 0,-2 0 0,0 0 0,6 0 0,12-1 0,0 0 0,-17 2 0,14-1 0,2-1 1880,2 0-1880,-11 2 0,-2 1 0,8-2 0,-19 4 0,0 0 0,21-3-457,-7 1 1,1 0 456,8-2 0,-10 3 0,-2 0 0,0 0 0,-1 0 0,0 1 0,-8 1 0,8-1 0,-1 0 957,4-1 1,-4 1-958,-8 3 0,2-1 0,-1 1-322,-1 0 0,1 0 322,1-1-34,17-3 0,-2 0 34,3-1 0,0 0 0,0 1 0,2-1 1066,-10 3-1066,16-6 0,-3 2 0,10-4 720,14-16-720,11-7 0,7-5 0,0 3 0,3-1 0,3-4 0,2-1 0,-5 4 0,2 0 0,-1 0 41,3-4 1,1 0-42,-3 4 0,2 0 0,-6 4 0,-3 4 0,4-5 0,-5 8 0,-29 34 0,-8 9 0,3-4-372,-6 8 1,-4 4 371,7-12 0,-2-1 0,-7 9 0,-2 0 0,7-6 0,-1 0 0,-1 2 0,0-1 0,-2 1 0,4-3 0,1-2 0,1-1 0,1-2 0,10-9 0,-1 2 0,1-2 743,1 0-743,23 4 0,-2-8 0,19 7 0,-6-9 0,18 0 0,4 0 0,-19-3 0,0 0 0,4 1 0,4-1 0,-1 1 0,17-1 0,-4 0 0,-22-2 0,1 1 0,15 0 0,7 1 0,-10 0 0,-5-1 0,0 1 0,-2-1 0,-8 0 0,-2-1 0,2 1 0,-8-2 0,-2-1 0,-8-3 0,-4-2 0</inkml:trace>
  <inkml:trace contextRef="#ctx0" brushRef="#br0" timeOffset="183287">21113 5880 5734,'-3'30'0,"8"0"0,4 0 0,2-8 0,0 2 0,4-4 0,16-17 0,1-6 0,-5 0 0,12-20 0,-3-5 0,-24 4 0,-4-19 0,-5 0 0,-7 20 0,-9-20 0,-9 27 0,5 9 0,-9-3 0,11 11 0,1 2 0,-2 1 0</inkml:trace>
  <inkml:trace contextRef="#ctx0" brushRef="#br0" timeOffset="183648">21551 5874 5734,'-10'4'0,"2"1"0,3 2 0,0-1 0,0 1 0</inkml:trace>
  <inkml:trace contextRef="#ctx0" brushRef="#br0" timeOffset="184105">21789 6014 5734,'-35'-4'0,"17"-1"0,-13-17 0,27 7 0,19-20 0,7-3 0,-2 8 0,7-9 0,2-1 0,-14 18 0,-2 1 0,4-6 0,-2-1 0,6-10 0,-9 7 0,-19 13 0,0 9 0,-9-4 0,2 11 0,-2 2 0,-2 1 0</inkml:trace>
  <inkml:trace contextRef="#ctx0" brushRef="#br0" timeOffset="185221">22028 5598 5734,'-15'-12'0,"3"3"0,-28 9 0,23 2 0,-23 9 0,30-4 0,-9 16 0,11-1 0,-1 10 0,8-8 0,7 4 0,2 0 0,0-3 0,0 0 0,1 3 0,1 3 0,0-2 0,-1-1 0,0 0 0,-1 2 0,-10 15 0,-1-25 0,-15 8 0,-5-4 0,4-15 0,-26 6 0,27-15 0,-6-12 0,10 1 0,27-35 0,3 23 0,9-2 0,5-5 0,3-3 0,-1 1 0,-11 11 0,0-1 0,13-17 0,-4 2 0,-15 7 0,2-4 0,-8 11 0,-6 3 0,-6 10 0,-5-2 0,-9 8 0,-4 3 0</inkml:trace>
  <inkml:trace contextRef="#ctx0" brushRef="#br0" timeOffset="197306">20041 6013 5734,'-14'28'0,"0"1"0,0 13 0,6-16 0,4 2 0,16 6 0,6-3 0,0-5 0,10-7 0,9 0 0,-5-7 0,1-10 0,9-5 0,-2-10 0,-21-17 0,-7-5 0,-2 7 0,-1 0-218,2-6 1,-3 2 217,-11 1 0,-14 10 0,3 9 0,-19 0 0,-4 4 0,11 5 0,-9 1 0,4 3 0,17 4 0,-3 1 0</inkml:trace>
  <inkml:trace contextRef="#ctx0" brushRef="#br0" timeOffset="197559">20390 6141 5734,'18'-6'0,"1"1"0,16 2 0,-12 1 0,14-2 0,-28-5 0,-8 3 0,-12-4 0,-28-2 0,15 8 0,-20-5 0</inkml:trace>
  <inkml:trace contextRef="#ctx0" brushRef="#br0" timeOffset="198074">20670 5981 5734,'22'-10'0,"16"-3"0,-10 6 0,7-2 0,-2 1 0,0-1 0,-6 2 0,-1-2 0,-43 0 0,5 5 0,-25-1 0,9 9 0,0 2 0,-4 0 0,3 0 0,0 1 0,0 3 0,-10 10 0,16-7 0,-3 7 0,43 6 0,-9-13 0,22 18 0,3 0 0,-12-12 0,-2 0 0,-3-1 0,-6-7 0,1 4 0,-4-2 0,-15 7 0,1-7 0,-39 6 0,4-15 0,-2-3 0,13 2 0,-1 0-877,-19-1 1,5-2 876,18 1 0,-8 0 0,15-1 0</inkml:trace>
  <inkml:trace contextRef="#ctx0" brushRef="#br0" timeOffset="198570">19105 6339 5734,'10'25'0,"0"-1"0,0 0 0,18 11 0,-13-32 0,26-11 0,-21 1 0,4-9 0,-2-2 0,-12 0 0,5-14 0,-14-11 0,-2 23 0,-4-18 0,-2 30 0,-2 2 0,-26 9 0,17-1-82,-20 8 0,24-3 0,1 1 0</inkml:trace>
  <inkml:trace contextRef="#ctx0" brushRef="#br0" timeOffset="198773">19439 6374 5734,'-13'-15'0,"3"4"0,3 1 0,3 3 0,-5 2 0,-2 1 0</inkml:trace>
  <inkml:trace contextRef="#ctx0" brushRef="#br0" timeOffset="199137">19523 6282 5734,'-11'17'0,"5"-7"0,-4 18 0,7-12 0,8 32 0,0-24-951,9 23 951,-3-33 0,28 4 0,-19-11 153,6-3 1,-1-7-154,-3-37 0,-3 13 0,-12-1 0,-5 1 157,-6 7-157,-15-17 0,-15 14 0,5 2-91,-6 10 0,19 12 0,0 2 1</inkml:trace>
  <inkml:trace contextRef="#ctx0" brushRef="#br0" timeOffset="200032">19964 6154 5734,'1'21'0,"3"23"0,-1-14 0,2 15 0,-5-10 0,-1-11-528,-1 12 528,0-17 0,1 10 0,-1 2 0,0 2 65,-1 4 0,3-4-65,5-18 0,-3-2 0,4-22 0</inkml:trace>
  <inkml:trace contextRef="#ctx0" brushRef="#br0" timeOffset="200737">17730 6604 5734,'6'30'0,"1"-1"0,9 4 0,2-8 0,-1-15 0,23 0 0,-17-34 0,-6 6 0,-1-15 0,-19-15 0,-1 24 0,-6-6 0,-2 3 0,0 14 0,-9-8 0,6 15 0,1 3 0,-3 1 0,2 3 0</inkml:trace>
  <inkml:trace contextRef="#ctx0" brushRef="#br0" timeOffset="200932">18056 6610 5734,'6'-5'0,"-3"-1"0,-6 0 0,-5 2 0,-3 1 0</inkml:trace>
  <inkml:trace contextRef="#ctx0" brushRef="#br0" timeOffset="201277">18231 6499 5734,'-1'15'0,"1"-4"0,1 5 0,2 12 0,-1-14 0,3 15 0,7-24 0,-4-3 0,10-9 0,-11-2 0,11-28 0,-11 20 0,-1-11 0,-2 2 0,-5 11 0,-3-12 0,-2 21 0,-29 2 0,18 4 0,-21 1 0</inkml:trace>
  <inkml:trace contextRef="#ctx0" brushRef="#br0" timeOffset="201616">18400 6455 5734,'-6'43'0,"7"-13"0,2-3 0,3-11 0,9 13 0,-9-23 0,4-2 0,11-23 0,-9 9 0,7-19 0,-16 14 0,-1 1 0,-3-19 0,-1 17 0,-7-15 0,-8 25 0,2 3 0,-6 4 0</inkml:trace>
  <inkml:trace contextRef="#ctx0" brushRef="#br0" timeOffset="202005">18645 6420 5734,'23'-15'0,"1"0"0,7 0 0,-3 4 0,-9 10 0,24 16 0,-31-5 0,3 15 0,-33 11 0,8-17 0,-11 19 0,6-8 0,9-14 0,-2 12 0,26-19 0,1-5 0,7-2 0,-2-5 0,10-8 0,-12 4 0,13-7 0,-26 8 0,3-2 0</inkml:trace>
  <inkml:trace contextRef="#ctx0" brushRef="#br0" timeOffset="205908">15818 6597 5734,'13'13'0,"0"-2"0,1-2 0,1-2 0,-1-3 0,25-14 0,-21 2 0,16-11 0,-23-10 0,-5 9 0,0-14 0,-8 15 0,-8-9 0,-6 2 0,-17 5 0,14-2 0,-1 3 0,-13 21 0,20 3 0,-6 4 0,6-1 0,-4 3 0</inkml:trace>
  <inkml:trace contextRef="#ctx0" brushRef="#br0" timeOffset="206275">16175 6497 5734,'6'-6'0,"7"-1"0,-1 4 0,3-2 0,-16 3 0,-3 1 0,-10 6 0,3-1 0,0 3 0,2-3 0,-3-3 0,-2-1 0</inkml:trace>
  <inkml:trace contextRef="#ctx0" brushRef="#br0" timeOffset="206678">16364 6444 5734,'-14'36'0,"8"-20"0,7 14 0,5 0 0,2-15 0,15 13 0,-1-38 0,-8 3 0,-3-18 0,-3-3 0,-7 7 0,0-26 0,-7 31 0,-8-4 0,3 7 0,-10 1 0,9 13 0,-2 4 0</inkml:trace>
  <inkml:trace contextRef="#ctx0" brushRef="#br0" timeOffset="207023">16535 6446 5734,'2'2'0,"2"28"0,-3-11 0,4 18 0,17-17 0,-4-12 0,9 4 0,-7-19 0,-9 0 0,-1-17 0,-2-3 0,-3 7 0,-8-14 0,-5 2 0,-6 20 0,-16-8 0,6 27 0,10-1 0,-3 6 0</inkml:trace>
  <inkml:trace contextRef="#ctx0" brushRef="#br0" timeOffset="207381">16769 6455 5734,'6'11'0,"7"12"0,-2 5 0,4-2 0,-5-17 0,2-6 0,11-11 0,-8 1 0,-2-15 0,-3-3 0,-7 6 0,-2-28 0,-12 30 0,1 4 0,-7 5 0,-10 18 0,12-2 0,-8 10 0</inkml:trace>
  <inkml:trace contextRef="#ctx0" brushRef="#br0" timeOffset="207740">17006 6399 5734,'-7'29'0,"8"-19"0,-9 31 0,24-17 0,-3-13 0,13 4 0,3-35 0,-20-3 0,-2-3 0,11-10 0,-17 9 0,-4 4 0,-1 13 0,-11-1 0,4 10 0,-4 1 0,6 5 0</inkml:trace>
  <inkml:trace contextRef="#ctx0" brushRef="#br0" timeOffset="208071">17251 6392 5734,'-3'22'0,"0"-1"0,3-5 0,8 10 0,-2-9 0,7 4 0,11-16 0,-10-4 0,8-13 0,-1-3 0,-9-1 0,12-20 0,-29-3 0,-6 14 0,-13-14 0,4 27 0,-2 7 0,9 6 0,1 2 0,1 2 0</inkml:trace>
  <inkml:trace contextRef="#ctx0" brushRef="#br0" timeOffset="209018">17396 6278 5734,'40'-6'0,"1"0"0,6 0 0,-19 1 0,-2 0 0,2 0 0,-11 2 0,16-4 0,-26 1 0,-27-1 0,3 2 0,-30 4 0,21 3 0,2 0 0,2 1 0,7-1 0,1 0 0,2 1 0,2 3 0,4 1 0,4 2 0,8 9 0,0-7 0,11 8 0,0-8 0,22 11 0,-16-10 0,0 1 0,0-1 0,-10-5 0,8 7 0,-14-8 0,-1-1 0,3 11 0,-8-3 0,1 5 0,-9-6 0,-30 9 0,16-11 0,-24 9 0,18-14 0,2-2 0,-2-1 0,0 1 0,2-2 0,7-3 0,1 0 0</inkml:trace>
  <inkml:trace contextRef="#ctx0" brushRef="#br0" timeOffset="224957">15773 6458 5734,'-9'0'0,"1"2"0,-3 7 0,4 0 0,-2 2 0,0 8 0,3-8 0,-2 11 0,6-13 0,0 12 0,3-10 0,8 20 0,-3-18 0,11 15 0,-10-18 0,4 3 0,-3-3 0,-3-4 0,4 3 0,6 0 0,-5-4 0,8 3 0,-7-5 0,0-1 0,-4-1 0,-1 0 0</inkml:trace>
  <inkml:trace contextRef="#ctx0" brushRef="#br0" timeOffset="333674">10895 7057 5734,'4'0'0,"-1"2"0,2 8 0,-3 1 0,1 20 0,-1 5 0,-1 8-309,0-5 1,-1 1 308,-5 8 75,3-21 1,-1 0-76,0 1 0,0 0 0,0-2 0,0-1 0,-1 7 0,2-17 0,-1-34 0,1-1 0,0-20 466,2 11-466,3-16 0,0 16 0,-1 1 0,1-4 0,3-11 0,0 0 0,-3 17 0,0 0 0,3-15 0,1 0 0,0 0 0,-1 14 0,1-5 0,0 1 0,-1 9 0,3-17 0,0 20 0,-2 9 0,5-5 0,-2 10 0,29-3 0,-18 5 0,21 0 0,-3 17 0,-20-4-267,16 10 267,-27-7 0,-2 1 0,-11 16 0,-4 3 0,-4 3 0,-6 6 0,-5 2 0,-1-15 0,-1-3 0,7-5 0,0-1-305,-4 1 1,2-4 304,8-10 0,0-1 0,-7-5 0,9-4 0,-4-2 251,20 5-251,0 2 625,15 12-625,13 18 0,3 2 0,-1 1-392,-9-9 1,4 5 0,-6-6 391,-3-3 0,2 5 0,0 0 0,-6-7 0,14 16 0,-22-26 0,-2-19 0,0 6 0,-4-17 0</inkml:trace>
  <inkml:trace contextRef="#ctx0" brushRef="#br0" timeOffset="334100">11346 7428 5734,'38'-18'0,"1"0"0,-13 8 0,-3-1 0,17-17 0,-26 13 0,0-5 0,-5 2 0,-5 1 0,-12 9 0,-21 12 0,8 0 0,-12 8 0,19-2 0,1 0 0,-15 31 0,15-19-567,-8 22 567,17-26-52,13 28 52,1-19 0,7 0 0,3-3 0,5-9 0,11-2 0,-8-14 0,-1-8 0,-2-1 0,-3-4 0</inkml:trace>
  <inkml:trace contextRef="#ctx0" brushRef="#br0" timeOffset="334591">11899 6917 5734,'10'-6'0,"-5"5"0,-4 12 0,-7 17 0,-1 3 0,0 2 0,0-1 0,-1 5 0,2 10 0,1-3 0,0-2 0,1 1 0,0 1 0,3 5 0,1-24-266,0 17 266,1-30-28,15 7 28,-7-11 0,29-4 0,5-4 0,-12-4 0,5-2 0,3-1 0,8-8 0,-24 7-319,20-6 319,-32 9 64,11-11 0,-12 6 0,8-10 1</inkml:trace>
  <inkml:trace contextRef="#ctx0" brushRef="#br0" timeOffset="335053">12215 6992 5734,'4'35'0,"0"-3"0,7-1 0,6 7 0,4-4 0,4-12 0,3-3 0,-1 2 0,-4 13 0,0 4 0,4-13 0,11-18 0,4-12 0,-10-5 0,-5-16 0,2-7 0,-1-9 0,-18 8 0,-4-4 0,0 4 0,1 2 0,0 0 0,2-17 0,-4 3 0,-12 2 0,1 26 0,-11-14 0,2 32 0</inkml:trace>
  <inkml:trace contextRef="#ctx0" brushRef="#br0" timeOffset="336010">10484 8054 5734,'12'-28'0,"7"-5"0,1-2 0,-7 12 0,1 0-1316,8-15 0,-1 3 1316,-5 8 118,-1-2 1,1-1-119,2-6 0,-4 10 0,-1-1 541,-3-8-541,-6 19 0,-1-10 0,-21 21 1342,7 3-1342,-12 6 512,11 1-512,-12 8 0,11-6 0,-8 6 0,11-7 0,0 1 0,31-20 0,-9 5 0,15-9 0,2-1 0,-7 4 0,9 2 0,-23 15 0,4 33 0,-7-17 0,4 29 0,1-1 0,-5-19 0,3 14 0,-6-43 0,0-2 0</inkml:trace>
  <inkml:trace contextRef="#ctx0" brushRef="#br0" timeOffset="344636">25399 4803 4797,'-47'-8'0,"17"3"0,0 1 0</inkml:trace>
  <inkml:trace contextRef="#ctx0" brushRef="#br0" timeOffset="347765">21757 4625 5734,'-10'-4'0,"1"0"0,1 0 0,9 1 0,3 0 0,15 1 0,-3 0 0,11 1 0,-7 0 0,5-1 0,3 1 0,-7-1 0,12 0 0,-5-1 0,-3 2 0,1-1 0,-11 1 0,-1 0 0,6 0 0,-2-1 0,3 1 0,-5 0 0,-2 0 0,0 0 0,0 1 0,0 0 0,1 0 0,0-1 0,1 1 0,0 0 0,0 0 0,1 0 0,-2 0 0,10 1 0,5 1 0,-4-1 0,1 0 0,11 2 0,-11-1 0,-2 0 0,-4-1 0,17 3 0,-13-2 0,2 1 0,3 0 0,-15-2 0,25 3 0,-19-2 0,21 2 0,-22-2 0,6 1 0,8-1 0,-13 0 0,25 1 0,-27-2 0,9 1 0,13 0 0,-18-1 0,20 2 0,-16-2 0,2 0 0,0 1 0,1-1 0,17 1 0,-20-1 0,-1 1 0,4-1 0,-6 0 0,-6-1 0,11 1 0,-10-1 0,4 1 0,-8-1 0,-1 0 0,1 0 0,-2 1 0,-2-4 0,-3 0 0,-2-3 0,20-28 0,-13 18 0,17-23 0,-8 12 0,0 2 0,-2-2 0,7-8 0,7-9 0,-7 7 0,-2 2-185,-6 9 0,2-4 0,-3 4 185,3-5 0,-1 2 0,5-7 0,-3 4 0,-4 8 0,-1-2-694,7-8 1,4-6 0,-6 9 693,-2 4 0,8-10 0,1-1 0,-3 5 0,2-3 0,2-2-105,-9 12 0,-1 1 105,2-2 0,-1 1 0,0 1 0,-1 0 0,10-12 0,-2 1 0,-13 16 0,0 0 0,14-18 0,-1 2 0,-4 5 0,-3 3 0,-12 17 0,10-13 0,-10 11 0,8-9 0,-11 13 0,-1 2 423,3-3-423,0 0 2139,-1 1-2139,1-2 283,-3 4-283,-1 1 0,1 0 0,-1 0 0,0-1 0,-10 6 0,-3 1 0</inkml:trace>
  <inkml:trace contextRef="#ctx0" brushRef="#br0" timeOffset="361888">23332 4737 5734,'1'-24'0,"0"4"0,0-4 0,2-19 0,-1 24-423,0-21 423,0 28 0,0-19 0,-1 14 0,2-14 139,-2 12-139,2-20 0,0 13 70,0-13-70,2-9 0,-3 25 0,3-24 0,-1 7 0,-3 20 214,2-20-214,-1 18 0,-1-13 0,1 9 0,-1-8 0,0-9 0,-1 4 0,1-8-460,-1 16 460,0 18 0,0-5 0,0 3 0,-1-9 0,0-7 0,-1 3 0,1-4 0,-1 13 0,0-16 0,0 16 460,-1-15-460,2 21 0,-3-25 0,3 20 0,-3-19 0,1-1 0,0 9 0,0-18-396,1 23 396,1 7 0,0 4 0,0 1 0,0-1 0,-4-26 0,3 19-278,-3-20 278,3 25 385,0-6-385,-1-24 0,1 16 0,0-3 0,1 1 0,0 10 0,-1-14 0,0-10 0,1 23 0,-1-25 0,2 34 289,-1-2-289,0 23 0,0-3 0,1 16 0,0-9 0,1 2 0,0 21 0,0-15-314,0 16 314,0-18 0,0-2 0,-1 11 0,1 4 0,0 13 0,-1-12 0,1-1 0,0 4 0,-1-4 0,0-1 0,0 0 0,0 4 0,0 8 0,0-7 0,1-3 0,-1 1 0,1 4 0,-1 4 0,-1-4 0,2-4 157,-2 5 0,1 1-157,0-1 0,0-17-257,1 15 257,-1-22 0,1 18 0,-1-14 0,1 7 0,-1 1 0,0-7 0,0 16 0,-2 12 0,1-22 0,0 2 0,1 1 0,-1-2 0,0 21 0,1-18 0,-1 7 0,1 4 0,-1-8 0,0 10 0,0-3 0,1-13 257,-1 5-257,1 0 0,0 0 0,0-6 0,0 3 0,0-2 0,0-11 0,2 22 0,-2-19 0,2 18 0,-2-25 0,1 1 0,1 15 0,-1-10 0,0 11 0,-1-14 0,3 32 0,-3-24 0,2 25 0,-1-9 0,0-18 0,1 23 0,-1-2 0,0-15 0,0 15 0,0-1 0,0-14-347,-1 2 0,1-1 347,0-8-95,0 6 1,0 2 94,0 9 0,0-10 0,0 3 0,1 8 0,-1-3 0,-1-3 0,1 4 0,0 3 0,-1-10 0,0-2 0,0 2 0,0 12 0</inkml:trace>
  <inkml:trace contextRef="#ctx0" brushRef="#br0" timeOffset="362036">23312 6219 5734,'-2'-26'0,"-1"-1"0</inkml:trace>
  <inkml:trace contextRef="#ctx0" brushRef="#br0" timeOffset="364257">22497 4671 5734,'27'-2'0,"0"-1"0,1 1 0,0 0 0,0-1 0,-8 1 0,10 0 0,1 0 0,2 0 0,-2 0 0,2 0 0,-6 0 0,-3 0 0,10 0-183,-7 1 1,-1-1 182,3 0 0,8 0 0,3 1 0,-1-1-585,-1 1 0,-2 0 585,-12 1-58,8 1 1,5-1 57,-11 1 0,1 0 0,6-1 0,4 2 0,-4-1 0,15 0-428,-21 0 1,-2 1 427,-3-1 0,0 0 0,4 1 0,1 0 0,5 1 0,-4 0 0,-1 0 0,-1 0 0,15 2 0,1 1 0,3 0 0,-11-1 0,4 0 0,-6-1 0,6 1 0,-5-1 0,6 0 0,-4 0 0,10 1-535,0 0 0,-1 0 535,-13-2 0,15 0 0,3 1 0,0 1 0,0-1 0,-1-1 0,-21 0 0,0-1 0,14 1 0,0 1 0,-10-2 0,-1 1 0,9 0 0,-2 0 0,10 0 896,-8 0-896,-5-2 0,11 1 0,2 0 0,-8-1-1219,-5 0 1,1-1 1218,11 1 0,11 1 0,-2-1 0,-15-1 0,-5-1 283,1 2 0,-11-3-283</inkml:trace>
  <inkml:trace contextRef="#ctx0" brushRef="#br0" timeOffset="364995">23132 4886 5734,'2'40'0,"0"-1"0,9-4 0,5-11 0,1-26 0,17-7 0,-11-13 0,-10 7 0,8-18 0,-18-3 0,-1 10 0,-8-7 0,-4 17 0,-10-5 0,6 7 0,-5-2 0,9 11 0,0 0 0</inkml:trace>
  <inkml:trace contextRef="#ctx0" brushRef="#br0" timeOffset="368756">21170 4660 5734,'-6'-4'0,"15"0"0,26-1 0,7 1 0,0 0 0,-1 1 0,4 1 0,3 2 0,-4 1 0,0-1-1123,6 1 1,-3 0 1122,-16 1 0,7-1 0,1 1 0,0 0 0,0 0 0,4 0 0,8 0 0,-2 1 0,-23-2 0,1 1 0,8-1 0,5 2 0,-2-1 255,4 0 0,-1 0-255,-8 0 0,2 0 0,1 1 0,1-1 0,0 1 0,-2-1 0,5 1 0,0 0 0,7 1 0,-5 0 0,-9-2 0,-1 1 0,3-1 0,-3 1 0,-3-1 0,-1 0 867,7 0 1,2 1-868,-1 1 0,-5-1 0,10 0 0,0 0 0,-13 0 0,11-1 0,3 2 0,-12-2 0,-2-1 0,16 3 0,-4-2 0,-2-1 0,-9 0 0,17-1 0,-15 0 0,-10 0 0,3 0 0,-10 0 0,0 0 0,0 0 0,-25-8 0,8 5 0,-22-6 0,14 6 0,0 0 0,1 0 0,1-1 0,5-2 0,6-4 0,0 5 0,6-7 0,15-17 0,-10 13 0,12-16 0,-10 14 0,-6 8 0,11-14 0,4-5 0,-7 10 0,6-8 0,-12 16 0,-3 3 0,2-3 0,-3 4 0,10-11 0,-8 9 0,8-8 0,-11 11 0,10-11 0,-7 8 0,7-7 0,-7 7 0,11-10 0,-8 7 0,8-7 0,-4 2 0,-7 8 0,7-9 0,3-3 0,-11 12 0,10-12 0,-8 11 0,5-7 0,-1 2 0,9-10 0,-14 16 0,6-9 0,-4 6 0,0-1 0,-1 2 0,9-9 0,-6 5 0,6-5 0,-9 8 0,-3 4 0,11-12 0,-7 8 0,8-10 0,-2 4 0,-9 9 0,5-6 0,-7 9 0,10-13 0,-8 9 0,8-9 0,1 0 0,-8 8 0,21-26 0,-19 24 0,4-6 0,0 1 0,0 0 0,12-14 0,-6 7 0,-2 2 0,1-1 0,-2 2 0,-1 2 0,-2 1 0,-3 4 0,4-5 0,6-7 0,-8 10 0,7-8 0,-5 4 0,-7 11 0,7-11 0,1-1 0,-8 11 0,9-12 0,-1 2 0,-4 6 0,5-8 0,-8 11 0,14-19 0,-13 18 0,19-26 0,-24 30 0,6-5 0,-1-2 0,-4 7 0,10-14 0,4-4 0,-6 8 0,12-17 0,-18 24 0,9-12 0,-3 5 0,-3 3 0,1 0 0,-2 2 0,1 0 0,5-7 0,-6 7 0,-1 0 0,-12 10 0,-3 0 0</inkml:trace>
  <inkml:trace contextRef="#ctx0" brushRef="#br0" timeOffset="372540">23614 3028 5734,'17'-6'0,"12"-1"0,3 1 0,5 0 0,0 0 0,-1 1 0,-6 1 0,-1 0 0,-4 2 0,-10 4 0,-10 6 0,-6 7 0,-6 1 0,-9 13 0,-2 3 0,1-5 0,1 2 0,-2 1 0,-5 12 0,12-22 0,-8 16 0,6-15 0,7-10 0,-6 8 0,9-19 0,3-2 0,3-7 0,1 1 0</inkml:trace>
  <inkml:trace contextRef="#ctx0" brushRef="#br0" timeOffset="372968">24246 2681 5734,'-10'19'0,"0"0"0,5-5 0,-4 20 0,1-2 0,0 4 0,1 2 0,0-2 0,2-6 0,1-2 0,2-13 0,-3 17 0,3-18 0,-3 9 0,10-18 0,3-3 0,6-6 0</inkml:trace>
  <inkml:trace contextRef="#ctx0" brushRef="#br0" timeOffset="448226">15934 8276 5734,'-22'30'0,"4"-5"0,16-15 0,7-7 0,-1-2 0,-1-10 0,-5 2 0,-12-2 0,2 8 0,-6 4 0,6 3 0,3 2 0,5-1 0,5-4 0,1-4 0,4-5 0,-1-7 0,-6 11 0,1 7 0,-2 5 0,4 5 0,5-12 0,1-4 0,7-14 0,-7 5 0,4-7 0,-3-5 0,-5 10 0,-1-9 0,-13 21 0,1 2 0,-6 7 0</inkml:trace>
  <inkml:trace contextRef="#ctx0" brushRef="#br0" timeOffset="448853">15876 9093 5734,'-17'23'0,"4"9"0,12-18 0,4 12 0,0-15 0,5-3 0,-4-7 0,0 0 0,-7 2 0,-8 12 0,3-3 0,-2 1 0,6-5 0,0-1 0,3 2 0,24-10 0,-11 0 0,13-15 0,0-6 0,-12 6 0,14-22 0,-26 6 0,-3 18 0,-22 16 0,13 10 0,-13 25 0</inkml:trace>
  <inkml:trace contextRef="#ctx0" brushRef="#br0" timeOffset="449394">15896 9969 5734,'-22'43'0,"9"-12"0,3-2 0,8-12 0,0 14 0,16-28 0,-2-3 0,4-4 0,-8-1 0,10-11 0,-9 6 0,5-7 0,-12 8 0,-12 27 0,8-13 0,6 16 0,6-22 0,12-6 0</inkml:trace>
  <inkml:trace contextRef="#ctx0" brushRef="#br0" timeOffset="450199">17691 8782 5734,'-10'8'0,"4"1"0,7-2 0,3 0 0,-9-4 0,-17 1 0,3-3 0,-15 7 0,6 13 0,11-7 0,-6 9 0,18-15 0,2 6 0,5-6 0,3-6 0,0-11 0,-5-21 0,-3 12 0,-6-10 0,3 18 0,-1 1 0,0 3 0</inkml:trace>
  <inkml:trace contextRef="#ctx0" brushRef="#br0" timeOffset="450725">17678 8090 5734,'9'-11'0,"5"-12"0,-5 7 0,3-8 0,-10 9 0,-4-23 0,0 17 0,-6-13 0,-5 28 0,0 5 0,-3 3 0,4 1 0,-3 1 0,12-10 0,-3 2 0,15-12 0,-7 13 0,0 0 0</inkml:trace>
  <inkml:trace contextRef="#ctx0" brushRef="#br0" timeOffset="451299">17564 9692 5734,'-4'-17'0,"0"5"0,-2-1 0</inkml:trace>
  <inkml:trace contextRef="#ctx0" brushRef="#br0" timeOffset="458045">9565 9006 5734,'19'7'0,"-8"-3"0,24 1 0,-13-4 0,17-1-1093,4-2 1,10-1 0,-5 0-100,-10 1 0,-1 0 1192,11-2 0,6 0 0,-12 0 784,-10 1-784,-6 0 0,19-1 0,-21 1 941,22-2-941,-29 4 0,-25-2 0,-1 1 0,-26-1 0,-4-4 0,1 1 0,3 0 1561,-10-2 1,0 0-1562,8 1 0,1 1 813,1-1-813,28 7 0,22 8 0,6 1 0,13 4 0,8 5 0,-24-9 0,3 14 0,-4 2 0,-13-5 0,-1 25 0,-20-10 0,-3-1 0,4-4 0,-3 3 0,1 0 0,4-6 0,6-12 0,-1 10 0,12-25 0,5-2 0</inkml:trace>
  <inkml:trace contextRef="#ctx0" brushRef="#br0" timeOffset="459265">10446 8961 5734,'1'11'0,"0"14"0,1 2 0,-1-1 0,1 2 0,-1 1 0,-1 5 0,0-14 0,0 10 0,0-18 0,0 5 0,-1-17 0,0-21 0,0-10 0,0-2 0,0-3 0,0 0 0,0 7 0,1-11 0,-1 11 0,1-3 0,0 20 0,8 11 0,-2 6 0,9 19 0,0 6 0,-3-4 0,2 6 0,5-9 0,6-32 0,1-7 0,3 7-404,-2-10 0,-3-3 404,-11 6 0,-3 2 0,8-12 0,-6 9 0,3-5 0,-5 18 0,5 52 0,-5-23 0,-1 6 0,1 7 0,-1-7 0,0-1 0,5 12 0,-1-4 0,-8-23 0,7 15 0</inkml:trace>
  <inkml:trace contextRef="#ctx0" brushRef="#br0" timeOffset="460767">10882 9084 5734,'17'-1'0,"-3"0"0,13 7 0,1-11 0,0-4 0,0-10 0,-3 8 0,-3-2 0,-10-10 0,-13 13 0,-21 5 0,11 5 0,-26 21 0,20 16 0,2-5-453,6 6 453,10-21 0,3-3 0,21 11 0,-10-16 0,17 5 0,-16-19 0,8-15 0,-1-6 0,1-2 0,1-7 0,0-6 0,-10-1 0,-3 0 0,-3 15 0,0 1 0,1-12 0,0 2 0,-1-3 453,-4 19-453,0-8 0,-12 50 0,-2 12 0,1-3-543,-1 7 0,1 1 543,6-9 0,0 0 0,6 4 0,0 0 0,0-1-382,17-4 1,3-8 381,-5-23 0,4-21 0,5-13 0,-6 3 0,-11 11 0,-2-2 0,5-13 0,2-6 0,-2 2 0,-3-4 0,-2 5 0,-2 13 0,0 1 0,1-10 0,-1 4 0,-2 11 0,-7 15 0,-11 38 0,1-4 497,2 1 1,0 5-498,3 15 0,2-1 0,0-4 427,1 1 0,2 1-427,8-2 0,2-30 0,9 6 0,-6-31 0,6-11 0,-7 17 0,10 15 0,-10 3 0,9 18 0,0-6 0,-4-8 0,5 3 0,4-27 0,1-6 0,-6 4-234,7-6 0,-4-1 234,-13 3 0,-3 0 0,1 1 0,4-8 0,-5 8 0,-3 24 0,-3-2 0,5 23 0,3 3 0,1-15 234,0 3 0,5-3-234,21-19 0,-10-26 0,8 6 0,-21-26 0,-22-1 0,3 16 0,-10-10 0,-1 31 0,6 5 0,9 16 0,7-4 0,17 9 0,5-12 0,-2-2 0,7-1 0,-8-6 0,-1-4 0,-4 0 0,1-9 0,-10 7 0,-4 4 0,-19 33 0,3-6 0,-1 3 0,3 3 0,6 2 0,10-4 0,32-10 0,-13 13 0,-2-55 0,5-28 0,-8 6 0,-11 20 0,-4-1-143,6-13 0,0-7 0,-4 8 143,-7-7 0,-1 17 0,0-2 0,-1 3 0,-2 15 0,6 32 0,-2 10 0,2 4 0,1 3 0,0-1 0,0-4 0,-1 1 0,0-2 0,0-1 0</inkml:trace>
  <inkml:trace contextRef="#ctx0" brushRef="#br0" timeOffset="460959">11205 8827 5734,'-27'-15'0,"9"5"0,48-7 0,1 6 0,7 0 0,-3 1 0,-9 2 0,0 0-821,10-3 1,4-1 0,-6 2 820,0 0 0,-2 0 0,0 1 0</inkml:trace>
  <inkml:trace contextRef="#ctx0" brushRef="#br0" timeOffset="461680">9992 9805 5734,'22'-13'0,"-9"6"0,-31 40 0,-12 14 0,6-4 0,7-10 0,-3 8 0,0 1 0,6-7-1639,5-5 1,2-3 1514,-6 17 0,2 1 22,9-15 1,3-4 101,1-4 780,2 15-780,23-26 0,-12-7 0,17 1 0,-11-10 0,15-6 0,-9 1 1484,5-4-1484,-22 6 1204,-3-1-1204,-4 0 0,-4 0 0,-3-1 0</inkml:trace>
  <inkml:trace contextRef="#ctx0" brushRef="#br0" timeOffset="461792">9751 10155 5734,'-30'-37'0,"12"5"0,51 15 0,14 5 0,-5-3-547,-11 5 1,5-2 0,-7 3 0,2 2 0,5-1 0</inkml:trace>
  <inkml:trace contextRef="#ctx0" brushRef="#br0" timeOffset="462084">10082 10000 5734,'-19'35'0,"6"13"0,14-17 0,3-6 0,5 2 0,12-3 0,8-1 0,-3-2 0,10 14-825,6-5 1,-4-11 824,-21-25 122,2-10-122,-6-1 0,0-6 0,-8 2 0,-12-10 0,-4 0 0,0 0 0,-4-2 0,-5 1 0,-16 8 0,4 8 1226,-1 6-1226,9 23 0,14 2 0,-1 5 0,10-3 0</inkml:trace>
  <inkml:trace contextRef="#ctx0" brushRef="#br0" timeOffset="462496">10751 9913 5734,'-14'-43'0,"-19"15"0,23 30 0,-18 23 0,27 12 0,-1-5 0,10 3 0,9-14 0,2-2 0,-2-1 0,10 9 0,-2-2 0,-14-12 0,8 11 0,-18-15 0,-8 11 0,0-6 0,-12 9 0,-4 0 0,-4-4 0,-11-1 0,-3-7 0,0-21 0,-5 0 0,32-11 0</inkml:trace>
  <inkml:trace contextRef="#ctx0" brushRef="#br0" timeOffset="462675">10915 9930 5734,'-9'49'0,"3"-8"0,7-6 0,3 6 0,0-3 0,3 3 0,1 1 0,0 3 0,2 4 0,1-7 0,-2-15 0,2-4 0,10 5 0</inkml:trace>
  <inkml:trace contextRef="#ctx0" brushRef="#br0" timeOffset="463728">10852 9940 5734,'25'-29'0,"1"0"0,13 5 0,-1 9 0,-8 14 0,5 23 0,-4 7 0,-20-3-814,1 3 1,-4 1 813,-12-8 0,-7 3 0,-3 1 0,-1-1 0,1-2 0,-3-3 512,-6-5-512,-7-1 266,5-1-266,11-4 0,58-15 0,-13 2 0,-2-1 0,3-2 0,7-9 0,-2-1 0,-1-1 424,0 3 1,0-7-425,-15-9 0,-6-1 0,0 3 0,1-2 0,-7-2 0,-28-6 0,5 25 0,-25 8 0,24 20 0,-3 17 0,27-2 0,7-2 0,0-2-429,2 2 0,2-3 429,1-15 0,7-8 0,2-3 0,0-2 0,3-4 0,-3-6 0,-14-9 0,-5-2 0,8-9 0,-10 8 0,-3 1 0,-8-2 0,0 7 0,-11-15 0,2 22 0,-10 1 0,11 16 0,5 37 0,8-22 858,7 22-858,5-23 0,-1-6 0,10 5 0,10-8 0,7-4 0,-4-3 0,8-5 0,-27 1 0,15-2 0,-18 1 0,-1-2 0,-6-10 0,-4 3 0,-9-3 0,-2 13 0,-7 6 0,2 8 0,-4 13 0,1 4 0,0 0 0,1 19 0,5-1 0,11-22 0,6 21 0,3-43 0,3-5 0,0-3 0,6-22 0,-1-9 0,-7 8 0,-1-4-820,-1-2 1,0-7 0,-1-1 0,-2 6 761,-1-5 1,-4 2 57,-1 4 0,0-2 0,-2 6 0,-2-2 0,-2 3 0,1 2 0,-1 2 0,-8-12 0,9 78 0,-2-12 0,5 10 0,2 11 0,1-7 0,1 4-563,-1 5 0,2-4 563,2-21 0,-1-5 0,2 0 0</inkml:trace>
  <inkml:trace contextRef="#ctx0" brushRef="#br0" timeOffset="464741">11938 9864 5734,'12'-10'0,"-4"4"0,-2 4 0,-9 36 0,0-11 0,3 10 0,6 2 0,10-9 0,5-3 0,6 4 0,1-3 0,-4-3 0,1-7 0,7-11 0,-2-12 0,-12-21 0,-5-6 0,3 15 0,-1 0 0,-4-16 0,-4 2 0,-5 9 0,-1-2 0,0 7 0,-7 17 0,2 11 0,-5 16 0,5 6 0,1 1 0,2 1 0,-2 0 0,4-1 0,14 2 0,12-30 0,4-4 0,4 8-553,-2-15 1,-3-8 552,-12-7 0,-1-4 0,-1-2 0,0 1 0,0-1 0,-2 4 0,-8 12 0,4 2 0,-14 43 0,-5 15 0,5-8-110,-1-7 1,-3 6-1,2-2 110,0 0 0,1-3-967,-1 9 967,2-13 0,0 1 948,-4 15-948,4-31 0,-3-36 0,6-7 0,1-9 0,3-6 0,6 3 0,2 3 0,-5 11 0,4-2 0,12-11 0,7-6 0,-4 10 0,3 5 163,3-5 1,3 9-164,9 40 0,-26-4 0,-2 22 0,-6 6 0,-16-9 0,-3 7 0,-7-2 0,-19-12 0,-4-6 0,18-3 0,-1-1 0,-19 3 0,1-3 0,10-7 0</inkml:trace>
  <inkml:trace contextRef="#ctx0" brushRef="#br0" timeOffset="465552">9720 10903 5734,'-9'17'0,"3"5"0,6 8 0,3 9 0,0-4 0,-1-7 0,1 0-1093,1 9 1,0 4 0,0-6 846,5 5 246,0-3-274,0-4 1,-1 0 273,0-1 416,-5-3 1,-8-7-417,-37-36 0,1-2 0,-3-2 0,10 2 0,1-3 0,4-2 0,-1-4 0,8 5 0,8-3 0,27-17 0,12-1 0,-7 24 0,4 1 0,12-9 0,5-4 0,-4 5-548,-11 10 1,-1 2 547,9-6 0,-3 3 0,-7 5 1387,0 0-1387,19-8 0,-19 9 1344,13-5-1344,-19 11 0,-5 3 0,3 3 0</inkml:trace>
  <inkml:trace contextRef="#ctx0" brushRef="#br0" timeOffset="466099">9838 11280 5734,'23'33'0,"2"-4"0,10-25 0,-13-2 0,13-5 0,-19-8 0,-4 1 0,-1-22 0,-4-6 0,-10-5 0,5 7 0,-4 0 0,-28-2 0,15 26 0,-12-4 0,16 13 0,-9 3 0,12 9 0,24 0 0,18-2 0,5-12 0,0-5 0,5-5 0,-18 3 0,-2-3 0,-6-5 0,2-5 0,-4 5 0,0-1 0,-7 9 0,-2 3 0,5 21 0,-4 2 0,1 15 0,7 9 0,-7-20 0,8 10 0,-6-19 0,0-3 0,20-7 0,-14-1 0,14-7 0,-2-18 0,-16 14 0,12-15 0,-18 18 0,-1 2 0,2-2 0</inkml:trace>
  <inkml:trace contextRef="#ctx0" brushRef="#br0" timeOffset="466483">10495 10962 5734,'-11'-8'0,"-24"26"0,8 10 0,7-10 0,1 3 0,2 15 0,5-1 0,4-6 0,1 0 0,4-2 0,15-6 0,36-33 0,-21 11 0,-1-11 0,-3-8 0,-10-13 0,-6-4 0,0 13 0,-1-1 0,3-13 0,0 4 0,0 10 0,-3 21 0,2 11 0,9 23 0,-8-15 0,10 25 0,-8-19 0,1-5 0,0-2 0</inkml:trace>
  <inkml:trace contextRef="#ctx0" brushRef="#br0" timeOffset="466666">10725 10938 5734,'2'-1'0,"0"2"0,1 10 0,4 17 0,0 2 0,0-3 0,2 8 0,0-1 0,-4-15 0,4 8 0,-4-15 0,2 3 0</inkml:trace>
  <inkml:trace contextRef="#ctx0" brushRef="#br0" timeOffset="467057">10856 10984 5734,'4'5'0,"-2"-3"0,4 24 0,-3-9 0,3 13 0,1 0 0,-1-4 0,5 5 0,0-7 0,-5-22 0,6-4 0,-4-21 0,-3-6 0,3-2 0,2-6 0,0 0 0,-4 15 0,5-7 0,16 34 0,-12-2 0,14 23 0,-1 6 0,-12-9 0,2 5 0,-1-1 0,-3-5 0,-5-10 0,6 0 0,-6-12 0</inkml:trace>
  <inkml:trace contextRef="#ctx0" brushRef="#br0" timeOffset="467231">11247 10864 5734,'4'27'0,"2"14"0,1 2 0,0 1-1347,0-1 0,-1-2 1347,-3-19 696,0-2-696,0-3 115,0-2 0,0-5 0,0-1 0</inkml:trace>
  <inkml:trace contextRef="#ctx0" brushRef="#br0" timeOffset="467916">11378 10960 5734,'-4'11'0,"1"-1"0,8 34 0,-1-24 0,4 23 0,9-14 0,-4-16 0,7 6 0,-8-19 0,10-22 0,-10 9 0,13-20 0,-13 11 0,5-7 0,-6 9 0,1-1 0,5 15 0,-2 5 0,5 5 0,7 19 0,-12-11 0,23 7 0,-21-21 0,4-4 0,-10-15 0,-5-9 0,-1 6 0,-3-13 0,-4 9 0,-3 16 0,-4 56 0,4-13 0,4 18 0,2 0 0,4-23-454,2 18 454,-3-28 0,0 0 0,10 27 0,-6-17 0,0-2 0,-1 1 0,1 3 0,0 2 0,-1 2 0,0 8 0,0-5 0,2 12 0,-3-15 0,1 5 0,-2-6 0,-3 5 0,-5-20 0,-1 7 0,-15-37 0,4-16 0,1-3 0,-6-4 0,6 5 0,4-3 0,11 4 0,1 2 0,0-3 0,1-1 0,0 1 0,1 6 0</inkml:trace>
  <inkml:trace contextRef="#ctx0" brushRef="#br0" timeOffset="468051">11660 10678 5734,'-3'8'0</inkml:trace>
  <inkml:trace contextRef="#ctx0" brushRef="#br0" timeOffset="468237">10775 10666 5734,'1'10'0,"1"0"0</inkml:trace>
  <inkml:trace contextRef="#ctx0" brushRef="#br0" timeOffset="468799">10346 12186 5734,'-47'-10'0,"0"-1"0,4 2 0,-1-1 0,-2-4 0,-2-1 0,4 1-1167,10 2 0,-1 0 1167,-11-5 0,-6-2 0,12 2 712,7-1-712,6-6 0,4-1 0,7 5 379,-7-20-379,36 15 0,-1 14 0,16 22 0,-21 15 0,3 19 1243,-20 0-1243,2-9 0,0 0 0,-2 5 0,2-7 0,6-7 0,26-24 0,-9-2-357,20-10 357,-16-1 0,4-2 0,14-10 0,-15 10 0,0-1-202,-1-1 0,2 1 202,6-5 0,-1 1 0,4-4 0,2-1 0,1 0 0,1-3 0,-8 6 0,0 0 0</inkml:trace>
  <inkml:trace contextRef="#ctx0" brushRef="#br0" timeOffset="471258">10608 12186 5734,'1'-8'0,"-6"7"0,0 4 0,-8 15 0,-1 28 0,5-17-705,1 17 705,11-31 0,32 9 0,-17-16 85,9-1 1,1-8-86,-9-24 0,-4-6 0,9-5 0,-24 0 0,-8-8 0,-2 8 0,-9 5-481,-5-4 0,-1 7 481,8 23-476,-21 10 476,20-2 0,-13 9 454,49 5-454,-6-11 0,22 7 0,-11-16 0,5-4 0,1-1 0,4-2 70,-4 1 1,-2 0-71,-7 1 510,-3 1-510,16-8 0,-14 8 0,18 3 0,-26 9 0,2 10 0,-7 32 0,0-5-593,-2-13 0,-1 0 593,3 11 0,-1-14 757,1-1-757,17 18 0,-10-23 0,21 9 0,-11-43 0,-1-7 0,5-1 0,-5-1 0,-2-4 0,-11-3 0,-2 1 0,1 1 648,-2 1 0,0 1-648,-2 4 0,-8 17 0,3-4 0,-12 52 0,10-22 0,-3 26 0,8-32 0,17 16 0,-8-18 0,17 9 0,6-39 0,-13 4 0,5-22 0,-5-4 0,-10 12 0,1-5 0,-3 1 0,-5 11 0,-4 10 0,0 5 0,-3 20 0,1-3 0,4 4 0,0-7 0,10 9 0,-1-9 0,22-11 0,-23-24 0,-3-5 0,16-3 0,-19 2 0,-4 3 0,-2 14 0,-2 5 0,-9 3 0,4 6 0,-4 6 0,16 4 0,4-5 0,28-5 0,-10-6 0,10-1 0,-21 14 0,-8 3 0,-5 10 0,4 6 0,2 0 0,0-2 0,13 10 0,3-2 0,-5-19 0,21 8 0,-5-35 0,-16 6 0,20-20 0,-21 9 0,-4 9 0,-4 36 0,-3 11 0,0-9-393,-2 14 1,3-4 392,4-29 0,6-1 0,-3-4 0,4-2 0,9-16 0,-7-29 0,-10 20 0,-2-1 0,-2-1 0,-6 0 392,-11-2 1,-4 6-393,-2 10 0,-28 2 0,51 24 0,-14 1 0,53-12 0,-7-21 0,-5 5 0,-2-6 0,-19 12 0,0 16 0,8 8 0,-7 3 0,18-10 0,-19-14 0,11-7 0,-10-1 0,1 12 0,1-4 0,-1 12 0,-1 5 0,14 9 0,-8-6 0,9 2 0,-6-13 0,26-17 0,-17 3 0,-6-1 0,-1-5 0,3-21 0,-4-3 0,2-3 0,0-4 0,-10 16 0,-22 40 0,-1 0 0,-9 30 0,10-20 0,-4 14 0,-1 2 0,0-4 0,0 2 0,-1 0 0</inkml:trace>
  <inkml:trace contextRef="#ctx0" brushRef="#br0" timeOffset="472545">9932 12722 5734,'-3'6'0,"3"6"0,8 15 0,0-1 0,0 3 0,0-2 0,0 0-914,1 8 1,0-1 913,1 4 423,5 8-423,-3-11 0,0-5 0,6-20 0,-10-16 0,4-14 0,-4-9 0,-3-2 0,1 2 702,-1-1 0,1 0-702,-2-3 0,-1 16 0,1-10 0,-1 15 0,-1 3 0,7 4 0,1 4 0</inkml:trace>
  <inkml:trace contextRef="#ctx0" brushRef="#br0" timeOffset="474331">10350 12886 5734,'-2'-11'0,"-11"11"0,-16 37 0,15-11 0,1 1 0,-1 2 0,2 0 0,4 17 0,30-11 0,-10-21 0,22 9 0,5-54 0,-15 12 0,9-17 0,-25 20 0,-3 6 0,0-1 0,-2 12 0,2 15 0,-3-2 0,5 7 0,15-10 0,-8-7 0,13-1 0,-13-8 0,0-1 0,18-21 0,-15 9-576,12-16 576,-19 15 0,-1 0 0,8-20 0,-10 20 0,6-15 0,-12 25 0,-3 7 0,-2 3 0,-2 8 0,-10 34 0,8-23 0,-7 24 0,12-28 0,-1 0 576,11-10-576,1-13 0,17-28 0,-11 10 0,1-5 0,13 38 0,-14-5 0,18 16 0,10-3 0,-13-10 0,16 5 0,-15-27 0,-3-5 0,-5 2 0,6-20 0,-6-3 0,-19 19 0,-6-15 0,-10 52 0,8 10 0,1 4 0,1 10 0,5-11 0,4-1 0,6 6 0,-4-12 0,4 7 0,-8-15 0,3 12 0,-5-10 0,-4 9 0,-19-9 0,7-6 0,-11 2 0,10-4 0,2-1 0,7-3 0,18-8 0,23-15 0,-8 5-507,8-8 507,-24 13 0,13-15 0,-12 11-56,10-12 56,-16 19 0,6-6 0,-7 30 0,2-12 0,6 36 504,-2-26-504,32-5 59,-16-24-59,-2-8 0,-3-3 0,-4-10 0,-5-6 0,-18 25 0,0 13 0,-5 2 0,3 9 0,-2 27 0,5-16-203,-1 19 203,7-22 0,3 16 0,-2-13 0,0 17 0,-6-24 0,-12 8 0,5-13 203,-6 4-203,44-30 0,5-10 0,-9 11 0,3-5 0,-2-9 0,0-8 0,-3 5 0,-6 6 0,-1 1 0,1-2 0,1-3 0,-3 2 0,-1-2 0,-4 5 0,-1 5 0,4-18 0,-23 53 0,2 10 0,1 7 0,2 6 0,0 4 0,2-1 0,-1 7 0,2 0-606,4 3 0,4-7 606,7-18 0,-3-16 0,6-5 0,-3-3 0,24-21 0,-22 13 0,16-16 0,-21 19 0,3 3 0,-2 5 0,9 25 0,-10-11 1212,4 14-1212,-7-17 0,3-2 0,5-4 0,3-3 0</inkml:trace>
  <inkml:trace contextRef="#ctx0" brushRef="#br0" timeOffset="474839">11802 12978 5734,'9'0'0,"-3"0"0,4 21 0,6-1 0,-2-3 0,16-6 0,-17-13 0,8-10 0,-15 4 0,1-3 0,6 24 0,-5-8 0,12 18 0,-2-12 0,18 6 0,-5 4 0,0-4 0,-15 6 0,0 18 0,-7-14-462,4 16 462,-10-27 0,0 0 0,0 20 0,-3-18 0,2 17 0,-8-28 0,2-3 0,-5-7 0,3-5 0,-11-23 0,7 11 0,-8-19 0,10 17 0</inkml:trace>
  <inkml:trace contextRef="#ctx0" brushRef="#br0" timeOffset="474989">12075 12899 5734,'-2'-31'0,"-1"-1"0,-1-12 0,1 44 0,0 9 0</inkml:trace>
  <inkml:trace contextRef="#ctx0" brushRef="#br0" timeOffset="475175">11163 12605 5734,'-9'-4'0,"17"13"0,-5-4 0,15 10 0</inkml:trace>
  <inkml:trace contextRef="#ctx0" brushRef="#br0" timeOffset="483889">12183 9237 5734,'-16'-3'0,"-33"1"0,11 2 0,4 0 0,-4 0 0,1 2 0,-2 0 0,3-1-1639,2 1 1,1 0 1540,0 0 0,-3 0 0,-1 0 98,-3 0 0,-2 1 0,6-1 0,5 0 0,0 0 0,-6 0 0,-5 1 0,3-1 0,-1 0 0,1-1 0,-4 0 0,-1 0 0,0 0 0,0 0 0,3 0 0,4 0 1025,-6 1-1025,10 0 0,-7 1 0,-2 1 0,5-1 164,2 0 0,-2 0-164,-5 2 0,-9 1 0,-3 1 0,3 0 0,11-2-993,6 0 1,3 1 992,-10 1 0,-4 0 0,6 1 0,11-3 0,1 1 58,-5 2 1,-4 2 0,2-1-59,1-1 0,-1 1 0,-16 5 0,5-1 0,11-2 0,-11 6 0,-3 1 0,24-8 0,0 0 0,-21 7 0,-2 2 0,16-3 0,0 1 0,5-1 0,-15 7-356,11-5 1,-3 3 0,6-3 355,4 1 598,0 4 0,1 1-598,-1 3 0,2 1 0,0 1 0,7-7 0,1 3 0,-3 10 0,-1 5 0,1-3 0,2-4 0,2 0 431,-1-1 1,1 3-1,2-1-431,4 17 0,3-3 0,1-23 0,0 1 0,0 20 0,1 7 0,2-11 0,2 2 0,0-5-227,-1-8 1,-1-1 226,2 12 0,0 4 0,-1-5 0,0-12 0,1-1-287,3 7 1,1 5 0,-1-4 286,0 0 0,1 0 0,-1-3 0,1 3 0,3-2 0,10 10 0,1-5 0,1 3 0,-2-4 0,5 1 0,0-11 0,2-2 0,-2-3 0,11 10 0,-3-12 0,10 5 0,1-2 0,-8-7 0,-10-8 0,-1-3 0,10 4 0,5 0 0,-4-3 0,-5-5 0,1-1-455,5 1 0,8 0 0,1 0 1,-6-1 454,7 1 0,-1 0 0,-6 0 0,5 0 0,-1 0 0,-10-1 0,9 3 0,1-1 0,-3-2 0,8 1 0,-4-1 0,-10 0 0,1 0 0,1-1 0,5 1 0,2-1 0,-1 0 0,-4-1 0,1-1 0,-1 0 0,-3 1 0,-1 0 0,-3 0 0,2-1 0,15 0 0,3 0 0,-8 1 0,5-1 0,0 1 0,-1 0 0,2 1 0,-4 0 0,-12-1 0,4 0 0,-4 1 0,-4-1 0,0-1 108,9 1 0,6-1 0,-7-1-108,11-3-108,-5-3 0,8-3 0,-7 0 108,-13 5 0,0-4 0,4-6 0,9-6 0,3-2 0,-4-1 0,-9 5 0,-5 0 0,-3-1 0,1 0 0,5-2 0,-1-2 0,-4-1 0,-3-9 0,-4-1 0,-3 4 0,-3 8 0,-1 0 0,5-7 0,1-4 0,-3-1 0,-5-1 0,-3 0 0,-1 4 0,-1 7 0,-1-1 390,3-7 0,0-4 0,-1-1-390,-2-2 0,-2 0 0,-1 4 0,0 10 0,0-1 937,0-7 0,1-6 0,-2 4-937,-5-4 0,-1 4 0,1 12 0,0 0 876,-1-13 1,-2-1-877,-5-9 0,-1 4 0,1 6-794,-1-4 1,0 3 793,0 12 0,-5 3 0,-6-5 0,2 4 0,4 5 0,-1 1 0,-3-5 0,-3-4 0,-5 3 0,-2 6 0,-4 2 0,0 1 0,3 2-1249,0-2 1,-1 1 1248,2 1 0,-4-2 0,-1 0 0,0 2 0,-10 1 0,1 2 0,5 3 0,9 1 0,0 2 0,-10-3 0,-1 0 0,1 0 0</inkml:trace>
  <inkml:trace contextRef="#ctx0" brushRef="#br0" timeOffset="486128">12329 13055 5734,'-15'32'0,"-1"1"0,0 0 0,-5 10 0,5-4 0,7-1 0,14 8 0,-1-14 0,11 1 0,-2-28 0,2-3 0,2-5 0,6-8 0,1-4 0,2-4-501,-2 1 0,-1-1 501,-6-3 0,-1-2 0,-1 0 0,-1 1 0,11-18 0,-17 32 0,1 19 0,-3 0 0,-1 20 0,-5 17-1020,-3-10 0,-1 7 0,0-3 1020,0 1 0,-1 1 0,0 0 0,-1 4 0,0-6 0,2-13 0,-2 0 0,-3 15 0,-2 7 0,1-7 0,2-12 0,-1-1 0,-5 9 0,-2 2 0,0-14 0,-1-21 0,-9-14 0,13-5 0,2-3 0,-6-20 0,9 11 670,-3-14-670,11 7 0,2 5 0,12-12 0,3-1 0,2 3 0,-1 3 0,5-2 0,0 10 0,2 1 0,-2 3 0,-6 5 0,1-1 590,5-6 0,3-2 0,-4 4-590,0-2 0,7-11 0,-8 5 0,-1-1 0,-5 9 0,0 1 0,1-6 0,0 0 0,1-12 0,-10 20 0,-1-10 0,-37 39 0,13-2 0,-17 14 0,24-10 0,2 17 0,7-13 1622,7 13-1622,7-22 0,18-5 0,3-3 0,-5-1 0,19-8 0,-1-2 0,-25 4 0,24-12 0,-36 14 0,-4 5 0,-4 2 0,-5 7 0,0 1 0,-6 32 0,7-18 0,6 16 0,4 0 0,3-16 0,2 1 0,0-3 0,1-13 0,27-2 0,-17-4 0,4-3 0,-1-2 0,-9-1 0,7-7 0,-32 15 0,5-3 0,-17 12 0,-13 21 0,13-7 0,-10 10 0,26-10 0,10-21 0,11-3 0,5-21 0,-5 3 0,-1-8 0,-12 12 0,2-7 0,-2 4 0,1-3 0,-1 9 0,2 6 0,3 3 0,17 10 0,-10-4 0,28 4 0,-24-8 0,8 2 0,-9-2 0,-3-1 0</inkml:trace>
  <inkml:trace contextRef="#ctx0" brushRef="#br0" timeOffset="486487">13406 13389 5734,'2'-24'0,"-20"20"0,3 13 0,-16 18 0,15-5 0,3 6 0,6 19 0,3 2 0,-4-16 0,2-2-654,12 17 0,6-11 654,7-29 276,19-7-276,-1-18 0,0-5 0,-16-5 0,0-8 0,-3 2-1119,-5 5 1,-2 0 1118,3-6 0,0-4 0,-3 4 0,-6 7 0,-1 0-27,-1-7 1,1-4 0,-1 2 26,-1 1 0,-1 1 0,1-8 0,0 6 0,-3 17 744,1 33-744,3 16 0,2 4 0,0 14-197,0-11 1,0 1 196,-1-9 0,0-3 0,1 5 0,1 9 0</inkml:trace>
  <inkml:trace contextRef="#ctx0" brushRef="#br0" timeOffset="515303">4818 9157 5734,'-7'-5'0,"8"4"0,2 1 0,10 4 0,12 2 0,-5-1 0,5 1 0,0-1 0,-4 0 0,14 1 0,3-2 0,-10-1 0,4-1 0,3 0 0,1-1 0,-1-1 0,-10 1 0,1 0 0,7-1 0,4 0 0,-7 0 0,-3-1 0,5 1 0,3-1 0,-9-1 0,-1 1 0,8-1 0,3-1 0,5 0 0,3-1 0,-1 1 0,-11 0 0,-1 0 0,10 0 0,1-1 0,-4 1 0,-4 1 0,1-1 0,3 1 0,5-1 0,7 1 0,-2 0 0,-19 0 0,1 1 0,16-1 0,7-1 0,-10 1 0,-3 0 0,-4 0 0,0 0 0,-1 1 0,-5-1 0,11 0 0,-1 0 0,0-1 0,6 0 0,-1-1 0,3 1 0,-10 2 0,-4-1 0,13 1 0,-1-1 0,-3 2-314,-15 0 314,16 0 0,-3 0 0,1 0 0,1 0 0,-16 0 0,1 0 0,15 0 0,7 0 0,-10 1 0,-6-1 0,6 0 0,10 0 0,-8-1 0,3 0 0,-4-1 0,7 1 0,-7 0 0,3-1 0,-6 2 0,8-1 0,-9 1 0,-5 1 0,1-1 0,2 1 0,-7 1 0,-3 0 0,0 0 0,1-1 0,0 1 0,4 0 0,-3-1 0,0 1 0,11 0-338,11 1 338,-34-2 0,0 1 0,25 1 0,-13-1 0,15 1 0,5 0 0,-1 0 0,-10 0 0,1 0 0,9 1 0,-5 0 0,-3 0 0,-11-1 0,0 0 0,1 1 0,3-1 0,-11-1 0,16 2 0,2 0 0,-4 1-75,-4-2 0,-1 1 75,-6-1 0,4 0 0,14 3 0,-9-2 0,5 0 0,-8 0 0,1-1 0,7 2 0,-4-2 0,-2 1 0,-6-1 0,-11-2 802,-1 1-802,1-1 0,-3-3 0,-3-2 0,-5-6 0,-5-3 0</inkml:trace>
  <inkml:trace contextRef="#ctx0" brushRef="#br0" timeOffset="577363">18464 7876 5734,'-2'-15'0,"-4"-1"0,-18 15 0,-4 6 0,5-4 0,-5 4 0,1 5 0,7 16 0,10 6 0,-2-4 0,15 0 0,6-21 0,20-6 0,-13-3 0,12-8 0,-19 3 0,-3-1 0,4-12 0,-6 6 0,0-8 0,-12 7 0,-2 7 0,-11 3 0,4 8 0,0 3 0,5 1 0</inkml:trace>
  <inkml:trace contextRef="#ctx0" brushRef="#br0" timeOffset="579269">18396 7978 5734,'-3'-29'0,"-2"4"0,-29 21 0,16 4-736,-22 4 736,22 4 119,-3 8 1,0 3-120,-3 13 61,4-6 0,7 1-61,26 17 0,0-20 0,31-4 0,-27-21 0,19-9 0,-19-22 0,-3 11 375,-13-20-375,-12 26 0,-4-2 0,-12 12 0,-1 3 0,6 2-151,-4 1 0,2 2 151,14 3 0,3 1 0,1 10 0,5-7 0,1 6 0,6-9 0,24 0 0,-16-5 0,11-8 0,-1-4 0,-12 0 0,11-13 302,-20 15-302,1-7 0,-4 5 0,-5 0 0,-3 10 0,-2 4 0,2 2 0,1 6 0,3-3 0,1 5 0,8-3 0,4-6 0,4 0 0,-2-3 0,-3 1 0,-3 2 0,-1-4 0,0-14 0,-2 3 0,-1-13 0,-2 4 0,-2-1 0,0-1 0,-2 0 0,-7-6 0,0 1 0,-4-1 0,5 11 0,-3-1 0,-7-6 0,3 2 0,-1 3 0,0 0 0,1 2 0,-12-9 0,5 7 0,-6-3 0,-3-1 0,12 8 0,0 0-229,-16-10 1,0 1 228,-1 3 0,7 3 0,-11-1 0,14 8 0,1 0 0,-12-3-472,12 4 1,2 1 471,6 4 0,-24 2 0,-3 0 0,9 2 0,7 0 0,-5 1 0,3 3 0,-1 7 0,5 2 0,-12 3 0,6-1 0,-1 4 0,3 4 0,1-1 0,-8 7 0,9-7 0,0 2 0,1 1 0,3-2 0,-2 2-549,0 0 1,2-1 548,8-7 0,2 0 362,0 0-362,-11 12 0,-1 2 0,5-6 20,-3 4 0,2-3-20,17-16 0,-7 7 0,5-5 1154,-5 4-1154,8-7 0,1-3 0,4-21 0,2 1 0,3-13 941,2-5-941,-3 16 0,3-13 0,-3 16 0,-9 10 0,3 5 0,-9 17 0,0 6 0,1 7 0,-7 14 0,13-17 0,6-18 0,0 6 0,3-9 0,15 1 0,-5-7 0,19-5 0,8-12 0,-13 4 0,10-5 0,-19 5 0,6-1 0,-3 2 0,1 0 0</inkml:trace>
  <inkml:trace contextRef="#ctx0" brushRef="#br0" timeOffset="597953">16699 12988 5734,'-5'8'0,"0"1"0,-2 8 0,-6 13 0,3-5 0,-2 9 0,2 7 0,0 3 0,5-16 0,0 1-813,-5 18 0,2-2 813,3-3 0,3-21 0,0 1 0,3 23 0,1-20 0,1 18 0,7-12 0,2-3 0,-2-2-318,2 4 1,2-2 317,-4-14 1505,14 12-1505,-2-7 0,2 0 0,12 11 0,-12-13 0,1-1 0,7-1 0,-2-1 0,3 0-582,0 0 0,-1-1 582,-7-4 0,1 0 663,-2 0-663,10 3 0,2 0 0,-1 0-562,0 1 1,-1-1 561,-8-3 0,16 4 0,2 2 0,-2-1-651,-9-4 0,8 3 0,0 0 0,-8-3 651,11 3 0,1 0 0,-1 0 735,-12-5-735,14 3 0,1 0 0,-23-5 0,1-1-372,16 4 1,10 2 0,1 0 0,-11-3 371,-12-3 0,-2 0 0,13 3 0,6 0 0,-10-1 73,-6-3-73,4 0 0,1 0 0,15-1 1134,-17 1 1,-1-2-1135,-2-9 0,-5-1 0,-9 0 0,15-13 0,-32-7 0,-6-2 0,1 6 0,-2-7 0,-3 1 0,-9 8 2831,2 6-2831,-7-4 0,6 7 0,-6-2 0,-19-9 0,15 9 0,-9-3 0,46 24 0,-3-2 0,34 16 561,-5-6-561,-10-4 0,-1 0 0,10 4 0,-9-2 0,-6 6 0,-11-3 0,3 6 0,-16-2 0,-15 11 0,7-10 0,-9 10 0,15-20 0,-10 14 0,10-13 0,-7 11 0</inkml:trace>
  <inkml:trace contextRef="#ctx0" brushRef="#br0" timeOffset="601453">19101 13940 5734,'-17'-33'0,"1"1"0,-10 7 0,-3 12 0,0 24 0,1 8 0,1-5 0,1 3 0,-5 17 0,6 5 0,13-11 0,4 1 0,1 6 0,2 0 0,4 13 0,26-17 0,-2-50 0,4-20 0,-2 2 0,-3 11 0,-1-4-215,-3-2 0,1-7 1,1-4-1,-2-1 1,-4 5 214,-2-10 0,-3 3 0,-1-2 0,0 7 0,0-1 0,0 1 0,-2 2-75,1-4 0,0 3 0,-3 3 75,4-5 0,-9 15 0,-16 26 0,8 8 0,-7 23 0,2 12 0,7-4 0,3 1-213,-3 0 0,2 1 213,4-3 0,1 3 0,1-5 0,2 12 0,2 2 0,7 1 498,12-16 1,6-7-499,-2-12 0,3-6 0,6 2 0,-2-9-298,-10-18 1,-4-6 297,-1 0 0,-10 8 0,1 32 0,-6-8 223,1 12 0,4 3-223,19-2 0,4-4 0,-2 8 0,5-10 0,0-11 0,1-39 0,-17-5 0,-2-3 0,-1 15 0,-1-1 0,-2-19 0,-5 5 876,-8 24-876,-4-7 0,-13 46 0,9 17-1093,7-1 1,4 8 0,0-3 1034,2-5 1,2 0 57,1-4 0,3 4 0,1-1 0,0-3-151,4 7 0,-1-4 151,0-3 0,-4 0 0,-11-24 0</inkml:trace>
  <inkml:trace contextRef="#ctx0" brushRef="#br0" timeOffset="601453">19796 14287 4357,'6'-9'0,"16"-29"0,2-6 0,1-2 0,-1 3 0,-5 7 0,0 4 0,-3 4 0,2-6 0,0-1 0,4-7 0,1-4 0,1-1 0,-2 1 0,-3 6 0,-5 7 0,1-4 0,-4 6 0,3-10 0,-1 3 0,1-7 0,-12 28 0,-3 6 0,-5 33 0,-2 14 0,-1 4-404,1 2 0,3 4 404,5-11 0,3 2 0,0-5 0,1 2 0,2 3 152,4 7 0,3 5 0,1 0 1,-1-5-153,-1-6 0,0-4 0,1 0 0,3 12 0,0-1 0,0-18 0,0-27 0</inkml:trace>
  <inkml:trace contextRef="#ctx0" brushRef="#br0" timeOffset="601612">20067 13783 5734,'33'-34'0,"-2"15"0,3 6 0,13 6-312,-9 2 0,3-1 312,-4-1 0,-3 0 0,15-4 0,-25 3 0,0 1 0</inkml:trace>
  <inkml:trace contextRef="#ctx0" brushRef="#br0" timeOffset="601784">19859 13455 5734,'-26'-4'0,"1"-1"0,-12 0 0,48 13 0</inkml:trace>
  <inkml:trace contextRef="#ctx0" brushRef="#br0" timeOffset="602009">20516 13845 5734,'17'5'0,"-3"-1"0,-14 3 0,-3-3 0,-9 4 0</inkml:trace>
  <inkml:trace contextRef="#ctx0" brushRef="#br0" timeOffset="646817">22339 11036 5734,'-7'0'0,"1"20"0,-2 5 0,3 10 0,0-3 0,0 0 0,0-4 0,0 1 0,0-1 0,1 0 0,-3 5 0,-1 12 0,2-14 0,0-2 0,4-19 0,7-10 0,1-1 0,5-8 0,0 2 0,-3 2 0,1 0 0</inkml:trace>
  <inkml:trace contextRef="#ctx0" brushRef="#br0" timeOffset="649336">22592 11238 5734,'9'-20'0,"-4"8"0,21-25 0,-17 25 0,12-11 0,-14 15 0,0 2 0,4 3 0,-6 36 0,0-14 0,-9 11 0,-5 7 0,1-5 0,-2 0-503,-2 4 0,0-2 503,5-17-307,-6 12 307,7-13 0,-6 10 0,14-37 0,2-1 0,9-22 0,14-8 0,-7 12 228,8-4-228,-13 17 0,0 1 0,19-15 0,-18 16 316,17-14-316,-24 23 0,5 3 0,0 18 0,-5-3 0,5 23 0,-9-21 769,2 9-769,-4-11 0,0-1 0,1 4 0,-1-3 0,1 3 0,-2-6 0,1 4 0,-1-3 0,1 2 0,-2-4 0,3 14 0,-2-9 0,2 10 0,-2-14 0,5 11 0,0-9 0,17-1 0,-12-13 0,12-9 0,-12 2 0,15-24 0,0-5-862,-10 14 0,0-1 862,-2 2 0,-2 1 0,7-14-33,-2-2 1,4-10 0,-2 3 32,-2 0 0,-1 0 0,2 2 0,1-2 0,-4 5-279,-7 11 1,-2 8 278,-5 11 0,0-1 0,-7 11 0,-7 21 0,0 8 0,-3 2 0,4 0 0,-1 7 0,2-2 548,1 6 1,2-1-549,-1 9 0,1 0 0,1-8 0,1-3 0,4-6 0,2 0 51,4 1 1,3-2-52,9 15 0,1-18 0,3-6 0,3-14 643,13-15-643,-17-8 0,0-2 0,5-3 0,-6 2 0,-1-1 0,-4-2 0,3-18 0,-5 14 535,-2-13-535,-30 21 0,8 7 0,-17 1 0,16 13 0,-25 27 0,15-4 0,10 5 0,0 7 0,4-5 0,2 9 0,30-11 0,15 1 0,-5-11 0,3-18-140,-2 0 0,7-2 1,-9-6 139,-7-23-738,-8 3 738,3-7 0,-10 10 0,1-19 0,-8 12 0,0-8 0,-8 19 0,-11 0 387,5 8-387,-9-3 770,16 13-770,21 1 0,3 3 0,17-3 0,5-2 0,-14 1 0,9 1 0,-19 4 0,-9 2 0,-14 37 0,-2-21-382,-2 2 0,-1-1 382,2-5-140,-1 10 1,0 1 139,1 3 0,0-1 0,5-2 0,12-12 0,1-7 0,6-12 0,5-14 0,0-5 0,1 1-62,1-2 1,-1 1 61,-6 3 0,-2 2-295,15-14 295,-15 14 0,10-10 0,-19 20 0,-8 9 0,1 1 0,-21 37 0,14-24 418,-3 8 1,2-1-419,11-14 624,11 1-624,11-24 0,4-6 0,4 0-350,-5 1 0,-3 1 350,-12 8 0,12-1 0,-5 7 0,5-2 0,0 15 0,-11-4 0,6 5 0,4 5 0,-11-9 0,12 9 0,-12-12 0,2-2 0,4-11 700,-8-1-700,-16-6 0,-2 12 0,-15 4 0,-6 22 0,1 7 0,4-6 0,-7 9 0,4 4 0,26-7 0,5-2 0,-3 3 0,13 16 0,6-48 0,6-14 0,1-4 0,3 3 0,6-17 0,-7 12 0,-28 36 0,16-21 0,-28 39 0,10-19 0,4 7 0,18 2 0,8-3 0,12-1-524,-8-14 0,7-4 0,-3-7 524,-5-10 0,-3-6 0,1-3-718,-1 0 0,1-1 0,-1-3 0,-2 1 718,3-4 0,-2 0 0,0-6 0,-3 0 0,1-5 0,1-2 0,-2 1 0,-4 7-326,-3 4 0,-2 4 0,1-3 326,4-10 0,3-5 0,-1 0 0,-5 8-116,-7 5 0,-2 4 116,1 1 0,-6 3 0,-36-1 0,13 26 396,-8 15 0,-1 13-396,13 9 0,5 10 0,1-2 0,1-9 0,1-2 0,0 3 156,-2 10 1,1 3 0,3-5-157,3-9 0,3 0 48,0 12 0,1-2 0,2-1 1,0-5-1,-1 0 0</inkml:trace>
  <inkml:trace contextRef="#ctx0" brushRef="#br0" timeOffset="649615">23694 11086 5734,'16'-26'0,"0"4"0,1 18 0,3 0 0,22 2 0,5 1 0,1 0 0,-16 1 0,5 0 0,-6 0 0,11 3 0</inkml:trace>
  <inkml:trace contextRef="#ctx0" brushRef="#br0" timeOffset="650085">22818 10878 5734,'-19'-3'0,"0"-17"0,4 3 0,-20-10 0,-7 18 0,3 4 0,1 9 0,31-7 0,3-1 0,11-4 0,2 0 0,-2 3 0,0-1 0,6-7 0,-5 6 0,2-2 0,-7 6 0</inkml:trace>
  <inkml:trace contextRef="#ctx0" brushRef="#br0" timeOffset="652376">22452 12131 5734,'-11'-43'0,"-17"34"0,-4 10 0,2 14 0,-3 0 0,-1 8 0,9 16 0,8 4 0,11-18 0,2 0-662,-11 17 1,6-2 661,22-12 0,20-23 0,5-7 0,-6 2 104,1-7 1,8-3 0,-8 0-105,1-10 0,-4 2 0,-5 2 0,-17 11 0,-17 35 0,-10 13 0,1-10-500,-4 13 0,8-5 500,20-28 841,35 2-841,-6-15 0,-8 3 0,2-6 0,2-16 0,1-11 0,-4 2 0,-9 7 0,-1-3 0,3-15 0,0-6 0,-8 7 0,-13 0 0,-8 9 0,-4 5 0,-12 13 0,-11 6 0,5 1-320,-4 7 320,18 2 0,-6 28 0,16-18 0,-2 20 0,18-25 0,27 4 0,-14-8 1064,21 1-1064,-3-20 0,-2-5 0,-5 5-99,8-6 0,-3 0 99,-19 7 0,6-3 0,-8 6 351,1 17-351,-12 0 0,0 16 0,-8 2 0,-2 9 0,0 3 0,-1 8-549,1-7 0,1-3 549,0-11-55,2 5 1,1-1 54,4-4 0,24 1 0,-10-38 0,7-12 0,3-8 0,2-7 0,-1-1 0,-9 13 0,-1 0 0,11-13 0,-6 7 0,-17 22 0,3-6 1352,-20 20-1352,-2 11 0,-4 4 0,7 12 0,5 2 0,7-2 0,7 0 0,3-2 0,6-13 126,14-3-126,0-14 0,-11-1 0,14-3 0,0-1 0,-12 2 0,4-1 0,0 2 0,1 8 0,-11-2 0,10 4 0,-18-5 0,1-5 0,-3-2 0,-3-5 0,-6 3 0,-6 4 0,-16 7 0,-4 12 0,-1 5 0,-4 0 0,5 10 0,7 0 0,16-12 0,4 13 0,33-21 0,-17-9 0,22-3 0,-20-21 0,-3-5 0,-2 7-241,3-6 1,-2 3 240,-11 15 0,1 2 0,-6 11 0,1 0 0,-5 11 0,-1 24 0,4-20 0,0 25 0,23-22 0,-2-10 0,12-2 0,3-33 0,0-10 0,-15 12 0,-1 0 240,15-14 1,-1-3-241,-15 5 0,-5 2 0,-2 2 0,-3 2 0,-8 0 0,-28 4 0,9 4 0,-19 8 0,20 24 0,9-6 0,20 19 0,20-20 0,5-3 0,7 9 0,-8-10 0,5-4 0,-8 2 0,-4 0 0,2 11 0,-4 4 0,-16 1 0,-3 22 0,-12-13 0,-3 4 0,-5 12 0,0 1 0,9-3 0,-4-5 0,7-7 0,19-24 0</inkml:trace>
  <inkml:trace contextRef="#ctx0" brushRef="#br0" timeOffset="652554">24366 12509 5734,'-3'23'0,"-11"25"0,6-28 0,-10 23 0,15-30 0,2 0 0,4-5 0</inkml:trace>
  <inkml:trace contextRef="#ctx0" brushRef="#br0" timeOffset="653373">24687 12578 5734,'1'-21'0,"-28"6"0,11 10-681,-23 6 681,19 4 0,0 2 111,-20 14 0,-1 5-111,20-10 0,1 0 0,-19 11 0,6-1 112,23-4-112,35-23 0,-8-1 0,16-9 0,-9-2 0,-9 5 0,7-4 0,-7 4 0,-7 8 347,-8 11-347,-3-1 0,-10 15 0,8-16 0,12 5 0,-2-11 0,13-2 0,-5-7 0,3-3 0,15-14 0,6-6 0,-6 3 0,1-1-598,-2 3 1,2-2-1,-1 0 598,2-3 0,-2 0 0,-3 3 0,2 0 0,-3 0 0,1-1 0,-2 2 0,-1 2 0,-1-1 0,16-12 0,-13 8 0,-28 24 0,-3 6 0,-15 15 0,-5 12 0,-6 9 0,2 0-933,9-9 1,1-1-1,0 0 933,-9 9 0,-1 1 0,5-3 0,3 2 0,10-7 1199,16-15-1199,3-1 0,30-36 0,-20 9 0,15-19 0,-20 16 0,-16 27 0,4-8 3276,-13 22-3160,-7 12-116,10-21 0,-4 15 0,16-26 0,2-3 0</inkml:trace>
  <inkml:trace contextRef="#ctx0" brushRef="#br0" timeOffset="653550">24821 12418 5734,'36'-17'0,"-20"6"0,30 8-129,-29 4 1,2 1-1,-1-1 1</inkml:trace>
  <inkml:trace contextRef="#ctx0" brushRef="#br0" timeOffset="653733">24699 12217 5734,'-31'-10'0,"0"0"0,5 2 0,0 0 0</inkml:trace>
  <inkml:trace contextRef="#ctx0" brushRef="#br0" timeOffset="654449">22621 13117 5734,'-3'-30'0,"-1"0"0,-19 2 0,-6 6 0,-2 12 0,-6 9 0,2 4 0,13 8 0,2 15 0,4 4 0,7-2 0,1 0 0,5 3 0,19 4 0,5-2 0,-5-2 0,3 1 0,0 0 0,-2 2 0,-10-16 0,5 13 0,-15-20 0,-5 3 0,-1-4 0,-12 6 0,-17-2 0,13-9 0,0-1 0,-20 3 0,6-9 0,17-4 0,-15-12 0,14 7 0,-9-13 0,34-2 0,0 7 0,11-8 0</inkml:trace>
  <inkml:trace contextRef="#ctx0" brushRef="#br0" timeOffset="655584">22909 12993 5734,'19'-17'0,"1"0"0,8-7 0,-28 26 0,-6 6 0,-14 18 0,-3 6 0,-1 2-1157,3-3 1,0 0 1156,-3 7 0,7-10 0,-2 4 0,2-3 0,-8 14 0,2-2 0,2-4 235,11-21-235,2-1 0,-1 1 0,19-21 0,-2 2 0,9-13 0,2-3 0,4-3 0,9-6 0,0 1 0,-6 5 0,9-3 0,-1 5 0,-20 17 0,17 10 0,-25 6 0,1 11 1727,-2-3-1727,4 11 351,0-4-351,10 4 0,-8-20 0,19-16 0,2-6 0,-6-1 0,7-5 0,1-5 0,-8-2 0,-4 2 0,4-4 0,-4 2 0,-5 10 0,-16 17 0,-18 39 0,7-19 0,-2 2 0,2 1 0,9 16 0,3-24 0,7 18 0,15-37 0,6-11 0,-3-5 0,2-5-820,1-1 1,5-4 0,1-1 0,-5 2 761,5-8 1,-2-2 57,-7 8 0,2-4 0,0 1 0,-4 6-421,-1 6 1,-3 3 420,0-4 0,-2 8-54,-3 28 54,-23 8 0,-4 5 0,-6 7-114,1-7 0,-4 5 0,-2 4 0,-2 1 1,0 0-1,1-3 114,-1 4 0,0-1 0,0 0 0,0 1 0,-1 0 0,2-2 0,-2 2 0,1 1 0,-1-1 0,2-3 0,2-2 0,-9 13 0,2-4 0,6-12 0,3-11 94,5-42 0,-1-7-94,-3 15 0,5-20 0,5-4 0,8 8-95,3 7 95,2-5 0,22 2 0,6 1 0,0 1-194,5-1 1,1 2 193,-2 8 0,-2 0 0,7-2 0,-4 1 0,-9 3 0,3-2 0,4-2 0,7-5 0,4-3 0,-1 0 0,-6 1-157,2-5 0,-3 0 1,1-2 156,1 2 0,3-1 0,-1 0 0,-4 1 0,-4 0 0,-2 0 0,-3 2 0,5-6 0,-5 3 0,1-3 0,-12 13 0,0-2 0,5-7 0,-2 2 0,-3 2 0,6-12 0,-31 39 2181,-17 19-2181,-1 12 0,0 2 0,9-14 0,0-1 901,-10 18 1,2-2-902,2 0 0,7-10 0,-6 13 1251,6-5-1251,7-7 0,3-2 0,26-19 0,-10-8 0,13-4 0</inkml:trace>
  <inkml:trace contextRef="#ctx0" brushRef="#br0" timeOffset="655736">24343 13205 5734,'11'-25'0,"9"9"0,1 3 0,-1 6 0,19-2 0,1 0 0,-15 5 0,2 1 0,-1-1 0</inkml:trace>
  <inkml:trace contextRef="#ctx0" brushRef="#br0" timeOffset="655948">23564 12702 5734,'0'-9'0,"1"8"0,2 1 0</inkml:trace>
  <inkml:trace contextRef="#ctx0" brushRef="#br1" timeOffset="713764">18647 6623 24575,'0'0'0</inkml:trace>
  <inkml:trace contextRef="#ctx0" brushRef="#br0" timeOffset="732662">15289 8198 5734,'-4'-19'0,"-5"-14"0,3 19 0,-4-14 0,2 28 0,-1 7 0,-5 29 0,4-4 0,-3 14 0,3-12 0,-3 8 0,0 1 0,1-5-482,1 2 1,-2 3 481,3-8 0,-2 7 0,-2 5 0,0 3 0,0-1 0,1-2 0,2-5-769,-2 6 1,3-4 0,0-1 0,-1 3 768,0-3 0,0 3 0,-1 0 0,1-2 0,1-2 0,-1 5 0,2-2 0,0 3-340,1-6 0,0 5 1,1 1-1,0-3 1,1-4 339,0-4 0,1-4 0,-2 8 0,1-4 0,-1 7 0,-1 7 0,0 2 0,-1 2 0,0 0 0,1-4 0,1-5 0,0-7 0,0 10 0,0-8 0,-1 5 0,1-3 0,-1 6 0,-1 4 0,0-1 0,1-5 0,1-8 0,-2 5 0,0-1 0,1-2 0,-1 8 0,-1 3 0,0-2 0,2-6 0,0-2 0,1-4 0,-1 4 0,0 1 0,-1 6 0,-1 2 0,2-2 0,1-7 0,1-2 0,2-6 0,0-1 0,-1 7 0,1 3 0,2-3 0,0 8 0,0 3 0,0-2 0,1-7 0,0 8 0,0-1 0,1-3 0,0 7 0,-1-1 0,2-6 0,0 2 0,1 0 0,-2-3 0,1 5 0,-1 2 0,0-5 0,1-4 0,-1-3 0,1 3 0,-1 3 0,0 4 0,-1-1 0,1-9 0,-1-8 0,1-1 0,0 13 0,0 7 0,0-6 0,0-13 0,0-1 0,-2 15 0,0 6 0,9-26 0,12-42 0,7-22 0,-2 2 0,-5 11 0,-1-2 0,5-12 0,0 0 0,0 0 0,0 0 0</inkml:trace>
  <inkml:trace contextRef="#ctx0" brushRef="#br0" timeOffset="733339">16910 8646 5734,'-1'18'0,"0"0"0,-2 13 0,-2 10 0,1-4 0,1-9 0,1 1-493,-1 10 1,-1 8 0,1 5 0,1 3 492,2-10 0,0 4 0,0 3 0,1 0 0,0 0 0,0-2 0,-1-4-616,0-2 1,0-4-1,0-1 1,-1 1 0,1 5 615,1-4 0,-1 6 0,0 2 0,1 1 0,0-1 0,-1-2 0,0-5 0,0-6-122,-1 5 1,0-7 0,0 0 121,-1 3 0,1-1 0,-1 1-108,0 1 0,1-1 0,-1 0 108,0 1 0,-1-1 0,1 1 0,0-3 0,0 0 0,-1 7 0,1-2 0,-1 7 0,0 4 0,1 3 0,-1-1 0,0-4 0,1-6 0,-1-2 0,1-6 0,0 1 0,0 4 0,0 0 0,0 4 0,-1 2 0,1 2 0,-1-1 0,1-1 0,0-4 0,0 4 0,1-2 0,0-2 0,0-3 0,0-3 0,0 9 0,0 1 0,0-8 0,1 8 0,0 3 0,0 0 0,0-6 0,0-10 618,1-5 1,0-4-619,-1 12 0,1 4 0,3-9 662,7-9-662,6-19 0,8-12 0,3-25 0</inkml:trace>
  <inkml:trace contextRef="#ctx0" brushRef="#br0" timeOffset="734018">18892 8367 5734,'-33'30'0,"0"0"0,-1 2 0,12-6 0,-3 4 0,5-2-713,-1 14 713,7-6 0,-3 10 0,1 2 0,2-6-1093,3-9 1,1-4 0,-1 4 983,0 2 1,-1 4-1,-1 2 1,0 1-1,2 0 109,0 0 0,2 1 0,0 0 0,0 2 0,1 4-151,1-6 1,0 3 0,0 3 0,0 1 0,0 0 0,0-1 0,1 0 0,-1-3 150,0-2 0,0-2 0,1-2 0,-1 1 0,0 1 0,1 1 0,0 4 0,1-5 0,0 3 0,0 4 0,0 1 0,0 1 0,0-1 0,1 0 0,0-3 0,0-3 0,1-4 0,0-5 0,-1 17 0,2-9 0,-1 4 0,1-2 0,0 4 0,-1 2 0,1 1 0,-2 0 0,0-9 0,-1 2 0,-1 1 0,1-1 0,-1 0 0,1-4 0,1-3 0,-2 12 0,1-5 0,-1 5 0,1-7 0,-1 6 0,-1 2 0,0 1 0,0-1 0,0-3 0,1-1 0,-1 0 0,0-2 0,0-3 0,1-4 0,1-1 0,0-5 0,0 5 0,0 1 0,-1 8 0,-1 2 0,1 0 0,0-4 0,2-9 0,1 3 0,0-4 0,-1 17 0,0-4 0,2-8 525,2-13-525,0-10 2493,6-2-2493,0-15 0,11-21 0,-4-2 0,6-13 0</inkml:trace>
  <inkml:trace contextRef="#ctx0" brushRef="#br0" timeOffset="734862">19873 8371 5734,'-9'33'0,"0"-1"0,3 6 0,0 7 0,2 1 0,0-8-1639,2-2 1,1-1 1130,-1 2 1,0 6-1,0-1 1,1-6 507,1-3 0,1 0 0,-1 2 0,1 5 0,-1 3 0,0-3-143,0 6 1,1 0 0,-1 1 142,1-2 0,-1 2 0,0 0 0,1-3 0,-1 0 0,0-3 0,1-2 0,-1 6 0,1 2 0,0-6 0,1 6 0,0 3 0,-1-1 0,1-4 0,-1 5 0,1-3 0,0 4 0,0-4 0,0 4 0,0 1 0,0-2 0,-1-7 0,1-6 0,-1-5 0,-1 6 0,1 0 0,-2 6 0,1 4 0,-1 0 0,1-3 0,-1-5 0,1 0 0,0-4 0,-1 6 0,0-4 0,-1 7 0,1 5 0,-1 2 0,0-1 0,1-2 0,-1-6 0,1-7 0,-2 13 0,1-5 0,-1-1 0,1 6 0,-1-2 0,1-8 0,0-8 0,-1-1 0,1 4 0,-1 4 0,0 1 0,1 1 0,-1 0 0,0 0 0,0 0 0,0 0 0,0-1 0,1-5 0,0 0 0,-1 1 0,0 5 0,0 4 0,0 0 0,0-7 0,0 1 0,1 1 0,0-3 0,0 8 0,-1 4 0,1 0 0,0-4 0,1-10 0,0 0 0,1-2 0,0 17 0,0 7 0,1-11 0,1-6 0,2 3 0,0-1 0,0-2 903,0-3 0,0-4-903,-2-21 2903,-4-7-2903,-4-19 0,-3-3 0,0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colah.github.io</a:t>
            </a:r>
            <a:r>
              <a:rPr lang="en-US" dirty="0"/>
              <a:t>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75987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=F08TkdjdrL8</a:t>
            </a:r>
          </a:p>
        </p:txBody>
      </p:sp>
    </p:spTree>
    <p:extLst>
      <p:ext uri="{BB962C8B-B14F-4D97-AF65-F5344CB8AC3E}">
        <p14:creationId xmlns:p14="http://schemas.microsoft.com/office/powerpoint/2010/main" val="274251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/figure/An-Example-CNN-architecture-for-a-handwritten-digit-recognition-task_fig1_220785200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2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5" Type="http://schemas.openxmlformats.org/officeDocument/2006/relationships/customXml" Target="../ink/ink13.xml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1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customXml" Target="../ink/ink14.xml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2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210684" y="1155543"/>
            <a:ext cx="4289704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Week – V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Neural Networks </a:t>
            </a:r>
            <a:r>
              <a:rPr lang="en-US" sz="2800" dirty="0" err="1">
                <a:solidFill>
                  <a:schemeClr val="accent2"/>
                </a:solidFill>
              </a:rPr>
              <a:t>a.k.a</a:t>
            </a:r>
            <a:r>
              <a:rPr lang="en-US" sz="2800" dirty="0">
                <a:solidFill>
                  <a:schemeClr val="accent2"/>
                </a:solidFill>
              </a:rPr>
              <a:t> Deep Learning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65FA-0391-3B47-89C7-C2189412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Training- Back Propagation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C7F037-B867-8A4F-8ABE-45C4590156B9}"/>
                  </a:ext>
                </a:extLst>
              </p14:cNvPr>
              <p14:cNvContentPartPr/>
              <p14:nvPr/>
            </p14:nvContentPartPr>
            <p14:xfrm>
              <a:off x="275040" y="-360"/>
              <a:ext cx="8868960" cy="514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C7F037-B867-8A4F-8ABE-45C459015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840" y="-16560"/>
                <a:ext cx="8901360" cy="51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BE0F3-474D-4F47-9F4D-DA5279114E3F}"/>
                  </a:ext>
                </a:extLst>
              </p14:cNvPr>
              <p14:cNvContentPartPr/>
              <p14:nvPr/>
            </p14:nvContentPartPr>
            <p14:xfrm>
              <a:off x="5908680" y="2346120"/>
              <a:ext cx="385560" cy="2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BE0F3-474D-4F47-9F4D-DA5279114E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480" y="2329920"/>
                <a:ext cx="41796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1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369F5-D85D-3044-9C2E-3B6E20F67C8A}"/>
                  </a:ext>
                </a:extLst>
              </p14:cNvPr>
              <p14:cNvContentPartPr/>
              <p14:nvPr/>
            </p14:nvContentPartPr>
            <p14:xfrm>
              <a:off x="61200" y="28800"/>
              <a:ext cx="9082800" cy="511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369F5-D85D-3044-9C2E-3B6E20F67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" y="12600"/>
                <a:ext cx="911520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24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377F-9B21-3540-A1C1-7FE2F65A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67425"/>
            <a:ext cx="7717500" cy="541500"/>
          </a:xfrm>
        </p:spPr>
        <p:txBody>
          <a:bodyPr/>
          <a:lstStyle/>
          <a:p>
            <a:r>
              <a:rPr lang="en-US" sz="2800" dirty="0"/>
              <a:t>Deep NN/Deep Learning and Vanishing gradients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E556-5D90-F642-BE4B-08EE4DE0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781500"/>
            <a:ext cx="7717500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Neural Network with multiple hidden layers is called a Deep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More layers will result in more complex functions being learned by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issue with having a deep network is that the gradients as they propagate backwards, will become very small and finally the weights will not be updated as expected.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This happens because of the sigmoid activation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>
                    <a:lumMod val="10000"/>
                  </a:schemeClr>
                </a:solidFill>
              </a:rPr>
              <a:t>Techniques to overcome this: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Using Rectified Linear units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Batch 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out units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E60DE44-820F-0045-9426-ABF28255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93" y="2571750"/>
            <a:ext cx="3154956" cy="24538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1A4139-BFA9-F949-B77F-A2C61A4C712D}"/>
                  </a:ext>
                </a:extLst>
              </p14:cNvPr>
              <p14:cNvContentPartPr/>
              <p14:nvPr/>
            </p14:nvContentPartPr>
            <p14:xfrm>
              <a:off x="57600" y="519120"/>
              <a:ext cx="9086400" cy="46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1A4139-BFA9-F949-B77F-A2C61A4C7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00" y="502920"/>
                <a:ext cx="9118800" cy="46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06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852D-4C23-5341-A9D7-667A1091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06CA-249F-7944-9DBA-DC57378C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781499"/>
            <a:ext cx="7717500" cy="4192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After training your model it will either have a high/lower bias and high/low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Bias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is the intrinsic assumptions made by the model and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variance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represents the variability of the predictions of the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Examples of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high bias models/low variance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include Linear/Logistic Regression which assume linearity in the data.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Low bias models/high variance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are decision trees, support vector machines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Need to locate the ideal point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C5A84-CC0F-AE42-AE43-1AD17E267BB6}"/>
                  </a:ext>
                </a:extLst>
              </p14:cNvPr>
              <p14:cNvContentPartPr/>
              <p14:nvPr/>
            </p14:nvContentPartPr>
            <p14:xfrm>
              <a:off x="155520" y="30600"/>
              <a:ext cx="8965440" cy="511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C5A84-CC0F-AE42-AE43-1AD17E267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20" y="14400"/>
                <a:ext cx="8997840" cy="51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13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35BC-2E7B-F345-88FB-BB86E518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0"/>
            <a:ext cx="7717500" cy="541500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FD10-AC89-3F4A-9560-DA869D73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436525"/>
            <a:ext cx="7717500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Neural Networks tend to overfit as there are a huge number of parameters and it tried to develop a very complex function in order to learn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common way to overcome overfitting is to use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Regularization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techniques. In case of NN one idea that worked out very well and is still preferred to be used by many is called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Dropout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Idea is to randomly drop certain nodes/neurons during training. This would be, in a sense, ensemble learning as each time a different NN is being trained.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A2DAC-B34C-0242-96C4-39644660E4A3}"/>
                  </a:ext>
                </a:extLst>
              </p14:cNvPr>
              <p14:cNvContentPartPr/>
              <p14:nvPr/>
            </p14:nvContentPartPr>
            <p14:xfrm>
              <a:off x="349560" y="9000"/>
              <a:ext cx="8794440" cy="513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A2DAC-B34C-0242-96C4-39644660E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7200"/>
                <a:ext cx="8826840" cy="51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8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B693-2BA4-C440-9364-88FD75B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69F1-6A91-6E43-BD7A-3F8968B74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Artificial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Recurrent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Convolutional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Residual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And more if you can think of various architectures….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797D09-E4D4-7A44-8F14-87D7AC6E6CEA}"/>
                  </a:ext>
                </a:extLst>
              </p14:cNvPr>
              <p14:cNvContentPartPr/>
              <p14:nvPr/>
            </p14:nvContentPartPr>
            <p14:xfrm>
              <a:off x="3417480" y="1181160"/>
              <a:ext cx="1404000" cy="102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797D09-E4D4-7A44-8F14-87D7AC6E6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280" y="1164960"/>
                <a:ext cx="1436400" cy="10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9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C886-D2C7-5C4E-AA5B-81BB7FB9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10" y="193691"/>
            <a:ext cx="7717500" cy="541500"/>
          </a:xfrm>
        </p:spPr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990B-B8D6-9440-83BA-1AA650FD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010" y="875368"/>
            <a:ext cx="7717500" cy="8527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These NN have been designed to learn sequential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Examples of sequential data: language, timestamped data, audio signal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DAF9-AB93-5641-B0A7-767812BCC019}"/>
              </a:ext>
            </a:extLst>
          </p:cNvPr>
          <p:cNvSpPr/>
          <p:nvPr/>
        </p:nvSpPr>
        <p:spPr>
          <a:xfrm>
            <a:off x="2898648" y="2965664"/>
            <a:ext cx="7772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3CF55-7869-B448-AC7D-77FE167BD24A}"/>
              </a:ext>
            </a:extLst>
          </p:cNvPr>
          <p:cNvSpPr/>
          <p:nvPr/>
        </p:nvSpPr>
        <p:spPr>
          <a:xfrm>
            <a:off x="4367784" y="2965664"/>
            <a:ext cx="7772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BCD31-6922-2943-BF17-5512AEE7042A}"/>
              </a:ext>
            </a:extLst>
          </p:cNvPr>
          <p:cNvSpPr/>
          <p:nvPr/>
        </p:nvSpPr>
        <p:spPr>
          <a:xfrm>
            <a:off x="5736336" y="2988525"/>
            <a:ext cx="7772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C97314-1872-EC46-BF95-7AAF0405632A}"/>
              </a:ext>
            </a:extLst>
          </p:cNvPr>
          <p:cNvCxnSpPr/>
          <p:nvPr/>
        </p:nvCxnSpPr>
        <p:spPr>
          <a:xfrm>
            <a:off x="6885432" y="3317708"/>
            <a:ext cx="96012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639B2-B4DC-4C43-96C5-9E464AF65465}"/>
              </a:ext>
            </a:extLst>
          </p:cNvPr>
          <p:cNvCxnSpPr>
            <a:cxnSpLocks/>
          </p:cNvCxnSpPr>
          <p:nvPr/>
        </p:nvCxnSpPr>
        <p:spPr>
          <a:xfrm>
            <a:off x="2093976" y="3340569"/>
            <a:ext cx="630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7BD6E7-1E74-274E-AF5A-8BCA1A8346B5}"/>
              </a:ext>
            </a:extLst>
          </p:cNvPr>
          <p:cNvCxnSpPr>
            <a:cxnSpLocks/>
          </p:cNvCxnSpPr>
          <p:nvPr/>
        </p:nvCxnSpPr>
        <p:spPr>
          <a:xfrm flipV="1">
            <a:off x="3287268" y="3822155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3B2CF8-5920-724F-99D8-147428DC4569}"/>
              </a:ext>
            </a:extLst>
          </p:cNvPr>
          <p:cNvCxnSpPr>
            <a:cxnSpLocks/>
          </p:cNvCxnSpPr>
          <p:nvPr/>
        </p:nvCxnSpPr>
        <p:spPr>
          <a:xfrm flipV="1">
            <a:off x="4767072" y="3846549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B731F7-73CA-5541-8DAD-1646C6D21B7F}"/>
              </a:ext>
            </a:extLst>
          </p:cNvPr>
          <p:cNvCxnSpPr>
            <a:cxnSpLocks/>
          </p:cNvCxnSpPr>
          <p:nvPr/>
        </p:nvCxnSpPr>
        <p:spPr>
          <a:xfrm flipV="1">
            <a:off x="6124956" y="3886165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D4BEB2-8ACA-7E4D-A6BD-D6059B3D6BE5}"/>
              </a:ext>
            </a:extLst>
          </p:cNvPr>
          <p:cNvCxnSpPr>
            <a:cxnSpLocks/>
          </p:cNvCxnSpPr>
          <p:nvPr/>
        </p:nvCxnSpPr>
        <p:spPr>
          <a:xfrm flipV="1">
            <a:off x="3278124" y="2301203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15FC6-BB98-7C45-8FCB-85B233E17FB7}"/>
              </a:ext>
            </a:extLst>
          </p:cNvPr>
          <p:cNvCxnSpPr>
            <a:cxnSpLocks/>
          </p:cNvCxnSpPr>
          <p:nvPr/>
        </p:nvCxnSpPr>
        <p:spPr>
          <a:xfrm flipV="1">
            <a:off x="4757928" y="2325597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112EB-EAAB-2A47-A9DA-E5F0FA2C7FCE}"/>
              </a:ext>
            </a:extLst>
          </p:cNvPr>
          <p:cNvCxnSpPr>
            <a:cxnSpLocks/>
          </p:cNvCxnSpPr>
          <p:nvPr/>
        </p:nvCxnSpPr>
        <p:spPr>
          <a:xfrm flipV="1">
            <a:off x="6115812" y="2365213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841B28-6D8A-0843-89B8-EE7768F4D52E}"/>
              </a:ext>
            </a:extLst>
          </p:cNvPr>
          <p:cNvCxnSpPr>
            <a:cxnSpLocks/>
          </p:cNvCxnSpPr>
          <p:nvPr/>
        </p:nvCxnSpPr>
        <p:spPr>
          <a:xfrm>
            <a:off x="3813048" y="3340569"/>
            <a:ext cx="417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DD2D1-CDF8-CB42-BE29-64EA252320F7}"/>
              </a:ext>
            </a:extLst>
          </p:cNvPr>
          <p:cNvCxnSpPr>
            <a:cxnSpLocks/>
          </p:cNvCxnSpPr>
          <p:nvPr/>
        </p:nvCxnSpPr>
        <p:spPr>
          <a:xfrm>
            <a:off x="5236464" y="3355810"/>
            <a:ext cx="417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30D13-A022-244F-975C-73F2F942F2A7}"/>
                  </a:ext>
                </a:extLst>
              </p:cNvPr>
              <p:cNvSpPr txBox="1"/>
              <p:nvPr/>
            </p:nvSpPr>
            <p:spPr>
              <a:xfrm>
                <a:off x="3908536" y="2999955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30D13-A022-244F-975C-73F2F942F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36" y="2999955"/>
                <a:ext cx="254172" cy="215444"/>
              </a:xfrm>
              <a:prstGeom prst="rect">
                <a:avLst/>
              </a:prstGeom>
              <a:blipFill>
                <a:blip r:embed="rId2"/>
                <a:stretch>
                  <a:fillRect l="-9524" r="-476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D58042-1CC2-834B-B00D-53B74BCF1408}"/>
                  </a:ext>
                </a:extLst>
              </p:cNvPr>
              <p:cNvSpPr txBox="1"/>
              <p:nvPr/>
            </p:nvSpPr>
            <p:spPr>
              <a:xfrm>
                <a:off x="5323808" y="2999955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D58042-1CC2-834B-B00D-53B74BCF1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8" y="2999955"/>
                <a:ext cx="254172" cy="215444"/>
              </a:xfrm>
              <a:prstGeom prst="rect">
                <a:avLst/>
              </a:prstGeom>
              <a:blipFill>
                <a:blip r:embed="rId3"/>
                <a:stretch>
                  <a:fillRect l="-14286" r="-476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C27592-C91D-4345-87D2-268FAD08750A}"/>
                  </a:ext>
                </a:extLst>
              </p:cNvPr>
              <p:cNvSpPr txBox="1"/>
              <p:nvPr/>
            </p:nvSpPr>
            <p:spPr>
              <a:xfrm>
                <a:off x="3204972" y="4352506"/>
                <a:ext cx="2227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C27592-C91D-4345-87D2-268FAD087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72" y="4352506"/>
                <a:ext cx="222753" cy="215444"/>
              </a:xfrm>
              <a:prstGeom prst="rect">
                <a:avLst/>
              </a:prstGeom>
              <a:blipFill>
                <a:blip r:embed="rId4"/>
                <a:stretch>
                  <a:fillRect l="-11111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BC6CD-6550-074B-9F48-FA442171F240}"/>
                  </a:ext>
                </a:extLst>
              </p:cNvPr>
              <p:cNvSpPr txBox="1"/>
              <p:nvPr/>
            </p:nvSpPr>
            <p:spPr>
              <a:xfrm>
                <a:off x="4670910" y="4366724"/>
                <a:ext cx="226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BC6CD-6550-074B-9F48-FA442171F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10" y="4366724"/>
                <a:ext cx="226922" cy="215444"/>
              </a:xfrm>
              <a:prstGeom prst="rect">
                <a:avLst/>
              </a:prstGeom>
              <a:blipFill>
                <a:blip r:embed="rId5"/>
                <a:stretch>
                  <a:fillRect l="-5263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823173-05C1-0341-B64B-BE9F4D29A0C4}"/>
                  </a:ext>
                </a:extLst>
              </p:cNvPr>
              <p:cNvSpPr txBox="1"/>
              <p:nvPr/>
            </p:nvSpPr>
            <p:spPr>
              <a:xfrm>
                <a:off x="6025471" y="4366724"/>
                <a:ext cx="226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823173-05C1-0341-B64B-BE9F4D29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71" y="4366724"/>
                <a:ext cx="226922" cy="215444"/>
              </a:xfrm>
              <a:prstGeom prst="rect">
                <a:avLst/>
              </a:prstGeom>
              <a:blipFill>
                <a:blip r:embed="rId6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D96F3-D179-2A44-B3D7-CF27CFF35986}"/>
                  </a:ext>
                </a:extLst>
              </p:cNvPr>
              <p:cNvSpPr txBox="1"/>
              <p:nvPr/>
            </p:nvSpPr>
            <p:spPr>
              <a:xfrm>
                <a:off x="1796672" y="3232847"/>
                <a:ext cx="226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D96F3-D179-2A44-B3D7-CF27CFF35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72" y="3232847"/>
                <a:ext cx="226922" cy="215444"/>
              </a:xfrm>
              <a:prstGeom prst="rect">
                <a:avLst/>
              </a:prstGeom>
              <a:blipFill>
                <a:blip r:embed="rId7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624A66-DEDA-BD4A-9C2E-AFFD9DF51C7F}"/>
                  </a:ext>
                </a:extLst>
              </p:cNvPr>
              <p:cNvSpPr txBox="1"/>
              <p:nvPr/>
            </p:nvSpPr>
            <p:spPr>
              <a:xfrm>
                <a:off x="3204972" y="2044113"/>
                <a:ext cx="2238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624A66-DEDA-BD4A-9C2E-AFFD9DF51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72" y="2044113"/>
                <a:ext cx="223844" cy="215444"/>
              </a:xfrm>
              <a:prstGeom prst="rect">
                <a:avLst/>
              </a:prstGeom>
              <a:blipFill>
                <a:blip r:embed="rId8"/>
                <a:stretch>
                  <a:fillRect l="-16667" r="-555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01D54B-D0EE-A948-ADC4-00F5BC835E6F}"/>
                  </a:ext>
                </a:extLst>
              </p:cNvPr>
              <p:cNvSpPr txBox="1"/>
              <p:nvPr/>
            </p:nvSpPr>
            <p:spPr>
              <a:xfrm>
                <a:off x="4670910" y="2058331"/>
                <a:ext cx="2280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01D54B-D0EE-A948-ADC4-00F5BC8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10" y="2058331"/>
                <a:ext cx="228011" cy="215444"/>
              </a:xfrm>
              <a:prstGeom prst="rect">
                <a:avLst/>
              </a:prstGeom>
              <a:blipFill>
                <a:blip r:embed="rId9"/>
                <a:stretch>
                  <a:fillRect l="-15789" r="-526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1B96E-E317-DF45-B140-9B3669F452B2}"/>
                  </a:ext>
                </a:extLst>
              </p:cNvPr>
              <p:cNvSpPr txBox="1"/>
              <p:nvPr/>
            </p:nvSpPr>
            <p:spPr>
              <a:xfrm>
                <a:off x="6025471" y="2058331"/>
                <a:ext cx="2280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1B96E-E317-DF45-B140-9B3669F4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71" y="2058331"/>
                <a:ext cx="228011" cy="215444"/>
              </a:xfrm>
              <a:prstGeom prst="rect">
                <a:avLst/>
              </a:prstGeom>
              <a:blipFill>
                <a:blip r:embed="rId10"/>
                <a:stretch>
                  <a:fillRect l="-157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FC03116-4599-5D49-981B-9D41D3961B6B}"/>
              </a:ext>
            </a:extLst>
          </p:cNvPr>
          <p:cNvSpPr txBox="1"/>
          <p:nvPr/>
        </p:nvSpPr>
        <p:spPr>
          <a:xfrm>
            <a:off x="3186684" y="4619769"/>
            <a:ext cx="32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F1677-A801-0140-9773-EC23842E7251}"/>
              </a:ext>
            </a:extLst>
          </p:cNvPr>
          <p:cNvSpPr txBox="1"/>
          <p:nvPr/>
        </p:nvSpPr>
        <p:spPr>
          <a:xfrm>
            <a:off x="4559389" y="4642032"/>
            <a:ext cx="44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90083-88D4-3241-829C-518DBF87A270}"/>
              </a:ext>
            </a:extLst>
          </p:cNvPr>
          <p:cNvSpPr txBox="1"/>
          <p:nvPr/>
        </p:nvSpPr>
        <p:spPr>
          <a:xfrm>
            <a:off x="5916034" y="4642031"/>
            <a:ext cx="44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44B06D-F0A4-A749-B28F-9D180AFD948A}"/>
              </a:ext>
            </a:extLst>
          </p:cNvPr>
          <p:cNvSpPr txBox="1"/>
          <p:nvPr/>
        </p:nvSpPr>
        <p:spPr>
          <a:xfrm>
            <a:off x="3048636" y="1806865"/>
            <a:ext cx="51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73128A-E189-3B40-91DD-5B01211DDD57}"/>
              </a:ext>
            </a:extLst>
          </p:cNvPr>
          <p:cNvSpPr txBox="1"/>
          <p:nvPr/>
        </p:nvSpPr>
        <p:spPr>
          <a:xfrm>
            <a:off x="4535030" y="1793869"/>
            <a:ext cx="60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286F14-F29C-4045-AD28-E99601E91A17}"/>
              </a:ext>
            </a:extLst>
          </p:cNvPr>
          <p:cNvSpPr txBox="1"/>
          <p:nvPr/>
        </p:nvSpPr>
        <p:spPr>
          <a:xfrm>
            <a:off x="5891675" y="1793868"/>
            <a:ext cx="44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4D5213-E8A0-5443-8E71-1726B5BA2883}"/>
              </a:ext>
            </a:extLst>
          </p:cNvPr>
          <p:cNvSpPr txBox="1"/>
          <p:nvPr/>
        </p:nvSpPr>
        <p:spPr>
          <a:xfrm>
            <a:off x="1743373" y="4663013"/>
            <a:ext cx="1560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English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3D1AD6-3BB5-954B-AA82-BAEBF481A19B}"/>
              </a:ext>
            </a:extLst>
          </p:cNvPr>
          <p:cNvSpPr txBox="1"/>
          <p:nvPr/>
        </p:nvSpPr>
        <p:spPr>
          <a:xfrm>
            <a:off x="1672534" y="1853032"/>
            <a:ext cx="702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French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D63A1F-0934-FA43-8D08-B95A116F63F7}"/>
                  </a:ext>
                </a:extLst>
              </p:cNvPr>
              <p:cNvSpPr txBox="1"/>
              <p:nvPr/>
            </p:nvSpPr>
            <p:spPr>
              <a:xfrm>
                <a:off x="2344249" y="3017403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D63A1F-0934-FA43-8D08-B95A116F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249" y="3017403"/>
                <a:ext cx="254172" cy="215444"/>
              </a:xfrm>
              <a:prstGeom prst="rect">
                <a:avLst/>
              </a:prstGeom>
              <a:blipFill>
                <a:blip r:embed="rId11"/>
                <a:stretch>
                  <a:fillRect l="-14286" r="-476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D7ED7C-4603-B648-845D-282503472B80}"/>
                  </a:ext>
                </a:extLst>
              </p:cNvPr>
              <p:cNvSpPr txBox="1"/>
              <p:nvPr/>
            </p:nvSpPr>
            <p:spPr>
              <a:xfrm>
                <a:off x="3350130" y="3939983"/>
                <a:ext cx="252633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D7ED7C-4603-B648-845D-28250347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30" y="3939983"/>
                <a:ext cx="252633" cy="232756"/>
              </a:xfrm>
              <a:prstGeom prst="rect">
                <a:avLst/>
              </a:prstGeom>
              <a:blipFill>
                <a:blip r:embed="rId12"/>
                <a:stretch>
                  <a:fillRect l="-15000" r="-10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882C2C-477D-824F-9F43-0EF7710200C0}"/>
                  </a:ext>
                </a:extLst>
              </p:cNvPr>
              <p:cNvSpPr txBox="1"/>
              <p:nvPr/>
            </p:nvSpPr>
            <p:spPr>
              <a:xfrm>
                <a:off x="4866536" y="3955721"/>
                <a:ext cx="252633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882C2C-477D-824F-9F43-0EF771020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36" y="3955721"/>
                <a:ext cx="252633" cy="232756"/>
              </a:xfrm>
              <a:prstGeom prst="rect">
                <a:avLst/>
              </a:prstGeom>
              <a:blipFill>
                <a:blip r:embed="rId13"/>
                <a:stretch>
                  <a:fillRect l="-14286" r="-47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501B45-D2BC-5349-AF5E-0E271BB18FD5}"/>
                  </a:ext>
                </a:extLst>
              </p:cNvPr>
              <p:cNvSpPr txBox="1"/>
              <p:nvPr/>
            </p:nvSpPr>
            <p:spPr>
              <a:xfrm>
                <a:off x="6260943" y="3939983"/>
                <a:ext cx="252633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501B45-D2BC-5349-AF5E-0E271BB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43" y="3939983"/>
                <a:ext cx="252633" cy="232756"/>
              </a:xfrm>
              <a:prstGeom prst="rect">
                <a:avLst/>
              </a:prstGeom>
              <a:blipFill>
                <a:blip r:embed="rId14"/>
                <a:stretch>
                  <a:fillRect l="-9091" r="-454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F4B12C-DD88-0E4C-865F-E6EFF69C60E3}"/>
                  </a:ext>
                </a:extLst>
              </p14:cNvPr>
              <p14:cNvContentPartPr/>
              <p14:nvPr/>
            </p14:nvContentPartPr>
            <p14:xfrm>
              <a:off x="38160" y="78120"/>
              <a:ext cx="8586000" cy="505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F4B12C-DD88-0E4C-865F-E6EFF69C60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960" y="61920"/>
                <a:ext cx="8618400" cy="50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04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DB38C-EFD6-6247-B1EA-03FC896D02A3}"/>
              </a:ext>
            </a:extLst>
          </p:cNvPr>
          <p:cNvSpPr/>
          <p:nvPr/>
        </p:nvSpPr>
        <p:spPr>
          <a:xfrm>
            <a:off x="2852928" y="1027136"/>
            <a:ext cx="7772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F6CFF-8B22-6548-9A42-400A3DFEC970}"/>
              </a:ext>
            </a:extLst>
          </p:cNvPr>
          <p:cNvSpPr/>
          <p:nvPr/>
        </p:nvSpPr>
        <p:spPr>
          <a:xfrm>
            <a:off x="4322064" y="1027136"/>
            <a:ext cx="7772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677-226A-C643-AD38-7B61FECBA2C1}"/>
              </a:ext>
            </a:extLst>
          </p:cNvPr>
          <p:cNvSpPr/>
          <p:nvPr/>
        </p:nvSpPr>
        <p:spPr>
          <a:xfrm>
            <a:off x="5690616" y="1049997"/>
            <a:ext cx="777240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CCB4-0F11-E84B-B4B6-B8DE19693FB1}"/>
              </a:ext>
            </a:extLst>
          </p:cNvPr>
          <p:cNvCxnSpPr/>
          <p:nvPr/>
        </p:nvCxnSpPr>
        <p:spPr>
          <a:xfrm>
            <a:off x="6839712" y="1379180"/>
            <a:ext cx="96012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929DF9-2EA1-604E-AC85-2B92F957AC5C}"/>
              </a:ext>
            </a:extLst>
          </p:cNvPr>
          <p:cNvCxnSpPr>
            <a:cxnSpLocks/>
          </p:cNvCxnSpPr>
          <p:nvPr/>
        </p:nvCxnSpPr>
        <p:spPr>
          <a:xfrm>
            <a:off x="2048256" y="1402041"/>
            <a:ext cx="630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4AFD9-7940-CA48-81A1-1936A34229DC}"/>
              </a:ext>
            </a:extLst>
          </p:cNvPr>
          <p:cNvCxnSpPr>
            <a:cxnSpLocks/>
          </p:cNvCxnSpPr>
          <p:nvPr/>
        </p:nvCxnSpPr>
        <p:spPr>
          <a:xfrm flipV="1">
            <a:off x="3241548" y="1883627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B18A71-AF4E-EB46-8B39-BCCE493B43C2}"/>
              </a:ext>
            </a:extLst>
          </p:cNvPr>
          <p:cNvCxnSpPr>
            <a:cxnSpLocks/>
          </p:cNvCxnSpPr>
          <p:nvPr/>
        </p:nvCxnSpPr>
        <p:spPr>
          <a:xfrm flipV="1">
            <a:off x="4721352" y="1908021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27B34-D702-3C49-9540-F16EDC679D9F}"/>
              </a:ext>
            </a:extLst>
          </p:cNvPr>
          <p:cNvCxnSpPr>
            <a:cxnSpLocks/>
          </p:cNvCxnSpPr>
          <p:nvPr/>
        </p:nvCxnSpPr>
        <p:spPr>
          <a:xfrm flipV="1">
            <a:off x="6079236" y="1947637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7D967-E1A5-634C-9762-0A48B0BA12D7}"/>
              </a:ext>
            </a:extLst>
          </p:cNvPr>
          <p:cNvCxnSpPr>
            <a:cxnSpLocks/>
          </p:cNvCxnSpPr>
          <p:nvPr/>
        </p:nvCxnSpPr>
        <p:spPr>
          <a:xfrm flipV="1">
            <a:off x="3232404" y="362675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27DA1-2DD4-3A4F-98BD-2F9172AD9C87}"/>
              </a:ext>
            </a:extLst>
          </p:cNvPr>
          <p:cNvCxnSpPr>
            <a:cxnSpLocks/>
          </p:cNvCxnSpPr>
          <p:nvPr/>
        </p:nvCxnSpPr>
        <p:spPr>
          <a:xfrm flipV="1">
            <a:off x="4712208" y="387069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6A29E9-3750-6340-97EF-8E546C38A296}"/>
              </a:ext>
            </a:extLst>
          </p:cNvPr>
          <p:cNvCxnSpPr>
            <a:cxnSpLocks/>
          </p:cNvCxnSpPr>
          <p:nvPr/>
        </p:nvCxnSpPr>
        <p:spPr>
          <a:xfrm flipV="1">
            <a:off x="6070092" y="426685"/>
            <a:ext cx="0" cy="451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F90D49-A3DD-0F40-965F-F563A3E7106A}"/>
              </a:ext>
            </a:extLst>
          </p:cNvPr>
          <p:cNvCxnSpPr>
            <a:cxnSpLocks/>
          </p:cNvCxnSpPr>
          <p:nvPr/>
        </p:nvCxnSpPr>
        <p:spPr>
          <a:xfrm>
            <a:off x="3767328" y="1402041"/>
            <a:ext cx="417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66FB69-5BAD-9F4B-B308-423458FF033C}"/>
              </a:ext>
            </a:extLst>
          </p:cNvPr>
          <p:cNvCxnSpPr>
            <a:cxnSpLocks/>
          </p:cNvCxnSpPr>
          <p:nvPr/>
        </p:nvCxnSpPr>
        <p:spPr>
          <a:xfrm>
            <a:off x="5190744" y="1417282"/>
            <a:ext cx="417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5CEC99-6DDD-C44E-A72F-364F5D3874C5}"/>
                  </a:ext>
                </a:extLst>
              </p:cNvPr>
              <p:cNvSpPr txBox="1"/>
              <p:nvPr/>
            </p:nvSpPr>
            <p:spPr>
              <a:xfrm>
                <a:off x="3862816" y="1061427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5CEC99-6DDD-C44E-A72F-364F5D38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6" y="1061427"/>
                <a:ext cx="254172" cy="215444"/>
              </a:xfrm>
              <a:prstGeom prst="rect">
                <a:avLst/>
              </a:prstGeom>
              <a:blipFill>
                <a:blip r:embed="rId2"/>
                <a:stretch>
                  <a:fillRect l="-15000" r="-5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DC2CE2-07E8-AF40-AA27-4D486D22E1A4}"/>
                  </a:ext>
                </a:extLst>
              </p:cNvPr>
              <p:cNvSpPr txBox="1"/>
              <p:nvPr/>
            </p:nvSpPr>
            <p:spPr>
              <a:xfrm>
                <a:off x="5278088" y="1061427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DC2CE2-07E8-AF40-AA27-4D486D22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88" y="1061427"/>
                <a:ext cx="254172" cy="215444"/>
              </a:xfrm>
              <a:prstGeom prst="rect">
                <a:avLst/>
              </a:prstGeom>
              <a:blipFill>
                <a:blip r:embed="rId3"/>
                <a:stretch>
                  <a:fillRect l="-14286" r="-476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4AC6F5-0C27-5F46-A42C-86A696F83FFD}"/>
                  </a:ext>
                </a:extLst>
              </p:cNvPr>
              <p:cNvSpPr txBox="1"/>
              <p:nvPr/>
            </p:nvSpPr>
            <p:spPr>
              <a:xfrm>
                <a:off x="3159252" y="2413978"/>
                <a:ext cx="2227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4AC6F5-0C27-5F46-A42C-86A696F83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52" y="2413978"/>
                <a:ext cx="222753" cy="215444"/>
              </a:xfrm>
              <a:prstGeom prst="rect">
                <a:avLst/>
              </a:prstGeom>
              <a:blipFill>
                <a:blip r:embed="rId4"/>
                <a:stretch>
                  <a:fillRect l="-526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B78D54-3D18-B14A-823A-A9790F982E64}"/>
                  </a:ext>
                </a:extLst>
              </p:cNvPr>
              <p:cNvSpPr txBox="1"/>
              <p:nvPr/>
            </p:nvSpPr>
            <p:spPr>
              <a:xfrm>
                <a:off x="4625190" y="2428196"/>
                <a:ext cx="226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B78D54-3D18-B14A-823A-A9790F98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90" y="2428196"/>
                <a:ext cx="226922" cy="215444"/>
              </a:xfrm>
              <a:prstGeom prst="rect">
                <a:avLst/>
              </a:prstGeom>
              <a:blipFill>
                <a:blip r:embed="rId5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EB651-5DEA-1E4D-BD8B-5A49FD3BA866}"/>
                  </a:ext>
                </a:extLst>
              </p:cNvPr>
              <p:cNvSpPr txBox="1"/>
              <p:nvPr/>
            </p:nvSpPr>
            <p:spPr>
              <a:xfrm>
                <a:off x="5979751" y="2428196"/>
                <a:ext cx="226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EB651-5DEA-1E4D-BD8B-5A49FD3B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51" y="2428196"/>
                <a:ext cx="226922" cy="215444"/>
              </a:xfrm>
              <a:prstGeom prst="rect">
                <a:avLst/>
              </a:prstGeom>
              <a:blipFill>
                <a:blip r:embed="rId6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0B663F-8348-A243-8435-8381952228E2}"/>
                  </a:ext>
                </a:extLst>
              </p:cNvPr>
              <p:cNvSpPr txBox="1"/>
              <p:nvPr/>
            </p:nvSpPr>
            <p:spPr>
              <a:xfrm>
                <a:off x="1750952" y="1294319"/>
                <a:ext cx="2269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0B663F-8348-A243-8435-838195222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52" y="1294319"/>
                <a:ext cx="226922" cy="215444"/>
              </a:xfrm>
              <a:prstGeom prst="rect">
                <a:avLst/>
              </a:prstGeom>
              <a:blipFill>
                <a:blip r:embed="rId7"/>
                <a:stretch>
                  <a:fillRect l="-5263" r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D510D9-AF6F-2F45-916D-DFCF1D2F389F}"/>
                  </a:ext>
                </a:extLst>
              </p:cNvPr>
              <p:cNvSpPr txBox="1"/>
              <p:nvPr/>
            </p:nvSpPr>
            <p:spPr>
              <a:xfrm>
                <a:off x="3159252" y="105585"/>
                <a:ext cx="2238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D510D9-AF6F-2F45-916D-DFCF1D2F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52" y="105585"/>
                <a:ext cx="223844" cy="215444"/>
              </a:xfrm>
              <a:prstGeom prst="rect">
                <a:avLst/>
              </a:prstGeom>
              <a:blipFill>
                <a:blip r:embed="rId8"/>
                <a:stretch>
                  <a:fillRect l="-157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B1B1FD-0D1D-4344-A98A-46F4798D5847}"/>
                  </a:ext>
                </a:extLst>
              </p:cNvPr>
              <p:cNvSpPr txBox="1"/>
              <p:nvPr/>
            </p:nvSpPr>
            <p:spPr>
              <a:xfrm>
                <a:off x="4625190" y="119803"/>
                <a:ext cx="2280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B1B1FD-0D1D-4344-A98A-46F4798D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90" y="119803"/>
                <a:ext cx="228011" cy="215444"/>
              </a:xfrm>
              <a:prstGeom prst="rect">
                <a:avLst/>
              </a:prstGeom>
              <a:blipFill>
                <a:blip r:embed="rId9"/>
                <a:stretch>
                  <a:fillRect l="-2105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067DAE-0052-B241-8BF4-12F1F165B4D8}"/>
                  </a:ext>
                </a:extLst>
              </p:cNvPr>
              <p:cNvSpPr txBox="1"/>
              <p:nvPr/>
            </p:nvSpPr>
            <p:spPr>
              <a:xfrm>
                <a:off x="5979751" y="119803"/>
                <a:ext cx="2280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067DAE-0052-B241-8BF4-12F1F165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51" y="119803"/>
                <a:ext cx="228011" cy="215444"/>
              </a:xfrm>
              <a:prstGeom prst="rect">
                <a:avLst/>
              </a:prstGeom>
              <a:blipFill>
                <a:blip r:embed="rId10"/>
                <a:stretch>
                  <a:fillRect l="-15789" r="-526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EAEC0D-2D70-D043-A5F1-FFCFCEEFEE7B}"/>
                  </a:ext>
                </a:extLst>
              </p:cNvPr>
              <p:cNvSpPr txBox="1"/>
              <p:nvPr/>
            </p:nvSpPr>
            <p:spPr>
              <a:xfrm>
                <a:off x="2298529" y="1078875"/>
                <a:ext cx="254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EAEC0D-2D70-D043-A5F1-FFCFCEEF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29" y="1078875"/>
                <a:ext cx="254172" cy="215444"/>
              </a:xfrm>
              <a:prstGeom prst="rect">
                <a:avLst/>
              </a:prstGeom>
              <a:blipFill>
                <a:blip r:embed="rId11"/>
                <a:stretch>
                  <a:fillRect l="-909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C9EAD-AF77-E248-8F0D-4A1011431636}"/>
                  </a:ext>
                </a:extLst>
              </p:cNvPr>
              <p:cNvSpPr txBox="1"/>
              <p:nvPr/>
            </p:nvSpPr>
            <p:spPr>
              <a:xfrm>
                <a:off x="3304410" y="2001455"/>
                <a:ext cx="252633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C9EAD-AF77-E248-8F0D-4A101143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410" y="2001455"/>
                <a:ext cx="252633" cy="232756"/>
              </a:xfrm>
              <a:prstGeom prst="rect">
                <a:avLst/>
              </a:prstGeom>
              <a:blipFill>
                <a:blip r:embed="rId12"/>
                <a:stretch>
                  <a:fillRect l="-14286" r="-476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FB18E-40B5-D741-9636-64494CFBB5A6}"/>
                  </a:ext>
                </a:extLst>
              </p:cNvPr>
              <p:cNvSpPr txBox="1"/>
              <p:nvPr/>
            </p:nvSpPr>
            <p:spPr>
              <a:xfrm>
                <a:off x="4820816" y="2017193"/>
                <a:ext cx="252633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FB18E-40B5-D741-9636-64494CFBB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816" y="2017193"/>
                <a:ext cx="252633" cy="232756"/>
              </a:xfrm>
              <a:prstGeom prst="rect">
                <a:avLst/>
              </a:prstGeom>
              <a:blipFill>
                <a:blip r:embed="rId13"/>
                <a:stretch>
                  <a:fillRect l="-14286" r="-95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DB53AA-47C8-2548-8404-19820FC22037}"/>
                  </a:ext>
                </a:extLst>
              </p:cNvPr>
              <p:cNvSpPr txBox="1"/>
              <p:nvPr/>
            </p:nvSpPr>
            <p:spPr>
              <a:xfrm>
                <a:off x="6215223" y="2001455"/>
                <a:ext cx="252633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DB53AA-47C8-2548-8404-19820FC2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223" y="2001455"/>
                <a:ext cx="252633" cy="232756"/>
              </a:xfrm>
              <a:prstGeom prst="rect">
                <a:avLst/>
              </a:prstGeom>
              <a:blipFill>
                <a:blip r:embed="rId14"/>
                <a:stretch>
                  <a:fillRect l="-14286" r="-952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37205E-DDC5-044D-B125-1735B9D58BD1}"/>
                  </a:ext>
                </a:extLst>
              </p14:cNvPr>
              <p14:cNvContentPartPr/>
              <p14:nvPr/>
            </p14:nvContentPartPr>
            <p14:xfrm>
              <a:off x="416160" y="345960"/>
              <a:ext cx="8298720" cy="441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37205E-DDC5-044D-B125-1735B9D58B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9960" y="329760"/>
                <a:ext cx="8331120" cy="44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7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4535-BC96-F94E-A31C-90976D4A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39561"/>
            <a:ext cx="7717500" cy="541500"/>
          </a:xfrm>
        </p:spPr>
        <p:txBody>
          <a:bodyPr/>
          <a:lstStyle/>
          <a:p>
            <a:r>
              <a:rPr lang="en-US" dirty="0"/>
              <a:t>Vanishing Gradients and intro to LSTMs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CB626-DE84-8D4A-964B-E0F984A2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75437"/>
            <a:ext cx="7717500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If the sequence gets too long, then the gradients become small as shown in the previous slides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solution for this was proposed and a new and more powerful algorithm was created called Long Short Term Memory networks(LSTMs)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826E3B-45EB-2242-BA37-ABC89CC4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66" y="2665687"/>
            <a:ext cx="5779319" cy="16868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CBECA2-9410-C54F-B6FF-8B7899189FF6}"/>
                  </a:ext>
                </a:extLst>
              </p14:cNvPr>
              <p14:cNvContentPartPr/>
              <p14:nvPr/>
            </p14:nvContentPartPr>
            <p14:xfrm>
              <a:off x="565560" y="919440"/>
              <a:ext cx="8578440" cy="410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CBECA2-9410-C54F-B6FF-8B7899189F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360" y="903240"/>
                <a:ext cx="8610840" cy="41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29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2094-D906-EB41-8DEE-247183C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08146"/>
            <a:ext cx="7717500" cy="541500"/>
          </a:xfrm>
        </p:spPr>
        <p:txBody>
          <a:bodyPr/>
          <a:lstStyle/>
          <a:p>
            <a:r>
              <a:rPr lang="en-US" dirty="0"/>
              <a:t>Convolutional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5F9B5A6-3C0D-5143-9E69-BBC4E39869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549062"/>
                <a:ext cx="7717500" cy="35805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>
                        <a:lumMod val="10000"/>
                      </a:schemeClr>
                    </a:solidFill>
                  </a:rPr>
                  <a:t>They have been used very commonly in Computer Vision/Image processing tasks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>
                        <a:lumMod val="10000"/>
                      </a:schemeClr>
                    </a:solidFill>
                  </a:rPr>
                  <a:t>They act as very good feature extractors.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>
                        <a:lumMod val="10000"/>
                      </a:schemeClr>
                    </a:solidFill>
                  </a:rPr>
                  <a:t>The word “Convolution” refers to the mathematical operation of convolution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5F9B5A6-3C0D-5143-9E69-BBC4E3986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549062"/>
                <a:ext cx="7717500" cy="3580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CD1A24-0CCB-8641-A4C0-EFD7C4E1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20308"/>
              </p:ext>
            </p:extLst>
          </p:nvPr>
        </p:nvGraphicFramePr>
        <p:xfrm>
          <a:off x="1612379" y="2136706"/>
          <a:ext cx="4949928" cy="2898648"/>
        </p:xfrm>
        <a:graphic>
          <a:graphicData uri="http://schemas.openxmlformats.org/drawingml/2006/table">
            <a:tbl>
              <a:tblPr firstRow="1" bandRow="1">
                <a:tableStyleId>{A274E37D-B88A-474A-B31F-8B5396AF159A}</a:tableStyleId>
              </a:tblPr>
              <a:tblGrid>
                <a:gridCol w="1237482">
                  <a:extLst>
                    <a:ext uri="{9D8B030D-6E8A-4147-A177-3AD203B41FA5}">
                      <a16:colId xmlns:a16="http://schemas.microsoft.com/office/drawing/2014/main" val="136197188"/>
                    </a:ext>
                  </a:extLst>
                </a:gridCol>
                <a:gridCol w="1237482">
                  <a:extLst>
                    <a:ext uri="{9D8B030D-6E8A-4147-A177-3AD203B41FA5}">
                      <a16:colId xmlns:a16="http://schemas.microsoft.com/office/drawing/2014/main" val="2321659973"/>
                    </a:ext>
                  </a:extLst>
                </a:gridCol>
                <a:gridCol w="1237482">
                  <a:extLst>
                    <a:ext uri="{9D8B030D-6E8A-4147-A177-3AD203B41FA5}">
                      <a16:colId xmlns:a16="http://schemas.microsoft.com/office/drawing/2014/main" val="2878440698"/>
                    </a:ext>
                  </a:extLst>
                </a:gridCol>
                <a:gridCol w="1237482">
                  <a:extLst>
                    <a:ext uri="{9D8B030D-6E8A-4147-A177-3AD203B41FA5}">
                      <a16:colId xmlns:a16="http://schemas.microsoft.com/office/drawing/2014/main" val="3390900646"/>
                    </a:ext>
                  </a:extLst>
                </a:gridCol>
              </a:tblGrid>
              <a:tr h="724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7947"/>
                  </a:ext>
                </a:extLst>
              </a:tr>
              <a:tr h="724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79060"/>
                  </a:ext>
                </a:extLst>
              </a:tr>
              <a:tr h="7246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61387"/>
                  </a:ext>
                </a:extLst>
              </a:tr>
              <a:tr h="724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09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07E0CA-BECC-214A-9537-D8B7838B45D6}"/>
                  </a:ext>
                </a:extLst>
              </p14:cNvPr>
              <p14:cNvContentPartPr/>
              <p14:nvPr/>
            </p14:nvContentPartPr>
            <p14:xfrm>
              <a:off x="67680" y="68040"/>
              <a:ext cx="8984520" cy="507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07E0CA-BECC-214A-9537-D8B7838B45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51840"/>
                <a:ext cx="9016920" cy="51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5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731801" y="3484138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A special type of NN for sequential data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22150" y="345780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 internally? What is that complex network?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204402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Neural Networks(NN)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6666020" y="1391558"/>
            <a:ext cx="2187282" cy="675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Convolutional Neural Network</a:t>
            </a:r>
            <a:endParaRPr sz="1600" dirty="0"/>
          </a:p>
        </p:txBody>
      </p:sp>
      <p:sp>
        <p:nvSpPr>
          <p:cNvPr id="1337" name="Google Shape;1337;p56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44689" y="2899555"/>
            <a:ext cx="1824847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Math behind Neural Networks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31801" y="2942359"/>
            <a:ext cx="2068639" cy="54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Recurrent Neural Networks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881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they and why are they so popular?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6570480" y="1993569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special type of NN popularly used in computer vision 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3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092584" y="14131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23632" y="30337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23632" y="346305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93631" y="1407853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Different Types of NN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The different architectures of NN</a:t>
            </a:r>
          </a:p>
        </p:txBody>
      </p:sp>
      <p:sp>
        <p:nvSpPr>
          <p:cNvPr id="20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8E83-CBBC-7548-9C73-42A4F7A4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76721"/>
            <a:ext cx="7717500" cy="541500"/>
          </a:xfrm>
        </p:spPr>
        <p:txBody>
          <a:bodyPr/>
          <a:lstStyle/>
          <a:p>
            <a:r>
              <a:rPr lang="en-US" dirty="0"/>
              <a:t>A CNN architecture for digit recognition</a:t>
            </a: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42C4648B-1BFD-9949-9504-DB6FF167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9" y="1608292"/>
            <a:ext cx="6903441" cy="25226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ED652-EEDB-B041-8EBD-536BBC052247}"/>
                  </a:ext>
                </a:extLst>
              </p14:cNvPr>
              <p14:cNvContentPartPr/>
              <p14:nvPr/>
            </p14:nvContentPartPr>
            <p14:xfrm>
              <a:off x="287280" y="60480"/>
              <a:ext cx="8507880" cy="498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ED652-EEDB-B041-8EBD-536BBC052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080" y="44280"/>
                <a:ext cx="8540280" cy="50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77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F0701-A1C1-9E41-AC1F-57E986EA739F}"/>
              </a:ext>
            </a:extLst>
          </p:cNvPr>
          <p:cNvSpPr txBox="1"/>
          <p:nvPr/>
        </p:nvSpPr>
        <p:spPr>
          <a:xfrm>
            <a:off x="0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86717B-8BEE-E547-9EFD-DEDB10EE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77905"/>
            <a:ext cx="7717500" cy="541500"/>
          </a:xfrm>
        </p:spPr>
        <p:txBody>
          <a:bodyPr/>
          <a:lstStyle/>
          <a:p>
            <a:r>
              <a:rPr lang="en-US" sz="2800" dirty="0"/>
              <a:t>Neural Networks(NN)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57B3239-18FC-BE4E-B6B5-01DA9775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19405"/>
            <a:ext cx="7717500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They are a class of machine learning algorithms that have been inspired from biological system, specifically from the idea of mimicking the human brain, neurons and various connections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The idea is still the same, learning from the input data to predict something.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Highly complex computations are performed within a NN and it learns and corrects its 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weights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as it learns to recognize the data points</a:t>
            </a:r>
            <a:endParaRPr lang="en-US" sz="1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Picture 2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1BE308F7-5DC7-6045-82D3-B9CF9582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97" y="2295144"/>
            <a:ext cx="2355396" cy="26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D5A6-FEF0-7D45-BE52-4FD8831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11545"/>
            <a:ext cx="7717500" cy="541500"/>
          </a:xfrm>
        </p:spPr>
        <p:txBody>
          <a:bodyPr/>
          <a:lstStyle/>
          <a:p>
            <a:r>
              <a:rPr lang="en-US" dirty="0"/>
              <a:t>Some terminology first…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DBF8-B6C0-AD4D-8E82-4A2BDB20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68" y="570749"/>
            <a:ext cx="8229557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Neural Network: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machine learning algorithm which learns the given input data by training its weights. Inspired from the human brain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Neuron: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single unit of a NN that performs certain computations on the given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Weights: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Like Linear regression the weights are the coefficients that the model learns in order to make its predictions. These weights define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Layers or Hidden Layers: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stack of Neurons that performs computations on a given input. This is where all the learning happens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Input Layer: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This is the input data points. Not exactly considered a layer as there is no learning happening in this part, but some papers might still consider it a layer.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Activation Function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A non-linear function that is part of the computations in order to provide the non-linearity to the model, otherwise it is just the same as a linear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Epoch: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One epoch is equal to passing the entire dataset through the NN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Batch size: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Training the NN happens in batches where the data is split into pieces and fed batch wise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28F7-18C0-1C45-A60E-43E7A31A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Why do I need Neural Networks?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FEF9EF-CC63-C741-A420-55B6EB4E3CFE}"/>
                  </a:ext>
                </a:extLst>
              </p14:cNvPr>
              <p14:cNvContentPartPr/>
              <p14:nvPr/>
            </p14:nvContentPartPr>
            <p14:xfrm>
              <a:off x="1471680" y="635760"/>
              <a:ext cx="5717880" cy="358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FEF9EF-CC63-C741-A420-55B6EB4E3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480" y="619560"/>
                <a:ext cx="5750280" cy="36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89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064F-3FBC-654D-AC56-A8500F5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Computation inside a single unit/neuron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27177B-8FDF-1744-B059-B78C772784A0}"/>
                  </a:ext>
                </a:extLst>
              </p:cNvPr>
              <p:cNvSpPr/>
              <p:nvPr/>
            </p:nvSpPr>
            <p:spPr>
              <a:xfrm>
                <a:off x="3849624" y="1854228"/>
                <a:ext cx="1289304" cy="1273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27177B-8FDF-1744-B059-B78C7727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4" y="1854228"/>
                <a:ext cx="1289304" cy="1273020"/>
              </a:xfrm>
              <a:prstGeom prst="ellipse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A1E882-4F34-7543-93EA-D15BA67D7DA9}"/>
              </a:ext>
            </a:extLst>
          </p:cNvPr>
          <p:cNvCxnSpPr>
            <a:cxnSpLocks/>
          </p:cNvCxnSpPr>
          <p:nvPr/>
        </p:nvCxnSpPr>
        <p:spPr>
          <a:xfrm>
            <a:off x="2441448" y="1854228"/>
            <a:ext cx="1244431" cy="3273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CDF799-603A-F345-8590-D31C1E86A901}"/>
              </a:ext>
            </a:extLst>
          </p:cNvPr>
          <p:cNvCxnSpPr>
            <a:cxnSpLocks/>
          </p:cNvCxnSpPr>
          <p:nvPr/>
        </p:nvCxnSpPr>
        <p:spPr>
          <a:xfrm>
            <a:off x="5329533" y="2490738"/>
            <a:ext cx="107164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FC1640-AE55-BB4D-BEB7-EF7628785C63}"/>
              </a:ext>
            </a:extLst>
          </p:cNvPr>
          <p:cNvSpPr txBox="1"/>
          <p:nvPr/>
        </p:nvSpPr>
        <p:spPr>
          <a:xfrm>
            <a:off x="3648456" y="1077181"/>
            <a:ext cx="2121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neuron with a Sigmoid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E5D519-8FCE-2E47-AB38-3A809298951A}"/>
                  </a:ext>
                </a:extLst>
              </p:cNvPr>
              <p:cNvSpPr txBox="1"/>
              <p:nvPr/>
            </p:nvSpPr>
            <p:spPr>
              <a:xfrm>
                <a:off x="2037720" y="1530781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E5D519-8FCE-2E47-AB38-3A809298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20" y="1530781"/>
                <a:ext cx="317972" cy="307777"/>
              </a:xfrm>
              <a:prstGeom prst="rect">
                <a:avLst/>
              </a:prstGeom>
              <a:blipFill>
                <a:blip r:embed="rId3"/>
                <a:stretch>
                  <a:fillRect l="-192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14E303-74BD-4545-AD06-C2BA5E3B752B}"/>
                  </a:ext>
                </a:extLst>
              </p:cNvPr>
              <p:cNvSpPr txBox="1"/>
              <p:nvPr/>
            </p:nvSpPr>
            <p:spPr>
              <a:xfrm>
                <a:off x="6482199" y="2263973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14E303-74BD-4545-AD06-C2BA5E3B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99" y="2263973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2222" r="-222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DA98B-441F-164A-809C-8898C116A849}"/>
                  </a:ext>
                </a:extLst>
              </p:cNvPr>
              <p:cNvSpPr txBox="1"/>
              <p:nvPr/>
            </p:nvSpPr>
            <p:spPr>
              <a:xfrm>
                <a:off x="2024636" y="2275330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DA98B-441F-164A-809C-8898C116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636" y="2275330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1923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6A62D3-3FF3-7F44-A8A9-D62762F3A9F2}"/>
                  </a:ext>
                </a:extLst>
              </p:cNvPr>
              <p:cNvSpPr txBox="1"/>
              <p:nvPr/>
            </p:nvSpPr>
            <p:spPr>
              <a:xfrm>
                <a:off x="2037720" y="3043303"/>
                <a:ext cx="2585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6A62D3-3FF3-7F44-A8A9-D62762F3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20" y="3043303"/>
                <a:ext cx="258535" cy="307777"/>
              </a:xfrm>
              <a:prstGeom prst="rect">
                <a:avLst/>
              </a:prstGeom>
              <a:blipFill>
                <a:blip r:embed="rId6"/>
                <a:stretch>
                  <a:fillRect l="-23810" r="-190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402328-AF15-E242-B0D1-9134ABF54756}"/>
              </a:ext>
            </a:extLst>
          </p:cNvPr>
          <p:cNvCxnSpPr>
            <a:cxnSpLocks/>
          </p:cNvCxnSpPr>
          <p:nvPr/>
        </p:nvCxnSpPr>
        <p:spPr>
          <a:xfrm flipV="1">
            <a:off x="2444289" y="2822736"/>
            <a:ext cx="1241590" cy="3744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84210C-B644-FE4A-A112-9AA84DBD4504}"/>
              </a:ext>
            </a:extLst>
          </p:cNvPr>
          <p:cNvCxnSpPr>
            <a:cxnSpLocks/>
          </p:cNvCxnSpPr>
          <p:nvPr/>
        </p:nvCxnSpPr>
        <p:spPr>
          <a:xfrm>
            <a:off x="2386208" y="2502168"/>
            <a:ext cx="126224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1956BC-98E9-7F43-AE20-599BC901077B}"/>
                  </a:ext>
                </a:extLst>
              </p:cNvPr>
              <p:cNvSpPr txBox="1"/>
              <p:nvPr/>
            </p:nvSpPr>
            <p:spPr>
              <a:xfrm>
                <a:off x="2851856" y="1701155"/>
                <a:ext cx="3538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1956BC-98E9-7F43-AE20-599BC901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56" y="1701155"/>
                <a:ext cx="353879" cy="215444"/>
              </a:xfrm>
              <a:prstGeom prst="rect">
                <a:avLst/>
              </a:prstGeom>
              <a:blipFill>
                <a:blip r:embed="rId7"/>
                <a:stretch>
                  <a:fillRect l="-1724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D5BF05-2A0C-6D43-966B-D9E2428AC730}"/>
                  </a:ext>
                </a:extLst>
              </p:cNvPr>
              <p:cNvSpPr txBox="1"/>
              <p:nvPr/>
            </p:nvSpPr>
            <p:spPr>
              <a:xfrm>
                <a:off x="2824109" y="2193670"/>
                <a:ext cx="3538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D5BF05-2A0C-6D43-966B-D9E2428AC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09" y="2193670"/>
                <a:ext cx="353879" cy="215444"/>
              </a:xfrm>
              <a:prstGeom prst="rect">
                <a:avLst/>
              </a:prstGeom>
              <a:blipFill>
                <a:blip r:embed="rId8"/>
                <a:stretch>
                  <a:fillRect l="-17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09DF3-9B80-AF4A-9D59-C9BAC4ADD54D}"/>
                  </a:ext>
                </a:extLst>
              </p:cNvPr>
              <p:cNvSpPr txBox="1"/>
              <p:nvPr/>
            </p:nvSpPr>
            <p:spPr>
              <a:xfrm>
                <a:off x="2824108" y="2715014"/>
                <a:ext cx="3538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09DF3-9B80-AF4A-9D59-C9BAC4AD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08" y="2715014"/>
                <a:ext cx="353879" cy="215444"/>
              </a:xfrm>
              <a:prstGeom prst="rect">
                <a:avLst/>
              </a:prstGeom>
              <a:blipFill>
                <a:blip r:embed="rId9"/>
                <a:stretch>
                  <a:fillRect l="-17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04987E-7423-FD45-884E-7266BC4E89F8}"/>
              </a:ext>
            </a:extLst>
          </p:cNvPr>
          <p:cNvCxnSpPr>
            <a:cxnSpLocks/>
          </p:cNvCxnSpPr>
          <p:nvPr/>
        </p:nvCxnSpPr>
        <p:spPr>
          <a:xfrm flipV="1">
            <a:off x="2724912" y="3071291"/>
            <a:ext cx="1085619" cy="76703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804023-9948-8E45-8533-87089AD39281}"/>
                  </a:ext>
                </a:extLst>
              </p:cNvPr>
              <p:cNvSpPr txBox="1"/>
              <p:nvPr/>
            </p:nvSpPr>
            <p:spPr>
              <a:xfrm>
                <a:off x="2556551" y="3747985"/>
                <a:ext cx="2585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804023-9948-8E45-8533-87089AD3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51" y="3747985"/>
                <a:ext cx="258535" cy="307777"/>
              </a:xfrm>
              <a:prstGeom prst="rect">
                <a:avLst/>
              </a:prstGeom>
              <a:blipFill>
                <a:blip r:embed="rId10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96AA53-1E92-594E-BFDD-C8CE73899056}"/>
                  </a:ext>
                </a:extLst>
              </p:cNvPr>
              <p:cNvSpPr txBox="1"/>
              <p:nvPr/>
            </p:nvSpPr>
            <p:spPr>
              <a:xfrm>
                <a:off x="2851856" y="3338025"/>
                <a:ext cx="1498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96AA53-1E92-594E-BFDD-C8CE73899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56" y="3338025"/>
                <a:ext cx="149849" cy="215444"/>
              </a:xfrm>
              <a:prstGeom prst="rect">
                <a:avLst/>
              </a:prstGeom>
              <a:blipFill>
                <a:blip r:embed="rId11"/>
                <a:stretch>
                  <a:fillRect l="-23077" r="-2307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E0DEF4-A6AD-B74B-AB2C-020236219FD2}"/>
                  </a:ext>
                </a:extLst>
              </p14:cNvPr>
              <p14:cNvContentPartPr/>
              <p14:nvPr/>
            </p14:nvContentPartPr>
            <p14:xfrm>
              <a:off x="590040" y="116640"/>
              <a:ext cx="8553960" cy="476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E0DEF4-A6AD-B74B-AB2C-020236219F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840" y="100440"/>
                <a:ext cx="8586360" cy="47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80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7EBA-8990-BB41-BB52-59E14BAA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2-Layer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FD4121-B2AC-3748-A5DC-399120FFF9EE}"/>
              </a:ext>
            </a:extLst>
          </p:cNvPr>
          <p:cNvSpPr/>
          <p:nvPr/>
        </p:nvSpPr>
        <p:spPr>
          <a:xfrm>
            <a:off x="3034976" y="1067835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D0F8FC-71B4-1E47-B7D2-170741AC10B1}"/>
              </a:ext>
            </a:extLst>
          </p:cNvPr>
          <p:cNvSpPr/>
          <p:nvPr/>
        </p:nvSpPr>
        <p:spPr>
          <a:xfrm>
            <a:off x="3010568" y="2058162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B549DD-B8FF-334B-B23A-509A2D29D708}"/>
              </a:ext>
            </a:extLst>
          </p:cNvPr>
          <p:cNvSpPr/>
          <p:nvPr/>
        </p:nvSpPr>
        <p:spPr>
          <a:xfrm>
            <a:off x="3034976" y="3267456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1AFD07-0304-F64A-8E8D-F3D67EA75138}"/>
              </a:ext>
            </a:extLst>
          </p:cNvPr>
          <p:cNvSpPr/>
          <p:nvPr/>
        </p:nvSpPr>
        <p:spPr>
          <a:xfrm>
            <a:off x="5011893" y="1025368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B195A1-EB13-0F40-A3E7-176BB49A4A87}"/>
              </a:ext>
            </a:extLst>
          </p:cNvPr>
          <p:cNvSpPr/>
          <p:nvPr/>
        </p:nvSpPr>
        <p:spPr>
          <a:xfrm>
            <a:off x="5028570" y="2058162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600B92-8110-7A44-8D0E-25424905520D}"/>
              </a:ext>
            </a:extLst>
          </p:cNvPr>
          <p:cNvSpPr/>
          <p:nvPr/>
        </p:nvSpPr>
        <p:spPr>
          <a:xfrm>
            <a:off x="6620206" y="2095881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FF996-B63C-734D-B42C-7622B71F7578}"/>
              </a:ext>
            </a:extLst>
          </p:cNvPr>
          <p:cNvCxnSpPr>
            <a:cxnSpLocks/>
          </p:cNvCxnSpPr>
          <p:nvPr/>
        </p:nvCxnSpPr>
        <p:spPr>
          <a:xfrm>
            <a:off x="3893026" y="1439967"/>
            <a:ext cx="989870" cy="232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C95582-046A-514B-A6E3-CB2D74101BE4}"/>
              </a:ext>
            </a:extLst>
          </p:cNvPr>
          <p:cNvCxnSpPr>
            <a:cxnSpLocks/>
          </p:cNvCxnSpPr>
          <p:nvPr/>
        </p:nvCxnSpPr>
        <p:spPr>
          <a:xfrm>
            <a:off x="3897611" y="1439967"/>
            <a:ext cx="1027554" cy="9862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E0D3AF-D947-2147-A180-2B4B7E34EC6B}"/>
              </a:ext>
            </a:extLst>
          </p:cNvPr>
          <p:cNvCxnSpPr>
            <a:cxnSpLocks/>
          </p:cNvCxnSpPr>
          <p:nvPr/>
        </p:nvCxnSpPr>
        <p:spPr>
          <a:xfrm flipV="1">
            <a:off x="3919300" y="1469876"/>
            <a:ext cx="1010450" cy="9563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874DD-7C7D-F244-9B70-C4BDC65B36F9}"/>
              </a:ext>
            </a:extLst>
          </p:cNvPr>
          <p:cNvCxnSpPr>
            <a:cxnSpLocks/>
          </p:cNvCxnSpPr>
          <p:nvPr/>
        </p:nvCxnSpPr>
        <p:spPr>
          <a:xfrm>
            <a:off x="3933029" y="2419350"/>
            <a:ext cx="967589" cy="120929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7940A3-E9C3-7B49-A2F3-904AE250FEF5}"/>
              </a:ext>
            </a:extLst>
          </p:cNvPr>
          <p:cNvCxnSpPr>
            <a:cxnSpLocks/>
          </p:cNvCxnSpPr>
          <p:nvPr/>
        </p:nvCxnSpPr>
        <p:spPr>
          <a:xfrm flipV="1">
            <a:off x="3862193" y="1517310"/>
            <a:ext cx="1085692" cy="21113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F1B680-0259-EF4E-825B-02B724B1AC1C}"/>
              </a:ext>
            </a:extLst>
          </p:cNvPr>
          <p:cNvCxnSpPr>
            <a:cxnSpLocks/>
          </p:cNvCxnSpPr>
          <p:nvPr/>
        </p:nvCxnSpPr>
        <p:spPr>
          <a:xfrm>
            <a:off x="3846148" y="3636264"/>
            <a:ext cx="991028" cy="26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CE9F6E-E22E-374F-9DE4-144CF01ED9FC}"/>
              </a:ext>
            </a:extLst>
          </p:cNvPr>
          <p:cNvSpPr/>
          <p:nvPr/>
        </p:nvSpPr>
        <p:spPr>
          <a:xfrm>
            <a:off x="5028570" y="3288559"/>
            <a:ext cx="731520" cy="722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C1A5D9-032F-9A43-81AC-26ED5C434385}"/>
              </a:ext>
            </a:extLst>
          </p:cNvPr>
          <p:cNvCxnSpPr>
            <a:cxnSpLocks/>
          </p:cNvCxnSpPr>
          <p:nvPr/>
        </p:nvCxnSpPr>
        <p:spPr>
          <a:xfrm>
            <a:off x="3891868" y="1433299"/>
            <a:ext cx="1078942" cy="21412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518545-63B8-4A4A-B454-E8FF11E57C4D}"/>
              </a:ext>
            </a:extLst>
          </p:cNvPr>
          <p:cNvCxnSpPr>
            <a:cxnSpLocks/>
          </p:cNvCxnSpPr>
          <p:nvPr/>
        </p:nvCxnSpPr>
        <p:spPr>
          <a:xfrm>
            <a:off x="3945522" y="2433828"/>
            <a:ext cx="989870" cy="2324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E5C5CF-A11C-5241-A7AD-6F35767A77AA}"/>
              </a:ext>
            </a:extLst>
          </p:cNvPr>
          <p:cNvCxnSpPr>
            <a:cxnSpLocks/>
          </p:cNvCxnSpPr>
          <p:nvPr/>
        </p:nvCxnSpPr>
        <p:spPr>
          <a:xfrm flipV="1">
            <a:off x="3862193" y="2503920"/>
            <a:ext cx="1073199" cy="1124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E5BC6B-B23E-5541-A3B0-E592AE7A1A6C}"/>
              </a:ext>
            </a:extLst>
          </p:cNvPr>
          <p:cNvCxnSpPr>
            <a:cxnSpLocks/>
          </p:cNvCxnSpPr>
          <p:nvPr/>
        </p:nvCxnSpPr>
        <p:spPr>
          <a:xfrm>
            <a:off x="5830346" y="1553386"/>
            <a:ext cx="698470" cy="69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AC226D-E6C0-7E45-B7EB-6A64CF9850F9}"/>
              </a:ext>
            </a:extLst>
          </p:cNvPr>
          <p:cNvCxnSpPr>
            <a:cxnSpLocks/>
          </p:cNvCxnSpPr>
          <p:nvPr/>
        </p:nvCxnSpPr>
        <p:spPr>
          <a:xfrm>
            <a:off x="5850902" y="2503920"/>
            <a:ext cx="677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1FC703-C3FB-0A44-B84A-5A51CFF2F2C4}"/>
              </a:ext>
            </a:extLst>
          </p:cNvPr>
          <p:cNvCxnSpPr>
            <a:cxnSpLocks/>
          </p:cNvCxnSpPr>
          <p:nvPr/>
        </p:nvCxnSpPr>
        <p:spPr>
          <a:xfrm flipV="1">
            <a:off x="5830346" y="2818257"/>
            <a:ext cx="789860" cy="862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6F25DE-C589-4B48-B151-732D935F2BB7}"/>
              </a:ext>
            </a:extLst>
          </p:cNvPr>
          <p:cNvCxnSpPr>
            <a:cxnSpLocks/>
          </p:cNvCxnSpPr>
          <p:nvPr/>
        </p:nvCxnSpPr>
        <p:spPr>
          <a:xfrm>
            <a:off x="2066544" y="1291657"/>
            <a:ext cx="78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03C44B-832E-4949-9B24-ABFD96170040}"/>
              </a:ext>
            </a:extLst>
          </p:cNvPr>
          <p:cNvCxnSpPr>
            <a:cxnSpLocks/>
          </p:cNvCxnSpPr>
          <p:nvPr/>
        </p:nvCxnSpPr>
        <p:spPr>
          <a:xfrm>
            <a:off x="2066544" y="2342455"/>
            <a:ext cx="78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23323B-D9A3-C045-930A-120A289003B3}"/>
              </a:ext>
            </a:extLst>
          </p:cNvPr>
          <p:cNvCxnSpPr>
            <a:cxnSpLocks/>
          </p:cNvCxnSpPr>
          <p:nvPr/>
        </p:nvCxnSpPr>
        <p:spPr>
          <a:xfrm>
            <a:off x="2066544" y="3591373"/>
            <a:ext cx="781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F009C6E-586E-DC46-92DB-AA04CF79107F}"/>
                  </a:ext>
                </a:extLst>
              </p:cNvPr>
              <p:cNvSpPr txBox="1"/>
              <p:nvPr/>
            </p:nvSpPr>
            <p:spPr>
              <a:xfrm>
                <a:off x="1506086" y="1078779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F009C6E-586E-DC46-92DB-AA04CF791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086" y="1078779"/>
                <a:ext cx="317972" cy="307777"/>
              </a:xfrm>
              <a:prstGeom prst="rect">
                <a:avLst/>
              </a:prstGeom>
              <a:blipFill>
                <a:blip r:embed="rId2"/>
                <a:stretch>
                  <a:fillRect l="-192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826C21-DD1B-C642-9DA4-2AB22D60443B}"/>
                  </a:ext>
                </a:extLst>
              </p:cNvPr>
              <p:cNvSpPr txBox="1"/>
              <p:nvPr/>
            </p:nvSpPr>
            <p:spPr>
              <a:xfrm>
                <a:off x="1502523" y="2126051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826C21-DD1B-C642-9DA4-2AB22D60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23" y="2126051"/>
                <a:ext cx="323935" cy="307777"/>
              </a:xfrm>
              <a:prstGeom prst="rect">
                <a:avLst/>
              </a:prstGeom>
              <a:blipFill>
                <a:blip r:embed="rId3"/>
                <a:stretch>
                  <a:fillRect l="-192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17129-167C-7E4E-B432-7D9A2DE17E28}"/>
                  </a:ext>
                </a:extLst>
              </p:cNvPr>
              <p:cNvSpPr txBox="1"/>
              <p:nvPr/>
            </p:nvSpPr>
            <p:spPr>
              <a:xfrm>
                <a:off x="1533739" y="3372896"/>
                <a:ext cx="2585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17129-167C-7E4E-B432-7D9A2DE17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39" y="3372896"/>
                <a:ext cx="258535" cy="307777"/>
              </a:xfrm>
              <a:prstGeom prst="rect">
                <a:avLst/>
              </a:prstGeom>
              <a:blipFill>
                <a:blip r:embed="rId4"/>
                <a:stretch>
                  <a:fillRect l="-22727" r="-1363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BD7D0-ABF7-E346-BC2E-9D73F17EC30F}"/>
                  </a:ext>
                </a:extLst>
              </p:cNvPr>
              <p:cNvSpPr txBox="1"/>
              <p:nvPr/>
            </p:nvSpPr>
            <p:spPr>
              <a:xfrm>
                <a:off x="3261995" y="1215225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BD7D0-ABF7-E346-BC2E-9D73F17E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95" y="1215225"/>
                <a:ext cx="317972" cy="307777"/>
              </a:xfrm>
              <a:prstGeom prst="rect">
                <a:avLst/>
              </a:prstGeom>
              <a:blipFill>
                <a:blip r:embed="rId5"/>
                <a:stretch>
                  <a:fillRect l="-1923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F7D18AF-9B36-0540-8653-34C028984907}"/>
                  </a:ext>
                </a:extLst>
              </p:cNvPr>
              <p:cNvSpPr txBox="1"/>
              <p:nvPr/>
            </p:nvSpPr>
            <p:spPr>
              <a:xfrm>
                <a:off x="3258432" y="2262497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F7D18AF-9B36-0540-8653-34C028984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32" y="2262497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1851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5614E3B-7647-9046-9D5C-DA3C63F96D5A}"/>
                  </a:ext>
                </a:extLst>
              </p:cNvPr>
              <p:cNvSpPr txBox="1"/>
              <p:nvPr/>
            </p:nvSpPr>
            <p:spPr>
              <a:xfrm>
                <a:off x="3289648" y="3509342"/>
                <a:ext cx="25853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5614E3B-7647-9046-9D5C-DA3C63F96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648" y="3509342"/>
                <a:ext cx="258535" cy="307777"/>
              </a:xfrm>
              <a:prstGeom prst="rect">
                <a:avLst/>
              </a:prstGeom>
              <a:blipFill>
                <a:blip r:embed="rId7"/>
                <a:stretch>
                  <a:fillRect l="-28571" r="-1428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C0AC54-1F58-E74F-BE3F-DB592AC6A0D4}"/>
              </a:ext>
            </a:extLst>
          </p:cNvPr>
          <p:cNvSpPr txBox="1"/>
          <p:nvPr/>
        </p:nvSpPr>
        <p:spPr>
          <a:xfrm>
            <a:off x="3154555" y="4127800"/>
            <a:ext cx="6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DBA920-0661-E74D-8C89-31A2C1234682}"/>
              </a:ext>
            </a:extLst>
          </p:cNvPr>
          <p:cNvSpPr txBox="1"/>
          <p:nvPr/>
        </p:nvSpPr>
        <p:spPr>
          <a:xfrm>
            <a:off x="5088359" y="4127275"/>
            <a:ext cx="7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408620-514B-854A-B782-D5ADA7448C8B}"/>
              </a:ext>
            </a:extLst>
          </p:cNvPr>
          <p:cNvSpPr txBox="1"/>
          <p:nvPr/>
        </p:nvSpPr>
        <p:spPr>
          <a:xfrm>
            <a:off x="6690462" y="3003564"/>
            <a:ext cx="7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C7CC96-3A53-E245-AC86-E16665B572B4}"/>
                  </a:ext>
                </a:extLst>
              </p14:cNvPr>
              <p14:cNvContentPartPr/>
              <p14:nvPr/>
            </p14:nvContentPartPr>
            <p14:xfrm>
              <a:off x="46440" y="-360"/>
              <a:ext cx="9097560" cy="514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C7CC96-3A53-E245-AC86-E16665B57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40" y="-16560"/>
                <a:ext cx="9129960" cy="51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1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3BD8B6-760C-A540-B8CF-A875D8291BA3}"/>
                  </a:ext>
                </a:extLst>
              </p14:cNvPr>
              <p14:cNvContentPartPr/>
              <p14:nvPr/>
            </p14:nvContentPartPr>
            <p14:xfrm>
              <a:off x="514800" y="85680"/>
              <a:ext cx="8629200" cy="45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3BD8B6-760C-A540-B8CF-A875D8291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69480"/>
                <a:ext cx="8661600" cy="45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90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CBC4-C858-8E45-8B42-5EAE8DA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66409"/>
            <a:ext cx="7717500" cy="541500"/>
          </a:xfrm>
        </p:spPr>
        <p:txBody>
          <a:bodyPr/>
          <a:lstStyle/>
          <a:p>
            <a:r>
              <a:rPr lang="en-US" dirty="0"/>
              <a:t>Training - Forward Propagation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453A5E-7CB9-C841-88AC-E49114D008EE}"/>
                  </a:ext>
                </a:extLst>
              </p14:cNvPr>
              <p14:cNvContentPartPr/>
              <p14:nvPr/>
            </p14:nvContentPartPr>
            <p14:xfrm>
              <a:off x="34200" y="-360"/>
              <a:ext cx="9109800" cy="513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453A5E-7CB9-C841-88AC-E49114D00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0" y="-16560"/>
                <a:ext cx="9142200" cy="51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26207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942</Words>
  <Application>Microsoft Macintosh PowerPoint</Application>
  <PresentationFormat>On-screen Show (16:9)</PresentationFormat>
  <Paragraphs>140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Anaheim</vt:lpstr>
      <vt:lpstr>Proxima Nova</vt:lpstr>
      <vt:lpstr>Hammersmith One</vt:lpstr>
      <vt:lpstr>Cambria Math</vt:lpstr>
      <vt:lpstr>Proxima Nova Semibold</vt:lpstr>
      <vt:lpstr>Manjari</vt:lpstr>
      <vt:lpstr>Arial</vt:lpstr>
      <vt:lpstr>Elegant Education Pack for Students by Slidesgo</vt:lpstr>
      <vt:lpstr>Slidesgo Final Pages</vt:lpstr>
      <vt:lpstr>Week – V  Neural Networks a.k.a Deep Learning</vt:lpstr>
      <vt:lpstr>Table of contents</vt:lpstr>
      <vt:lpstr>Neural Networks(NN)</vt:lpstr>
      <vt:lpstr>Some terminology first…</vt:lpstr>
      <vt:lpstr>Why do I need Neural Networks?</vt:lpstr>
      <vt:lpstr>Computation inside a single unit/neuron</vt:lpstr>
      <vt:lpstr>2-Layer Neural Network</vt:lpstr>
      <vt:lpstr>PowerPoint Presentation</vt:lpstr>
      <vt:lpstr>Training - Forward Propagation</vt:lpstr>
      <vt:lpstr>Training- Back Propagation</vt:lpstr>
      <vt:lpstr>PowerPoint Presentation</vt:lpstr>
      <vt:lpstr>Deep NN/Deep Learning and Vanishing gradients</vt:lpstr>
      <vt:lpstr>Bias-Variance Trade-off</vt:lpstr>
      <vt:lpstr>Overfitting</vt:lpstr>
      <vt:lpstr>Various types of NN</vt:lpstr>
      <vt:lpstr>Recurrent Neural Networks</vt:lpstr>
      <vt:lpstr>PowerPoint Presentation</vt:lpstr>
      <vt:lpstr>Vanishing Gradients and intro to LSTMs</vt:lpstr>
      <vt:lpstr>Convolutional Neural Networks</vt:lpstr>
      <vt:lpstr>A CNN architecture for digit recognition</vt:lpstr>
      <vt:lpstr>Lets start Practicing!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98</cp:revision>
  <dcterms:modified xsi:type="dcterms:W3CDTF">2021-07-25T22:04:37Z</dcterms:modified>
</cp:coreProperties>
</file>