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4"/>
  </p:notesMasterIdLst>
  <p:sldIdLst>
    <p:sldId id="256" r:id="rId3"/>
    <p:sldId id="258" r:id="rId4"/>
    <p:sldId id="260" r:id="rId5"/>
    <p:sldId id="364" r:id="rId6"/>
    <p:sldId id="368" r:id="rId7"/>
    <p:sldId id="365" r:id="rId8"/>
    <p:sldId id="366" r:id="rId9"/>
    <p:sldId id="369" r:id="rId10"/>
    <p:sldId id="352" r:id="rId11"/>
    <p:sldId id="325" r:id="rId12"/>
    <p:sldId id="348" r:id="rId13"/>
  </p:sldIdLst>
  <p:sldSz cx="9144000" cy="5143500" type="screen16x9"/>
  <p:notesSz cx="6858000" cy="9144000"/>
  <p:embeddedFontLst>
    <p:embeddedFont>
      <p:font typeface="Aldhabi" pitchFamily="2" charset="-78"/>
      <p:regular r:id="rId15"/>
    </p:embeddedFont>
    <p:embeddedFont>
      <p:font typeface="Hammersmith One" panose="02010703030501060504" pitchFamily="2" charset="77"/>
      <p:regular r:id="rId16"/>
      <p:bold r:id="rId17"/>
      <p:italic r:id="rId18"/>
      <p:boldItalic r:id="rId19"/>
    </p:embeddedFont>
    <p:embeddedFont>
      <p:font typeface="Proxima Nova" panose="020F0502020204030204" pitchFamily="34" charset="0"/>
      <p:regular r:id="rId20"/>
      <p:bold r:id="rId21"/>
      <p:italic r:id="rId22"/>
      <p:boldItalic r:id="rId23"/>
    </p:embeddedFont>
    <p:embeddedFont>
      <p:font typeface="Proxima Nova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07"/>
  </p:normalViewPr>
  <p:slideViewPr>
    <p:cSldViewPr snapToGrid="0" snapToObjects="1">
      <p:cViewPr varScale="1">
        <p:scale>
          <a:sx n="141" d="100"/>
          <a:sy n="141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9:38:41.415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3538 11633 5734,'8'3'0,"1"1"0,5-3 0,1 0 0,2 0 0,32 1 0,-20 0 0,2 0 0,-1 0 0,-8-1 0,5 1 0,-12-2 0,1 1 0,4 0 0,-4 0 0,12-2 0,-12 2 0,7-2 0,-6 1 0,8-1 0,-8 0 0,15 0 0,-16 1 0,7-2 0,-8 2 0,-1-1 0,3 0 0,4-1 0,-4 2 0,5-2 0,-8 1 0,1-1 0,-2 1 0,2 0 0,9-2 0,-5 1 0,8 0 0,10-1 0,-13 1 0,12-1 0,-17 2 0,20-3 0,-13 2 0,5-1 0,-1 0 0,-6 1 0,15-1 0,-11 0 0,-1-1 0,-1 1 0,5 0 0,2-1 0,12-1 0,-8 1 0,-12 1 0,1 0 0,22-1 0,-20 1-369,12-1 369,-27 3 0,22-2 0,-11 0 0,16-1 0,-17 2 0,9 0 0,2-1 0,-6 0 0,0 0 0,7-1 369,7 0-369,-21 1 0,12 0 0,-5 0 0,-3 0 0,0 1 0,5-2 0,2 1 0,-1 0 0,-3-1 0,6 0 0,-2 1 0,-11 1 0,19-2 0,-11 1 0,-11 1 0,8-1 0,-12 2 0,32-5 0,-22 4-487,23-4 487,-30 4 0,15-1 0,-9 0 0,11 0 0,-4-1 0,-8 2 0,27-3 487,-24 2-487,15-1 0,-16 2 0,-8 0 0,3 1 0,3-1 0,-2 0 0,3 0 0,1 0 0,1-1 0,2 1 0,2-1 0,-1 0 0,0 1 0,2-2 0,-1 1 0,2 0 0,-6 0 0,17-1 0,-16 1-306,13-1 306,-26 2 0,34-3 0,-26 3 0,8-1 0,2 0 0,9-2 0,-8 1 0,6 0 0,-4 0 0,-11 2 0,11-2 0,-10 3 0,16-3 0,-14 2 306,16-2-306,-19 2 0,8-1 0,-5 0 0,15 0 0,-19 0 0,4 1 0,0 0 0,3-1 0,6 0 0,-1 0 0,-8 1 0,23-2 0,-9 1 0,-13 0 0,11 0 0,9 0 0,-25 1-439,25-1 439,-31 1 0,17 0 0,-9 1 0,13-1 0,-6 1 0,-10 0 0,6-1 439,6 1-439,-1-1 0,8 1 0,-9 0 0,4 0 0,-10 1 0,2 0 0,1-1 0,-5 0 0,18 0 0,-26 1 0,28-1 0,-15 0 0,19-1 0,-18 2 0,-7-1 0,6 0 0,8-1 0,-13 0 0,11-1 0,10 0 0,-19 1 0,20 0 0,-12-1 0,-9 1 0,9-1 0,10-2 0,-21 3 0,7-1 0,1 0 0,7-1 0,1 0 0,-9 1 0,-7 1 0,-3 0 0,16-1 0,-13 0 0,13 0 0,-12 1 0,-1 0 0,-2 0 0,-7 1 0,8-1 0,-6 0 0,25-3 0,-3 0 0,0-1 0,9 1 0,-30 4 0,31-1 0,-27 1 0,25 0 0,-26 1 0,16 1 0,-13 0 0,19 1 0,-19 0 0,5 0 0,1 1 0,5 0 0,-1 0 0,0-1 0,-1 1 0,10 0 0,-26-2 0,7 0 0,4 0 0,-6-1 0,6 0 0,-12 0 0,2 0 0,-3-1 0,-2-4 0,-3-1 0</inkml:trace>
  <inkml:trace contextRef="#ctx0" brushRef="#br0" timeOffset="2619">11371 7437 5734,'-2'-9'0,"0"0"0,-3-1 0,1 0 0,1-1 0,0 3 0,3-1 0,0 1 0,2 12 0,-1 2 0,0 9 0,-1 11 0,0 6 0,0 2 0,0 8-518,0-6 0,0-4 518,1-12-440,0 10 440,1-7 0,0 15 0,0 2 0,0-8-422,0 3 0,0-2 422,-1-13 0,0 6 0,0 3 0,1-4 0,0 1 0,1 15 0,0-1 0,1 6 0,1-8 0,-4-22 0,4 29 0,-3-21 891,3 21-891,-3-19 0,-1-2 0,2 3 221,-2-2 0,1 2-221,2 22 0,-2-20 493,1-1 1,0 4-494,1 10 0,0-1 0,0 6 0,0-8 0,0 3 0,0-6 0,0-2 0,0 0-139,0 2 1,-1 0 138,0-1 0,0 2 0,0 1 0,1 10-685,-1-10 0,0-3 685,0-8 0,0 10 0,1 1 0,-1 1 0,1 0 0,-1-2 0,0-10 0,0 9 0,0 1 0,0 1 0,0-2 0,0 0 0,0 1 0,0-6 0,0 5 0,0-3 0,0-6 0,0 1-624,1 23 0,0-4 624,-1-20-362,-1-2 0,1 1 362,1 7 527,-2-9 1,1 4-528,0 11 0,0 0 0,1 2 0,-1 4 0,0 2 0,0-11 0,-1-2 0,-1-9 0,1 1 538,0 7 0,0 0-538,1 8 0,1 5 0,0 3 0,-2-22 0,0 3 307,0 4 0,1 6 0,0 2 0,-1-2-307,0 5 0,-1-1 0,1-1-103,0-5 1,-1-1 0,1 2 102,0 10 0,-1 2 0,1-4 0,-1 1 0,0-5 0,0-5 0,0-1 0,1 6 0,-1-1 0,-1-14 0,1-2 0,0 23-1068,-1-9 0,1 7 0,0-5 1068,-1-10 0,0-2 0,1 5 0,0 3 0,-1-7 168,1 1-168,-1 4 0,1 1 0,0 4 0,0 7 0,0 1-1193,1-2 1193,-1-19 0,0 2 0,-1 6 0,1 3 0,-1-4 0,-1 12 0,1 1 0,0 3 0,-1-13 0,0-3-159,1-8 1,-1 0 158,0 11 0,0 0 1247,1-6 1,0-2-1248,0-5 0,1 1 0,0 19 0,0 0 0,0-19 0,-1 0-332,1 6 1,0-2 331,-1-7 762,1 8 1,-1 6-763,0-4 0,1 3 0,0-2 0,-1 8 0,1 0 405,0 3 1,0 0-406,1-4 0,1-4 0,-1-1-547,0 5 1,1-2 546,-2-16 0,1 10 0,0 2 0,0 0 0,-1-2 0,1 2 782,1 10-782,0 0 0,0 1 0,0-16 0,-1 0 0,1 16 0,1 1 0,-1-16 0,0-4 0,0 7 0,0-2 0,0-4 0,-1-15 0,0 6 0,1 1 0,-1-8 1256,1 7-1256,-1-10 0,0 0 0,0 0 0,0 0 0,0 0 0,0-9 0,-14-42 0,4 12-269,-1-1 1,-2-1-1,-3-1 1,0 0-1</inkml:trace>
  <inkml:trace contextRef="#ctx0" brushRef="#br0" timeOffset="4928">2102 7903 5734,'-5'6'0,"-1"-1"0,1 1 0,2 0 0,2 2 0,3 0 0,3 26 0,-2-18 0,2 19 0,-3-20 0,0-3 0,0 3 0,2 8 0,1 13 0,0-6-302,1 5 302,-5-23 0,4 21 0,-1-1 0,1 5 0,-1-11 0,0-2 0,-2-5 0,4 17 0,-5-24 0,4 22 0,-2-10 0,3 12 0,0 8 0,-3-26 0,3 18 0,-5-25 0,2 5 0,-2-5 302,2 5-302,-1-6 0,0-1 0,0-7 0,0-5 0,0-7 0</inkml:trace>
  <inkml:trace contextRef="#ctx0" brushRef="#br0" timeOffset="5569">2461 8184 5734,'43'-4'0,"-18"1"0,21-2 0,-22 2 0,6-1 0,2 1 0,3-2-667,-3 1 1,-2 1 666,-6 0 0,-3 1-295,18-3 295,-18 3 0,16-2 0,-23 2 0,2 1 0,-2-1 950,-2 1-950,0-2 169,0 1 1,-2-3-1,1 1 1</inkml:trace>
  <inkml:trace contextRef="#ctx0" brushRef="#br0" timeOffset="8801">3324 7683 5734,'9'17'0,"0"4"0,4 19 0,1 6 0,-5-19 0,-1 0-1497,6 20 0,0-3 1497,-2-6 0,-4-11 403,0-2 1,1 3-404,0-1 0,-1 1 0,1-1 0,0 1 0,0-2 0,-1-2 0,3 12 0,-3-11 499,2 7-499,-4-16 0,-2-2 0,3-5 1614,-7-25-1614,1 2 0,-3-12 0,-1-2 0,0 4 74,-2-18-74,1 16 0,0 2 0,0 1 0,-4-24 0,6 35 0,-5-22 0,5 19 0,-6-23 0,6 28 0,-1-5 0,1 6 0,0-1 0,0 0 0,-1 0 0,0-4 0,-1-2 0,0 2 0,0 0 0,0 1 0,1 3 0,-2-3 0,2 4 0,0 1 0,0 0 0,0 1 0,-1 0 0,0 0 0,-2-6 0,1 4 0,-2-4 0,2 6 0,-7-8 0,6 6 0,-4-5 0,5 7 0,1 1 0,0-1 0,20-2 0,-8 4 0,17-3 0,-13 4 0,15-3 0,-12 2 0,17-3 0,-20 5 0,4-1 0,-4 4 0,0-1 0,14 9 0,-4 0 0,15 8 0,-18-7 0,3 2 0,-4-1 0,-5-2 0,10 8 0,-9-5 0,1 3 0,5 7 0,-11-10 0,7 9 0,-9-9 0,3 5 0,-3-5 0,1 3 0,-3-5 0,8 20 0,-7-14 0,6 14 0,-6-8 0,0-5 0,1 6 0,-3-8 0,-1-5 0,1 5 0,-1-2 0,0 2 0,-3 0 0,-1-1 0,-1 1 0,-4 5 0,1-6 0,-6 12 0,6-15 0,-4 4 0,4-8 0,-1 1 0,-3 4 0,-15 11 0,10-10 0,-9 8 0,14-12 0,-8 5 0,6-3 0,-6 2 0,8-7 0,0 0 0,-19 11 0,13-8 0,-21 10 0,12-7 0,-16 6 0,13-5 0,-3 2 0,18-10 0,-1 2 0,1-1 0,-2 1 0,5-3 0,-3-6 0,3-8 0,-2-14 0,5 4 0,-1-5 0,3 16 0,-5-22 0,4 18 0,-2-13 0,-2-5 0,-2-8 0,1 3-279,0 4 279,8 25 0,-2-7 0,1 5 0,-1-6 0,2 7 0,0 0 0,-1-4 279,0 3-279,-2-13 0,0 3 0,-1-11 0,1 10 0,0-10 0,0 4 0,1 2 0,0-7 0,2 20 0,-1-6 0,2 8 0,-1-3 0,1 2 0,-1-2 0,0-1 0,1 5 0,-1-4 0,2 13 0,4 21 0,-2-6 0,5 21 0,-5-23 0,7 28 0,-4-17 0,2 7 0,0-1 0,-2-6 0,4 11 0,-7-23 0,0-1 0,4 10 0,-4-7 0,3 6 0,-2-5 0,1 1 0,5 19 0,-1-3 0,0 2 0,-2-11 0,0-1 0,-2-7 0,3 13 0,-3-14 0,0 2 0,0-1 0,-2-6 0,1 4 0,0-6 0,-1-7 0,-1-2 0,-3-6 0</inkml:trace>
  <inkml:trace contextRef="#ctx0" brushRef="#br0" timeOffset="12612">4159 11431 5734,'3'-7'0,"0"0"0,1 0 0,-1 7 0,4 21 0,-3 4 0,3 8 0,-1 7 0,-3-22 0,2 12 0,-2-15 0,-1-4 0,0 5 0,0-7 0,1 6 0,-2-4 0,1 1 0,2-11 0,1-3 0,3-7 0</inkml:trace>
  <inkml:trace contextRef="#ctx0" brushRef="#br0" timeOffset="13343">4045 11533 5734,'2'2'0,"2"-1"0,8-5 0,3 0 0,18-5 0,5-1 0,1 0-562,2-1 0,-1 0 562,-5 2 0,-3 1 0,0 0 0,1-1 0,-6 2 0,0 0 269,3-1-269,-10 3 0,9-2 0,-8 2 0,-3-1 0,0 1 0,-6-2 0,-6 1 0</inkml:trace>
  <inkml:trace contextRef="#ctx0" brushRef="#br0" timeOffset="13918">4806 11112 5734,'4'15'0,"-1"-9"0,3 20 0,-3-14 0,11 27 0,-3-5 0,-1-4 0,1 1 0,1 0 0,-1 0 0,-5-14 0,1 6 0,0-4 0,2 5 0,-4-15 0,1-4 0,-4-7 0,-1-7 0</inkml:trace>
  <inkml:trace contextRef="#ctx0" brushRef="#br0" timeOffset="14268">4727 11363 5734,'-9'-3'0,"6"-2"0,34-16 0,-5 6 0,-3 3 0,1 0 0,3 1 0,-2 1 0,-1 0 0,18-7 0,-15 7 0,-2-1 0,2 1 0,-8 1 0,-13 3 0,0 0 0</inkml:trace>
  <inkml:trace contextRef="#ctx0" brushRef="#br0" timeOffset="15170">5066 10799 5734,'6'4'0,"1"1"0,-3 3 0,1 0 0,19 26 0,-12-16-723,14 19 723,-15-21 0,0 1 0,12 22 0,-9-17 176,8 15-176,-8-13 0,-5-9 0,11 16 0,-13-19 0,8 10 0,-9-20 0,2-1 0</inkml:trace>
  <inkml:trace contextRef="#ctx0" brushRef="#br0" timeOffset="15497">5035 11020 5734,'-1'-5'0,"2"1"0,10-2 0,21-4 0,-14 4 0,24-7 0,-8 4 0,-9 2 0,4-1 0,-17 5 0,4-2 0,-3 0 0,2 0 0,-9 0 0,0 0 0</inkml:trace>
  <inkml:trace contextRef="#ctx0" brushRef="#br0" timeOffset="16243">5793 11026 5734,'7'35'0,"0"-2"0,0-1 0,-1-6 0,-1-1 0,1 3 0,2 1 0,-1-2 0,-1-2 0,1 3 0,1 0 0,-1-4 0,-3-7 0,3 6 0,-4-14 0,0-5 0,0-6 0</inkml:trace>
  <inkml:trace contextRef="#ctx0" brushRef="#br0" timeOffset="16531">5656 11329 5734,'-1'-7'0,"34"-12"0,-13 8 0,25-9 0,-3 4 0,-12 5 0,11-5 0,-16 6 0,-13 5 0,12-9 0,-16 5 0,5-6 0</inkml:trace>
  <inkml:trace contextRef="#ctx0" brushRef="#br0" timeOffset="17022">5641 10726 5734,'45'-9'0,"0"0"0,-16 3 0,0 1 0,13-3 0,-3 1 0,-7 1 0,-18 3 0,-2 1 0,3 0 0,-3-1 0,2 0 0,-2 0 0,-2 0 0,1-2 0,-2 0 0,2 0 0</inkml:trace>
  <inkml:trace contextRef="#ctx0" brushRef="#br0" timeOffset="17770">7120 10704 5734,'26'-7'0,"0"-1"0,15-4 0,-11 6 0,-2 0 0,-3 0 0,12-2 0,-1 0 0,-14 3 0,15-3 0,-21 3 0,-10 3 0,2-1 0</inkml:trace>
  <inkml:trace contextRef="#ctx0" brushRef="#br0" timeOffset="18275">7008 11246 5734,'21'0'0,"1"0"0,0-1 0,14 1 0,-16-1 0,11 0 0,1-1 0,-6 1 0,6-2 0,-14 0 0,-8-4 0,-5-1 0,1-3 0</inkml:trace>
  <inkml:trace contextRef="#ctx0" brushRef="#br0" timeOffset="18917">7699 10597 5734,'43'-6'0,"1"0"0,-18 3 0,3-1 0,12-1 0,-1-1 0,-4 2-1090,-4 0 1,0 0 1089,-6 1 0,-1 0-352,20-3 352,-22 2 394,15-1-394,-26 3 0,5-4 0,-7 0 0,-2-3 0,-10 1 0</inkml:trace>
  <inkml:trace contextRef="#ctx0" brushRef="#br0" timeOffset="19636">7831 11007 5734,'44'-6'0,"-8"1"0,-8 0 0,-1 0 0,-2 1 0,23-5 0,-14 3 0,-15 2 0,13-2 0,-20 2 0,-3 1 0,-2-3 0,-4-1 0</inkml:trace>
  <inkml:trace contextRef="#ctx0" brushRef="#br0" timeOffset="20605">8667 10361 5734,'27'-5'0,"-1"0"0,6-1 0,-1 1 0,5-1 0,-4 2 0,1-1 0,-7 1 0,-1 0 0,23-3 0,-9 1 0,-26 3 0,-1 1 0,-5 1 0,-1 0 0</inkml:trace>
  <inkml:trace contextRef="#ctx0" brushRef="#br0" timeOffset="21228">8798 10876 5734,'22'-2'0,"4"0"0,1 0 0,9 0 0,0 0 0,-1 0 0,-4-1 0,5 1 0,-13 0 0,-15-4 0,1-1 0</inkml:trace>
  <inkml:trace contextRef="#ctx0" brushRef="#br0" timeOffset="21872">7958 10363 5734,'27'-2'0,"-1"1"0,16-2 0,-12 0 0,0 0 0,9-2 0,-7 1 0,-2 0 0,0-2 0,-9 1 0,-10 0 0,-1 0 0</inkml:trace>
  <inkml:trace contextRef="#ctx0" brushRef="#br0" timeOffset="22739">8427 10698 5734,'1'16'0,"4"25"0,0-3 0,1 0 0,-2-11 0,0 0-673,2 9 1,-1-5 672,-2-18 427,0-1-427,1 9 222,-1-8-222,2 10 0,-2-14 0,2-3 0,1-7 0,1-6 0</inkml:trace>
  <inkml:trace contextRef="#ctx0" brushRef="#br0" timeOffset="23290">8158 10889 5734,'38'-4'0,"0"0"0,1-1 0,3 1 0,10-2 0,-10 2 0,-3-1-1047,3 1 0,-5-1 1047,-20 3 0,-1 1 646,8-3-646,-5 2 341,4-1-341,-9 1 0,-1 0 0,-2 0 0,0-1 0,-1 0 0</inkml:trace>
  <inkml:trace contextRef="#ctx0" brushRef="#br0" timeOffset="27001">4318 11007 5734,'0'-8'0,"-2"0"0,2 7 0,4 18 0,-1-4 0,4 13 0,-3-14 0,10 24 0,-6-17 0,6 16 0,-5-14 0,-3-9 0,2 7 0,0-3 0,-4-6 0,4 6 0,2-14 0,-1-5 0,3-4 0,-4-3 0</inkml:trace>
  <inkml:trace contextRef="#ctx0" brushRef="#br0" timeOffset="27699">4259 11210 5734,'-25'6'0,"2"1"0,-2 2 0,11-3 0,-16 6 0,19-8 0,-3 1 0,12-5 0,37-15 0,17-5 0,-13 3 0,-4 3 0,8-3 0,-4 1 0,-6 4 0,-4 1 0,12-5-356,-14 6 0,-4 2 356,-11 3 0,17-6 0,-15 5 0,13-4 0,-16 6 0,-1 0 0,-1 0 178,-1-1 0,2-3 0,0 0 0</inkml:trace>
  <inkml:trace contextRef="#ctx0" brushRef="#br0" timeOffset="31976">1201 9748 5734,'-29'9'0,"12"-4"0,-9 5 0,-10 12 0,19-10 0,-3 2 0,-1 2 0,5 1 0,-4 7 0,0 2 0,-1 0 0,2-1 0,1 1 0,0 12 0,6-13-290,-2 10 290,11-23 0,-1 7 0,2 2 0,3 12 0,0-11 0,12 10 0,-4-19 290,7 6-290,-4-10 0,14 1 0,-6-4 0,8 1 0,-9-5 0,4-1 0,13-3 0,4-1 0,-10-3 0,0-1 0,10 2 0,-3-1-385,-2-9 385,-25 8 0,13-11 0,-11 8 0,11-9 0,-3-3 0,-8 9 0,12-14 0,1-16 0,-10 19-425,7-18 425,-15 30 0,-2 1 0,13-33 0,-11 23 0,4-15 0,-2 0 0,-6 14 0,4-25 0,-6 15 368,0 6-368,0-4 0,-2 11 0,0 5 442,0 0-442,-1 5 0,-15 26 0,8-10 0,-11 21 0,14-16 0,-11 34 0,10-24 0,-2 5 0,1 3 0,6 13 0,-1-12 0,5-2 0,2 1 0,10 13 0,-2-6-481,4-2 481,-10-23 0,0-1 0,7 5 0,3-13 0,6 1 0,7-21 0,-9 3 0,3-5 0,-5 2 0,-4 4 0,5-4 0,-7 6 0,15-15 0,-13 14 481,10-9-481,-16 14 0,7 1 0,-2 3 0,15 5 0,-15 2 0,7 3 0,-11-3 0,-9 0 0,-11 12 0,-2-6 0,-5 9 0,9-9 0,-16 33 0,14-23-401,-10 24 401,17-32 0,1 12 0,2-10 0,10 7 0,1-16 0,19-12 0,-15 0 0,8-9 0,-7-15 0,-8 13 0,4-23 0,-10 13 401,0 4-401,-1-2 0,0 14 0,-2 9 0,-1 16 0,-1-1 0,1 11 0,2-11 0,2-1 0,8 21 0,-4-15 0,7 15 0,11-9 0,-10-12 0,17 8 0,-18-18 0,22-11 0,-17 2-250,14-9 250,-19 6 0,5-11 0,-1-1 0,-1-1 0,2-4 0,-3 1 0,-7 7 0,0-24 0,-7 23 0,0-14 0,-4 22 0,-1 1 0,-13-7 0,7 10 0,-14-3 0,1 22 0,9-3 0,-4 8 0,16-5 0,7 15 0,0-11 0,6 12 0,-1-15 0,10 11 0,-5-7 250,7 6-250,6 8 0,-14-15 0,12 12 0,-12-8 0,-6-8 0,4 8 0,-10-10 0,-2 1 0,5-7 0,10-24 0,-3 8 0,11-23 0,-6-5 0,-5 15-485,2-16 485,-9 28 0,-1-13 0,-2 10 0,-4-7 0,-15 19 0,6 4 0,-9 6 485,9 1-485,-1 11 0,4-3 0,15 21 0,7-15 0,9 8 0,-1-8 0,-9-8 0,5 4 0,-1 0 0,5 6 0,-5-5 0,1 3 0,-12-12 0,-3 14 0,-6-6 0,-2 6 0,-12-3 0,0-6 0,-3 1 0,0-7 0,10-7 0,2-6 0,4-2 0</inkml:trace>
  <inkml:trace contextRef="#ctx0" brushRef="#br0" timeOffset="32485">2622 9729 5734,'0'11'0,"2"-1"0,2 24 0,5 12 0,-1-1-1280,1 3 1280,-6-26 0,2 1 0,1 18 0,0-15-108,1 13 108,-4-21 0,1-1 0,3 19 0,-1-14 0,1 15 0,-1-38 233,-1-2 0,-1-16 0,-1 5 0</inkml:trace>
  <inkml:trace contextRef="#ctx0" brushRef="#br0" timeOffset="32974">2465 9983 5734,'34'-17'0,"-3"3"0,2 1 0,-3 2 0,0 0 0,5-1 0,0 0 0,-4 3 0,-2 0 0,11-4 0,-3 1 0,-15 5 0,-11 3 0,-1 1 0,0 1 0</inkml:trace>
  <inkml:trace contextRef="#ctx0" brushRef="#br0" timeOffset="35405">1231 10843 5734,'-3'-8'0,"-1"2"0,-12 7 0,5 5 0,-7 5 0,-6 24 0,13-17 0,-3 18 0,3 1 0,7-12-275,1 3 1,1-3 274,8-9 0,2-1 0,19 13 0,-10-13 0,21 11 0,-13-21 0,0-3 0,4 2 0,19-5 0,-20-19 0,7-11 0,-4 3 0,-3-4 0,-17 15 0,-3 3 0,1-15 0,-2-1 0,-2 4-74,1-3 0,-2 2 74,-5 8 0,-4-29 0,3 24 0,-2-21 0,-1 13 0,2 17 0,-3-16 0,4 22 0,-1-2 0,0 2 0,-4 10 0,2 1 697,-3 10-697,0 11 0,3-6-227,-3 12 227,5-11 0,1 10 0,2 0 0,-1 1 0,0-2 0,3 2 0,6-4 0,1-3 0,2 1 0,19 7 0,4-5 0,-10-16-324,5 0 0,-1-3 324,-11-11 0,11-6 0,-6 2 0,7-6 0,-9 4 0,17-15 0,-17 12 0,17-13 0,-26 18 213,15-9-213,-15 10 0,16-4 0,-16 12 662,9 4-662,-10 0 0,3 2 0,-12-6 0,-11 1 0,-5-2 0,-8 3 0,-6 10 0,3 6 0,1 1 0,10 5 0,3 2 0,5-7-234,-6 23 234,13-31 0,14 8 0,-4-12 0,11 3 0,2-22 0,-9 3 0,16-17 0,-14 5 0,-2-1 0,-1-1 0,-2 0 0,1-9 0,-10 24 234,2-5-234,-4 29 0,4-10 0,-3 21 0,8-2 0,-3-15 0,11 9 0,13-32 0,-10 8 0,12-27 0,-23 16 0,7-27 0,-11 22 0,5-14 0,-8 17 0,-2-3 0,-4 11 0,-1 1 0,-2 16 0,6 32 0,1-21 0,4 25 0,11-2 0,-8-21 0,9 24 0,-9-17 0,-4-6 0,0 2 0,-10-1 0,3-10 0,-4 8 0,17-28 0,9-16 0,1-7 0,0-3 0,-6 11 0,-1 1 0,3-7 0,-1 1 0,-5 2-214,-3 8 214,1-5 0,-5 9 0,-18-13 0,1 18 0,-12-8 0,3 23 0,-6 17 0,12 4 0,12 0 0,8 1 107,10-2 0,6 0-107,5 5 0,3-2 0,-7-9 0,0-3-331,11 11 331,-20-18 0,10 10 0,-11-7 0,-8 23 0,-6-24 0,-13 11 0,-10-9 0,13-7 0,-14 6 0,19-9 0,-10 0 0,4-5 331,-3 0-331,9-6 0,6-2 0,1-1 0</inkml:trace>
  <inkml:trace contextRef="#ctx0" brushRef="#br0" timeOffset="36054">2516 10915 5734,'35'-7'0,"-14"4"0,12-3 0,-19 4 0,0-1 0,10-1 0,-4-1 0,7 0 0,-11 2 0,-1 0 0,-3 1 0,1 0 0,-2-1 0,-1-2 0,-4-1 0,-2-5 0,-2-1 0</inkml:trace>
  <inkml:trace contextRef="#ctx0" brushRef="#br0" timeOffset="46617">10010 10982 5734,'4'7'0,"4"3"0,-3-3 0,4 2 0,5 5 0,-5-5 0,7 6 0,-3-6 0,-3-1 0,2 0 0,1 2 0,-2-2 0,2 2 0,-2-1 0,2 1 0,-2-2 0,2 1 0,-6-5 0,3 2 0,1 0 0,4 3 0,-2-2 0,3 2 0,-7-3 0,2 1 0,-7-1 0,-35 20 0,17-13 0,-26 14 0,24-15 0,-7 6 0,3-2 0,-1 2 0,6-5 0,4-3 0,-2 3 0,1 0 0,4-2 0,-2 0 0,1-1 0,3-4 0,-2 3 0,2-3 0,1-1 0,0 1 0,4-8 0,1 0 0,5-7 0</inkml:trace>
  <inkml:trace contextRef="#ctx0" brushRef="#br0" timeOffset="107635">6689 9685 5734,'-7'5'0,"4"1"0,2 1 0,3 1 0,0 1 0,0 4 0,0-2 0,2 5 0,-1-6 0,0 3 0,1 5 0,-2-5 0,3 5 0,-2-3 0,-1-4 0,3 8 0,-3-8 0,1 4 0,0 0 0,0-3 0,0 5 0,2 7 0,-2-8 0,4 17 0,-3-18 0,3 20 0,-3-16 0,1 5 0,0 7 0,-2-16 0,2 13 0,-2-14 0,-1-4 0,2 13 0,-2-11 0,2 6 0,0 4 0,-2-9 0,5 22 0,-1-4 0,-1-5 0,1 2 0,-5-19 0,1 4 0,1 6 0,0-4 0,0 2 0,-2-8 0,1 6 0,0-3 0,2 7 0,-3-7 0,3 8 0,-2-9 0,1 7 0,0 7 0,0-10 0,0 10 0,-1-7 0,0-5 0,1 5 0,0 0 0,-1-4 0,1 3 0,-2 0 0,1-4 0,-1 3 0,1 2 0,-1-5 0,1 5 0,0 0 0,0-5 0,1 16 0,1 3 0,-1-2 0,1-2 0,-3-15 0,2 8 0,-1 2 0,2 4 0,0 7 0,-2-17 0,1 10 0,0-3 0,-1-9 0,1 6 0,-2-12 0,1 9 0,0-6 0,1 8 0,0-2 0,-1-3 0,0 4 0,2 14 0,0-7 0,-2-1 0,1-1 0,0-1 0,1 8 0,-2-10 0,2 12 0,-2-10 0,2 14 0,-3-25 0,2 12 0,1 16 0,-2-20 0,1 19 0,0-14 0,-2-9 0,2 12 0,-1 2 0,-1-14 0,1 11 0,1 2 0,-1 5 0,2 1 0,-1 1 0,-1-22 0,-1 5 0,2 6 0,-1-8 0,0 8 0,1 3 0,-1-11 0,0 10 0,0-10 0,0-3 0,1 16 0,-2-14 0,2 18 0,-1-18 0,0 12 0,1-3 0,-1-6 0,1 4 0,0 5 0,-2-12 0,3 16 0,-2-20 0,-1 2 0,1 1 0,-2-4 0,3 14 0,-1-13 0,0 8 0,0-5 0,0 0 0,0 1 0,0-2 0,-1-5 0,1 0 0,-1 0 0,2 8 0,-2-7 0,2 12 0,-1-11 0,0 5 0,0-5 0,-1 0 0,1 0 0,-1 4 0,1-4 0,0 3 0,-1-5 0,0 0 0,0 1 0,1-1 0,-1 0 0,1 0 0,-1 0 0,0-1 0,1 1 0,2-6 0,9-6 0,-1-5 0,6-4 0</inkml:trace>
  <inkml:trace contextRef="#ctx0" brushRef="#br0" timeOffset="110274">6696 9722 5734,'-6'-1'0,"2"-1"0,1-5 0,-1-1 0,-1-2 0,1 2 0,-5-10 0,5 9 0,-3-6 0,1 3 0,1 4 0,-2-8 0,0 3 0,1-1 0,1 2 0,-1 0 0,0-2 0,0 1 0,-4-6 0,6 8 0,-6-8 0,6 9 0,-3-5 0,2 6 0,0-3 0,1 2 0,0 2 0,-2-4 0,3 5 0,-6-12 0,5 9 0,-6-10 0,4 6 0,-1-2 0,-2-4 0,5 9 0,-6-12 0,5 13 0,-2-5 0,4 7 0,-4-7 0,3 5 0,-2-6 0,-1 0 0,3 6 0,-3-10 0,3 11 0,-1-4 0,-1-6 0,1 7 0,-4-15 0,5 16 0,-1-5 0,-4-9 0,5 11 0,-5-13 0,4 13 0,1 3 0,-1-2 0,1 5 0,1 1 0,-1 0 0,0 1 0,1-2 0,2 4 0,0 0 0</inkml:trace>
  <inkml:trace contextRef="#ctx0" brushRef="#br0" timeOffset="118204">12127 8830 5734,'0'-10'0</inkml:trace>
  <inkml:trace contextRef="#ctx0" brushRef="#br0" timeOffset="124278">12098 8657 5734,'4'-7'0,"1"1"0,0-2 0,2-4 0,-1 2 0,3-3 0,-4 4 0,2-3 0,-2 2 0,1-1 0,-1 3 0,-2 1 0,1 0 0,0 0 0,-1-1 0,0 1 0,0-1 0,-1-1 0,0 0 0,0-2 0,3-25 0,-3 19 0,3-19 0,-4 27 0,0 0 0,1 2 0,0 6 0,-2 4 0,0 7 0,-4 21 0,0-6 0,-3 22 0,3-17 0,0-3 0,2-11 0,-2 20 0,2-10 0,-1 11 0,2-19 0,0-1 0,0-4 0,1 6 0,0-2 0,-1-4 0,1 3 0,1 5 0,0-6 0,1 13 0,0-14 0,0 4 0,0-7 0,2 19 0,-2-16 0,2 17 0,-2-21 0,4 20 0,-3-15 0,4 16 0,-3-10 0,3 16 0,-1-11 0,1 9 0,-4-25 0,-1 2 0,1-1 0,-1 0 0,3 12 0,-1 1 0,0 2 0,1 7 0,0-3 0,-1-3 0,-2-10 0,0 8 0,1 2 0,0-3 0,1 22 0,0 2 0,-2-23 0,1 23 0,0-13 0,-1 5 0,0-1-641,0-2 641,-1-18 0,0 13 0,1 1 0,-1-2 0,1 2 0,-1-1 0,0-2 0,1 10 0,0 2 0,0 4-288,0-4 1,-1-3 287,1-17 0,-2 1 0,1-1 0,0 10 0,1 10 0,0 2 356,1-2-356,-2-14 0,1-1 0,-1 0 0,1 9 0,0-8 0,-1 0 0,0 8 0,0-15 0,0 15 0,0-15 0,0 11 0,0 0 0,0-5 0,1 16 0,-1-1 0,0-18-425,0 22 425,0-30 0,-1 0 0,0 22 0,0-17 0,1 16 570,0-15-570,-1 13 0,1-10 0,0 7 0,0-13 0,-1-4 250,0 4-250,0-6 465,0 0-465,0 15 0,0-12 0,0 12 0,0 4 0,0-14 0,1 16 0,-2-12 0,1-5 0,0 11 0,-1 2 0,1-4 0,-1 0 0,0-13 0,1 5 0,0-4 0,-1 8 0,1 8 0,0-13 0,0 24 0,-1-4 0,1-8 0,0 4 0,0-23 0,0 12 0,0-7 0,1 9 0,-1-2 0,1-6 0,-1 4 0,1-3 0,-1-5 0,1 2 0,0-6 0,0 0 0,6-3 0,6-4 0,7-4 0,2-2 0,19-3 0,-21 3-220,16-2 220,-22 4-15,29-5 15,-13 2 0,-5 2 0,2 0 0,8-2 0,-8 2 0,4 0 0,-2 0 0,11 0 0,-9 0 220,3 0-220,-12 2 0,26-5 0,-18 3-529,16-2 529,-30 4 0,0 0 0,-1 0 0,0 0 0,18-2 0,-14 2 0,13-2 0,-17 3 0,-2 0 0,30-2 0,-22 1 0,4 0 0,2 0 0,22-1 0,-17 1 0,15-1 0,-26 3 544,1-1-544,4 1 0,-1-1 0,16 0 0,-17 0 0,12-1 0,-15 1 0,23-1 0,-15 0 0,14 0 0,-18 1 0,15 0 0,-5 1 0,8-1 0,1 1 0,-20 0 0,14 1 0,-24-1 0,18 1 0,-8-1 0,14 2 0,-5-2 0,-7 0 0,16 0 0,-18-2 0,10 1 0,-11-1 0,4 1 0,1-1 0,2 0 0,20-1 0,-18 2 0,-6 0 0,1 1 0,14-1 0,-15 0 0,0 1 0,12 0 0,-18-1 0,12 1 0,0-1 0,-10-1 0,4 1 0,1 0 0,4 0 0,-5-1 0,15 0 0,-14 1 0,0 0 0,10-1-415,-9 1 0,-3 0 415,-7 0 0,0 1 0,24-3 0,-19 2 0,18-1 0,-25 1 0,-1 0 0,11-1 0,2 1 0,-4-1 0,14 0 0,-1-1 0,-16 2 0,23-2 0,-25 2 0,8-1 0,0 0 0,-3 1 0,22-2 0,-30 2 0,5 0 0,22-1 0,-16 1 0,14-1-236,-26 2 236,0-1 0,33 0 0,-24 0 352,24-1-352,-31 2 0,19-1 0,-15 1 0,20-1 0,-25 0 0,24 1 0,-15-1 0,13 0 0,-10 1 245,-8-1-245,2 0 469,-7 1-469,-3-1 0,-4-4 0,-13-8 0,-12-4 0,-4-1 0,-3-3 0,3 4 0,-2 0 0,2 2 0,2 0 0,-1 1-372,-18-15 372,28 22 0,-8-6 0,6 5 0,-9-6 0,12 7 0,-1-1 0,10 8 372,6 3-372,7 7 0,22 6 0,4 2 0,-7-3 0,4 2 0,1-2 0,-6-3 0,-11-4 0,25 9 0,-27-10 0,15 7 0,-21-9 0,-2 8 0,-10-2 0,-4 2 0,-3-1 0,-13 17 0,9-15 0,-10 17 0,14-19 0,-10 16 0,7-11 0,-5 11 0,3-5 0,6-10 0,-6 13 0,4-9 0,0 0 0,1-1 0,0 1 0,4-14 0,-1-2 0,3-13 0,1-4 0</inkml:trace>
  <inkml:trace contextRef="#ctx0" brushRef="#br0" timeOffset="125151">15544 12211 5734,'31'30'0,"-7"-7"0,4 4 0,1 1 0,-2-1 0,2 0 0,-1 1 0,0-1-876,4 5 0,-1-2 1,0 1 875,3 2 0,0 1 0,-5-4 0,-7-6 0,-3-4 0,8 10 0,4 6 791,-20-25-791,0 2 425,0-1-425,0-2 0,-4-4 0,-1-6 1411,-2-15-1411,-1 3 0,-3-10 0,-1 10 0,0 0 0,-2-26 0,1 16 0,-1-19 0</inkml:trace>
  <inkml:trace contextRef="#ctx0" brushRef="#br0" timeOffset="125699">16004 12229 5734,'-6'-11'0,"-2"7"0,3 8 0,-18 35 0,10-19-838,-12 22 838,13-25 0,-7 8 0,-1 3 0,-1 0 101,-5 7 1,-1 2-102,10-14 0,2-2 0,-13 18-593,3-5 593,17-23 0,0-1 0,-11 17 0,9-14 595,-8 13-595,13-19 0,-4-12 0,4 2 0,-3-9 0</inkml:trace>
  <inkml:trace contextRef="#ctx0" brushRef="#br0" timeOffset="127282">11679 9500 5734,'6'9'0,"-1"0"0,1-2 0,14 20 0,-9-13 0,11 14 0,6 7 0,-15-18 0,14 16 0,-9-12 0,-8-11 0,10 13 0,-14-17 0,3 5 0,-4-5 0,1 0 0,-1 0 0,2-6 0,6-15 0,-5 3 0,7-15 0,5-4 0,-8 10 0,8-9 0,-14 19 0,7-9 0,-6 7 0,5-6 0,-5 7 0,-2 4 0,1-3 0,-2 4 0,-2 3 0,-1 1 0</inkml:trace>
  <inkml:trace contextRef="#ctx0" brushRef="#br0" timeOffset="128453">11904 9915 5734,'-3'-13'0,"-1"0"0,-1-3 0,0 4 0,0 2 0,1 3 0,0 0 0,0 1 0,2 6 0,-1 3 0,6 21 0,-2-10 0,1 12 0,-1-15 0,2 14 0,-1 5 0,2 15 0,-2-15 0,1-1 0,-1 4 0,0-23 0,-2 2 0,2 0 0,-1 6 0,1-6 0,0 3 0,-1-6 0,0 1 0,0-2 0,-7-5 0,2-4 0,-7-7 0,3-2 0</inkml:trace>
  <inkml:trace contextRef="#ctx0" brushRef="#br0" timeOffset="130134">12097 8450 5734,'-8'19'0,"3"-9"0,-4 11 0,1-6 0,1 1 0,-1-1 0,2-3 0,2-4 0,0-1 0,3-7 0,6-14 0,-2 2 0,5-8 0,-5 12 0,6-13 0,-3 10 0,3-10 0,0 5 0,-4 5 0,4-7 0,-4 7 0,0 1 0,1 0 0,0-3 0,-2 4 0,2-2 0,-2 3 0,-1 1 0,1 0 0,-1 6 0,11 23 0,-8-9 0,9 16 0,-9-19 0,6 8 0,-4-6 0,3 5 0,-1-4 0,-3-4 0,3 2 0,-2-1 0,-2-2 0,2 2 0,-2-3 0,0 0 0,3 4 0,-2-3 0,3 2 0,-5-3 0,1-1 0,-1 0 0,-4-5 0,1 1 0,-4-4 0</inkml:trace>
  <inkml:trace contextRef="#ctx0" brushRef="#br0" timeOffset="145266">13034 9599 5734,'0'-9'0,"-2"-8"0,1 6 0,-2-5 0,0 16 0,0 11 0,1 3 0,0 13 0,0 2 0,1-5 0,0 11 0,0 1 0,1 7 0,2-1 0,1 2 0,-2-24 0,3 20 0,-2-23 0,1 9 0,-2-10 0,0-6 0,0 5 0,-1-13 0,0-3 0,1-8 0,1-2 0,1 3 0,2-2 0,-1 2 0,1 0 0</inkml:trace>
  <inkml:trace contextRef="#ctx0" brushRef="#br0" timeOffset="145922">12730 9767 5734,'4'6'0,"21"2"0,-3-4 0,12 0-689,-11-4 689,-4 0 0,14-2 0,2 0 0,-3 0 0,2 0 0,7-2 0,-8 1 0,-8 0 112,2-1 0,1 0-112,2-1 114,5-2-114,-1 1 0,-4 0 0,-19 4 87,-1-1 1,-5-4 0,-2-1 0</inkml:trace>
  <inkml:trace contextRef="#ctx0" brushRef="#br0" timeOffset="146709">13549 8820 5734,'6'-5'0,"-1"4"0,1 5 0,3 18 0,1 12 0,0-2 0,0 9 0,-5-23 0,2 9 0,0 0 0,0-4-546,6 21 546,-9-30 133,6 16-133,-5-13 0,4 10 0,-6-16 0,0-21 0,-1 5 0,0-16 0</inkml:trace>
  <inkml:trace contextRef="#ctx0" brushRef="#br0" timeOffset="147149">13475 9047 5734,'18'-6'0,"0"0"0,13-5 0,-2 1 0,1-1 0,11-3-142,-12 4 0,-3 1 142,-13 5 70,15-6-70,-13 4 0,10-4 0,-14 5 0,-2 2 0,-3 0 0,-1 2 0</inkml:trace>
  <inkml:trace contextRef="#ctx0" brushRef="#br0" timeOffset="147916">13931 10046 5734,'6'4'0,"0"6"0,2 22 0,3 14 0,-2-4 0,-3-15 0,-1 1-326,3 11 0,2 6 0,-3-9 326,0-1 0,-5-18 0,6 20 0,-6-21 315,3 11-315,-2-13 162,-1-3-162,2-7 0,-3-7 0,1-8 0,-1 1 0,-1-1 0</inkml:trace>
  <inkml:trace contextRef="#ctx0" brushRef="#br0" timeOffset="148350">13789 10385 5734,'13'-6'0,"6"-2"0,-5 3 0,11-2 0,1-1 0,0 0 0,-2 1 0,3-1 0,9-1 0,-3 0 0,-1 0 0,0 0 0,-2 1 0,-13 3 0,5-1 0,3-2 0,-5 0 0,-5-2 0,-10 0 0</inkml:trace>
  <inkml:trace contextRef="#ctx0" brushRef="#br0" timeOffset="149233">14458 8774 5734,'1'20'0,"0"-6"0,1 7 0,-1-7 0,1 0 0,1 12 0,1 2 0,1 5 0,1 10 0,1 0 0,-2-15 0,3 14 0,-3-22 0,-2-16 0,3 6 0</inkml:trace>
  <inkml:trace contextRef="#ctx0" brushRef="#br0" timeOffset="149518">14244 9065 5734,'25'-12'0,"0"1"0,19-9 0,-3 2 0,-18 9 0,15-7 0,-6 1 0,-16 8 0,15-6 0,-20 9 0</inkml:trace>
  <inkml:trace contextRef="#ctx0" brushRef="#br0" timeOffset="150091">14223 9711 5734,'14'0'0,"16"-2"0,4-2 0,-2-1-727,2 1 1,-3 0 726,-14 1 460,-4 0-460,4-1 239,-3 1-239,0-3 0,-3-3 0,-4 1 0,1-3 0</inkml:trace>
  <inkml:trace contextRef="#ctx0" brushRef="#br0" timeOffset="150996">15342 8332 5734,'48'2'0,"-6"-1"0,-6-2 0,-13 1-722,14-1 722,-18 0 47,9 0 0,1 1-47,-4-1 76,3 0 1,-2-1-77,-13 1 0,-1 1 0,0 2 0</inkml:trace>
  <inkml:trace contextRef="#ctx0" brushRef="#br0" timeOffset="151983">15967 9334 5734,'19'-2'0,"-4"1"0,4-1 0,-4 0 0,14 0 0,2-1 0,0 0-653,2 0 0,-1 0 653,-10 1 0,-2 0 310,25-2-310,-19 1 0,23-2 0,-30 2 0,1 1 0,-6-1 0,-1 0 0</inkml:trace>
  <inkml:trace contextRef="#ctx0" brushRef="#br0" timeOffset="152802">15476 10303 5734,'13'2'0,"35"3"0,-18-3 0,1 0 0,0-1 0,-6 0 0,0 1 0,-1-4 0,-10-2 0,2-2 0,-6-5 0,-4 2 0,2-3 0</inkml:trace>
  <inkml:trace contextRef="#ctx0" brushRef="#br0" timeOffset="153536">16539 8478 5734,'8'6'0,"19"-1"0,-5-4-794,13 0 794,-14-1 0,1-1 0,10 0 0,2-1 0,1 1 0,-2 0 0,0-1 0,-3 0 258,19-1-258,-17 0 32,10-1 1,-34 3 0,-3 0 0</inkml:trace>
  <inkml:trace contextRef="#ctx0" brushRef="#br0" timeOffset="154545">14797 11267 5734,'15'0'0,"24"-2"0,-16 0-936,19-2 936,-23 3 0,2-1 0,5 0 0,1 0 0,0 1 151,5-1 0,1 0-151,-6 0 155,3 0-155,-7-10 0,-16 1 0,-1-8 0</inkml:trace>
  <inkml:trace contextRef="#ctx0" brushRef="#br0" timeOffset="155317">13349 11334 5734,'10'4'0,"5"-2"0,1-1 0,10-1 0,1 0 0,0 0 0,-2-1 0,2 0 0,-1 0 0,-2-1 0,1 1 0,21-2 0,-29 2 0,4-1 0,-2 1 0,1-2 0,-10 0 0,0-4 0,-2-1 0</inkml:trace>
  <inkml:trace contextRef="#ctx0" brushRef="#br0" timeOffset="156262">15428 9132 5734,'32'-3'0,"-1"0"0,-5-1 0,7 1 0,-1 1 0,-19 0 0,15-1 0,-13 1 0,13-2 0,-16 3 0,0-3 0,-4 0 0,-1-1 0</inkml:trace>
  <inkml:trace contextRef="#ctx0" brushRef="#br0" timeOffset="157317">16864 10114 5734,'22'-3'0,"-1"0"0,1 1 0,11 0 0,2-1 0,2 0 0,-1 0 0,-1 0 0,-1 0 0,-4-1 0,-9 3 0,-16 1 0</inkml:trace>
  <inkml:trace contextRef="#ctx0" brushRef="#br0" timeOffset="157870">16432 10859 5734,'17'1'0,"-3"1"0,25 1 0,-17-1 0,18 1 0,1-1 0,-1 0 0,-5-1 0,12 1 0,2-1 0,0-3 0,-11 0 0,7-6 0,-34 1 0,1-4 0</inkml:trace>
  <inkml:trace contextRef="#ctx0" brushRef="#br0" timeOffset="164034">12309 8770 5734,'-3'-8'0,"-1"-1"0,3 1 0,-1-1 0,1 0 0,0 1 0,-3 5 0,-2 2 0</inkml:trace>
  <inkml:trace contextRef="#ctx0" brushRef="#br0" timeOffset="165697">12303 8768 5734,'33'-5'0,"-1"0"0,4-2 0,2 1 0,1 0-820,-3 0 1,9-1 0,2 0 0,-10 1-373,-9 3 0,-1-1 1192,8-1 0,7 0 0,0-1 0,-8 1 228,11 0-228,-10 0 0,-2 1 0,5 0 0,5-2 0,2 1 0,-20 2 0,1-1 0,9 0 0,4-1 0,-4 0 0,12-2-101,-2 1 1,8-1 0,-6 1 100,-15 1 0,1 0 0,8 0 0,5-1 0,-7 1 0,5-1 0,-14 2 0,2 0 0,1 0 0,2 0 0,5-1 0,3-1 0,-8 2 0,1 0 0,-2-1 0,1 1 0,3-1 0,5-2 0,8 0 0,1-1 0,-9 1 99,-6 2 1,-1-1-100,3 0 0,5-1 0,2-1 0,-3 1 0,5 0 0,-3 1 0,-3 0-100,3-1 1,-1 0 99,0 1 0,2-1 0,-7 1 0,6 0 0,-1-1 0,9 0 0,-5 0 0,-13 2 0,0 1 0,10-3 0,6 0 0,0 0 0,-6 2 0,0 0 0,-5 0 0,-8 1 0,2 0 0,11-1 0,8 0 0,1-1 0,-9 1 0,-7 1 0,-2 0 0,1 0 0,7 0 0,-1-1 0,-6 1 0,-5 1 0,0-1 0,10 0 0,9-2 0,-1 1 0,-9 0 0,-12 3 0,1-1 0,14-2 0,11 0 0,-1-1 0,-12 2 0,3-1 0,-11 1 0,6 0 0,-7 0 0,4-1 0,-1 1 0,7-1 0,-1 0 0,5 0 0,1 0 0,-7 1 0,4-1 0,1 1 0,-6 0 0,7-1 0,-3 1 0,-7 1 0,3-1 0,-1 1 0,-4-1 0,0 0 0,-1 0 0,14-1 0,0 1 0,-12 0 0,0 0 0,-3 1 0,-3-1 0,-3 2 0,15-2 0,0 0 0,0 1 0</inkml:trace>
  <inkml:trace contextRef="#ctx0" brushRef="#br0" timeOffset="167003">12765 9402 5734,'43'-6'0,"-1"0"0,0 0 0,4 0 0,-5 1-1454,-5 0 0,-2 0 1454,2 1 0,2-1 0,-3 0 0,-6 1 0,2 0 0,6-1 0,6-1 0,6-2-424,-7 1 1,6-1 0,3 0 0,1-1 0,-2 1 0,-4 0 423,1 1 0,-3 0 0,-1 0 0,5-1 0,-8 1 0,3 0 0,1 0 0,2-1 0,-2 0 0,-1 1 0,-5 1-72,9-2 0,-4 1 0,-2 0 1,-2 1 71,-1-1 0,-3 2 0,3-2 0,8 0 0,5-1 0,-1 0 0,-9 1 0,-8 2 0,0 0 0,4 0 0,8-1 0,4-1 0,-1 1 0,-6 1 0,2 0 0,-4 0 0,4 0 0,-1 0 0,5 0 0,2-1 0,-1 0 0,-4 2 0,-3 0 0,-1 0 0,-2 1 0,-3 0 0,0 0 0,-3 0 0,3 0 0,9-1 0,5 0 0,-1 0 0,-4 0 0,-9 1 0,-3 0 0,3-1 0,5 0 0,5 0 0,-1 0 0,-6 0 0,4-1 0,-3 1 0,-5 0 0,2 0 0,-3 0 0,-1 0 0,-1 0 0,1 0 0,-1 0 0,-3 1 0,-3 0 0,0 0 1767,-3 0-1767,-3 1 0,-2 0 0,-1 0 0</inkml:trace>
  <inkml:trace contextRef="#ctx0" brushRef="#br0" timeOffset="168149">12269 10058 5734,'22'-6'0,"0"1"0,9-1 0,8-2 0,-4 1 0,-8 1 0,0 1-274,10-2 0,5-2 0,3 0 274,-2 2 0,4-1 0,0 0 0,-6 1-1639,8-1 1,1 0 1542,-16 2 1,4 0-1,3-1 1,1 0 0,2 0 95,-4 1 0,2-1 0,3 0 0,0 0 0,0 1 0,0-1 0,0 0-166,-2 1 1,0 0-1,0 0 1,1 0-1,-1 0 1,2 0 0,0 0 165,-2 0 0,2-1 0,0 1 0,0-1 0,1 0 0,-1 1 0,1-1 0,0 1 0,0 0 0,1 0 0,0 0 0,1 1 0,-1-1 0,-1 1 0,-1-1 0,-1 1 0,5-1 0,-1 0 0,-1 1 0,-1-1 0,1 1 0,0-1 0,2 0 0,1 0 0,-1 0 0,1 1 0,-1-1 0,-1 0 0,-4 0 0,0 1 0,-1-1 0,0 1 0,1-1 0,-1 1 0,4-1 0,2-1 0,0 1 0,-2-1 0,-2 1 0,-5 1 0,5-1 0,-6 1 0,7-2 0,-3 2 0,6-2 0,5 0 0,2-1 0,-3 1 0,-3 0 0,-9 2 0,3-1 0,-7 1 0,3-1 0,-1 1 0,4-1 0,1 0 0,-2 0 0,-7 1 0,3 0 0,-2 0 0,8-1 0,2-1 0,-3 1 0,2-1 0,-7 1 0,4-1 0,0 0 0,-4 1 0,4-1 0,0 1 0,3-2 0,3-1 0,-9 3 0,-9 0 0,-4 2 0,3-1 0,13-1 0,-1 1 0,2-2 0,-2 2 0,-2-1 121,-18 2 1,-4-1 0,-2-2 0</inkml:trace>
  <inkml:trace contextRef="#ctx0" brushRef="#br0" timeOffset="169351">12335 10733 5734,'27'-2'0,"1"0"0,11-1 0,6-1 0,-5 1 0,-11 1 0,0-1-1093,8 0 1,5-1 0,-5 1 678,-12 1 0,2 0 414,7-1 0,8-1 0,1 0 0,-4 0-815,7 0 1,2-2 814,-8 2 0,6 0 0,0-2 0,0 0 0,-3 0 0,-2-1 0,3-1 0,6-1 0,-11 2 0,5 0 0,3-2 0,3 1 0,1-1 0,-1 0 0,-1 1 0,-2-1 0,-3 2 0,3-1 0,-3 0 0,-2 1 0,0-1 0,1 1 0,4-1 0,-4 0 0,5 0 0,1 0 0,2-1 0,-1 0 0,-1 1 0,-3 0 0,-6 2 0,-5 0 0,5 0 0,-8 2 0,7-1 0,-3 0 0,8-1 0,4 0 0,3-1 0,1 1 0,-2-1 0,-4 1 0,-6 1 0,5-1 0,-8 1 0,2 0 0,7-2 0,-6 2 0,6-1 0,6 0 0,2-1 0,2 0 0,-1 0 0,-1 0 0,-4 0 0,-6 2 0,-7 0 0,11-1 0,-10 1 0,5-1 0,-1 1 0,6-1 0,1 0 0,-2 1 0,-7 0 0,12-1 0,-5 1 0,-2 0 0,7 0 0,-9 1 0,8 0 0,3 0 0,-1 0 0,-6 0 0,0 0 0,-5 1 0,6-1 0,-3 1 0,7-1 0,3 0 0,-1 0 0,-5 0 0,-9 1 0,4-1 0,-5 1 0,-2 1 0,1-1 0,-6 0 0,0 1 0,10-1 0,1 0 0,-1 0 249,-1 0 1,-3 1-250,-15 0 313,17 0-313,-15 1 1743,13-2-1743,-22 2 0,-8-4 0,-3 0 0</inkml:trace>
  <inkml:trace contextRef="#ctx0" brushRef="#br0" timeOffset="170520">12258 11363 5734,'12'3'0,"20"-4"0,5-1 0,4-1-1639,1-1 1,1 0 1307,2-2 331,2 0-532,-8 2 1,11-1-1,1 0 1,-5 1 531,-11 0 0,-3 1 0,6-1 0,-1 0 0,6 0 0,4-1 0,0 0 0,-4 1 0,-5 0 50,-1 0 0,-5 0 0,8-1-50,-2 0 0,8-2 0,5-2 0,4 1 0,-1-1 0,-1 0 0,-4 1 0,-6 1-38,2 0 1,-6 0-1,0 1 1,6-2 37,-6 2 0,3-2 0,2 0 0,3 0 0,0-1 0,0 1 0,-2 0 0,-1 1 0,5 0 0,0 0 0,-1 0 0,-2 1 0,-2 0 0,-2 0 0,0 0 0,-5 1 0,1 0 0,4-1 0,2 1 0,5-2 0,2 1 0,-1-1 0,-3 2 0,-6 0 0,3 0 0,-6 1 0,0 1 0,-1-1 0,1 1 0,5-1 0,-6 1 0,5 0 0,3 0 0,3-1 0,-1 1 0,-1 0 0,-2-1 0,5 1 0,-2-1 0,-1 1 0,2-1 0,6 0 0,-12 1 0,5 0 0,3-1 0,2 1 0,0-1 0,1 0 0,-2 0 0,-2 1 0,-3 0 0,-5 0 0,8-1 0,-6 1 0,-2 0 0,0 0 0,3 0 0,0 0 0,3-1 0,1 1 0,-1-1 0,-1 2 0,-3-1 0,7 1 0,-1 1 0,-4 0 0,-2 0 0,-4-1 0,-2 1 0,1 0 0,3 0 0,4 0 0,-2 0 0,-9 1 0,10-1 0,-2 1 0,2-1 0,-14 1 0,1-1 0,4 1 0,3-1 0,-4 1 0,13 0 0,2-1 90,-30 0 0,-7-2 0,-5-1 0</inkml:trace>
  <inkml:trace contextRef="#ctx0" brushRef="#br0" timeOffset="172939">12340 9599 5734,'-17'-10'0,"0"0"0,10 6 0,0-2 0,8-2 0,2 2 0,16-5 0,9-1 0,10-2-820,-2 1 1,5-1 0,2 0 0,-4 1 780,-3 1 1,-3 0 0,2 0 38,2 0 0,2 0 0,-1 0 0,-5 3-434,-4 1 1,-4 3 433,2-2 0,21-4 0,-34 8 0,19-4 0,-13 3 2962,13-2-2962,-17 3 1297,-4 1-1297,0-1 0,-1 1 0,-2-1 0,-2-2 0,-2 0 0</inkml:trace>
  <inkml:trace contextRef="#ctx0" brushRef="#br0" timeOffset="174237">12984 8310 5734,'1'-16'0,"-1"1"0,0 14 0,0 11 0,1 10 0,1 7 0,1 3 0,0 4 0,2 3 0,1 8 0,0-7 0,1 5 0,0 1 0,1 3 0,-3-18 0,0-2-341,1 9 341,0-1 0,0 5 0,2 5 0,-1 0 0,-1-14 0,-1 0-711,3 14 0,-1-4 711,-1-11 0,2 5 0,2 7 0,-2-5 0,-2-12 0,-1 0 0,5 19 0,2 7 0,-2-9 0,-3-9 0,0-1 0,0 0 0,0-2 0,3 12 0,1 0 0,-3-5 0,1-2 0,-1-1 0,-2-12 0,1 7 0,0 1 0,1 2 0,0 3 0,-1 3 0,-1-4 0,0-1 0,2 16-80,-3-16 1,1 1 79,2 11 0,0-5 0,0 2 0,-3-15 0,0 1 0,5 21 0,0-1 698,-5-22 0,-1 1-698,1 5 0,1 3 0,-1-3 0,-1-1 0,0-2-560,1 10 0,0-4 560,-2-8 0,1 8 0,1 2 0,-1-1 0,1-1 0,-1-1-615,0-2 615,-1-7 0,1 7 433,0 0-433,0 7 0,0 1 0,0 4-550,0-1 0,0-5 550,-2-19 251,4 29-251,-4-28 0,3 19 455,1 4-455,-3-15 0,2 19 0,0 1 0,-2-15-645,1 13 645,-1-18 0,2 8 0,-3-16 1109,3 13-1109,-4-23 786,1-1-786,1 7 147,-2-6-147,2 11 206,-2-12 0,-1-8 0,0-9 1</inkml:trace>
  <inkml:trace contextRef="#ctx0" brushRef="#br0" timeOffset="175487">13832 8152 5734,'10'-1'0,"-5"3"0,3 5 0,-5 2 0,6 25 0,-4-13 0,4 20 0,-3-12 0,1 5 0,1 3 0,0 4 0,1-2 0,0 7 0,1-1-733,-2-5 1,0 0 0,-1-6 732,0 2 0,-2-13 0,1 4-888,1 14 0,2 6 0,-1-4 888,-1-7 0,0 0 0,1 7 0,0 3 0,-1-8-3,0-5 3,-1 0 0,1 0 0,2 9-290,1 2 0,1 10 0,-1-8 290,-3-19 0,-1-1 0,1 9 0,2 3 0,-1-1 0,3 6 0,-1-6 0,1 4 301,-1-3 0,0 1-301,0 0 0,1 3 0,2 8 0,0-2 0,-5-13 0,1-3 0,0 3-91,0 1 0,1 3 0,0 0 0,-1-3 91,-1-1 0,0-3 0,0-1 0,1 4 0,1 1 0,0 4 0,1 4 0,0-4 0,-1-3 0,-1-1 660,3 8 0,-2-6-660,-3-9 0,1 8 0,1 1 0,-1 0 0,0-1 0,0 0 1704,-1-1-1704,2 10 0,-3-13 0,0 1 0,3 13-425,-1 2 425,-5-28 0,0 0 567,0-1-567,3 27 0,-3-21 1343,3 20-1343,-3-20 0,1-2 0,-1-1-286,3 23 286,-5-35 0,3 23 0,1 3 0,-3-11 478,2 9 0,0-1-478,-1-14 0,-1-8 0,-6-14 0,-1-12 0,-5-16 0,2 2 0,2 4 0</inkml:trace>
  <inkml:trace contextRef="#ctx0" brushRef="#br0" timeOffset="176662">15001 8227 5734,'2'29'0,"-1"1"0,0-5 0,1 0 0,0 11 0,0 0 0,0-13 0,0 4 0,1 7 0,2 8 0,-1 1 0,0-6-1639,-1-3 1,1 0 1556,0 4 1,1 6 0,-1-1 0,0-10 81,-1 7-180,1-1 0,2 8 0,-2-2 180,0-5 0,0 1 0,1 3 0,-1 3 0,1-1 0,0-7 0,-1-2 0,0-3 0,-1-8 0,0-1 0,2 19 0,0-2-544,-1-9 544,-1-2 0,0-7 0,1 6 0,0 12 0,1 6 0,0-4 632,-1-5 0,1 0-632,0 9 0,0 4 0,0-11 1453,-1-9-1453,1 15 0,1 1 0,0-6 405,-2-3 0,1 2-405,0-3 0,0-3 0,0 3-168,0-2 0,0 0 168,1 4 0,-1-6 0,1 3 0,-2-3 0,1 1 558,1 0 0,-1 6-558,0-4 0,1 8 0,0 2 0,-1-3 0,0-7-693,-1-1 0,0 0 693,0-1 0,1 7 0,1 3 0,-1-2 0,-1-6-441,2 11 1,-2-6 440,-1-9 0,1 0 0,1 10 0,0 2 0,0-4 0,-1-6 0,0-3 0,2 14 0,0-1 0,-3-23 0,4 22 292,-4-23-292,-1-9 0,0-4 0,-2-16 0,-2-12 0</inkml:trace>
  <inkml:trace contextRef="#ctx0" brushRef="#br0" timeOffset="178155">16085 7927 5734,'-1'11'0,"1"27"0,1-15 0,1 20 0,1 4 0,-1-9 0,0 7 0,0-2 0,1-4 0,-1 1-986,0 4 1,-1 4 0,1-10 985,-1 0 0,-1 10 0,0 2 0,0-1 0,0-15 0,0 4 0,1 0-165,-1 0 0,1-1 0,0-1 165,-1 3 0,1 2 0,-1-2 0,1 6 0,0 0 0,-1-9 0,1-6 0,-1-1 0,1 15 0,-1 4 0,1-8 0,-1-2 0,1-3 0,0 2 0,0-1 0,0-2 0,0-1 0,0 2 0,1 6 0,-1-7 0,0-2 0,1 1 0,0-2 0,-1-8 0,1 8 0,0 2 0,0-1 0,0 4 0,1-2 0,-1-11 0,1 24 0,-1-23 1587,1 13-1587,-1-16 0,0-1 1410,0 9-1410,0 12 0,2 12 0,-1-8-1191,-1-15 1,0 0 1190,1 14 0,0 6 0,0-7-588,0-12 1,0-5 587,-1 4 144,1-3 1,-1 1-145,1 4 0,-1-2 0,0-2-255,1 3 0,-1-1 255,-1-12 0,3 20 0,-2-16 1716,1 16-1716,-2-23 0,1-1 1458,1 21-1458,-1-7 0,2 10 0,-2-13 0,0 1 0,0 4 0,2 3 0,-1 2 0,0-2 0,0-1 0,1-1 0,-1-5 0,-1-9 0,3 15 0,-3-11 778,3 12-778,1 7 0,-3-16 279,3 15-279,0 5 0,-3-21-417,4 21 417,-5-29 0,0 2 0,6 29 0,-1-9 0,0 1 0,-2-8 0,0 0-441,3 7 1,-2-5 440,-2-14 0,1 8 0,0 1 0,1 0 0,-2-3 0,1 2 0,3 8 0,-5-17 94,-1-5 1,-7-29 0,-5-20 0</inkml:trace>
  <inkml:trace contextRef="#ctx0" brushRef="#br0" timeOffset="183853">6566 8925 5734,'6'3'0,"0"-4"0,14-12 0,-9 4 0,8-5 0,-11 7 0,16-13 0,3-2 0,-1 1 0,5-4 0,7-5 0,-6 5 0,-1 0 0,3 0 0,0-2 0,-11 10 0,-3 1 0,4-3 0,11-7 0,-20 14 0,-6 6 0,5-5 0,-6 7 0,-2-1 0,-6 5 0,-31 19 0,6-5 0,-1 0 0,2 1 0,0 0 0,-3-1 0,2-1 0,-1-1 0,6-3 0,-3 3 0,10-6 0,2 0 0,-2-1 0,20-14 0,5-5 0,13-6 0,3-2 0,4-3 0,-10 8 0,3 0 0,2-2 0,-2 3 0,-3 0 0,2 1 0,-1 0 0,-4 3 0,-9 5 0,8-4 0,-9 9 0,-1 4 0,8 20 0,-8-7 0,5 25 0,0 3 0,-5-14 0,1 9 0,1 0 0,-1-6 0,-3-9 0,0 2 0,-4-16 0,0 0 0,1 4 0,0 1 0,2-8 0,-1-6 0</inkml:trace>
  <inkml:trace contextRef="#ctx0" brushRef="#br0" timeOffset="184946">7241 8042 5734,'-4'8'0,"5"13"0,2-6 0,7 18 0,1 2 0,-2-10-459,1 4 1,0-1 458,-5-13 0,1-2 221,6 20-221,-6-18 0,3 6 0,-10-30 0,-9-35 0,3 16-526,-4-18 526,6 30 0,0 0 658,-7-26-658,5 21 0,-5-19 0,8 26 0,1 4 0,-1-2 564,2 3-564,8-16 0,2 7 0,7-4 0,2 0 0,12 1 0,-6 8 0,1 3 0,4 4 0,5 15 0,-1 4 0,-6-1-417,0 2 0,0 1 417,-9-1-149,14 25 149,-13-9 0,5 13-601,-17-15 601,-6-6 0,-3 8 0,-2-7 0,-5 4 0,-2-1 0,1-5 0,-13 17-103,15-30 103,-2-1 758,-17 4-758,10-6 37,-18 5 0,29-14 1,0 0-1</inkml:trace>
  <inkml:trace contextRef="#ctx0" brushRef="#br0" timeOffset="187090">8105 7972 5734,'24'-25'0,"-1"-1"0,-2 4 0,-3 3 0,-8 3 0,-9 7 0,-27 15 0,7 4 0,-5 11 0,1 2 0,8 0 0,-1 11 0,13-9 0,8-1 0,3 1 0,0 6-592,15 12 592,-9-32 0,12-7 0,2-3 0,1-1 0,5-3 0,2-4 0,-4-6 0,-1-3 0,-8 5 0,0 0 0,5-3 0,-2-1 0,5-5 0,-18 11 0,8-4 0,-12 7 0,7 3 0,-3 2 592,7 4-592,-10 0 0,-11-3 0,-3 0 0,-17-3 0,-17 18 0,18-6 0,-17 19 0,31-15 0,0 6 0,5-5 0,1 0 0,3 1 0,12 9 0,-3-9 0,16-3 0,3-4 0,-7-6 0,3-1 0,2-5 0,2-26 0,-4-4 0,-3 8-601,5-12 0,-5 2 601,-19 21 0,1-9 0,-5 10 0,-1-1 0,-3 11 0,2 8 0,-1 5 0,17 28 0,-6-20 601,10 9 0,5-1-601,16-17 0,1 10 0,-1-32 0,-27 0 0,0-12 0,-3-3 0,-2 4 0,0 0 0,-4-1 0,-19-13 0,7 21 0,-12-14 0,9 27 0,-16 9 0,15 0 0,-12 8 0,21-2 0,20 24 0,-4-15-651,16 17 651,-10-21 0,10 7 0,0 1 0,-3-3 0,2 1 0,-3 0 0,-16-12 0,-1 4 0,-5-2 0,-32 17 0,14-17 0,-12 3 0,0-2 0,11-7 0,-12 3 0,25-10 651,3 0-651,9-4 0,2 0 0,20-15 0,-11 7-582,15-12 582,-18 12 0,4-8 0,1-1 0,-2 2 0,2-2 0,-3-2 0,-10 1 0,-4 7 0,-4 4 0,9 41 0,4 1 0,6 9 0,5-15 0,-12-15 582,22-3-582,-17-7 0,20-9 0,-18-6 0,-1-3 0,3 1 0,-3-3 0,-2 1 0,-10 11 0,2-4 0,-1 10 0,0 30 0,-1-11 0,1 22 0,6-1 0,-6-19 0,8 15 0,-10-25 0,7-5 0,-1-6 0,1-20 0,-5-6 0,-17-12 0,10 10 0,-4 3-342,-25 2 342,10 20 0,-7 5 0,-1 0 0,1 1 0,-23 2 0,35 3 0,10 21 0,28-20 0,7-2 0,-3 16 0,5-22 0,8-8 0,-9-1 0,-6-2 0,0-1 0,-3-1 0,-15 1 0,-14-6 0,0 10 342,-9-2-342,3 16 0,2 1 0,-11 21 0,11 7 0,-2-2 0,16-4 0,16-13 0,-1 0 0,7 6 0,-11-6 0,-4-5 0,-2-1 0,-3-6 0,3-1 0</inkml:trace>
  <inkml:trace contextRef="#ctx0" brushRef="#br0" timeOffset="187388">8760 7600 5734,'-19'3'0,"5"1"0,8 6 0</inkml:trace>
  <inkml:trace contextRef="#ctx0" brushRef="#br0" timeOffset="188193">8279 8744 5734,'-7'38'0,"3"-16"0,2 3 0,2 0 0,4 5 0,5 9 0,3 2 0,1 3 0,0-4 0,0-1 0,6 5-269,-8-17 269,4 6 66,-19-23-66,0-11 0,-9-6 0,-1-12 0,-2-2 0,-1-19 0,-2-13 0,4 5 0,7 17 0,2-1 0,-2-8 0,-1-7 0,3 1 0,5 11-1032,15-1 1032,10-7 181,-5 28-181,2 3 0,0 2 0,-1 6 0,5 28 0,-15-1 0,5 13 0,-20-9 0,-5-2 0,1-2 0,-10 18 0,-5-9 0,12-15 0,8 21 0,12-28 0,17 5 0,1-5 0,0 1 0,0 1 127,1 0 0,-1 1-127,-10-1 0,-1 0-230,-18 24 0,-11 4 230,-10-10 0,5 9 0,-4-5 0,-25-25 0,22-6 0,-8-1 0,-7-11 0,23 2 0,-10-8 0,29 5 0</inkml:trace>
  <inkml:trace contextRef="#ctx0" brushRef="#br0" timeOffset="190541">8644 9003 5734,'5'-9'0,"-4"1"0,-5 40 0,30-10 0,4 0 0,-10 21 0,14-20 0,4-14 0,-11-30 0,-4-7 0,-1 1 0,0 0 0,-5-3 0,-19 1 0,-6 3 0,-2-1 0,0 1 0,-3 3 0,-15 9 0,-5 12 0,-2 2 0,-5-2-422,7 5 1,3 3 421,17 1 0,3 2 0,20 32 0,-3-24 0,17 24 0,11-38 0,2-7 0,-4 0 0,4 0 0,1-5 0,-16-8 0,-4-5 0,1-16 0,-1 0 0,0 12 0,-2 0 0,-1-13 0,-9 9 0,-11 26 843,0 8-843,-1 6 0,3 14 0,3 4 0,1-4 0,15 18 0,6-3 0,-3-22 0,18-5 0,2-10 0,-10-28 0,-5 8 0,-2-3 0,-6-13 0,-5-1 0,-2 8 0,-1-4 0,-1 2 0,-4 6 0,-4 32 0,2-2 0,-3 27 0,5-6 0,1-2 0,0-5 0,7 19 0,14-61 0,-11 9 0,5-17 0,0-3 0,-8 5 0,7-16 0,-8 16 0,-7 51 0,4-23 0,-4 43 0,6-3 0,-4-18-222,5 15 222,-7-25 0,1-3 0,10-16 0,-8 1 0,8-14 0,-8-18 0,-2 19 0,1-18 0,-3 27 0,1-4 0,3 6 222,29 9-222,-19 1 0,21 11 0,-15-6 0,-3-1 0,4-3 0,-10-6 0,-13-20 0,-2 8 0,-14-5 0,0 27 0,-3 4 0,4 7 0,1 6 0,4 14 0,3 2 0,-2-15 0,2-1-256,3 13 1,7-7 255,6-24 0,32-26 0,-20 4 0,2-1 0,-1-5 0,-4-22 0,-11 8 0,-2-2 0,-2-1 0,-1-1 0,-1 1 0,-4-1 0,-7 4 0,-3 0 0,0 5 0,-3-6-438,-2 0 0,0 6 438,7 22 0,-6 6 0,7 36 0,1-13-205,12 29 205,7-25 0,10 7 0,4 2 0,7 4 0,-7-7 0,2-2 0,16-4 0,-17-19 0,13-1 0,-21-10 0,-3-4 856,-7 1-856,0-21 0,-7 7 0,2-9 736,-7 15-736,2 16 0,1 2 0,-1 14 0,-1 20 0,3-10-442,0 13 442,3-23 0,0 0 0,7 12 0,0-14 0,7 4 0,13-33 0,-12 5 0,7-13 0,-9-1 442,-7 10-442,6-9 0,-7 21 0,-3 5 0,13 18 0,-8-8 0,10 4 0,0-32 0,-8 5 0,4-15 0,-14 3 0,-5-6 0,-2-1 0,1-2 0,-4 0 0,-1 4 0,5 18 0,-1-4 0,10 18 0,1-2 0,4 11 0,-4-5 0,20 20 0,-12-17 0,11 2 0,2-4 0,-5-10 0,15-2 0,-20 0 0,-3-1 0,1-3 0,1 37 0,-2 14 0,-3-18 0,0 2-853,0 6 1,-1 4 0,-1-2 852,-2-3 0,1 1 0,1 3 0,2 4 0,-1-5 0,-1-6 0,-1-1 0,2 6 0,2 3 0,-3-7 0,1-1 0,0 5 0,0-2 0,-4-7 0,-20-22 0,5-9 0,-14-17 0,14 7 0,2-10 0,2-6 0,7 2 0,1-1 1278,-4-4 1,4-4-1279,15-4 0,8-4 0,-2 6-308,-7 14 0,1 0 308,4-4 0,5-6 0,0 1 0,-4 8 0,10-9 0,-7 9 0,0 0 0</inkml:trace>
  <inkml:trace contextRef="#ctx0" brushRef="#br0" timeOffset="210743">13075 10770 5734,'-14'7'0,"3"-2"0,-15 8 0,1 2 0,-1-1 0,4-1 0,8-4 0,3-3 0,-7 5 0,7-4 0,-17 14 0,16-10 0,-15 12 0,6 4 0,7-10 0,-5 9 0,12-16 0,-3 12 0,0 2 0,1-3-200,-1 3 0,1-1 200,6-10 0,0 0 0,1-1 0,0 1 0,1-1 0,1 0 0,1 9 400,6 5-400,-2-2 0,16 12 0,-12-25 0,15 11 0,1-14 0,-3-2 0,10-2 0,-11-5 0,18-7 0,-19 3 0,12-5 0,-22 4 0,-1 0 0,4-5 0,-3 2 0,9-9 0,1-11 0,-5 10 0,1-8 0,-11 11 0,0-3 0,-1 0 0,-2-3 0,-2 9 0,0-3 0,-5-11 0,2 12 0,-5-7 0,-16-10 0,12 18 0,-14-16 0,10 17 0,-18 2 0,10 3-268,-12 4 268,22 8 0,-1 2 0,-8 10 0,0 3 0,-1 0 0,1 0 0,0 4 0,8-1 0,3 0 0,-3 9 0,-6 12 0,17-21 0,4-9 0,14 10 0,-3-12 0,11 5 0,0-13 0,2-3 0,2-5 0,-1-2 0,1 0 0,12-10 0,-29 4 0,-7-17 0,0 9 0,-8-15 0,-8 8 0,-1 16 0,-3-2 0,-4 34 0,0 10 0,2-4 134,-1 1 0,0 3-134,9-4 0,5-1 0,0 4 0,1 18 0,18-35 0,1-7 0,3-6 0,26-26 0,-23 14 0,4-4 0,-1-2 0,-8 2 0,0-22 0,-7 19 0,-5-10 0,-8 23 0,-25 13 0,-6 11 0,16 4 0,1 1 0,-16-2 0,3 1 0,15 22 0,27-33 0,1-4 0,11-2 0,23-20 0,-16 5 0,-5 1 0,-2-5 0,-2-17 0,-5-2 0,-1 3-620,1-8 0,-4 1 620,-11 16-544,-15-20 544,5 27 0,-11-9 0,10 25 0,-23 20 0,15-6 0,-16 16 0,20-2 0,4 1 0,13 0 0,4 0 0,2-1 1164,18 9-1164,0-36 0,-4-4 310,9-9 0,1-5-310,-8-3 0,0-3 0,11-13 0,-2-2-692,-15 12 1,-3 1 691,-3-2 0,-4 3 0,-6 7 0,-6-5 0,-36 9 0,18 5-299,-3 6 1,1 5 298,4 11 0,1 2 0,2 7 0,2 4 0,0 12 0,3-13 0,4-2 1289,18 7-1289,3-25 0,10 1 0,-13-7 0,-2 1 0</inkml:trace>
  <inkml:trace contextRef="#ctx0" brushRef="#br0" timeOffset="211806">12708 10403 5734,'-20'37'0,"7"-6"0,3-2 0,4-4 0,-1 19 0,29-2 0,-8-23 0,5 0 0,2-3 0,-2-12 0,15-13 0,2-3 0,-8-1 0,3-1 0,-4-3 0,-12-5 0,-12-2 0,-3-2 0,2-4 0,-12-16 0,-1 35 0,-37 4 0,20 6-112,1 2 1,-2 3 111,-9 16 0,12 1 0,0 2 0,-10 10 0,15-7 0,6 1 0,12-8 0,31 21 0,-11-27 0,24 10 0,-20-23 0,9-7 0,2-6 0,-8-4 0,0-2 0,7 2 0,-3-3 0,-9-4 0,-9-3 0,-14 0 0,-4 2 0,-1-9-322,-2 10 0,-2 4 322,-4 10 209,0 3-209,-16 11 0,-4 6 0,8-2 0,-6 3 0,3 4 0,19 9 0,16 22 0,-2-16-442,16 13 442,-4-33 0,28 1 0,-16-7 0,20-1 0,-10-12 0,-14 2 628,13-8-628,-22 3 0,-6 1 0,-11 0 472,-21 5-472,3 4 0,-8 3 0,11 3 0,14 8 0,10-6 0,14 3 0,14-11 0,-13-1 0,4-3 0,-20-7 0,-4 1 0,-3-4 0</inkml:trace>
  <inkml:trace contextRef="#ctx0" brushRef="#br0" timeOffset="212728">12457 8741 5734,'-21'34'0,"-1"-1"0,0-4 0,10-2 0,31 12 0,-6-21-905,19 13 905,-12-27 146,11-6 0,3-3-146,13-9 0,-13 6 0,-3-1 150,-1-9-150,-16 2 0,-7 3 0,0-4 0,-7 5 0,-15-13 0,5 14 463,-19-7-463,7 27 0,0 6 0,-11 10 0,9-7 0,3 2 0,4 9 0,13-3 0,4 0 0,1 0 0,20 7 0,7-3 0,-4-19 0,7 1 0,2-5 0,10-20 0,-13 2 0,-26-11 0,-36 28 0,-7-7 0,3 18 0,32 1 0,10-8 0,9 5 0,15-21 0,3-9 0,-1-7 0,-3 4 0,-3-1 0,-16-8 0,0 17 0,1 4 0</inkml:trace>
  <inkml:trace contextRef="#ctx0" brushRef="#br0" timeOffset="213732">14362 8217 5734,'-24'12'0,"1"-1"0,-9 7 0,4-1 0,8-2 0,-11 10 0,22-11 0,7-1 0,2 0 0,7-3 0,2-5 0,17-1 0,-9-4 0,11 0 0,-12-4 0,-2 0 0,18-16 0,-16 4 0,10-8 0,-25-8 0,-3 19 0,-5-10 0,-25 20 0,15 4 0,-22 4 0,9 13 0,12-6 0,2 9 0,2 1 0,9-6 0,1 17 0,11-24 0,3-1 0,30 0 0,-11-7 0,16-1 0,-4-24 0,-27 13 0,2-24 0,-26 26 0,-11-5 0,-14 20 0,40 1 0,-7 0 0,35-2 0,-8-7 0,13-5 0,-20 2 0,15-5 0,-26 3 0,0-1 0,-3 0 0,0 0 0,4 3 0,2 1 0</inkml:trace>
  <inkml:trace contextRef="#ctx0" brushRef="#br0" timeOffset="214856">16833 7664 5734,'-39'24'0,"13"-5"0,2 1 0,9-5-464,-10 14 464,19-16 0,20 19 0,-3-17 0,19 14 0,-9-24 0,12-3 0,1-1 0,2-2 76,5-2 1,1-3-77,-2-8 0,-6 1 76,-9-2-76,-34 2 0,-13 8 0,-10 5 0,-2 2 0,-8 5-377,11 0 0,3 1 377,8-1 0,-10 13 0,20-7 0,-5 9 0,33-10 0,21-3 0,-4-3 0,12-1 0,-13-6 0,1-3 0,11-4 494,-13 6 1,-3-5-495,-5-20 0,-24 17 0,-3-12 0,-26 12 0,8 5 0,-16-1 0,9 6 0,-1 4 0,-1 3 0,-1 0 0,1-1 0,1 0-276,-13 13 276,35-11 0,17 13 0,-2-11 0,16 10 0,1-15 0,1-3 0,-2 1-193,2-1 0,-3-1 193,-12-2 0,-2-7 0,-41 6 0,-14 1 0,10-3-712,-3 6 0,-10 1 0,8 1 712,-5 5 0,11 0 0,-4 2 0,6-1 0,-5 3-204,9 9 1,12 0 203,26-9 284,23 12-284,-3-21 0,7-4 0,-4-2 0,13 3-289,6-2 0,-4-2 289,-24-1 2175,14-16-2175,-26 9 0,-43-8 0,-1 16-178,-14 5 1,-3 4 177,17 2 0,1 2 0,0 0 0,-1 0 0,2 2 0,0 0 0</inkml:trace>
  <inkml:trace contextRef="#ctx0" brushRef="#br0" timeOffset="216121">14736 10937 5734,'-39'1'0,"12"0"0,-4 0 0,37-9 0,5-5 0,13-2-367,-3-2 367,-10 4 0,4-7 0,-4 4 0,3-5 0,-7 5 0,4-16 0,-5 14 0,2-11 90,-7 13-90,-2 6 0,-30 5 0,15 5 0,-22 9 0,6 8 0,16-7 0,-7 7 277,26-15-277,5-1 0,6-6 0,15-11 0,-13 6 0,10-9 0,-25 12 0,-5 4 0,-3 2 0,-14 15 0,-1 4 0,6-4-195,-5 3 1,2 0 194,11-7 0,2 0 0,2 0 0,5 4 0,8-7 0,3 2 0,28-20 0,-19 2-260,19-10 260,-20 6 0,6-4 0,1-1 0,-3 2 0,0 0 0,-2 1 0,-10 7 0,-2 1 0,-6 4 0,-3 3 0,-28 31 0,9-7 0,-13 15 0,14-15 0,4-5 0</inkml:trace>
  <inkml:trace contextRef="#ctx0" brushRef="#br0" timeOffset="217185">12917 11641 5734,'-5'9'0,"0"-3"0,-15 15 0,9-9 0,-10 10 0,14-13 0,13-19 0,-3 4 0,11-14 0,-9 12 0,-8 6 0,-27 28 0,12-11 0,-9 10 0,2 0 0,13-11 0,-11 11 0,31-26 0,-3 1 0,11-9 0,-6 2 0,14-10 0,-11 7 0,10-6 0,-21 18 0,-2 1 0,-21 26 0,13-17 0,-12 13 0,16-18 0,6-5 0,3-2 0,13-11 0,-7 3 0,4-3 0,-8 5 0</inkml:trace>
  <inkml:trace contextRef="#ctx0" brushRef="#br0" timeOffset="231025">15485 8784 5734,'-7'4'0,"30"-13"0,-14 6 0,25-12 0,-9 2 0,-10 6 0,8-4 0,-26 11 0,-32 16 0,6-2-158,4-2 0,-1 1 158,-14 9 0,9-6 0,-2 3 0,0 0 0,7-3 0,3-2 0,1-1 0,10-4 0,13-5 0,1-2 316,14-6-316,9-7 0,1-3 0,2 0 0,-2 0 0,2-2 0,-4-4 0,-2 1 0,-1 0 0,-1 1 0,0-1 0,2-7 0,-20 15 0,-20 3 0,-3 13 0,-14 12 0,0 1 0,16-6 0,-21 13 0,33-18 0,12 2 0,-1-5 0,30-12 0,-20 1 0,16-14 0,-24 12 0,7-10 0,-37 28 0,20-14 0,-29 24 0,13 1 0,10-9 0,-1 10 0,17-16 0,5-2 0,2-6 0,-2-1 0,-2-2 0,-1-5 0,-4 0 0,-13 1 0,1 8 0,-9 7 0,7 3 0,-15 18 0,0 9 0,2-2 0,10-1 0,21-27 0,35-24 0,-21 10 0,19-16 0,-29 14 0,-23 9 0,9-2 0,-24 11 0,14-2 0,-1 1 0,4-2 0</inkml:trace>
  <inkml:trace contextRef="#ctx0" brushRef="#br0" timeOffset="233454">12570 8573 5734,'20'-12'0,"-8"4"0,13-3 0,-9 2 0,-5 3 0,-4 5 0,-10 5 0,-14 15 0,4-7 0,-3 6 0,8-9 0,0 1 0,29-14 0,0-6 0,14-6 0,-10-2 0,-15 10 0,-12 3 0,-4 3 0,-10 6 0,-13 9 0,7-2 0,-2 2 0,16-7 0,12-8 0,17-12 0,6-17 0,-7 8-220,-1-7 220,-15 21 0,3-5 0,-4 5 0,-16 5 0,5 4 0,-16 10 0,14-3 0,-13 14 0,11-10 220,-10 15-220,17-17 0,12 2 0,3-8 0,7-2 0,11-12 0,-16 6 0,16-18 0,-21 11 0,-12 3 0,-5 18 0,-5 20 0,8-6 0,10 0 0,10-10 0,1-8 0,9-3 0,3-21 0,-10 6 0,2-7 0,-21 18 0,0 2 0,-8 4 0,7-5 0,2-7 0,4-3 0,1-3 0,-1 5 0,2 2 0</inkml:trace>
  <inkml:trace contextRef="#ctx0" brushRef="#br0" timeOffset="239209">12488 12696 5734,'16'41'0,"-6"-16"0,-1-3 0,-3-10 0,5 16 0,-7-18 0,2 4 0,-3-6 0,1-1 0,-1 0 0,-2-7 0,0-2 0</inkml:trace>
  <inkml:trace contextRef="#ctx0" brushRef="#br0" timeOffset="240343">12217 13337 5734,'-2'-8'0,"2"-1"0,0-1 0,5-6 0,19-21 0,-8 12-490,-1 4 1,-1 1 489,0 4 0,0-1 0,21-18 0,-18 18 117,4-4 1,3 4-118,17 18 0,-10-6 0,7 17 0,-22 4 0,-5-2 0,-2 29 0,-4 6 0,-1-9-773,-3 9 1,-1-3 772,-3-16 0,-3 11-295,2-16 1,1 1 294,-3 11-322,0 3 322,5-28 0,-1 0 0,0 4 1368,2-4-1368,20-8 1383,10-13-1383,11-6 0,5-4 0,-3 2 0,1-1-341,-9 4 0,1 0 0,-3 1 341,0 0 0,-4 2 0,10-3 0,-26 8 0,6-2 0,-7 3 0,1-5 0,-9 3 0</inkml:trace>
  <inkml:trace contextRef="#ctx0" brushRef="#br0" timeOffset="240659">12993 13088 5734,'46'-12'0,"-3"-3"0,-2 1 0,-9 1-1061,1 0 1,-1 0 1060,-9 4-395,21-11 395,-22 11 141,17-10 0,-27 12 0,1-1 0</inkml:trace>
  <inkml:trace contextRef="#ctx0" brushRef="#br0" timeOffset="240880">13459 12800 5734,'9'7'0,"0"2"0,4 14 0,0 3 0,1 3-1237,2 2 0,-1-1 1237,-1 1 0,2 2 0,4 8 0,1 2 0,-1-1 59,-3-10 0,3 4 1,-4-11-1,-6-16 0,10 8 1</inkml:trace>
  <inkml:trace contextRef="#ctx0" brushRef="#br0" timeOffset="241240">13493 12890 5734,'-6'-7'0,"19"-16"0,0 7 0,13-8 0,-8 12 0,20-7 0,-5 9 0,10-3-644,-15 14 644,-12 4 0,11 13 0,0 6 0,2 10 78,-2-9 1,-3 5-79,-11 11 0,-5 0 0,-2-6 0,-1 0 0,-3 1 0,-10-8 0,-2-4 0,-1 1 0,-12 19 0,12-33 0,-21 4 0,11-9 0,-12 1 0,17-10 0</inkml:trace>
  <inkml:trace contextRef="#ctx0" brushRef="#br0" timeOffset="243775">17813 7289 5734,'-5'25'0,"2"-11"0,0 15 0,1-15 0,1 16 0,-1 0 0,0-3 0,1 3 0,-1 4 0,1-1 0,0-7 0,0 0 0,0 16 0,1-2 0,0-6-443,0-9 1,0 0 442,0 2 0,0 0-114,-1 3 1,1 3 113,-1 17 0,1-16 0,-1-1 0,1 7 0,-1 0 0,-1 0 0,1 2-646,0-1 0,0-2 646,0-11 0,0 0 0,0 2 0,1 0 0,-2 7 0,2-6 0,-1-2 741,0-2-741,0 13 0,0-14 0,0 1 0,-1 19-8,0 3 8,0-9 0,0 2 0,0 4 0,-1 2 0,2-21 0,-1-1-537,0 15 0,0-4 537,1-9 0,0-1 0,-1 7 0,0 1 0,1 2 0,-1-1 0,1-2 0,0-7 0,-1 7 0,0 3 0,1 0 0,-1-2 0,0-1 0,1-10 618,-1 10 0,1 7-618,-1 6 0,1 1 0,-1-4 0,0 0-575,1 0 0,0-6 575,1-17 0,-1 2 0,1 6 0,-1 1 0,-1 2 0,1-1 0,0-2 195,0-7-195,-1 20 0,0-14 569,1 14-569,0-20 0,0 0 0,1 8 0,-1 2 0,0-1 0,0-1 0,0 0 0,1 1 0,0-7 0,0 10 0,0 1 0,0-4 0,0 5 0,1-2 0,-1-9 0,1 8 0,0 3 0,0 1 0,0-2 0,1 0 0,0 2 0,0-4 0,0-4 0,0 3 181,0 0 1,0-1-182,0-9 0,1 9 0,-1 1 0,1 0 0,0-1 0,0 0 0,0 0 0,-1-6 0,1 0 0,0 12 0,-1-10 0,1 2 0,0 0 0,0-1 0,1 10 0,0-7 0,0 2 0,-1-2 0,0-1 0,2 19 284,-2-19 1,1 2-285,0 13 0,1-1 0,0 3 0,-1-12 0,0 5 0,0-7 0,0 5-702,2 10 702,-4-29 0,1 0 640,1 25-640,-1-19 0,1 20 0,-1-15 0,0 6 0,-1 2 0,0-9 0,1-1 0,-1 9 0,1 2 0,0-1 0,-1-4 0,0-3-29,1-1 0,-1-2 29,-1-8 124,1 11 0,1 5-124,-1 11 0,-1 1 0,2-6 0,-1-1-586,0 4 1,-1-7 585,0-18 0,0-1-433,1 6 1,-1 1 432,1 1 326,-1 1 1,1 3-327,-1-2 0,1 0 0,0 17 0,0-17 0,0 2 0,0 5 0,-1-3 0,1-3 571,0-2 0,-1 3-571,1-3 0,0 0 1076,0 17-1076,1-2 0,-1 0 0,0-1-714,0 2 714,-1-26 0,2 19 0,-1-10 0,1 10 0,-2-17 0,0-6 0,2 27 0,0-6 0,1 11 0,1 2 0,-4-30 0,4 29 0,-3-34 178,3-26 1,-3 2-1,2-32 1</inkml:trace>
  <inkml:trace contextRef="#ctx0" brushRef="#br0" timeOffset="245227">18755 12937 5734,'22'-13'0,"-2"3"0,7 0 0,-9 6 0,11-1 0,-11 12 0,-5 4 0,-3 4 0,-6 1 0,-5-2 0,-7 16 0,-1-3 0,-4 6 0,-1-5 0,0-1 0,3-7 0,-12 21 0,16-25 0,3-6 0,1 6 0,20 0 0,7 0 0,-6-1 0,6 1 0,2 2 0,-7 2 0,-2-1 0,-1 0 0,2 4 0,-5 1 0,-22 10 0,1-10-484,-15 8 484,5-21 0,-2-2 0,-25 3 0,19-6 0,-16 2 0,27-7 0,-18-9 0,20 3 0,-8-10 0,26 3 0</inkml:trace>
  <inkml:trace contextRef="#ctx0" brushRef="#br0" timeOffset="245487">19444 13306 5734,'40'-11'0,"-7"2"0,1 0 0,10-2-856,-13 2 1,-4 2 855,-13 1 0,0 0 134,-2-1 0,0 0 0,-1 0 0</inkml:trace>
  <inkml:trace contextRef="#ctx0" brushRef="#br0" timeOffset="245741">19822 12915 5734,'-5'48'0,"0"-8"0,5 5 0,1 1 0,-2-5 0,2 1 0,-1 3 0,-1-14 0,1-4 0,0 1 0,1 20 0,0-45 0,2-3 0</inkml:trace>
  <inkml:trace contextRef="#ctx0" brushRef="#br0" timeOffset="246044">19739 12951 5734,'6'-30'0,"0"4"0,5 10 0,25-6 0,7 11 0,-9 14 0,6 6 0,-3 2 0,2 6 0,-2 6-920,-2 3 1,1 4-1,-5-2 920,-10-3 0,-4-1 0,-3 3 0,-4-2 0,-7-1 0,-14 16 0,-6 5 0,5-20 0,-2-1 0,-5 21 0,-6-3 0,-10-17 0,0-8 0,0-3-386,4-3 1,1-2 385,5-8 462,-13-4 1,15-1-1,-10-2 1</inkml:trace>
  <inkml:trace contextRef="#ctx0" brushRef="#br0" timeOffset="250804">19895 7849 5734,'0'24'0,"0"-4"0,2 15 0,0-17 0,0-1 0,-1 6 0,0-8 0,0 11 0,0-14 0,-1 9 0,2-1 0,-2 2 0,2-2 0,-1-1 0,-1-5 0,1 3 0,0-5 0,-1 6 0,1 6 0,-1-4 0,1 4 0,-1-4 0,0-5 0,0 6 0,0 1 0,1-4 0,-1 1 0,0 12 0,0-17 0,0 14 0,0-19 0,-1 14 0,1-7 0,0 12 0,-1 10 0,1-17 0,-1 13 0,0-5 0,1-14 0,-1 15 0,1-20 0,-1 13 0,0-5 0,-1 5 0,1-9 0,1 0 0,-1 3 0,0 1 0,0 14 0,-1-9 0,0 21 0,0-24 0,1 10 0,0-20 0,0 25 0,0-18 0,0 18 0,0-21 0,0-2 0,1 0 0,-2 12 0,2-6 0,-2 15 0,1-16 0,1 5 0,-1-8 0,-1 8 0,1-5 0,0 6 0,0-10 0,0 17 0,0-14 0,-1 11 0,1 4 0,0-14 0,-1 14 0,1 6 0,0-17 0,-1 28 0,1-29 0,1 9 0,-1-2 0,0-5 0,0 25 0,0-12 0,0 1 0,0-7 0,1 1 0,0-5 0,0 5 0,0 0 0,0-16 0,0 16 0,-1-9 0,1-2 0,0 6 0,0 1 0,0-7 0,0 14 0,1-15 0,-1 4 0,0-6 0,0 8 0,0-7 0,0 6 0,0-6 0,1 11 0,-1-9 0,1 20 0,-1-23 0,0 9 0,0-7 0,0-4 0,0 4 0,1-6 0,-1 9 0,0-8 0,0 11 0,0-12 0,0 4 0,0-5 0,1-2 0,2 0 0,2-2 0,10 1 0,8 3 0,2 1 0,9 2-400,-8-2 1,-2-1 399,-3-3 0,-8-1 0,1-1 0,0 0 0,0 0 0,-1 1 0,17 6 0,-14-6 0,12 5 0,-16-6 0,-1 0 0,21 8 799,-15-6-799,20 8 0,0 0 0,-13-5 0,19 7 0,-21-8 0,20 9 0,-17-8 0,-2-1 0,2 1 0,6 2 0,-1 0 0,11 4 0,-3-1 0,1-1 0,-2 1 0,-8-3 0,1-1 0,7 4-597,1 0 597,-23-9 0,1 0 0,28 11 0,-21-7 0,21 7 0,-26-10 0,6 3 0,7 3 0,2 0 0,2 1-441,-4-1 1,-2-1 440,-14-5-572,21 9 572,-15-7 0,15 7 0,-14-7 0,-4-1 0,27 12 0,-23-11 0,18 7 0,-23-10 498,0 1-498,0-1 0,14 7 0,1 0 0,-1-1 0,4 3 0,5 1 0,-4-1 0,-2-1 0,-8-4 0,0 1 0,10 3 0,0 0 0,-6-2 0,-3-1 0,0-1 0,-1 0 0,2 2 0,2 0 0,-2 0 0,7 3 23,-7-3 0,-1-1-23,-11-5 197,13 7-197,-11-5 0,11 5-127,-15-7 127,2 1 0,-1 0 0,20 9 0,-15-7 512,15 6-512,-20-7 0,29 11 0,-21-9 0,3 2 0,0-1 0,-7-3 0,8 4 0,0 0 0,-2-1 215,-3-1 0,2 1-215,1-1 0,-3 0 0,0 0 0,16 7 0,-2-1 0,-17-8 0,20 10 0,-30-14 150,7 4-150,-6-3 0,11 4 0,-11-4 344,4 0-344,-2-4 0,1-3 0,2-3 0</inkml:trace>
  <inkml:trace contextRef="#ctx0" brushRef="#br0" timeOffset="253259">19826 10593 5734,'-3'8'0,"-1"2"0,-6 12 0,4-8 0,-5 11 0,6-14 0,-9 19 0,6-13 0,-4 9 0,-3 2 0,7-15 0,-10 16 0,0-5 0,6-6 0,-8 8 0,13-16 0,-8 9 0,6-6 0,-3 2 0,5-5 0,1-2 0,-12 15 0,9-11 0,-10 11 0,9-10 0,4-5 0,-4 5 0,6-7 0,-1 0 0,-2 4 0,-1 0 0,-5 8 0,3-6 0,-1 4 0,-2 2 0,4-5 0,-6 6 0,4-4 0,2-4 0,-7 10 0,8-12 0,-7 9 0,7-8 0,-14 15 0,11-12 0,-10 10 0,1-2 0,11-11 0,-11 11 0,14-15 0,-8 8 0,5-5 0,-6 6 0,8-8 0,0 0 0,-6 6 0,1-1 0,-2 2 0,-8 8 0,13-13 0,-11 12 0,13-15 0,-11 15 0,9-13 0,-7 11 0,5-7 0,-1 0 0,-1 1 0,2-1 0,-4 4 0,5-5 0,-4 4 0,1-2 0,6-5 0,-5 4 0,6-5 0,-3 2 0,3-2 0,-3 2 0,4-3 0,-1 0 0,-6 6 0,5-5 0,-7 8 0,-1 0 0,3-3 0,-4 6 0,-2 0 0,7-6 0,-13 12 0,15-14 0,-9 9 0,-1 2 0,3-5 0,-4 6 0,3-5 0,7-5 0,-15 16 0,12-15 0,-5 7 0,5-7 0,6-5 0,-8 8 0,7-7 0,-4 4 0,5-7 0,0 3 0,-3 1 0,3-2 0,-3 2 0,4-5 0,-1 2 0,-1 2 0,1-2 0,-5 5 0,5-5 0,-3 2 0,4-3 0,0-1 0,2-6 0,3-2 0,3-10 0,3 2 0,2-5 0</inkml:trace>
  <inkml:trace contextRef="#ctx0" brushRef="#br0" timeOffset="262478">19905 7921 5734,'-2'-8'0,"-4"6"0,2 2 0,-20 21 0,-1 5 0,7-8 0,0 1 0,-8 8 0,7-8 0,7-5 0,-5 4 0,4-3 0,-2 0 0,8-8 0,3-15 0,5-2 0,2-10 0,3 3 0,0 3 0,10-16 0,-7 13 0,7-12 0,-10 18 0,6-10 0,-4 9 0,4-8 0,-5 9 0,12 13 0,-7-2 0,9 12 0,-10-4 0,23 18 0,-16-12 0,4 2 0,-2-1 0,-6-4 0,18 14 0,-18-15 0,10 9 0,4 0 0,-15-9 0,16 10 0,-16-11 0,-2-2 0,1 1 0,-6-3 0,-2-2 0,-2 0 0</inkml:trace>
  <inkml:trace contextRef="#ctx0" brushRef="#br0" timeOffset="263520">20016 7337 5734,'21'1'0,"7"0"0,8 4 0,-7 0 0,0 4 0,-18-3 0,-1 8 0,-6-5 0,-2 7 0,-6 1 0,-2-4 0,-17 20 0,7-15-571,-11 11 571,9-14 0,-8 6 0,2-4 0,-1 1 0,-4 2 0,5-4 0,3-4 0,9-9 0,-2-4 0,3-2 142,3-3 1,5-2 0,2-1 0</inkml:trace>
  <inkml:trace contextRef="#ctx0" brushRef="#br0" timeOffset="263830">20298 7416 5734,'-21'29'0,"2"-4"0,3 8 0,8-16 0,-6 16 0,9-2 0,5-15 0,19 15 0,-6-24 0,16-3 0,-6-9 0,-6 0 0,5-2 0,-7 2 0</inkml:trace>
  <inkml:trace contextRef="#ctx0" brushRef="#br0" timeOffset="264063">20501 7516 5734,'2'40'0,"0"0"0,1 8 0,-2-18 0,1-2 0,1 2 0,0 4 0,0-5 0,0-2 0,-1-5 0,-1-8 0,2 8 0</inkml:trace>
  <inkml:trace contextRef="#ctx0" brushRef="#br0" timeOffset="265453">23032 11555 5734,'1'28'0,"-1"-12"0,3 13 0,5 20 0,-4-24-624,1 2 0,-1-2 624,0-7 0,7 24 0,-6-21 0,5 16 398,-7-28-398,2 10 206,-3-9-206,2 14 0,-20-2 0,7-5 0,-13 5 0,-14 6 0,18-14 644,-18 14-644,6-5 0,13-10 0,-15 4 0,24-19 0,1-7 0</inkml:trace>
  <inkml:trace contextRef="#ctx0" brushRef="#br0" timeOffset="265903">23403 11688 5734,'14'-31'0,"-2"5"0,19 19 0,-11 7 0,8 3 0,0 5 0,8 19 0,-5 12 0,-16-9 0,-20-5 0,-4-14 0,-28 15 0,14-11-372,1-2 1,1 0 371,0-2 0,-5 1 0,-8 2 0,6-4 0,-4-10 0,23-8 0,1-7 0</inkml:trace>
  <inkml:trace contextRef="#ctx0" brushRef="#br0" timeOffset="266229">23843 11563 5734,'-1'3'0,"-1"0"0,-7 8 0,-21 28 0,17-19-392,-4 1 1,2 1 391,6-5 0,12 19 0,5 1 0,-2-12 95,4 11 0,4-7-95,8-28 0,4-3 0,-1 0 0,-1-2 0</inkml:trace>
  <inkml:trace contextRef="#ctx0" brushRef="#br0" timeOffset="266610">23918 11850 5734,'25'-7'0,"1"1"0,12 0 0,-3 2 0,-14 5 0,20 3 0,-24 17 0,-9-8 0,1 21 0,-11-18 0,-11 31 0,5-24-871,-7 18 871,9-23 0,-4 21 0,7-19 0,-2 16 282,25-21-282,9-12 0,2-2 0,9 6 72,-9-8 0,2-2-72,1-1 0,-3 0 0,-2 0 0,2 0 0,-2 0 0,-16 1 0</inkml:trace>
  <inkml:trace contextRef="#ctx0" brushRef="#br0" timeOffset="267681">18386 11875 5734,'8'1'0,"-3"3"0,-2 8 0,-3 6 0,-4 11 0,-2 4 0,1-8 0,0 1 0,-2 7 0,1-1 0,-4 8 0,4-13 0,2-8 0,1 4 0,7-16 0,5-3 0,3-3 0,3-3 0,23-5 0,-14 2-732,22-2 732,-21 3 0,-1 0 0,7-1 0,15-3 0,-15 3 0,10-2 0,-23 3 0,-2 1 0,5-2 0,-5 2 0</inkml:trace>
  <inkml:trace contextRef="#ctx0" brushRef="#br0" timeOffset="268061">19259 12146 5734,'3'-9'0,"2"2"0,7 4 0,0 6 0,3 7 0,2 18 0,-6-9 0,0 11 0,-7-9 0,-7 18 0,2-13 0,-6 9 0,1-26 0,-16 4 0,5-8 0,-13-1 0,8-16 0,8 1 0,0-3 0</inkml:trace>
  <inkml:trace contextRef="#ctx0" brushRef="#br0" timeOffset="268315">19594 12127 5734,'-19'23'0,"9"-10"0,-8 11 0,12-12 0,0 13 0,3-10 0,2 8 0,20-10 0,-6-7 0,13 3 0</inkml:trace>
  <inkml:trace contextRef="#ctx0" brushRef="#br0" timeOffset="268728">19806 12244 5734,'18'-9'0,"13"-1"0,-14 8 0,6 16 0,-33 27 0,5-10 0,-14 9 0,12-26 0,3-3 0,3 10 0,17 14 0,-6-12-219,9 10 219,-14-23 0,3 19 0,-7-10 0,1 10 0,-41-7 0,20-15 0,-27 4 0,28-13 0</inkml:trace>
  <inkml:trace contextRef="#ctx0" brushRef="#br0" timeOffset="271646">20691 8520 5734,'-6'12'0,"1"-1"0,4 6 0,-1 29 0,2-17-640,-1-2 0,0 0 640,0 2 0,0 2 0,-1 8 0,1-6 0,-1 11 0,0-11 0,1 6 0,-1-5 0,0 8 0,1-14 304,0 8-304,1-26 0,2-6 0,-1-6 0,1-8 0,-2-1 0</inkml:trace>
  <inkml:trace contextRef="#ctx0" brushRef="#br0" timeOffset="271952">20353 8931 5734,'29'-5'0,"-4"1"0,5 1 0,1 1 0,2 0-998,-3-1 1,0 0 997,-2 1 0,7-1 0,1 0 0,-4 0 0,0 0 0,-1 0 618,-1 0-618,-12 2 0,12-1 0,-17 3 0</inkml:trace>
  <inkml:trace contextRef="#ctx0" brushRef="#br0" timeOffset="272435">21349 8496 5734,'37'3'0,"-1"0"0,0 0 0,17 1 0,-7-1 0,-13-2 0,8 0 0,-10 1 0,-10 3 0,-14 2 0</inkml:trace>
  <inkml:trace contextRef="#ctx0" brushRef="#br0" timeOffset="272899">21060 10234 5734,'21'12'0,"0"-2"0,-6-5 0,12 3 0,2-1 0,-1 1-701,2 0 0,-2-1 701,-8-3 0,20 4 0,-19-4 445,19 1-445,-19-12 0,-10 2 0,1-7 0</inkml:trace>
  <inkml:trace contextRef="#ctx0" brushRef="#br0" timeOffset="273517">18772 8764 5734,'3'27'0,"-1"-2"0,0 20 0,0-16-871,-1-3 1,1 0 870,1 1 0,0 2 0,3 11 0,0 1 0,-1-4 272,1 1 1,0-1-273,-2-8 0,-1-12 0,1 8 285,-2-15-285,-1 2 0,1-3 0,0-6 0,0-4 0</inkml:trace>
  <inkml:trace contextRef="#ctx0" brushRef="#br0" timeOffset="273797">18533 9202 5734,'19'-1'0,"-2"1"0,10-4 0,2 0 0,-3 0-662,1 0 1,0 0 661,-8 0 0,0 0 0,19-6 0,-18 5 0,14-5 421,-23 7-421,9-5 54,-8 4 1,6-3-1,-9 4 1</inkml:trace>
  <inkml:trace contextRef="#ctx0" brushRef="#br0" timeOffset="274345">19430 8499 5734,'28'5'0,"-1"0"0,15 1 0,-2-3 0,-7-1 0,2-1 0,-3 0 0,-13-1 0,8 0 0,-17 0 0,-4 0 0</inkml:trace>
  <inkml:trace contextRef="#ctx0" brushRef="#br0" timeOffset="275155">19543 8437 5734,'9'2'0,"-1"3"0,3 40 0,-6-23 0,1 10 0,0 3 0,2 9 0,-2-6-629,2-1 629,-6-23 153,0-2-153,3 13 0,-3-10 0,2 9 0,-2-15 0,0 0 0,1-2 0</inkml:trace>
  <inkml:trace contextRef="#ctx0" brushRef="#br0" timeOffset="275733">21343 9050 5734,'19'9'0,"6"-1"0,2-1 0,10 3 0,-8-3 0,2-1 0,1-1 0,0 0 0,-2-1 0,0-1 0,3 2 0,-1-1 0,12 0 0,-25-4 0,-7-3 0,3-1 0</inkml:trace>
  <inkml:trace contextRef="#ctx0" brushRef="#br0" timeOffset="276473">19297 9745 5734,'21'6'0,"4"0"0,22-3 0,-17-1-1367,20 0 1367,-30-2 0,-1 0 434,13-2-434,-7 1 225,8-1-225,-14 1 0,-1 0 0,-6-2 0,0 1 0</inkml:trace>
  <inkml:trace contextRef="#ctx0" brushRef="#br0" timeOffset="276964">20423 9519 5734,'1'14'0,"4"30"0,-1-10 0,0 1 0,-1-5 0,1 0-950,-1 4 0,1-3 950,-2-8 591,0 9-591,0-5 0,-1 0 0,1 8 0,-7 3 0,-4-35 0</inkml:trace>
  <inkml:trace contextRef="#ctx0" brushRef="#br0" timeOffset="277184">20193 9885 5734,'15'-3'0,"5"-1"0,5 1 0,1 1 0,7-2-887,-7 1 0,-1 0 887,1-1 0,5-1 0,1 0 0,-1-1 0,-1 1 0,-2 0 138,-8 0 1,-6 0-1,2-2 1</inkml:trace>
  <inkml:trace contextRef="#ctx0" brushRef="#br0" timeOffset="277766">18944 10504 5734,'0'12'0,"0"29"0,0-6-1348,1-3 0,1 0 1348,0 7 0,1-6 0,1 0 0,-1-4 0,2 19 809,-3-31-809,2 12 109,-3-11 0,1-1 0,-2-17 0</inkml:trace>
  <inkml:trace contextRef="#ctx0" brushRef="#br0" timeOffset="278044">18742 10753 5734,'44'-12'0,"-6"2"0,-22 7 0,0 1 0,24-5 0,-16 3 0,17-3 0,-16 4 0,19-4 0,-15 2 0,11-1 0,-26 4 0</inkml:trace>
  <inkml:trace contextRef="#ctx0" brushRef="#br0" timeOffset="278515">20420 11217 5734,'2'9'0,"0"0"0,-3 32 0,1-18-1251,-1 24 1251,2-25 0,2 14 0,-1 1 0,0-1 0,0 0 0,1-1 0,-1-6 99,3 14 1,-2-23 0,1 4 0</inkml:trace>
  <inkml:trace contextRef="#ctx0" brushRef="#br0" timeOffset="278778">20210 11466 5734,'-5'-6'0,"16"-8"0,-3 7 0,15-6 0,-8 9 0,14-4 0,2 0 0,1 1 0,9-3 0,4-1 0,-8-1 0,-3 0 0,-8 4 0,0 0-290,5-3 0,-4-1 290,-16 5 0,-2 0 0,0-1 0</inkml:trace>
  <inkml:trace contextRef="#ctx0" brushRef="#br0" timeOffset="279740">21873 9959 5734,'7'4'0,"39"6"0,-23-5-719,4 0 0,0-1 719,-4-3 0,2 1 456,2-1-456,12-2 0,3 0 0,-4-1 118,0 2 0,0-3-118,-9-6 0,-7-1 0,-7-1 0,21-13 0</inkml:trace>
  <inkml:trace contextRef="#ctx0" brushRef="#br0" timeOffset="289850">18801 8373 5734,'5'-17'0,"-1"7"0,1-6 0,-3 15 0,1 35 0,-1-13 0,0 26 0,0 3 0,-1-14 0,0 0 0,0 4 0,-1 3 0,0 2 0,-1-13 0,1 2 0,-1 0-508,1 2 1,-1 0-1,0-1 508,0 13 0,0-3 0,-1-14 0,1-2 0,-1 17 0,1-8 0,0 3 0,1 9 0,0 0 0,0-14 0,0 0 0,1 12 0,0-5 0,0-8 0,2 6 0,0 0 0,0-2 0,-1 0 0,1-4 0,-2-16 0,1 22 0,0-20 0,0 15 0,4-75 0,-2 15 0,0-10 0,0 0 0</inkml:trace>
  <inkml:trace contextRef="#ctx0" brushRef="#br0" timeOffset="291679">19274 8362 5734,'48'2'0,"-1"0"0,0 0 0,0 0 0,0 0 0,-4-1 0,0 1 0,-2 0 0,-2 0 0,-4-1 0,10 1 0,-3 0-1093,-2 1 1,3-1 0,-2 0 742,-6 0 0,-1 0 0,1-1 350,4 2 0,1-1 0,0 0 0,-1 1 0,0 0 0,-2 0 0,0-1 0,0 1 0,5 0 0,5 1 0,-1 0-98,-4 0 0,0-1 1,-2 1 97,8 0 0,-1 0 0,-13-1 0,1 0 0,-1 0 174,9 0 0,-7-1-174,-7 1 0,7-1 0,-2 0 0,-19 0 1885,17 0-1885,-17-1 1506,6 1-1506,-10 0 881,-4 4-881,-3 1 0,-2 21 0,-1-6 0,1 10 0,-2-5 0,0 0 0,-1 0-371,1 0 0,0-1 371,0-4-148,-1 21 148,0-3 0,0 7 0,-1-11 0,2-11 0,-1 2 0,0 3 0,0 0-216,0 0 0,0 1 216,-1 3 0,0 1 0,0 2 0,-1-1 0,2-9 0,-1 0 0,-1 13 0,1 2 0,0 1 0,0-3 0,0-14 0,1-1 0,-1 14 0,1-4 0,0-14 0,-1 6 0,1 0 0,0 1 348,0-2 0,0 1-348,0 18 0,0-23-44,-1 19 44,2-30 0,0-1 0,-1 5 0,0-4 464,0 5-464,0-7 0,0 0 0,-2-1 206,-5-4-206,-19-5 0,-5-1 0,3 0 0,-11-2 0,-4-1 0,3 3 0,2 0 0,12 0 0,-2 0-877,-19 0 1,3 0 876,12 2-573,-12-1 1,-2 0 572,0 0 0,4 0 0,1 1 0,3-1 0,1 2 0,-9 0 0,0-1 0,0 2 0,4-2 0,-2 1 0,9 1 0,4 1 0,-2-1 0,-9 1 0,2 0 0,14 0 0,-15 0 0,10 0 0,3-1 0,-1 1 0,-15 0 758,18-1 0,-1 0-758,-1 0 0,3-1 0,1 0 691,-2-1 0,-4 1-691,-7 0 0,2 0 0,-5 0-528,4 0 0,3 0 528,17 0 0,-14 2 0,-4 1 0,1-1 0,5 1 0,14-2 0,1 0 0,0 0 0,-3 1 0,-4 0 0,2 0 0,0-2 0,7-2 0</inkml:trace>
  <inkml:trace contextRef="#ctx0" brushRef="#br0" timeOffset="294740">19095 9360 5734,'4'11'0,"0"3"0,-1 2 0,0 3 0,0 8 0,0 6 0,0 12 0,-1 1 0,1-4 0,-1 1-573,1 4 0,-2-2 573,1-12 0,-1-4 274,0 20-274,1-7 0,-1 9 0,1-8-1044,-1-13 0,-1-1 1044,1 7 0,0 4 0,0-5 0,0 9-679,-1-10 0,0 0 679,0 8 275,0-8 1,0-12-276,-2-39 0,1 8 0,1-26 0</inkml:trace>
  <inkml:trace contextRef="#ctx0" brushRef="#br0" timeOffset="295745">20701 9296 5734,'43'0'0,"-1"-1"0,-1 0 0,-1 1 0,-11 0 0,-2-1 0,9 1 0,13-1 0,-25 3 0,-8 0 0,4 3 0,-14 1 0,5 4 0,-4-1 0,3 4 0,2 9 0,-1 3 0,0-1-435,1 3 1,-1-1 434,-3-4 0,0 1-415,0 2 415,0-1 0,0 2 0,2 13 0,1 3 0,-1 2-784,1 0 0,-2-2 784,-2-7 0,-1 0-380,0-1 1,-1 0 379,2 11 0,-2-11 0,0 1 0,-2-10 0,1 0 0,0 17 0,1 2 0,-2-11 0,1 0 0,-1 7 0,0-3 0,0-5 0,-1 0 0,0 5 0,0-4 0,1 8 307,0 8 1,1 1-308,-2-14 0,0-17 335,-1 13-335,1-16 0,-1 8 0,-1-4 1609,2 13-1609,-2-6 0,1 1 0,1 4 526,-1-5 0,1-1-526,-1-8 0,0-5 0,1 10 0,-3-27 0,-1 5 0,-3-21 0</inkml:trace>
  <inkml:trace contextRef="#ctx0" brushRef="#br0" timeOffset="296501">19033 9274 5734,'19'4'0,"10"-1"0,9-1 0,-4 0 0,-9 0 0,0-1 0,8 1 0,6 0 0,3 0 0,-3 0 0,5-1 0,1 1 0,-2-1 0,-6 0-1307,7 1 0,1-1 1307,-2 0 0,10 1 0,1 0 0,-3-1 0,-11 0 0,-10 0 0,0 0 0,4-1 0,7 1 0,1-1 0,-7 1-703,-1-1 1,-1 0 702,7 0 0,4 0 0,-7 1 0,3-2-699,1 0 0,0 1 699,4-2-159,-7 2 1,-3-1 158,-9-1 747,-3 2-747,18-3 1679,-14 1-1679,12 0 502,-21 1 0,-13-1 0,-6 1 1</inkml:trace>
  <inkml:trace contextRef="#ctx0" brushRef="#br0" timeOffset="297724">19140 10151 5734,'-4'39'0,"1"-10"0,-2 16 0,3-18 0,1-1 0,1-1 0,0 4 0,1-4 0,-1 3 0,2 14 0,0-2 0,-1 1-246,0 2 1,0 0 245,-2-1 0,-2-4 0,0 1 0,-1 10 0,1-4 0,0-4 0,0-18 0,1 6 0,0 0 0,1-9 0,-2 18 0,2-27 0,0 0 0,0-2 491,3 3-491,7-7 0,2 2 0,7-9 0,13 2 0,11-1 0,-2 1 0,1 1 0,0-1-1021,5 0 1,5 0-1,-5 0 1021,-4 1 0,-4 0 0,-10 0 0,0 0-122,0 0 1,2 1 121,13 1 0,6 2 0,-5-1-536,-5-1 0,1 0 536,-4 1 0,5 0 0,2 1 0,-1-1 0,-1 1 0,1 0 0,-1-1 0,-3 1 0,-2-1 0,-3 0 0,3 0 0,0 0 0,3 0 0,0 1 0,-1-1 0,10 1 0,0-1 0,-6 1-679,-9-2 1,0 0 678,10 1 0,4 1 0,-9-1 0,-5 0 0,-2-1 0,6 1 0,-4 0 0,-8-1 0,1 0 0,11 1 0,5 1 0,-2-1 0,7 0 0,-4-1 0,-13-1 0,0 0 0,10 1 0,-4-2 1599,-15-3-1599,-2-1 53,-4-2 1,-3-2 0,-2-3 0</inkml:trace>
  <inkml:trace contextRef="#ctx0" brushRef="#br0" timeOffset="298688">19063 9461 5734,'8'-1'0,"-2"-3"0,-2-16 0,-2 6 0,0-21 0,-5 1 0,-1-1 0,0-5 0,-1 3 0,-1-2 0,1 8 0,0 0 0,0 4 0,1-3 0,-1-2 0,-1-4 0,1 2 0,-1-6 0,1 1-308,0 7 1,1 2 307,0 3 0,1 4 0,0 5 0,-5-28 0,5 24 0,-3-20 0,3 21 0,1 9 0,-2-9 0,3 11 0,4 6 0,1 2 0</inkml:trace>
  <inkml:trace contextRef="#ctx0" brushRef="#br0" timeOffset="299519">21218 9443 5734,'0'-19'0,"0"2"0,-2 2 0,-3-33 0,3 22-554,0-1 1,0 1 553,1 3 0,0 0-130,1-5 1,0 0 129,1-4 0,0-7 0,0-3 0,1 11 0,0 1 0,0 2 0,-1 1 0,1-1 0,-1 3 0,1-12 0,-1 12 0,0 0 0,-1-10 0,-6 0 0,-3 34 0</inkml:trace>
  <inkml:trace contextRef="#ctx0" brushRef="#br0" timeOffset="300512">19340 10921 5734,'-1'12'0,"-1"6"0,0-5 0,-1 7 0,1-9 0,-1-5 0,-7-36 0,3 10 0,-5-23 0,7 24 0,-3-9 0,1-3 0,-1-1-713,-1-5 0,0 0 713,4 8 0,-3-9 0,0-1 0,1 3 0,-1-7 0,-3-4 0,-3-2 0,0 2 0,5 14 0,0 1 0,-5-14 0,1 5 0,5 19 0,-1-9 0,-7-16 0,5 14 0,-5-14 0,6 18 0,2 8 0,0-3 0,5 15 0,0 1 0,1-2 0,-1 3 0</inkml:trace>
  <inkml:trace contextRef="#ctx0" brushRef="#br0" timeOffset="301453">21441 11140 5734,'-9'-44'0,"5"22"0,-7-25 0,7 30 0,-1-5 0,-2-4 0,0-6 0,-1-1 0,0 2 0,1 0 0,-1 1 0,1-1 0,-1-1 0,0-3 0,0 4 0,-3-14-599,3 13 0,-1-4 0,2 6 599,0 2-81,-1-6 0,-1-4 81,3 12 0,0-1 0,-1-8 0,-1-3 0,1 4 0,-2-11 0,3 15 0,1 3 0,2 9 0,-1-4 0,-1-10 0,2 13 0,-2-12 0,3 16 0,0 8 0,1-1 0</inkml:trace>
  <inkml:trace contextRef="#ctx0" brushRef="#br0" timeOffset="319203">11909 7095 5734,'20'-9'0,"3"-3"0,11-5 0,-12 6 0,4-3 0,-1 0 0,-3 4 0,11-7 0,-17 9 0,-6 3 0,8-3 0,-4 1 0,6-2 0,-5 2 0,0 1 0,2 0 0,17-5 0,3 1 0,0-1 0,0 2 0,-12 4 0,19-5 0,-17 5 0,7-2 0,-20 5 0,26-5 0,-21 4 0,20-3 0,-8 1 0,-14 3 0,8-2 0,1 0 0,-4 1 0,16-2 0,-7 1 0,-7 1 0,7-1 0,10 0 0,-16 2 0,1 0 0,-1-1 0,-5 2 0,26-3 0,-24 2 0,10 0 0,13-2 0,-24 3 0,4-1 0,1 0 0,14-1 0,-11 1 0,8 0 0,-1 0 0,-11 0 0,17 0 0,-23 1 0,11 0 0,9 0 0,-7 0 0,4 0 0,12-1 0,2 0 0,-2 1 0,-17 1 0,1-1 0,-3 0 0,0 1-346,0-1 0,-4 1 346,-9 0 0,7-1 0,2 1 0,1 0 0,6 0 0,17 0 0,-26 0 0,4 1 0,1-1 0,6 1 0,-2 0 0,-1-1-394,-10 1 394,7 0 0,5 0 0,1 1 0,-2-1 331,1 0 1,2 0-332,2 2 0,-2-1 0,5 1 0,8 0 0,-3 0 0,-15-1 0,7 1 0,-14-1 0,15 1 0,-9-1-412,9 1 412,-21-2 406,15 2-406,15 0 0,-7 0 0,0 0 0,0 0 0,-2 0-476,-9-1 1,-1 0 475,1 0 0,3 1 0,0 0 0,-2-1 0,2 0 0,-1 0 0,-14 0 0,6-1 0,16 2 0,-12 0 50,10-1-50,-21-1 0,0 0 0,9 1 0,1-1 0,0 1 0,12 0 0,6 0 0,-5 0 0,-1-1 0,-7 1 0,0-1-27,7 1 0,-4-1 27,-12 0-134,5 1 1,3 0 133,8 0 0,-10 0 0,2 0 162,2 0 1,-1-1-163,13 1 0,-15 0 0,-2-1-213,7 1 213,-21-1 993,18 0-993,-9 1 301,20 0-301,-14-1 0,-2 0 0,8 0-570,13 0 570,-32 0 0,0-1 0,10 1 0,1 0 0,-2 0 42,14 0 0,-1 1-42,-15-1 0,5 0 0,0 0 0,-7-1 0,11 1 0,-4-1 576,-6 0-576,18 1 155,-20-1-155,24 1 0,-13 0 0,1-1 0,14 1 0,-21-1 0,13 1 0,-9-1 0,-8 1 0,5-1 0,-3 1 0,-3-1 0,10 0 0,-12 0 0,6 0 0,-8 0 0,-1 0 0,0 0 0,-4-4 0,-1 0 0,3-6 0,-3 3 0,5-3 0</inkml:trace>
  <inkml:trace contextRef="#ctx0" brushRef="#br1" timeOffset="350683">13532 12524 24575,'0'0'0</inkml:trace>
  <inkml:trace contextRef="#ctx0" brushRef="#br0" timeOffset="357123">18982 13894 5734,'5'-6'0,"-2"-1"0,-4 1 0,-3 0 0,-5 3 0,-11 1 0,5 2 0,-21-3 0,16 2 0,-6-1 0,-1 1 0,0 1 0,-15 0 0,-1 2 0,8-1 0,2 1 0,0 0 0,9 0 0,-24 1 0,22-1 0,-22 1 0,8 0 0,11-2 0,0 1 0,0-1 0,1 0-328,-4 0 328,13-1 0,-1 1 0,-18-1 0,11 1-418,-11 0 418,21 0 0,-23 1 0,9-1 0,-12 1 314,9-2-314,0 1 0,-1 0 0,-4-1-523,3 1 1,2 0 522,13 0 0,-1 0 0,-13 1 0,-2 0 0,2 0 193,0 0 0,-2 0-193,7 0 0,3-1 0,-3 0 0,-1 1 0,-3-1 0,3 0 0,2 0 0,-9 0-425,8 0 1,2 0 424,7 0-259,-8 0 1,-1 1 258,-1-2 0,1 2 0,2-1 0,7-1 0,-1 1 0,-6 0 0,-2 0 0,0 0 0,-3 0 0,-2 0 0,7 0 0,2 0 0,-13 1 0,12-1 0,1 0 0,-7 1 0,2 0 0,-1 0 0,-9 1 33,10-2 0,3 1-33,6-1-66,-7 1 0,-3-1 66,-13 2-508,5-1 1,-12 1 0,0-1 0,9 0 507,7 0 0,2 0 0,-15 1 0,-6-1 0,12 1 378,14-2-378,-8 0 0,-1 1 0,-2 0-390,7-1 0,-10 0 0,0 0 0,8 0 390,-14 0 0,13 0 0,-4 0 0,7-1 73,2 1-73,-12 0 0,-7 0 0,3 0 0,-4 1 0,14-1 0,-3 0 0,0 0 0,3 0 0,-12 1 0,2-1 0,-3 0 0,4 1 0,10-1 0,-8-1 0,1 1 0,2 1 1134,8-2 1,-4 0-1135,-11 2 0,3-1 0,0 0-587,-3 1 0,2-1 587,15 0 0,0 0 0,-5 1 0,-3-1 0,-7 1 0,0 0 0,0 0 0,6 0 0,5 0 0,-7 1 0,5-1 0,-12 2 0,1-1 0,-2 1 0,21-1 0,-2 0 0,-2 1 0,-4 0 0,2-1 0,-3 1 0,1 0 0,-14 2 0,4-2 0,4 1 848,3-1 1,-2 0-849,16-1 0,-1 0 0,-16 1 0,1 0 0,13 0 0,2-1 0,-22 3-387,23-3 0,0 0 387,-2 0 0,9-1 978,-14 2-978,13-2 0,-13 2 1020,18-2-1020,-1 0 0,-9 2 0,-2 0 0,1 0 0,-6 1 0,-2 1 0,7-1 0,1 0 0,-11 3 390,-10 1-390,32-5 0,1-2 460,-1 2-460,-28 5 0,21-4-330,-22 5 330,27-6 0,-24 5 0,2-1 0,-3 1 627,13-2-627,2-1 0,11-2 0,-8 2 426</inkml:trace>
  <inkml:trace contextRef="#ctx0" brushRef="#br0" timeOffset="357123">12349 14287 5734,'4'-7'0,"5"-7"0,12-10 0,-7 6 0,5-6 0,1-2 0,2-2 0,6-9-522,-7 10 0,-2 1 522,-8 12 0,0 0 0,5-8 0,-4 5 0,3-2 0,-7 8 0,-2 5 0,1-4 0,-1 2 1044,2-2-1044,-10 14 0,-19 27 0,-7 7 0,6-6 0,3-5 0,-4 3 0,4-3 0,-2 5 0,5-8-241,-3 4 241,12-17 0,-5 8 0,4-6 0,-3 5 0,5-8 0,2-2 0,3 0 241,1-6-241</inkml:trace>
  <inkml:trace contextRef="#ctx0" brushRef="#br0" timeOffset="358232">15601 13613 5734,'-11'15'0,"4"-1"0,4 15 0,2 3 0,2 7 0,1-11 0,0 2 0,2 5 0,0-3 0,1-3 0,-1 1 0,0-3 0,-1-11 0,3 16 0,-4-24 0,3 9 0,-8-50 0,0 15 0,-1-18 0,-3-6 0,4 22 0,-4-19 0,2 9 0,2 15 0,-3-17 0,4 21 0,-1-2 0,11 1 0,13 3 0,6 2 0,9-1 0,-6 3 0,-1 2 0,9 13 0,6 11 0,-11-6 0,-9 1 0,-2 3 0,-6 9 0,-2 0 0,-10 0 0,-12-5 0,-6-3 0,-2 1 0,-4 7-398,2-9 1,0-1 397,2-7 0,0-1 0,-14-4 0,-3-3 0,-6-5 0,7 4 0,3-3 0,7-8 0,17 3 0,9-19 0,1 12 0,9-14 0</inkml:trace>
  <inkml:trace contextRef="#ctx0" brushRef="#br0" timeOffset="358838">16047 13658 5734,'7'-5'0,"2"5"0,-4 2 0,2 7 0,-2 7 0,4 16 0,2 3 0,-1-3 0,2 6 0,-1-3 0,-6-20 0,5 11 0,-10-50 0,-1-10 0,3 13 0,-4-15 0,-1-6 0,5 8 0,2 5 0,1 3 0,-1 0 0,4 0 0,25-6 0,-17 17-307,19-12 307,-23 21 0,18 2 0,-15 3 0,14 2 0,-22 4 0,6 17 0,-8-10 0,1 12 0,-8-14 0,-14 12 0,6-10 0,-12 12 307,11-13-307,2 0 0,5-1 0,18 13 0,-5-10 0,14 11 0,-7-10 0,14 7 0,-10-7 0,8 3 0,-18-11 0,-1-2 0,8 0 0,-9-6 0,2-6 0,-9-5 0</inkml:trace>
  <inkml:trace contextRef="#ctx0" brushRef="#br0" timeOffset="363247">23653 13578 5734,'-5'12'0,"1"-3"0,-1 12 0,3-9 0,-2 7 0,3-8 0,0-1 0,-1-1 0,1 1 0,0-2 0,0 0 0,0 0 0,0 1 0,2 0 0,-1 6 0,-2 9 0,1-5 0,-1 4 0,2-13 0,-1 10 0,0-6 0,0 6 0,1-7 0,0-3 0,6-25 0,3-31 0,-1 7 0,-3 12 0,-1 2 0,-1 3 0,0 5 0,3-16 0,-4 17 0,3-8 0,-3 14 0,0 0 0,1-5 0,-1 5 0,6 2 0,-4 9 0,5 7 0,-4 1 0,20 29 0,-3-9 0,-7-7 0,0-1-251,5 3 251,-10-12 0,16 16 0,-13-13 0,12 11 0,-17-19 0,-2 0 0,6 3 0,-1-5 0,6-2 0,15-35 0,-12 13-332,-5-2 1,-1 0 331,-4 4 117,2-6 0,0-5-117,1-3 0,-1-1 0,1 3 0,-1 0 0,-2 1 0,-2 4 0,-1 5 0,-3 6 0,2-5 0,-3 17 0,0 3 0</inkml:trace>
  <inkml:trace contextRef="#ctx0" brushRef="#br0" timeOffset="363921">24320 13490 5734,'-1'20'0,"-1"7"0,1 0 0,1-4-1030,-2 27 1030,2-32-1,-3 30 1,2-25 0,-2 22 247,1-24-247,-2-32 0,2 15 0,-1-32 515,2 13-515,1-28 0,-1 20 0,2-13 0,-1-1 0,1 17 0,2-22 0,-2 33 269,3-4-269,1 2 0,4-3 0,19 7 0,-11 5 0,14 3 0,-17 3 0,21 14 0,-16-7 0,16 10 0,-19-6 0,14 20 0,-9-5 0,6 9 0,-23-13 0,-3-1 0,-2-3 0,-3 4 0,-6 1 0,-13-7 0,-3-3 0,-4 7-144,3-8 0,1-3 144,8-8 0,-1-1 0,-26-4 0,23-2 0,-19-3 0</inkml:trace>
  <inkml:trace contextRef="#ctx0" brushRef="#br0" timeOffset="365116">23356 13757 5734,'-1'0'0,"-6"1"0,-22-1 0,-5-1 0,-1 2-1163,1-1 0,1 0 1163,5-1 0,-3 1 0,-17-2 0,-3-1 0,25 2 0,0 0 0,-8-1 0,-3 0 0,6 0 0,-4-1 0,-7 1 0,0 0 0,1-1 355,3 1 0,-2 0-355,6 1 0,5 1 0,-2-1 0,0 1 0,3 0 0,10 0 0,-17 3 0,15-3 378,-17 3-378,20-2 0,0 1 0,0-2 1238,4 1-1238,-2-1 0,2-1 0,17-17 0,7-2 0,9-7 0,2 6 0,-1 2 0,-3 3 0,9-6 0,-1 1 0,-13 10 0,15-11 0,-22 17 0,-42 24 0,13-6 0,-2 2 0,-2 1 0,-7 6 0,8-4 0,-1-1 0,-4 4-335,7-4 0,3-3 335,11-7 0,1 0 0,-3 6 0,8-4 0,1 9 0,41 10 0,-5-9 0,10 0 0,3-1 0,-21-10 0,-1-2 0,6 2 0,1 0 0,-3-1 0,-4-1 0,-3-1 0,16 6 0,-27-7 0</inkml:trace>
  <inkml:trace contextRef="#ctx0" brushRef="#br0" timeOffset="365717">21018 13690 5734,'-2'26'0,"-1"0"0,-2 16 0,6-19 0,2 19 0,-2-22 0,2 19 0,-3-17 0,1-8 0,2-8 0,-1-11 0,3-16 0</inkml:trace>
  <inkml:trace contextRef="#ctx0" brushRef="#br0" timeOffset="366336">21358 13540 5734,'10'47'0,"0"0"0,-2-9 0,-1-2 0,-3-4 0,0-5 0,-1-4 0,3 25 0,-5-38 0,3-5 0,-1-27 0,-3-7 0,0-3 0,-1-12 0,-1 14 0,0 2 0,1 6 0,0 9 0,4-13 0,3 16 0,7-1 0,20 13 0,-13 1-289,14 8 289,-19-2 0,8 8 0,2 2 0,0 0 0,0 5 0,6 5 0,-7-4 0,-4-1-382,2 2 0,-3 0 382,-16-11-83,-12 24 83,2-19 0,-10 17 0,-11-24 0,-3-5 0,3 1 0,-4-1 0,-1-2 0,2-8 0,-12-3 0,13 1 0,-4-3 0,26 1 0,1-1 0,5-4 0,2-3 0</inkml:trace>
  <inkml:trace contextRef="#ctx0" brushRef="#br0" timeOffset="369605">23788 13513 5734,'-7'-6'0,"2"-2"0,3-2 0,6-15 0,-1 11 0,4-12 0,18-15 0,-12 22 0,1-2 0,1 0 0,5 6 0,14-7 0,-9 5 0,8-2 0,-11 8 0,-6 2 0,12-6 0,-14 7 0,3-2 0,-9 6 0,-7-1 0,-6 3 0,-31 6 0,-3 4 0,-6 1 0,4 1 0,10-1 0,6-3 0,0 2 0,1-2 0,15-7 0,-1 2 0,50-17 0,-17 9 0,23-7 0,-6 8 0,-20 4 0,19-2 0,-18 13 0,-11-3 0,6 10 0,-12-6 0,6 26 0,-5-17-226,5 19 226,-7-24 0,5 17 0,-4-15 0,4 13 0,-4-17 0,2-3 0,3-2 0,1-6 0</inkml:trace>
  <inkml:trace contextRef="#ctx0" brushRef="#br0" timeOffset="370293">24050 12944 5734,'10'-2'0,"5"-1"0,25 6 0,-18 0 0,16 5 0,-32-2 0,0 2 0,-8 18 0,-1-11 0,-7 14 0,2-17 0,-13 14 0,7-8 0,-6 7 0,9-10 0,20 6 0,-5-10 0,16 7 0,-9-16 0,2-1 0,6 0 0,2 0 0,5-2 0,-5 0 0,2 0 0,-8 0 0,3 0 0,-1 0 0,-1 1 0</inkml:trace>
  <inkml:trace contextRef="#ctx0" brushRef="#br0" timeOffset="370504">24396 13176 5734,'-3'21'0,"2"-8"0,-6 27 0,4-24 0,-1 13 0,2-18 0,-2 10 0,2-8 0,3 0 0,3-14 0</inkml:trace>
  <inkml:trace contextRef="#ctx0" brushRef="#br0" timeOffset="370965">24540 13086 5734,'19'-12'0,"-6"6"0,10-4 0,5 4 0,-13 3 0,15-2 0,-20 6 0,-15 9 0,2-4 0,-14 8 0,7-5 0,-3 3 0,2-2 0,1 2 0,10-1 0,2-1 0,6 4 0,5 0 0,-4-3 0,1 2 0,-5-7 0,-1 1 0,-3 13 0,-3-9 0,-2 10 0,-27-1 0,15-10 0,-19 8 0,15-13 0,5-2 0,-6-1 0,-6-2 0,11-1 0,-10-2 0</inkml:trace>
  <inkml:trace contextRef="#ctx0" brushRef="#br0" timeOffset="371208">24711 13328 5734,'3'9'0,"0"2"0,-7 20 0,1-13 0,-3 14 0,1-19 0,1 1 0,-9 20 0,15-24 0,-4 15 0</inkml:trace>
  <inkml:trace contextRef="#ctx0" brushRef="#br0" timeOffset="371547">25002 13243 5734,'-10'10'0,"6"-1"0,2 3 0,17 4 0,-4-7 0,10 4 0,-4-10 0,6 0 0,-2 9 0,-8-7 0,-7 11 0,-18 20 0,4-16 0,-6 18 0,7-24 0,0-3 0,-14 22 0,11-18 0,-10 18 0</inkml:trace>
  <inkml:trace contextRef="#ctx0" brushRef="#br0" timeOffset="371742">25162 13494 5734,'4'1'0,"-3"4"0,-6 10 0,-14 29 0,9-21-322,-7 18 322,13-32 19,0 4 1,1-5 0,-1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9:47:30.056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8128 13324 5734,'0'-14'0,"0"2"0,-1-2 0,0 5 0,-1-5 0,2 4 0,-1 0 0,1 0 0,-1 1 0,1 0 0,0 0 0,0 0 0,0 1 0,2 1 0,-1-1 0,3 0 0,10-21 0,-7 13 0,7-14 0,-11 15 0,-3 5 0,-9 2 0,2 7 0,-9 6 0,7 2 0,-18 22 0,12-14 0,-10 18 0,6 6 0,12-20 0,-6 19 0,12-27 0,10 8 0,-3-8 0,7 7 0,31-2 0,-24-9 0,28 8 0,-30-11 0,14 12 0,-14-6 0,7 8 0,-24-10 0,-4 11 0,1-7 0,-4 8 0,-13 9 0,7-15 0,-12 13 0,13-18 0,-1-1 0,-18 9 0,13-8 0,-17 7 0,11-5 0,15-18 0,-1 7 0,20-17 0</inkml:trace>
  <inkml:trace contextRef="#ctx0" brushRef="#br0" timeOffset="725">8543 13053 5734,'13'0'0,"-5"25"0,-1 8 0,2-3 0,-3 12 0,0 5 0,0-8 0,0-1 0,-1-3 0,0 0 0,0-1 0,1 0 0,-1-1 0,0 1 0,-1-13 0,-12-68 0,6 23 0,-2 0 0,2-3 0,10-10 0,7 2 0,-1 12 0,2 1 0,0-14 0,2 4 0,17 12 0,-15 37 0,-7-1 0,1 12 0,-14-10 0,-3-8 0,-3-7 0,-2-1 0,-4-4 0,7 5 0,20 24 0,-4-13 0,15 17 0,3-12 0,3-6 0,3-1 0,-7-9 0,-14-9 0,-5 0 0</inkml:trace>
  <inkml:trace contextRef="#ctx0" brushRef="#br0" timeOffset="913">9044 13183 5734,'2'-10'0,"2"8"0,11 31 0,-4-10 0,-1 5 0,0 0 0,-2-6 0,8 14 0,-9-17 0,5 6 0</inkml:trace>
  <inkml:trace contextRef="#ctx0" brushRef="#br0" timeOffset="1296">9254 13183 5734,'3'-10'0,"0"2"0,13 35 0,-8-15 0,10 29 0,0 1 0,-9-22 0,9 18 0,-11-30 0,27-25 0,-19 7 0,19-19 0,-23 8 0,-4 5 0,2-4 0,2-4 0,-5 11 0,5-9 0,27 44 0,-4 4 0,-11-8 0,-2 0 0,6 8 0,-19-26 0,-6-3 0,0-7 0</inkml:trace>
  <inkml:trace contextRef="#ctx0" brushRef="#br0" timeOffset="1411">9296 13044 5734,'-14'-9'0,"-10"-7"0,6 3 0,-4-2 0,10 6 0,6-2 0,11 4 0,8-1 0,11 6 0</inkml:trace>
  <inkml:trace contextRef="#ctx0" brushRef="#br0" timeOffset="2729">10071 12966 5734,'-9'4'0,"-7"22"0,13 14 0,-4 0 0,10-14 0,3-2-568,2-5 568,4 6 186,14 2-186,20-17 0,-10 5 94,6-21-94,-11-22 0,-18 14 0,15-18 0,-22 24 0,1-3 0,-5 14 0,-3 20 0,-1 5 0,0-4 0,10 7 0,5-6 0,1-25 0,20-5-76,-19-8 76,1-3 0,8-9 0,-6 2 0,0-1 0,9-11 0,-16 10 0,-5 2 0,-8 13 0,-16 4 0,-1 19 0,-10 17 0,9-8 0,-4 18 0,20-25 0,2 4 0,7-5 0,35-23 0,-9-5 0,-5-11 0,2-11 0,-4 0 0,-10 5 0,-3-1 0,0 0 0,3-4 0,1 0 0,-4-2 0,-5-3 0,-3-1 0,-1 6-753,-2-1 753,-1 2 0,-2 5 0,-6 16 0,-21 41 0,14 1 0,1-3 0,3 4 0,10 12 0,6-1 0,3 9-282,-2-14 0,0-1 282,5-2 0,6-1 0,-3-18 0,6 4 1047,0-25-1047,-9 2 0,7-9 0,-9 6 634,1 0-634,-3 7 0,-7 27 0,-1-7 0,-4 19 0,6 11 0,0-24 0,2 21 0,5-32 0,20-13 0,-10-1 0,14-13 0,-19 3 0,12-27 0,-13 18 0,8-25 0,-24 11 0,2 11 0,-9-8 0,4 22 0,-4 2 0,1 7 0,3 8 0,16 8 0,1-5 0,22-8 0,-11-14 0,3-5 0,-2-13 0,-13 15 0,-4-23 0,-7 25 0,-11-11 0,21 19 0,-2 1 0,18 5 0,16 27 0,-20-15 0,2 8 0,-1 1 0,-10-5 0,5 5 0,-7-11 0</inkml:trace>
  <inkml:trace contextRef="#ctx0" brushRef="#br0" timeOffset="8417">8474 14101 5734,'16'1'0,"26"-17"0,-9-1 0,-6 0 0,-2-1 0,-3-2 0,-6 0 0,-12 11 0,-2 1 0,-13-14 0,4 12 0,-23-13 0,2 27 0,3 16 0,-1 5 0,-3 3-516,11 2 0,5-1 516,10-10-726,9 27 726,0-25 0,19-1 0,5-7 0,-8-15 0,9-3 0,0-7-130,-12-9 0,-4-3 130,10-10 0,-12 13 0,-1-2 0,-1-14 0,-6 22 921,4-5-921,-6 20 784,7 33-784,-2-11 0,3 15 313,-1-19-313,15 0 0,-9-11 0,13 4 0,-14-14 0,25-26 0,-20 13 0,2-6 0,-2-3 0,-2-12 0,0-7 0,-9 11 0,3 8 0,15 23 0,-8-3 0,-3 37 0,-3 11 0,-3-2-204,-4-9 1,0 0 203,-1 11 0,-3-1 0,0-1 0,0-15 0,-1-2 0,1 13 0,-3-11 0</inkml:trace>
  <inkml:trace contextRef="#ctx0" brushRef="#br0" timeOffset="8417">9012 14287 5734,'25'-39'0,"-11"12"-196,6 3 1,0 0 195,-5 6 0,4-7 0,-1-1 0,-4 3 0,2-3 0,0-1 0,-6-1 0,0 1 0,-3 4 0,-4 6 0,0-8 0,-1 4 391,1-3-391,-2 12 0,0 2 0,-1 0 0,1 1 0,-1 0 0,0 0 0,-2 2 0,-2 0 0,-5 6 0,-6 17 0,3 2 0,0 8 0,17 22 0,1-28 0,9 20 0,13-26 0,-3-12 0,1-3 0,13 5 0,8-13 0,-18-4 0,-13 6 0,10-7 0</inkml:trace>
  <inkml:trace contextRef="#ctx0" brushRef="#br0" timeOffset="10265">9964 13662 5734,'-10'15'0,"2"0"0,0 3 0,4 7 0,4 4 0,13-2 0,9-2 0,13-5 0,4-4 0,-9-1 0,0-6-584,10-17 0,-7-6 584,-20 3-96,9-14 96,-10 12 0,6-15 0,-23 33 0,0 8 0,-6 11 0,7 5 0,2 1 0,3-5 0,2 22 0,22-27 0,-13-14 0,14-23 0,1-10 0,-12-1-156,3-7 1,-2 0 155,-11 9 0,-2-1 0,-1-1 0,-1 0 181,0 0 0,-4 4-181,-21 21 0,8 0 0,-15 16 0,16 2 0,-1 11 0,0 4 0,2-2 0,-1 0 0,6 1 0,35 6 0,-10-24 606,14-4 1,7-13-607,-11-18 0,-1-16 0,-1-3 0,-1 7-1635,9 0 0,-2 0 1635,-6 0 0,0-5 0,-1-1 0,-8 6 0,-7 3 0,-4 5 0,1-3 0,-9 1 0,-4 5 0,0 20 0,-17 38 0,21-5 0,1 1 0,2 3 0,6-1 0,1-1-854,2 10 854,-1-10 0,0 0 0,2-3-578,11 16 578,-9-22 2598,9 11-2598,-6-30 0,10-21 0,-7 5 0,5-16 0,-12 7 1135,4-18-1135,-10 22 969,1-6-969,-11 34 0,-3 14 0,1 3 0,1 0 0,2 5 0,0 7 0,3-7 0,5-4 0,-2 5 0,5-7 0,26-35 0,-18 3-262,19-15 262,-24 6 0,-1-10 0,-1-2 0,0 0 0,0 0 0,-3 1 0,-3 10 0,0 1 0,-9-12 0,1 18 0,-6-4 0,5 21 0,7 19 0,4-14 262,23 10-262,4-34 0,2-7 0,9 6-562,-9-8 0,-6-1 562,-16 6-644,-2-27 644,-7 23 0,-14-27 0,-18 36 0,0 0 0,-10 14 1044,76-11-1044,-29 10 0,20-8 0,5-2 724,-3-2-724,-8 5 0,7-1 0,-2 24 0,-12-5 0,9 24 0,-9 8 0,-3-13-588,0 12 588,-7-27-4,2 3 1,-2-5-1,2 2 1</inkml:trace>
  <inkml:trace contextRef="#ctx0" brushRef="#br0" timeOffset="13616">11756 12556 5734,'-23'-13'0,"9"7"0,-26 0 0,7 14 0,-2 5 0,6 2 0,0 1 0,-7 0 0,3 1 0,1 13 0,27-6 0,37 11 0,-15-9 0,5-10 0,3-2 0,10 0 0,-12-5 0,7 4 0,0 1 0,-10-4 0,20 10 0,-30-12 0,-2 6 0,-6 1 0,-3 0 0,-6-4 0,-21 5 0,13-8 0,-16 6 0,-3-9 0,15-4 0,-13 1 0,25-8 0,4-1 0</inkml:trace>
  <inkml:trace contextRef="#ctx0" brushRef="#br0" timeOffset="13831">11843 12684 5734,'15'-9'0,"10"25"0,-10-1 0,7 19 0,-5-7 0,-1-1 0,0-1 0,4 5 0,-1-2 0,-10-17 0,8 4 0,-6-17 0,4-1 0</inkml:trace>
  <inkml:trace contextRef="#ctx0" brushRef="#br0" timeOffset="14154">12081 12574 5734,'22'-33'0,"-8"14"0,16-10 0,-13 19 0,10-4 0,2 0 0,-1 1 0,3-1 0,1 0 0,4 3 0,-8 5 0,1 10 0,-24 17 0,-4 9 0,-6 14 0,3-17 0,4 1 0,2-1 0,1-8 0,7 16 0,2-25 0,25-8 0,-15 0 0,17-8 0,-12-15 0,-3-4 0,-4 5 0,4-6 0,0 1 0</inkml:trace>
  <inkml:trace contextRef="#ctx0" brushRef="#br0" timeOffset="14486">12761 12378 5734,'32'-21'0,"1"0"0,-1 0 0,5 0 0,-7 0 0,-3-12 0,-23 21 0,-10-8 0,-4 11 0,-5-4 0,1 15 0,-9 16 0,8 27 0,-3-9-731,12 13 731,9-31 0,1 0 0,20 21 0,-11-23 0,16 13-94,-3-36 0,-9-3 0,11-8 0</inkml:trace>
  <inkml:trace contextRef="#ctx0" brushRef="#br0" timeOffset="14651">12655 11937 5734,'-28'-20'0,"7"3"0,18 7 0,2 0 0</inkml:trace>
  <inkml:trace contextRef="#ctx0" brushRef="#br0" timeOffset="17299">11506 13468 5734,'16'5'0,"20"-9"0,-5-1 0,0-8 0,-2-2 0,-6-1-549,9-11 549,-23 15 135,3-25-135,-8 14 0,2-14 0,-9 22 0,-18 10 0,10 5 0,-9 16 0,1 7 0,11-4 0,-9 28 0,43-12 0,-11-19 0,18 13 81,-16-24-81,0-3 0,31-12 0,-23 3-531,21-10 531,-31 7-135,15-19 135,-15 14 0,12-14 0,-20 20 0,5-5 0,-3 5 0,4-3 0</inkml:trace>
  <inkml:trace contextRef="#ctx0" brushRef="#br0" timeOffset="17971">12021 13345 5734,'17'21'0,"0"1"0,7-5 0,0-5 0,3-13-508,8-6 508,-22 1 0,10-23 0,-14 15 0,8-18 167,-17 14-167,0 5 84,3 2-84,4 11 0,2 6 0,28 1 0,-19-5 257,19-1-257,-9-9 0,-10-9 0,-1-2 0,8-3 0,-2-19 0,-26 28 0,-21-22 0,12 20 0,-16-14 0,4 25 0,49 1 0,-15-2 0,39 1 0,-21-3 0,-3 0 0,0 0 0,16-6 0,-28 9 0,-1-1 0,5-1 0,-2 5 0,0 1 0,5 37 0,-12-18 0,7 20 0,0 1 0,-5-20 0,11 25 0</inkml:trace>
  <inkml:trace contextRef="#ctx0" brushRef="#br0" timeOffset="18388">13183 12805 5734,'-28'39'0,"22"-8"0,5-1 0,5-5 0,14 17 0,11-14 0,-16-15 0,14 13 0,-18-14 0,-4-4 0,-12 16 0,0-13 0,-11 8 0,6-12 0,-27 10 0,8-5 0,-13 4 0,17-11 0</inkml:trace>
  <inkml:trace contextRef="#ctx0" brushRef="#br0" timeOffset="18582">13423 12778 5734,'6'31'0,"0"-1"0,2 11 0,4-5 0,-2-16 0,-1-7 0,5 7 0,-5-11 0,3 2 0</inkml:trace>
  <inkml:trace contextRef="#ctx0" brushRef="#br0" timeOffset="19133">13611 12751 5734,'16'-22'0,"21"-7"0,-19 15 0,15-4 0,-23 13 0,-1 9 0,-3-1 0,-14 42 0,2-23-481,-8 25 481,10-31 0,-1 27 0,3-23 0,7 28 0,4-40 0,8 4 0,6-15 0,18-16 0,-14 6 0,-4-1 0,-1-5 0,-7-15 0,-3 0 0,7-4 240,-7 4 1,-3 0-241,-6 6 0,-7 21 0,0-1 0,-6 31 0,8 12 0,3 2 0,-1 2 0,2-6 0,3 0 0,17 5 0,-10-29 0,13 13 0</inkml:trace>
  <inkml:trace contextRef="#ctx0" brushRef="#br0" timeOffset="19273">13693 12454 5734,'-12'-10'0,"2"2"0,3 5 0,1 5 0</inkml:trace>
  <inkml:trace contextRef="#ctx0" brushRef="#br0" timeOffset="23072">11705 13763 5734,'2'29'0,"0"-2"0,0 2 0,2 1 0,-2-12 0,3 22 0,-2-23 0,1 12 0,-3-21 0,1 1 0,-15-56 0,4 9 0,0 6 0,1-4 0,1-6 0,1 4 0,4 13 0,9-10 0,6 6 0,0 21 0,21-4 0,-18 15 0,13 8 0,3 3 0,-4-1-588,4 1 0,-3 0 588,-12-3 0,-3-1 281,1-1-281,-2 0 0,22 12 0,-16-15 0,10-36 0,-26 6 0,-4-4 0,-4-4 0,-7-7 0,-2 2 0,3 2-83,-2-1 0,1 3 83,6 18 0,-7-14 0,2 21 0,-2-9 0,6 25 0,5 1 0</inkml:trace>
  <inkml:trace contextRef="#ctx0" brushRef="#br0" timeOffset="24332">12080 13548 5734,'-1'20'0,"1"0"0,6 9 0,1 1 0,2-1-818,0 2 0,1-2 818,1-11 0,9-3 0,1 0 0,-2-4 0,22 8-170,-14-37 170,-14 8 380,9-14-380,-18 11 0,-5-21 0,1 17 0,-2-16 0,0 22 802,1 2-802,-1-2 579,2 10-579,2 7 45,4 15-45,0-4 0,2 2 0,-1-12 0,34-28 0,-23 12 0,7-8 0,0-2 0,3-7 0,-7 7 0,3-3 0,-14 28 0,-6 4 0,-1 9 0,0 16 0,0-17 0,4 10 0,1-18 0,23-19 0,-15 4 0,15-13 0,-21 4 0,1-7 0,-1 4 0,1-3 0,-6 11 0,2 6 0,-2 3 0,7 14 0,-6-4 0,4 5 0,-4-8 0,4 1 0,-2-2 0,7 5 0,-4-5 0,1-3 0,6-25 0,-2-9 0,-3-2 0,3-9 0,-2-3 0,-12 16 0,-2 3 0,1-15 0,-1 3 0,0 22 0,0 3 0,-1 7 0,1 6 0,0 22 0,1 8 0,1-7 0,-1 4 0,2 0 0,3-8 0,1-7 0,6 3 0,21-18 0,-8-1 0,10-7 0,-5-4 0,-17 14 0,10 18 0,-18 0 0,-1 18 0,-6 14 0,-1-27 0,-2 24 0,-3-31 0,-28 7 0,14-9 0,-18 1 0,25-15 0,3-2 0,4-2 0,7-13 0,1 8 0,5-9 0</inkml:trace>
  <inkml:trace contextRef="#ctx0" brushRef="#br0" timeOffset="24894">13192 13554 5734,'19'-32'0,"-10"0"0,-15 22 0,-9 1 0,3 10 0,0 4 0,-7 23 0,12-13 0,-5 22 0,25-7 0,-1-13 0,35-13 0,-21-16 0,0-9 0,-2-3 0,-9 4 0,3-11 0,-15 20 0,-1-10 0,-8-12 0,4 7 0,-6-6 0,6 19 0</inkml:trace>
  <inkml:trace contextRef="#ctx0" brushRef="#br0" timeOffset="25772">13640 13317 5734,'-20'44'0,"6"-7"0,16-23 0,22 12 0,-10-15 0,16 8 0,-9-21 0,-1-12 0,0-4 0,0 1-307,-2-3 0,-5-1 307,-13 5 0,-12-25 0,7 21 0,-9-16 0,8 28 150,-3 3-150,-3 6 0,-12 22 0,10-8 0,-4 15 0,15-16 0,3 4 0,15 3 0,-3-7 0,11-3 0,-8-13 0,10-12 0,2-5 0,-3 0-284,3-2 1,-2-1 283,-12 1 0,3-12 0,-7 8 0,-1 0 0,5-15 0,-2-5 0,-6 20 0,-2 7 0,1-3 0,4 15 0,-4 8 1031,3 10-1031,-5 9-1093,2 18 1,1 12 0,-1-5 1034,-1-11 1,1 0 57,-1 0 0,1 5 0,0 1 0,1 0-568,1-3 1,0 2 0,0-3 0,0-4 567,-1 3 0,1-1 0,1 9 0,1 4 0,-1-8 0,4 8 0,-11-36 0,3 9 2269,-10-37-2269,-1-1 0,-1-1 3276,-1-2-3218,-9-18 0,-1-2-58,4 6 0,-2-5 0,2 2 0,11 13 0,5 6 0,9-6 0,3 0 0,2 2 0,2 3 0,-1-1 0</inkml:trace>
  <inkml:trace contextRef="#ctx0" brushRef="#br0" timeOffset="39783">11225 12043 5734,'-6'-1'0,"1"-2"0</inkml:trace>
  <inkml:trace contextRef="#ctx0" brushRef="#br0" timeOffset="47627">11123 12098 5734,'4'-18'0,"1"-8"0,-3 13 0,4-1 0,-2 28 0,1 0 0,-1 17 0,-1 4 0,0-6 0,-1-1 0,2 1 0,8 8 0,1-24 0,6 9 0,4-43 0,0-11 0,-4 7 0,1-4 0,0-2 0,-1-13 0,-12 33 0,11 5 0,-2 25 0,-1 10 0,3 8-373,0-15 1,2-4 372,-5-12 0,1-3 0,21-13 0,-15-13 0,-6-7 0,-4-2 0,-5-7 0,-8 12 0,-2 2 0,1 10 0,-2-12 0,1 10 0,4-1 0,2 15 0</inkml:trace>
  <inkml:trace contextRef="#ctx0" brushRef="#br0" timeOffset="48017">11733 11968 5734,'36'6'0,"-1"-4"0,2-18 0,-10-1-1089,3-6 1089,-15 4 350,-3-13-350,-7 15 179,-4-15-179,-8 24 0,-19 11 0,-3 6 0,4 0 0,-10 17 0,3 4 0,20-8 0,2 3 0,5 2 0,23 9 0,9-3 0,3-4 0,2-25 0,0-6 0,-8-4-16,3-2 1,-3-3 0,-11-3-1,1-3 1</inkml:trace>
  <inkml:trace contextRef="#ctx0" brushRef="#br0" timeOffset="48184">12096 11700 5734,'2'10'0,"0"1"0,2 2 0,13 29 0,-8-20 0,11 20 0,-5-20 0,-5-10 0,4 5 0</inkml:trace>
  <inkml:trace contextRef="#ctx0" brushRef="#br0" timeOffset="49277">12320 11679 5734,'-4'-10'0,"-16"13"0,8 2 0,-22 20 0,19-8 0,-10 18 0,12 13 0,4-17 0,9 9 0,37-44 0,-22-1 0,9-8 0,-2-4 0,-12 1 0,6-16 0,-5 1 0,-2 9 0,11 5 0,-12 18 0,9 11 0,-6 17 0,-4 2 0,2 1 0,-1 1 0,-1 3 0,-4 0 0,-3-3 0,2 2 0,-1 3 0,-1 0 0,-5-6 0,0-4 0,-6-7 0,-6-20 0,6-1 0,-8-8 0,12 3 0,-7-15 0,13-2 0,0-4 0,13 2 0,4 0 0,1 0 0,-1 1 0,1-5 0,1-13 0,-3-1 0,-5 17 0,0-1-784,6-20 0,-3 3 784,-6 11 0,-1 0-427,-2-4 1,-1-1 426,1 1-113,-1-9 1,-1 2 112,-2 22 0,-2-9 0,-1 30 1373,-4 9-1373,-4 27 0,0 7 0,2-5 489,-2 5 0,1 4-489,10-6 0,4-5 0,3 1 147,-3-2 1,4-7-148,13-21 0,-7-10 0,5-4 0,-4-5 0,7-18 0,1-3 0,0 2-179,-1-2 0,-2 2 179,-9 17 0,-4 6 0,2 4 0,29 21 0,-17-9 0,2 5 0,0 1 0,3-4 0,21-13 0,-16-1 0,9-15 0,-23-10 0,-5-7 0,-5 4 0,-2-3 0,1 1-460,6-11 0,-1 0 460,-6-3 0,-3 3 0,-3 9 0,3 14 0,10 39 0,0-12 0,-3 21 0,0 16 0,-2-4 0,1-4 0,-1-2-536,1 7 1,-1-5 535,-1-8 145,1 4 0,-2-10 0,0 3 0</inkml:trace>
  <inkml:trace contextRef="#ctx0" brushRef="#br0" timeOffset="49453">12922 11551 5734,'-3'-10'0,"22"-15"0,-5 10 0,18-12 0,-3 13 0,0 1 0,0 0-233,0 0 0,-1 1 1,-12 5-1,-1 1 0</inkml:trace>
  <inkml:trace contextRef="#ctx0" brushRef="#br0" timeOffset="49622">12464 11394 5734,'-48'0'0,"8"-1"0,20 1 0,7 2 0,2 2 0</inkml:trace>
  <inkml:trace contextRef="#ctx0" brushRef="#br0" timeOffset="59403">10774 7466 5734,'-14'-11'0,"-6"2"0,5 5 0,-12 5 0,4 5 0,-12 6 0,11 0 0,-1 2 0,-10 7 0,7 2 0,-4 6 0,5-4 0,-3 6-785,-3 4 0,4-1 785,15-12-533,3 2 1,1 1 532,-1 3 0,2 4 0,3 0 0,6-10-189,3 11 189,2-16 0,14 1 0,2 1 0,0-3 0,2 1 0,2-4 0,4-11 0,-2-4 0,2 1 326,0-2 1,-2-1-327,-8-3 993,18-13-993,-18 9 0,12-9 0,-10 3 0,-8 6 0,6-6 0</inkml:trace>
  <inkml:trace contextRef="#ctx0" brushRef="#br0" timeOffset="60347">11223 7482 5734,'2'12'0,"1"-1"0,-3 5 0,0 10 0,1 2 0,-2 4-759,2 0 0,-1-1 759,-1-1 124,1 1 1,-1 1-125,0 12 0,0-13 0,0-2 0,1-1 0,-1 10 0,0-17 0,0 12 1148,-4-29-1148,1-6 121,-4-9-121,0-19 0,1-3 0,0-1 0,-1-5 0,1-4 0,4 11 0,2 2 0,-2-11 0,1 14 0,1 2 0,0 5 0,0 1 0,0 1 0,25 28 0,4 16 0,4 7 0,3 5 0,-6-6 0,-2-1 0,-2-2 0,0 0 0,3 0 0,-4-4 0,-6-8 0,12 12 0,-15-16 0,2 2 0,-1-2 0,0-1 0,-8-7 0,-2-7 0,0-31 0,-3 9-215,-1-6 1,-1-4 214,1-14 0,-1 17 0,-1-2 0,1-13 0,0 1 0,0 19 0,0 2-311,-1-10 1,0 5 310,1 13 0,-2 1 0,1-15 0,0 12 0,0-14 0,0 20 100,2-1 1,3 10-1,1 1 1</inkml:trace>
  <inkml:trace contextRef="#ctx0" brushRef="#br0" timeOffset="61147">11955 7405 5734,'1'26'0,"0"1"0,1 0 0,-2 9 0,-1 10 0,0-6 0,1 4-595,0 1 1,0 0 594,3 2 0,-1-16 0,-1 0 0,2 15 0,-1-16 0,0-4 0,-1-9 380,0 7-380,-2-23 196,0 1-196,-6-45 0,4 17-452,0 0 0,0 1 452,1-2 0,-1 0 0,0-5 0,1-1 0,-1 0 0,1 2 0,0 3 0,1 11 138,-1-19-138,1 19 0,-1-20 0,10 34 0,20 18 0,-7 1 0,-1 2 0,2 4 0,3 2 0,-2 1 0,8 7-627,-3-4 1,-2-1 626,-10-9-50,4 1 0,0 0 50,-1-2 354,12 10-354,-18-16 0,25 17 0,-18-14 1295,17 12-1295,-21-26 0,-8-2 1083,6-14-1083,-10 3 0,7-35 0,-7 22 0,0 3 0,0-4 0,-2-16 0,0 1 0,-1 2 0,0-6 0,0 0 0,-1 0 0,-1 16 0,1-7 0,0 24 0,0-3 0,0 2 0,0-1 0,-2 12 0,0 2 0</inkml:trace>
  <inkml:trace contextRef="#ctx0" brushRef="#br0" timeOffset="62184">10320 8784 5734,'-29'11'0,"1"2"0,33-11 0,1 0 0,30-8 0,-3 0 0,12-3 0,5 0 0,0 0 0,-7 1-1093,-1 0 1,-4 1 0,5 0 929,-4 0 1,5-1-1,3-1 1,1 0 0,-1 1-1,-3 1-43,-1 1 0,-1 1 0,-2-1 0,1 1 1,0 1 205,-2-1 0,-1 0 0,1 1 0,2-1 0,4 0-51,-5 1 1,5-1 0,2 0-1,2 0 1,1-1 0,0 1-1,-3 0 1,-2 0 0,-4 1 50,7-1 0,-5 1 0,-2-1 0,0 1 0,4 0 0,3-1 0,5-1 0,1 1 0,-2 0 0,-5 0 0,-8 1 0,5-1 0,-7 1 0,-2 0 0,0 1 0,12-3 0,-1 0 0,1 0 0,-11 2 0,-3 0 0,-14 1 0,-3 1 1555,15-2-1555,-11 1 3003,9 0-3003,-8-1 0,-8 1 0,5 0 294,-8-2 0,-1 0 0,-2-2 0</inkml:trace>
  <inkml:trace contextRef="#ctx0" brushRef="#br0" timeOffset="64131">12061 7004 5734,'-10'-6'0,"-20"-7"0,-11 1 0,4 2 0,-2 2 0,14 2 0,1 1 0,-2 0 0,-3 2 0,-9 0 0,-1 1 0,8 2 0,-2 0 0,-6 0 0,-4 0 0,5 1 0,8 0 0,1 0 0,-8 2 0,-4 3-1093,2 4 1,-2 4 0,4-3 1034,1-1 1,1 0 57,-4 3 0,-4 2 0,10-2 0,2 2 0,-6 7 0,-2 1 0,0 1-501,9-4 1,-4 3 0,6-3 500,2 2 0,7-6 0,-2 3-338,-8 11 0,2 1 338,-2 3 0,0 0 0,2-1 2313,8-6-2313,1-1 0,1 2 0,-4 7 0,5-9 0,-1 3 0,-3 14 0,2-2 0,-1 2 980,2-4 0,0 4-980,5 1 0,1-3 0,2-1 335,-1 2 0,1-2-335,6-16 0,1 8 0,2 1 0,-1 0 0,1-1 0,0 1 0,5 11 0,9 1 0,1 1 0,-7-15 0,1-1-568,4 4 1,3 1 0,-2-6 567,4-2-629,2 1 0,1-1 629,2 0 216,-6-6 1,2 1-217,9 2 0,1-3 0,5 5 0,-6-8 0,6 3 0,3-3 0,10-3 0,4-4 0,-4 0-362,-14-1 0,-2 0 1,3-1 361,4-1 0,3-1 0,0-1 0,-1-3 0,2-4 0,-1-3 0,-3 0-328,2 1 0,1 0 328,-1-2 0,4 0 0,-7 0 0,9-4 0,-11-1 0,7-2 0,-6 2 0,-7 1 0,-1 1 0,15-7 0,7-2 0,-8 1 505,-16 4 1,0-1-506,10-7 0,3-4 0,-3 3 0,-9 4 0,-1 0-187,13-9 1,-3-1 186,1-7-420,-12 5 1,3-6 0,-3 4 419,-2 3 0,0 1 0,1-4 0,1-2 0,-4-1 20,-1-12 1,-6 2-21,-6 20 0,-1 0-131,8-23 1,-3 1 130,-9 11 0,-9-1 0,-6-11 0,-1-2 0,2 8 0,1 4 0,-1 1 0,-2-6 0,-2-7 0,0 1 0,1 10 0,-11-4 0,0 7 0,-1 1 0,11 12 0,-3 1 0,-10-2 0,-9-4 0,0 2 0,5 4 0,5 7 0,0 1 0,-10-4 0,-6-2 0,7 6 0,-4 9 0,-1 1 0</inkml:trace>
  <inkml:trace contextRef="#ctx0" brushRef="#br0" timeOffset="103229">5126 8793 5734,'26'-3'0,"-5"0"0,14-2 0,-14 1 0,5-1 0,4 0 0,-11 0 0,18-3 0,-11 1 0,-1 0 0,-3 0 0,-2 0 0,-6 1 0,5-2 0,0 0 0,-5 3 0,2-2 0,0 1 0,-4 1 0,2-1 0,0 1 0,-3 0 0,10-2 0,-7 2 0,7-2 0,4-3 0,-1 1 0,8-3 0,-12 4 0,-2 1 0,-8 3 0,10-3 0,-6 2 0,8-3 0,-6 2 0,5-2 0,-6 2 0,14-4 0,-13 4 0,22-8 0,-16 6 0,5-3 0,7-3 0,-19 8 0,17-9 0,-12 7 0,-3 0 0,5-1 0,-6 1 0,8-4 0,-8 3 0,4-2 0,0-3 0,-10 8 0,9-7 0,-12 9 0,6-6 0,3-3 0,-1 1 0,0-1 0,1-3 0,-7 7 0,7-6 0,-6 5 0,6-7 0,-4 6 0,3-5 0,-10 10 0,6-6 0,-4 3 0,4-3 0,-5 4 0,0 1 0,4-8 0,-4 5 0,6-10 0,-6 11 0,0-3 0,1 1 0,-2 1 0,2-1 0,0-2 0,-1 3 0,2-4 0,-1 1 0,0 2 0,1-2 0,2-2 0,-4 5 0,11-13 0,-4 7 0,1-1 0,-2 3 0,-6 7 0,4-3 0,-2 2 0,4-1 0,8-6 0,-8 6 0,8-4 0,15-3 0,-19 9 0,19-7 0,-26 10 0,7-2 0,-2 0 0,7-2 0,-8 3 0,21-7 0,-18 6 0,16-5 0,-19 8 0,-2-1 0,15-2 0,-7 1 0,11-2 0,-2 0 0,-6 3 0,3-1 0,1 1 0,1 2 0,13-2 0,2 5 0,-18-1 0,18 1 0,-10 0 0,-8 1 0,23 3 0,-19 0 0,18 3 0,-21-2 0,-2-1 0,-8-2 0,-3-1 0,16 3 0,-12-2 0,32 6 0,-32-5 0,28 5 0,-29-5 0,18 3 0,-18-3 0,6 1 0,-8 0 0,9 1 0,-7-2 0,8 2 0,-4-1 0,-2 0 0,2 0 0,-6-2 0,-1 0 0,0 0 0,-1-1 0,22 0 0,-10-1 0,17-1 0,-4 0 0,-11-1 0,6 1 0,-7-1 0,-6-1 0,3 1 0,4-2 0,-6 0 0,26-4 0,-24 3 0,12-2 0,-20 4 0,19-5 0,-13 4 0,26-6 0,-12 2 0,-5 1 0,4-1 0,-14 2 0,0 1 0,6-2 0,-8 1 0,1 1 0,11-5 0,-13 5 0,15-6 0,-19 7 0,11-5 0,-11 4 0,11-4 0,-12 5 0,4-2 0,-5 1 0,2-1 0,3 0 0,5-3 0,-1 1 0,0 0 0,-6 3 0,-2 1 0,0-1 0,0 1 0,5-3 0,2 1 0,-1 0 0,-1 1 0,-4 1 0,15-2 0,-8 2 0,11-2 0,-15 4 0,2 1 0,-3 0 0,1 2 0,-3 1 0,2 4 0,-4-1 0,8 10 0,-10-8 0,5 6 0,-4-3 0,5 12 0,-4-8 0,3 7 0,6 6 0,-10-14 0,10 14 0,-13-19 0,-1 0 0,5 6 0,-3-3 0,3 5 0,-2 1 0,-3-6 0,0 10 0,-3-11 0,0 4 0,-2 0 0,-1-4 0,0 4 0,-5 8 0,2-8 0,-3 9 0,-4 0 0,5-11 0,-8 13 0,3-9 0,1-2 0,-8 7 0,10-12 0,-5 4 0,2-3 0,4-3 0,-4 3 0,3-3 0,-8 8 0,4-5 0,-6 6 0,6-4 0,0 0 0,1-2 0,2-1 0,1 0 0,2-3 0,-5 5 0,5-5 0,-9 10 0,7-8 0,-5 5 0,2-2 0,3-4 0,-2 3 0,-8 7 0,10-8 0,-10 9 0,11-12 0,-7 9 0,4-6 0,-5 5 0,-4 4 0,9-9 0,-8 7 0,9-8 0,-6 6 0,3-2 0,-2 2 0,-1 2 0,7-7 0,-8 8 0,-1 5 0,7-9 0,-7 9 0,7-7 0,4-5 0,-10 13 0,11-14 0,-6 9 0,5-9 0,-6 17 0,4-11 0,-3 9 0,6-9 0,1-5 0,0 4 0,0 2 0,0 1 0,0 0 0,1 0 0,1-1 0,2-4 0,-1 4 0,2-5 0,-1 19 0,2-14 0,0 14 0,2-9 0,-1-9 0,1 6 0,1-1 0,0-7 0,3 11 0,-2-12 0,1 2 0,-1-3 0,0-1 0,5 4 0,-2-1 0,2 1 0,5 4 0,-5-7 0,11 10 0,2-4 0,-3-2 0,13 6 0,-19-11 0,13 7 0,-14-8 0,6 4 0,-5-4 0,7 3 0,-7-4 0,22 11 0,-23-10 0,14 6 0,-20-8 0,19 8 0,-11-5 0,19 8 0,-19-11 0,3 2 0,-2-1 0,12 5 0,-5-4 0,15 6 0,-19-8 0,4 3 0,-8-4 0,20 9 0,-17-6 0,15 6 0,-22-9 0,9 4 0,2 0 0,3 2 0,-4-2 0,2 2 0,-8-3 0,4 3 0,-6-2 0,-3-2 0,2 2 0,-2 0 0,-2-3 0,2 3 0,5 4 0,-7-4 0,6 5 0,-3 0 0,9 6 0,-4-3 0,3 3 0,-9-10 0,-3-2 0,4 5 0,-5-5 0,2 2 0,-3-2 0,0 0 0,-1-1 0,0 1 0,-1 1 0,-1 0 0,1 15 0,-2-10 0,2 16 0,-2-14 0,1 0 0,-2-1 0,2-6 0,-3-10 0,-1-23 0,0 2 0,-1-15 0,2 17 0</inkml:trace>
  <inkml:trace contextRef="#ctx0" brushRef="#br0" timeOffset="107668">5184 8847 5734,'-6'-6'0,"-1"4"0,2 4 0,-4 9 0,3 0 0,-2 3 0,2 0 0,-10 17 0,9-14 0,-7 13 0,8-15 0,2-4 0,-4 16 0,3-8 0,-2 9 0,4-10 0,1 3 0,2-8 0,0 3 0,2 1 0,3 1 0,4 10 0,-2-9 0,11 17 0,-10-20 0,17 22 0,-15-25 0,8 9 0,-4-6 0,-3-4 0,11 11 0,-11-13 0,12 7 0,-10-9 0,18 5 0,-14-7 0,10 3 0,-3-4 0,-7-1 0,7 2 0,-10-4 0,7 1 0,-4-2 0,6 0 0,-1-2 0,8-2 0,-7 1 0,3-1 0,-12 1 0,-2 0 0,7-1 0,-7 0 0,8-1 0,-8 1 0,1 0 0,-1 1 0,0-1 0,7 0 0,-5 0 0,4-1 0,3 0 0,-6 2 0,7-2 0,-9 2 0,0 1 0,0 0 0,1 1 0,-1 0 0,1 2 0,-2 0 0,-1 1 0,8 6 0,-8-2 0,6 5 0,-5-3 0,-4-2 0,2 2 0,1 3 0,6 20 0,-5-12 0,3 15 0,-9-21 0,-1-1 0,3 9 0,-4-11 0,0 6 0,-1-7 0,0 3 0,0-3 0,-2 7 0,-1-3 0,0 1 0,-2-1 0,1-3 0,-1-2 0,0 0 0,-1-2 0,-1 5 0,-4 2 0,0 1 0,-1 1 0,-5 6 0,5-6 0,-4 4 0,7-9 0,-1-1 0,1-1 0,-1 1 0,-3 4 0,-1-2 0,0 1 0,0-2 0,-6 6 0,7-7 0,-7 7 0,11-11 0,0 0 0,-4 3 0,3-3 0,-2 3 0,2-4 0,1 1 0,-1-1 0,1 1 0,-1 0 0,-3 3 0,0 0 0,-2 3 0,2-3 0,-1 2 0,4-3 0,-4 4 0,0 2 0,1-3 0,0 3 0,2-1 0,2-2 0,-2 2 0,1 0 0,1-3 0,-5 11 0,6-10 0,-7 13 0,7-13 0,-3 5 0,4-8 0,-3 5 0,3-4 0,-2 3 0,-2 3 0,3-6 0,-5 10 0,4-7 0,-1 1 0,0-2 0,1 2 0,-4 3 0,3-2 0,-2 1 0,2-1 0,1-3 0,-6 13 0,5-10 0,-2 5 0,0-1 0,4-6 0,-9 18 0,8-17 0,-3 8 0,3-5 0,1-6 0,0 5 0,0-3 0,0 2 0,0 0 0,0 3 0,-1-1 0,2-4 0,-1 3 0,-1-1 0,2-2 0,-2 4 0,-1 4 0,2-6 0,-1 4 0,0-4 0,3-3 0,-2 2 0,1 3 0,1-5 0,-3 13 0,3-12 0,-1 5 0,2-7 0,-1 0 0,0 4 0,1-3 0,-1 3 0,1-5 0,1 0 0,-1 0 0,0-1 0,-1 1 0,-1-7 0,-2-2 0,-7-10 0,5 2 0,-4-3 0</inkml:trace>
  <inkml:trace contextRef="#ctx0" brushRef="#br0" timeOffset="111192">6669 8993 5734,'0'9'0,"-2"0"0,1-1 0,-4-5 0,1-3 0,-3-6 0,1 0 0,0-2 0,-1 2 0,-1-2 0,-11-7 0,8 6 0,-7-4 0,11 8 0,-3-2 0,1 0 0,-11-5 0,8 3 0,-10-4 0,13 8 0,-4-2 0,4 2 0,-1 1 0,-4-2 0,3 1 0,-3 0 0,-2-1 0,-13-1 0,8 2 0,-8 0 0,5 1 0,8 3 0,-17-2 0,15 2 0,-21 2 0,16 1 0,-17 1 0,12 1 0,-13 2 0,13-1 0,-2 1 0,2 0 0,12-1 0,-20 4 0,22-5 0,-7 2 0,11-2 0,-1-1 0,-6 4 0,3-1 0,-4 1 0,2-1 0,5-1 0,-11 6 0,2 0 0,-3 1 0,4-1 0,7-3 0,0 0 0,3-3 0,-3 3 0,-8 8 0,10-8 0,-16 15 0,18-15 0,-6 5 0,6 0 0,3-4 0,-2 5 0,5-6 0,0 2 0,1-1 0,2 0 0,2 0 0,1-1 0,1-1 0,2 0 0,4 1 0,4 0 0,-1-1 0,-1-1 0,2 0 0,-3-2 0,5 2 0,-5-1 0,5 0 0,-6-1 0,10 2 0,-9-3 0,4 0 0,-5 1 0,2-2 0,-1 2 0,2-1 0,-1 0 0,1-1 0,-4 1 0,3 0 0,5-1 0,-4 0 0,6-1 0,-5-1 0,11-2 0,7-2 0,-4-1 0,1 0 0,5-2 0,-6 0 0,-4 1 0,-11 0 0,15-4 0,-17 5 0,8-3 0,-2 0 0,-4 2 0,6-3 0,-10 5 0,2-1 0,-3 1 0,0 0 0,0 0 0,0 0 0,-1 0 0,0-1 0,0-1 0,-2-2 0,0 0 0,-1-2 0</inkml:trace>
  <inkml:trace contextRef="#ctx0" brushRef="#br0" timeOffset="114906">8274 8291 5734,'-6'0'0,"5"-1"0,3-5 0,4 0 0,0 0 0,15-9 0,-9 8 0,10-8 0,-10 8 0,-3 2 0,3-2 0,1 1 0,-3 2 0,15-2 0,-12 3 0,14-2 0,-9 1 0,2 2 0,4-1 0,-8 1 0,3 0 0,-5 1 0,-1-1 0,1 0 0,-1 1 0,-1-1 0,2 0 0,-2 0 0,1 0 0,-2 0 0,1-2 0,-1 1 0,-2-1 0,0 0 0,-1-1 0,0 0 0,0 0 0,0-1 0,-1 0 0,0 1 0,0-1 0,3-3 0,-2 2 0,1-2 0,-2 3 0,0 0 0,-1-1 0,-1 2 0,1-2 0,0 0 0,4-5 0,-3 3 0,6-6 0,-7 8 0,2-3 0,-2 4 0,-2-1 0,2 0 0,0 1 0,0 0 0,1 0 0,-1 0 0,6-2 0,-3 3 0,4 0 0,-5 5 0,2 3 0,-4 2 0,-1 2 0,-1 1 0,0 3 0,-1-1 0,-1 3 0,-2 1 0,0-2 0,0 3 0,-2-2 0,2 0 0,-2 6 0,-1 1 0,1-3 0,0 1 0,0-9 0,-1 7 0,1-5 0,-3 7 0,3-8 0,0-1 0,0 1 0,0-2 0,-4 11 0,2-8 0,-6 16 0,5-16 0,-4 8 0,3-6 0,-1-2 0,-1 1 0,-3 1 0,3-4 0,-2 2 0,4-4 0,0-2 0,-5 5 0,-1-1 0,-1 1 0,1-2 0,-2 1 0,2-1 0,-8 2 0,7-3 0,-2-2 0,5-1 0,-4 2 0,4-2 0,-4 1 0,1 0 0,3 0 0,-4 0 0,0 1 0,4-2 0,-3 3 0,4-3 0,-6 4 0,5-2 0,-4 2 0,-8 6 0,11-7 0,-10 6 0,10-5 0,-1 1 0,1 0 0,2 0 0,3-4 0,0 1 0,-4-5 0,-3-4 0,0-2 0,-2-1 0</inkml:trace>
  <inkml:trace contextRef="#ctx0" brushRef="#br0" timeOffset="118860">7165 8431 5734,'-12'-3'0,"3"0"0,-11 4 0,6 1 0,-5 2 0,5 0 0,-3 0 0,-3 3 0,6-2 0,-5 2 0,1 1 0,7-3 0,-6 4 0,-4 5 0,4-1 0,-13 10 0,15-9 0,-1 1 0,0 6 0,2 1 0,-2 3 0,6-6 0,5-3 0,2-4 0,-1 4 0,4 0 0,0 2 0,3 3 0,1-4 0,3 3 0,1-5 0,5 4 0,5 2 0,-3-7 0,0 0 0,-6-8 0,5 3 0,-2-2 0,11 3 0,-7-5 0,5 1 0,2-1 0,1-1 0,-1-1 0,-3-1 0,-4-1 0,-1 0 0,2-1 0,1 0 0,5-1 0,-5 0 0,4 0 0,-6-1 0,3 0 0,-3 1 0,2-2 0,-4 1 0,10-2 0,-8 1 0,11-4 0,-16 4 0,2-2 0,2 0 0,-4 1 0,4-1 0,0-2 0,-4 2 0,3-3 0,-6 3 0,4-1 0,-4 0 0,4-2 0,-2-2 0,-2 3 0,2-3 0,-4 3 0,2-3 0,-1 1 0,0-1 0,-1 2 0,1-3 0,-1-1 0,2-12 0,-4 8 0,0-11 0,-3 13 0,-2-9 0,-1 10 0,0-4 0,0 2 0,-1 3 0,1-2 0,-2 2 0,-6-10 0,1 6 0,-4-6 0,-5 3 0,6 7 0,-14-8 0,13 12 0,-11-4 0,-21 7 0,18 1 0,-22 2 0,30 4 0,-4-1 0,2 1 0,4-1 0,-1 0 0,1 0 0</inkml:trace>
  <inkml:trace contextRef="#ctx0" brushRef="#br0" timeOffset="125622">6845 8397 5734,'19'1'0,"3"-1"0,0-1 0,-3-1 0,-5 0 0,-1 0 0,0-1 0,-1 0 0,4-1 0,-4-1 0,5-1 0,6-5 0,4-4 0,-3 2 0,-3 0 0,-13 8 0,-1-1 0,4-1 0,-4 1 0,7-5 0,-6 5 0,7-8 0,-7 7 0,9-10 0,-9 10 0,4-5 0,-5 6 0,-1 0 0,0 0 0,0 1 0,0 0 0,1-1 0,-2 1 0,3-1 0,-1 0 0,3-3 0,-2 2 0,2-1 0,3-3 0,-4 5 0,4-4 0,-5 5 0,4-4 0,-3 4 0,4-4 0,-4 4 0,3-2 0,-2 1 0,2-1 0,-4 2 0,0 1 0,1-1 0,3 0 0,-2 0 0,3 0 0,-3 2 0,1 0 0,2 2 0,2 0 0,1 1 0,7 1 0,-7 1 0,9 2 0,-12-2 0,4 1 0,-1 0 0,4 2 0,-2 0 0,6 2 0,-4 0 0,-2-1 0,4 3 0,-8-4 0,7 2 0,-7-3 0,3 1 0,-3-2 0,6-2 0,-3-1 0,11-3 0,-9 0 0,0-1 0,5-3 0,-10 2 0,7-2 0,-4-4 0,-9 3 0,1-5 0</inkml:trace>
  <inkml:trace contextRef="#ctx0" brushRef="#br0" timeOffset="127177">6851 8289 5734,'17'-5'0,"1"-1"0,-2-1 0,1 0 0,1-3 0,10-8 0,-9 5 0,12-10 0,-21 13 0,6-3 0,-1-3 0,-6 8 0,5-6 0,-1 3 0,-6 4 0,8-6 0,-9 7 0,3-2 0,0 0 0,-1 1 0,3-2 0,6-5 0,-5 4 0,13-10 0,-15 11 0,8-5 0,-11 9 0,5-3 0,-5 4 0,2-1 0,0 2 0,9-2 0,-5 1 0,12-1 0,-10 2 0,3-1 0,-7 2 0,1 0 0,-2 0 0,9-1 0,-6 0 0,6 0 0,-8 1 0,1 0 0,1-1 0,-2 0 0,2-1 0,7-2 0,-1 1 0,4-1 0,-5 1 0</inkml:trace>
  <inkml:trace contextRef="#ctx0" brushRef="#br0" timeOffset="130508">7051 9906 5734,'-7'-5'0,"0"0"0,1 0 0,-2 0 0,0 0 0,-1 1 0,-1 1 0,-2 0 0,0 3 0,-2 2 0,2 0 0,2 2 0,1 0 0,-2 4 0,1 3 0,1 1 0,3 2 0,2 0 0,1-2 0,0 8 0,2-4 0,2-1 0,1 4 0,0-9 0,4 7 0,-2-9 0,3 4 0,2-2 0,-1-2 0,5 3 0,8 3 0,-7-5 0,11 6 0,-15-10 0,3 1 0,1 0 0,-2-3 0,6 0 0,-3-3 0,-1-2 0,4-2 0,-5 0 0,4-3 0,0-2 0,-4 0 0,3-1 0,-4 0 0,-3 3 0,0-2 0,-2-2 0,-2 2 0,0-3 0,-2-2 0,-1 3 0,-1-3 0,-2 3 0,-5-13 0,1 9 0,-12-18 0,8 21 0,-11-8 0,10 13 0,-4-2 0,-1 2 0,4 3 0,-17-2 0,13 4 0,-13 2 0,-7 6 0,15-1 0,-27 7 0,16-1 0,2 0 0,4-1 0,20-7 0,1-1 0</inkml:trace>
  <inkml:trace contextRef="#ctx0" brushRef="#br0" timeOffset="132112">7386 10177 5734,'-5'6'0,"-1"-1"0,1 2 0,0-2 0,-1 2 0,-2 3 0,1-3 0,-2 2 0,-9 8 0,9-8 0,-9 7 0,11-10 0,-1 0 0,-3 3 0,-8 4 0,6-3 0,-8 4 0,12-8 0,-5 2 0,3-2 0,-2 0 0,3-2 0,1 0 0,-1-1 0,-8-1 0,3-1 0,-8 0 0,7-2 0,1 0 0,1 0 0,2-1 0,1 0 0,1-1 0,0 0 0,1-2 0,-2-2 0,3 2 0,-2-3 0,4 3 0,2-1 0,1-2 0,1-1 0</inkml:trace>
  <inkml:trace contextRef="#ctx0" brushRef="#br0" timeOffset="133276">6907 10186 5734,'11'8'0,"-2"-1"0,-1-3 0,-1 1 0,1-1 0,1 1 0,4 1 0,4 0 0,-1-2 0,0 0 0,-2-3 0,-1 0 0,0-1 0,7-2 0,-1 0 0,1-2 0,-4 1 0,-5-1 0,-1 0 0,0-1 0,-1 1 0,2-3 0,-3 1 0,2-2 0,-5 2 0,1 0 0,2-3 0,-2 1 0,2-2 0,-3 3 0,0 1 0,2-5 0,0 1 0,1-2 0,-1 2 0,-4 3 0,-1-1 0,-4 0 0,-3 0 0</inkml:trace>
  <inkml:trace contextRef="#ctx0" brushRef="#br0" timeOffset="176313">19053 12397 5734,'1'-9'0,"-4"18"0,2-4 0,-5 25 0,1-6 0,-1 1 0,-2 12 0,1-3 0,-1 7 0,1-7 0,0 3-158,-1 3 0,1-1 158,4-12 78,2 14-78,7-11 0,23-1 0,-1-27 0,9-7 0,-10-4 0,-1-2 0,-3 3 0,24-10 0,-20 10 0,-1 2 0,-1 0-123,3-1 1,-1 2 0,-11 2 0,0 0 0</inkml:trace>
  <inkml:trace contextRef="#ctx0" brushRef="#br0" timeOffset="177850">19525 12696 5734,'11'2'0,"14"-15"0,-10 5 0,9-12 0,-15 9 0,-1-1 0,5-14 0,-6 12 0,4-10 0,-9 14 0,-1 2 0,-33 14 0,16-2 0,-7 6 0,-1 5 0,4 12 0,8 3 0,20 15 0,-14-16 0,5-5 0,38-5 0,4-37 0,-15-1 0,0-2 0,-2 5 0,-1 0-406,0-6 1,-3 1 405,-8 4-516,9-13 516,-10 13 0,5-10 0,-9 16 0,0 1 0,-4 16 0,-3 6 766,-5 12-766,-1 6 0,0-1 0,2-4 280,-3 9 1,8-8-281,22-34 0,-11 13 0,9-25 0,-2-7 0,-8 10 0,7-15 0,-12 24 0,0 5 0,3 19 0,-2-5 0,0 14 0,-3-11 0,2 0 0,14 3 0,-8-10 0,19-6 0,7-21 0,-13 9 0,10-9 0,-27 16 0,3 2 0,-2-1 0,-1-6 0,-3 2 0,-2-7 0,-3 6 0,-3 3 0,-1 4 0,-4 6 0,-11 29 0,11-17 0,-8 22 0,14-19 0,2 10 0,-1-9 0,1 12 0,-4-12 0,0-3 0,-4 1 0,3-12 0,0 1 0,-14 18 0,9-13 0,-11 15 0,3-8 0,0-1 0,1 0 0,-5 4 0,2-1 0,8-10 0,-9 8 0,10-10 0,5-7 0,6-4 0,10-11 0,12-9 0,3-2 0,-1-2-233,2 0 0,1-3 233,2-8 0,-11 9 0,2-3 0,-1 1 0,3-4 0,-1 0-583,-3 4 1,1-1-1,-3 4 583,3-12 0,-8 16 0,-2 1 0,1-2 0,-1 0 0,-1 2 0,7-19 0,-17 37 383,-4 10-383,0 2 1831,0 7-1831,13-6 0,3-8 0,8-4 0,-2-6 0,1-12 0,-1-2 0,-1-3 0,-2 2 0,1-3 0,-3-7 0,-2 3 0,1 0 0,-2-5 0,3 9 0,-1 28 0,-3 9 0,1 15 0,-6 11 0,-2 2 0,2 0-865,-1 5 0,-1-1 865,0-10-531,1 0 1,0-1 530,-1-8 0,3 16 0,-3-38 0,1-4 0</inkml:trace>
  <inkml:trace contextRef="#ctx0" brushRef="#br0" timeOffset="177997">20219 12460 5734,'8'-20'0,"1"2"0,1 10 0,7-1 0,-2 1 0,7-1 0,-5 4 0</inkml:trace>
  <inkml:trace contextRef="#ctx0" brushRef="#br0" timeOffset="178633">20875 12338 5734,'-21'21'0,"0"-1"0,-5 4 0,12-2 0,5 2 0,13 17 0,4-13 0,8 6 0,29-39 0,-25-3-681,21-13 681,-28 5 166,5-14-166,-8 6 0,1-5 0,-10 11 0,-22 6 0,10 8 0,-15 2 0,18 7 515,-2 15-515,13-8 0,-1 7 0,31-20 0,8-8 0,-9 1 0,3-8 0,6-6 0,-8 1 0,-8-3-579,3-4 1,-4 0 578,-12 12 0,8-7 0,-11 21 0,3 0 0,-10 36 0,-6 13 0,1 3-64,0-18 0,1 4 0,-2 3 64,-1-1 0,-1 4 0,-1 2 0,0-2 0,1-6-1051,0 6 0,0 0 1051,-1 4 0,-2 7 0,1-2 0,2-14 0,2-7 0,-7 10 0,-2-23 0,-3 4 0,-10-36 0,-1-9 0,5 3-332,-5-3 1,3 0 331,12 5 0,-1-28 0,8 23 0,8-6 0,3 1 0,7 10-223,12-8 223,-6 13 0,1 2 0,2 1 0,1 0 0</inkml:trace>
  <inkml:trace contextRef="#ctx0" brushRef="#br0" timeOffset="179067">21559 12371 5734,'-1'6'0,"0"-1"0,-3 13 0,0-3 0,2 0 0,1 32 0,2-24-336,3 21 336,0-31 0,1-3 0,26-14 0,-17 0 0,19-12 0,-26 4 0,8-16 0,-7 14 0,2 12 0,-8 15 336,-3 17-336,10 5 0,-2-19 0,10 12 0,21-42 0,-15 0 0,12-15 0,-20-18 0,-10 28 0,3-17 0,-12 31 0,-3 0 0</inkml:trace>
  <inkml:trace contextRef="#ctx0" brushRef="#br0" timeOffset="179533">22100 12433 5734,'-17'26'0,"16"23"0,7-36 0,11 19 0,0-30 0,24-21 0,-19 8 0,14-23 0,-36-4 0,1 13 0,-5-11 0,1 26 0,0-7 0,1 6 0,3-4 0,15 3 0,-4 7 0,9-5 0,-12 6 0,8-6 0,-7 4 0,7-4 0,-10 5 0,1 1 0</inkml:trace>
  <inkml:trace contextRef="#ctx0" brushRef="#br0" timeOffset="180098">22379 12576 5734,'35'-16'0,"0"-1"0,-10-8 0,-1-8 0,-2-1 0,-3 2-1639,0-5 1,-2-2 896,1-4 1,0-6 0,-3 1 741,-5 2 0,-3 1 0,0 5 0,-2 12 0,-1 1 462,4-11 1,-1-2-1,-6 16-462,-6 22 0,0 28 0,-3 0 122,3 21-122,2-12-581,3 5 0,1 10 1,1-7 580,0-14 0,1 0 0,0 16 0,3 6 0,3-12 1479,16-14-1479,2-3 0,3-11 0,9-20 0,1-5 0,-2 1 0,5-5 0,-2-5 0,-12-15 0,-9 11 688,-7-5-688,-17 27 3276,0 5-3247,-9 34-29,7-14 0,-7 25 0,6-23 0,-5 15 0,0-9 0,-5 11 0</inkml:trace>
  <inkml:trace contextRef="#ctx0" brushRef="#br0" timeOffset="180824">19553 13279 5734,'-5'14'0,"8"-9"0,1-6 0,15-18 0,-4-2 0,2-5 0,0-3 0,2-5 0,-1 2-1475,4-4 0,-1-1 1475,3-9 0,-2 3 0,-3 1 323,-6 13 0,-8 5-323,-22 11 0,15-7 0,-29 49 0,34 19 0,9 3 0,-2-7 0,-3-11 0,1 4 0,4-5 0,7-7 0,1-6 0,10 5 1152,-11-7 0,3-4-1152,6-13 0,-2-6 0,-5 1-275,22-10 275,-33 9 0,-1 0 0,0 1 0</inkml:trace>
  <inkml:trace contextRef="#ctx0" brushRef="#br0" timeOffset="181381">20245 13162 5734,'-8'-8'0,"-24"18"0,13-3 0,-18 14 0,6 15 0,17-12 0,-10 14 0,31-15 0,17-20 0,3-4 0,2 6 0,4-11 0,-1-6 0,-9-7 0,3-6 0,-8 5 0,-2-1 0,-8 10 0,4-5 0,-10 19 0,3 1 0,-6 11 0,15 7 0,4-1 0,-5-9 0,24 18 0,-29-37 0,4-6 0,-4 1 0,3-5 0,4-11 0,-6 12 0,6-10 0,-8 23 0,-1 4 0,16 18 0,-3-7 0,25 8 0,-19-13 0,9-1 0</inkml:trace>
  <inkml:trace contextRef="#ctx0" brushRef="#br0" timeOffset="182091">20856 13180 5734,'-23'1'0,"-4"6"0,13 4 0,-5 15 0,2 3 0,6-7 0,-1 11 0,4-2 0,9-14 0,1 20 0,-3-21 0,-2 10 0,-2-10 0,-4 15 0,-1 10 0,0-4 0,-2 12-341,3-12 0,-1 7 0,1-8 341,2 4 122,3-10 1,-2-2-123,-6-2 0,2 7 0,0-52 0,8-7 0,1-2 0,-2-3-286,3 2 1,0 4 285,2 10 0,10-7 0,2 0 0,-1 4 0,3-4 0,1 3 0,-4 11 731,3 0-731,8-7 0,1-1 0,2-1-474,-1-1 0,0 0 474,-8 2-212,6-11 0,-1-3 212,0-1 145,3-5 1,-3 1-146,-11 15 0,7 16 0,-13 9 933,15 32-933,-11-26 486,15 6-486,-13-17 0,29-21 0,-25 13 280,21-13-280,-22 17 0,0 3 0,2 3 0,-4 5 0,-2 0 0</inkml:trace>
  <inkml:trace contextRef="#ctx0" brushRef="#br0" timeOffset="182535">21404 13343 5734,'-4'-4'0,"-2"3"0,-12 9 0,-3 33 0,12-19 0,4 17 0,23-36 0,11-16 0,-9 3 0,6-12 0,-13 26 0,-1-5 0,3 13 0,10-12 0,-8-2 0,9-3 0,-13 1 0,0-1 0,8-3 0,-5 2 0,5-1 0,-8 6 0,-1 5 0,12 18 0,-9-8-243,11 10 243,-13-17 0,2 0 0,0-3 0,0 0 0</inkml:trace>
  <inkml:trace contextRef="#ctx0" brushRef="#br0" timeOffset="184162">23097 11787 5734,'2'-8'0,"-1"0"0,0 0 0,-1-1 0,2 1 0,4-5 0,-1 5 0,3-4 0,7-8 0,-7 9 0,9-13 0,-10 15 0,4 32 0,-7-8 0,2 32 0,-6-7 0,-2 7 0,0-5-749,1-9 1,-1 0 748,0 4 0,0 7 0,0 2 0,-1-3 0,-1 5 0,1-1 0,-1-4-1112,0 2 0,1-1 1112,0-3 0,-1 3 0,2-10 0,1-4-23,0-3 0,0 1 23,1-2 0,12-21 0,-4-16 0,10-35 0,-10 27 0</inkml:trace>
  <inkml:trace contextRef="#ctx0" brushRef="#br0" timeOffset="184747">23431 12025 5734,'-5'27'0,"1"-1"0,0-1 0,0 0-1116,-2 19 1116,5-24 0,-3 26 0,3-24 358,-2 23-358,3-34 184,0-9-184,2-12 0,5-16 0,0-3 0,2-3-333,-1 5 0,-1 2 333,-1 9 535,5-11-535,-5 12 0,4-2 0,-1 32 0,-2 0 0,5 19 705,8 4-705,0-5 0,0-15 0,1-4 0,0-5 0,6-13 0,-17-5 0,3-15 0,0-5 0,5-16 0,-5 14 0,-1-1 0,0-2 0,-3 3 0,-3 11 0,8-24 0,-12 38 0,1-2 0</inkml:trace>
  <inkml:trace contextRef="#ctx0" brushRef="#br0" timeOffset="185849">23783 12105 5734,'-10'44'0,"6"-24"0,-3 22 0,10-15 0,4-13 0,5 9 0,12-21 0,-9-3 0,7-6 0,-6-3 0,8-14 0,-7 8 0,3-8 0,-11 13 0,-13 23 0,8-10 0,-8 21 0,19-9 0,-2-7 0,19-8 0,-18-3 0,6-7 0,-11 5 0,-1 1 0,2-1 0,-2 6 0,0 1 0,0 3 0,2-1 0,0 1 0,1-1 0,2 5 0,-3-2 0,2 2 0,2-4 0,-3-2 0,4-2 0,-3-3 0,-3 0 0,0-1 0,-3-1 0,5-20 0,-5 10 0,3-15 0,-4 14 0,4-17 0,0-3 0,1 1 0,2-5 0,-1-1 0,2-7 0,-5 18 0,-9 16 0,-4 21 0,-11 26 0,9-16 0,-7 24 0,7-23 0,-3 14 0,3-3 0,4-14 0,-1 16 0,7-5 0,0-9 0,1 9 0,-1-15 0,0-1 0,-1-1 0,1-1 0,1-1 0,3-2 0,2-1 0</inkml:trace>
  <inkml:trace contextRef="#ctx0" brushRef="#br0" timeOffset="186049">24417 12194 5734,'6'-6'0,"1"0"0,-1-1 0,0-1 0,-1 0 0,-1 0 0,-1-1 0,-2 0 0</inkml:trace>
  <inkml:trace contextRef="#ctx0" brushRef="#br0" timeOffset="186714">24589 12189 5734,'23'15'0,"-7"-7"0,7-6 0,0-21 0,-13 10 0,8-11 0,-14 14 0,-3-4 0,-7 9 0,-16 10 0,5 2 0,-7 8 0,16-10 0,-1 4 0,11 3 0,7-7 0,9-1 0,15-15 0,2-11 0,0-3 0,-11 8 0,1-3 0,6-10 0,7-9 0,-1-1 0,-8 7-1185,-7 6 1,-2 1 1184,8-11 0,3-4 0,-7 9 0,-9 11 0,-3 4 0,0 12 0,-14 33 0,-9 0 0,-6 13 0,-5 6 0,-1 1 0,4-7-230,3-7 1,1-3 0,-1 1 0,-2 3 229,0 0 0,-3 5 0,-2 2 0,0 1 0,1-2 0,2-5 0,2-6-511,0 0 0,2-7 0,1 0 511,-10 16 0,3-7 0,6-15 1631,-1-10-1631,7-6 0,1-11 0,13-14 0,20-23 0,-6 10 0,-2 9 1,2 1-1,3 0 0,3 2 0,8-3 0,1 0 0,-1 1 0,-1 1 0,-2 2 0,-13 11 0,-3 2 0</inkml:trace>
  <inkml:trace contextRef="#ctx0" brushRef="#br0" timeOffset="187326">23643 12588 5734,'6'44'0,"-1"-8"0,0-10 0,1 3 0,3 8 0,0-2 0,1-3 0,5-1 0,3-7 0,8-24 0,4-5 0,1-22 0,-2-6 0,-5 6 0,0-1 0,0-1 0,-6 5 0,-3 2 0,1 0 0,0-1 0,-1 2 0,-6 8 0,-2 4 0,-2 2 0</inkml:trace>
  <inkml:trace contextRef="#ctx0" brushRef="#br0" timeOffset="188665">24051 12737 5734,'6'6'0,"0"-4"0,11-10 0,-1-10 0,-2 2 0,-4-2 0,-13 14 0,-23 29 0,10-11 0,-13 21 0,32 6 0,0-23 0,10 20 0,-1-31 0,28-1 0,-8-14 0,15-4 0,-15-27 0,-17 12-505,-3-9 505,-9 17 0,-4-8 0,-22-16 0,8 19 0,-13-2 0,23 28 0,5 6 505,8-4-505,6 1 0,-2-2 0,9 0 0,14-10 0,-14 3 0,16-9 0,-28 8 0,4 3 0,-10 4 0,-11 20 0,-6 6 0,2-7 0,-2 5 0,0 2 0,6 10 0,7-20 0,1 14 0,8-26 0,34-14 0,1-13 0,-14 1 0,4-6 0,-3 1 0,-5 2 0,-1-1-618,-1-3 1,0-3-1,-5 4 618,-1-1-582,0-3 0,-1 1 582,-3 7 0,8-16 0,-12 23 0,-10 16 0,-5 8 1595,-7 11-1595,-6 10 0,0 0 0,3-5 711,0-1 0,1 0-711,4 4 0,12-15 0,2 7 0,36-21 0,-12-1 0,14-2 0,-18 7 0,-8 3 0,-3 3 0,-11 22 0,-4-15 0,-5 16 0,-12-10 0,-4-3 0,-4 3-468,3-1 1,0-2 467,4-8 0,-10 6 0,14-9 0,-5 7 0,37-13 0,-3 0 0,16-4 0,-12-2 0,19-8 0,0-3 0,-8 2 0,1-1 0,1-4 0,-1-3 0,3-12 0,-2-1 0,-8 14 0,-3-1 467,2-8 1,-11 5-468,-16 18 0,2 4 0,-3 8 0,6 3 0,2 17 0,1-1 0,-1 5 0,1-5 0,-2-9 0,-15 30 0,6-22 0,0-2 0,-4 1 0,-13 0 0,-2-4 0,3 0 0,-2 1 0,-1-3 0,8-7 0,4-4 0,-2 1 0,6-4 0</inkml:trace>
  <inkml:trace contextRef="#ctx0" brushRef="#br0" timeOffset="193102">19246 13941 5734,'25'-1'0,"-12"0"0,17-9 0,-18 2 0,2-2 0,5-7 0,1-2 0,3-5 0,2-3 0,2-6 0,-3-6 0,-3-2-1639,-2 7 1,-1-1 1101,2-6 1,-2 1 536,-6 10 0,-3 1 320,3-10-320,-1 0 620,-4 12-620,-5 17 0,1 0 0,-3 1 2175,-5 7-2175,-16 28 0,8-8 0,-9 23 0,14-7 0,3 2 0,2 2 0,-2 10 466,3-9 1,4 1-467,8-13 0,1-2 0,2 8-277,12 8 277,-13-32 0,29-4 0,-22-4 0,25-11 0,-26-9 0,-4 1 0,1-7 0,-8 6 0,-4 5 0,-1 5 579,-8 12-579,-9 32 0,8-16 0,-7 22 0,10-17 0,3 7 0,14 7 0,-3-13 0,20-9 0,-15-19 0,12-14 0,2-6 0,-3-3-820,-6-1 1,3-9 0,1-2 0,-6 7 761,-5 7 1,-2 0 57,4-10 0,3-6 0,-5 10-258,-5 8 258,-1 2 0,6-23 0,-7 23 0,-1-12 0,-27 61 0,6-6 0,2 0 0,0 5 0,2 0 0,3 3 0,7 2 0,2 4 0,0-1 0,-4 2 0,2 0 903,7 13 0,4-7-903,6-20-392,8-8 1,2-3 391,1 0 0,-1-3 0,1-5 0,0-13 0,-3-4 0,4-2-86,-3 0 0,-2-2 86,-7-3 0,-4-4 0,0-2 0,-1 1 0,-5-4 0,-3 3 0,-5 19 1292,-9 9-1292,11 36 0,-1-8 0,10 16 0,-3-30 1275,12 14-1275,-5-19 0,23-8 0,-19-9 0,9-11 0,-18 8 232,-1 2-232,5-5 0,18 31 0,-7-9 0,9 22 0,0 6 0,-18-24 0,14 14 0,-13-28 0,1-1 0</inkml:trace>
  <inkml:trace contextRef="#ctx0" brushRef="#br0" timeOffset="193232">20274 13591 5734,'8'-7'0,"0"0"0</inkml:trace>
  <inkml:trace contextRef="#ctx0" brushRef="#br0" timeOffset="195191">21253 13610 5734,'-11'8'0,"2"1"0,-7 29 0,10-17 0,-7 22 0,16-12 0,0-11 0,5 9 0,26-3 0,-16-15 0,20 9 0,4-39 0,-23 9 0,19-16 0,-27 10 0,0-3 0,0 0 0,-11 9 0,-3 7 0,-21 29 0,15-12 0,-9 14 0,15-16 0,1 2 0,3-1 0,16 1 0,-3-10 0,9-4 0,6-30 0,-17 13-439,11-19 439,-18 17 0,4-26 0,-5 22 0,3-18 0,-9 26 0,-5 8 0,-9 15 0,5 2 0,-2 12 0,18 5 0,-1-16 0,29 12 0,-17-23 0,13-13 0,1-4 0,-13 2 0,7-12 0,-2-1 0,-13 13 439,3 1-439,-15 24 0,-2 8 0,3 8 0,5-15 0,10 5 0,-2-15 0,7-5 0,-4-6 0,-3 0 0,-1-1 0,-5 4 0,0 0 0,-2-1 0,-1 8 0,-6 16 0,2-2 0,-3 13 0,7-5 0,0-9 0,15 6 0,0-19 0,3 0 0,2-10 0,-11 3 0,4-2 0,-1-2 0,-8 12 0,-1 7 0,-9 11 0,-2 0 0,3-3 0,1-7 0,6-4 0,0-3 0,7-5 0,-2 3 0,4 5 0,-3 1 0,2 2 0,14-6 0,-11-2 0,15-13 0,1-5 0,-9 3 0,2-4 0,-1 0 0,-3-6 0,0-8 0,0 0 0,2-1 0,-3 2 0,-3 5 0,-12 19 0,-4 35 0,1-15 0,-8 36 0,4-30 0,-6 22 0,4-21 0,-5 12 0,5-19 0</inkml:trace>
  <inkml:trace contextRef="#ctx0" brushRef="#br0" timeOffset="196338">22609 13170 5734,'-1'24'0,"-2"17"0,0 2 0,-1 7-1604,0-3 1,1-2 1603,0-11 0,-1 12-503,-2 1 503,2-4 777,-1 2-777,0-4 0,1-7 0,1-1 0,0-14 0,6-19 0,0 1 0</inkml:trace>
  <inkml:trace contextRef="#ctx0" brushRef="#br0" timeOffset="196849">23068 13180 5734,'-11'-3'0,"-18"10"0,-16 15 0,10-5-842,-1 8 842,30-17 0,3 23 0,3-15 0,6 8 0,1 1 0,2-9 272,10 15-272,-10-17 140,4 8-140,-5-9 0,-1 4 0,-13-4 430,0-4-430,-5 3 0,2-6 0,-27 7 0,18-7 0,-27 5 0,9-15 0,16 0 0,-10-5 0</inkml:trace>
  <inkml:trace contextRef="#ctx0" brushRef="#br0" timeOffset="197733">23034 13415 5734,'25'4'0,"0"-2"0,1-12 0,-11 4 0,7-9 0,-16 9 0,4-7 0,-5 6 0,-10 3 0,1 5 0,-15 9 0,-7 11 0,8-7 0,-11 19 0,21-20 0,-1 12 0,27-3 0,-6-8 0,17 2 0,-12-17 0,1 1 0,23-17 0,3-4 0,-9 6-499,-5 1 1,4-3-1,-9 3 499,-8 3 0,11-11 0,-15 12 0,-5 5 0,-9 8 0,-14 15 0,7-7 1496,-8 13-1496,6-4 0,-1 2 0,7-7 0,24-19 0,-9 2 0,16-12 0,-13 5 0,4-1 0,0 4 0,0 3 0,-9 11 0,-4 3 0,-2 1 0,0 12 0,-1-11 0,2 12 0,3-14 0,5-6 0,2-2 0,2-8 0,10-13 0,2-2 0,-2-2 0,6-4 0,3-8 0,-9 1 0,-2-5 0,-2 4 0,-3 9 0,-1-1-456,4-7 1,1-4 0,-6 10 455,-10 15 0,0 2 0,0 6 0,-3 5 0,-6 22 0,-4 8 0,-2-4 0,1 4 0,-3 3 0,-6 1 0,0-3 0,2-1 0,-1-1 0,0 1 0</inkml:trace>
  <inkml:trace contextRef="#ctx0" brushRef="#br0" timeOffset="197886">23655 13321 5734,'30'-10'0,"-1"2"0</inkml:trace>
  <inkml:trace contextRef="#ctx0" brushRef="#br0" timeOffset="198067">24059 13295 5734,'-16'26'0,"1"0"0,0-2 0,3-4 0,3-6 0</inkml:trace>
  <inkml:trace contextRef="#ctx0" brushRef="#br0" timeOffset="198665">24104 13325 5734,'-7'6'0,"-2"13"0,5-8 0,-1 11 0,14-16 0,-2-4 0,15-13 0,-12 3 0,8-1 0,-10 8 0,7 12 0,-7-4 0,12 7 0,-9-10 0,10-1 0,16-9 0,-17 1 0,15-6 0,-19-6 0,-7 4 0,5-6 0,-6 6 0,1 0 0,18-15 0,-13 14 0,11-9 0,-11 23 0,-8 3 0,0 10 0,-16 11 0,5-11 0,-6 4 0</inkml:trace>
  <inkml:trace contextRef="#ctx0" brushRef="#br0" timeOffset="202454">19234 11296 5734,'-2'9'0,"-1"1"0,0 15 0,1 5 0,1-1 0,-1 1 0,0 5 0,0 3 0,2-3 0,1 1 0,0-5 0,0 6 0,1-4 0,0 0 0,-2 3 0,1-18 0,-1 3 0,0-25 0,0-8 0,2-12 0,1 9 0,0-7 0</inkml:trace>
  <inkml:trace contextRef="#ctx0" brushRef="#br0" timeOffset="202854">19126 11378 5734,'6'-17'0,"1"1"0,2 9 0,1-2 0,12-2 0,2 0 0,-2 1 0,12-1 0,2 3 0,-7 10-705,10 2 705,-16 5 0,-9 0 169,9 15-169,-9-8 0,5 12 0,-10-5 0,-9 24 0,1-16 0,-14 16 0,-20-22 0,11-9-303,-14 1 303,22-15 0,0-2 446,-10-2-446,9-1 0,-6-3 0,13 2 0</inkml:trace>
  <inkml:trace contextRef="#ctx0" brushRef="#br0" timeOffset="203245">19691 11358 5734,'-11'33'0,"0"0"0,1-4 0,3 0 0,11 9 0,4-2 0,0-3 0,1 4 0,3-3 0,12-10 0,-7-12 0,13-10 0,0-6 0,-8-6-417,3-2 1,-4-3 416,-12-4 202,-3-2-202,-12-14 0,-3-2 0,0 8 0,-5-7 0,-4 4 0,4 23 0,-16-1 0,11 7 0,-9 1 0</inkml:trace>
  <inkml:trace contextRef="#ctx0" brushRef="#br0" timeOffset="203736">20288 11273 5734,'-34'-13'0,"18"5"0,-22 9 0,25 4 0,-11 15 0,14-9 0,-5 22 0,24-11 0,0 1 0,10 1 0,-8-12 0,18 15 0,-15-14 0,19 17 0,-21-19 0,5 6 0,-5-1 0,-8 21 0,2-14 0,-18 20 0,2-33 0,-15 8 0,-3-11 0,-1-2 0,-3 2 0,-5-3 0,2-3 0,16-3 0,-10-2 0</inkml:trace>
  <inkml:trace contextRef="#ctx0" brushRef="#br0" timeOffset="204099">20545 11529 5734,'19'-3'0,"28"-4"0,-11 2 0,13-2 0,-17 1 0,-3 0 0,-7-1 0,0 0 0</inkml:trace>
  <inkml:trace contextRef="#ctx0" brushRef="#br0" timeOffset="204341">21055 11214 5734,'7'5'0,"-4"0"0,2 17 0,-2 14 0,0-7 0,1 1 0,1 18 0,-1-20 0,0-1 0,1 8 0,-2-15 0,1 11 0</inkml:trace>
  <inkml:trace contextRef="#ctx0" brushRef="#br0" timeOffset="204529">20876 11420 5734,'12'-25'0,"-1"0"0,3-6 0,16 4 0,12 9 0,-18 8 0,20-6 0</inkml:trace>
  <inkml:trace contextRef="#ctx0" brushRef="#br0" timeOffset="205563">21445 11238 5734,'-30'17'0,"-4"9"0,15-7-622,-1 6 622,10-11 0,3 1 0,3 23 0,4-20 0,5 16 203,4-28-203,27-5 0,-19-3 103,19-6-103,-20-13 0,-7 9 0,4-10 0,-9 11 0,-1 2 316,-1 6-316,10 14 0,-6 0 0,12 7 0,12-15 0,6-8 0,0 1 0,0-10 0,-17 6 0,1-1 0,-4 1 0,-6 3 0,-3-1 0,-6 5 0,-15 11 0,-5 12 0,1 0 0,6 1 0,11-5 0,1-6 0,4 8 0,2-5 0,1-2 0,1 5 0,-3 7 0,-7 10 0,1-4 0,-6 2 0,-1-12 0,0-5 0,-5 11 0,-11 4 0,3-5 0,-5 1 0,11-17 0,4-8 0,15-11 0,-1 2 0,12-9 0,0 5 0,1-3 0,6-7 0,6-7 0,-2 3 0,-8 7 0,1-2 0,7-9 0,6-8 0,0-1 0,-6 5-1301,-3-4 0,-3 2 1301,8-6 0,-3 0 0,-10 9 0,-9 7 0,-10 16 0,4 0 0,5 49 0,0-17 0,9 23 0,-6-24 0,-2-6 0,-1 4 2602,-1-2-2602,-3 1 0,-6 7 0,0-9 0,-30 13 0,20-21 0,-19 10 0,22-16 0,-1 1 0,0-1 0</inkml:trace>
  <inkml:trace contextRef="#ctx0" brushRef="#br0" timeOffset="211167">15179 7651 5734,'13'-10'0,"-4"3"0,0-7 0,-6 5 0,-3-5 0,-5 7 0,-16-1 0,5 9 0,-17 6 0,7 4 0,-7 14 0,0 5 0,0-1-185,4 0 0,4 2 185,10 0 0,7 1 0,1 1 0,-2 11 0,9-3 0,3 8 0,2-8 0,4 3-823,2 4 1,1-3 822,-2-17-20,2-2 1,4 7-1,-1-1 20,2 8 0,0 1 0,-2-8 0,1 2 0,-2-3 0,-1 2 0,-3-5 0,-6 5 0,-10-3 0,-3 1 0,-1 12-586,-3-7 0,-3-4 586,0-9-291,-4-2 0,-2 0 291,4-6 1283,-17 10-1283,4-20 55,14-3-55,-15 0 1299,31-5-1299,16-1 0,1 0 0,11 3 0,-14 3 0,8 5 0,-6 0 0,11 14 0,-13-5 0,0 14 0,-2 3 0,-2 3 463,-1 4 1,-1 5-464,-2 5 0,-1-2 0,-1-14 0,0 2 0,1-1 0,0 5 0,0 0 0,0-8 0,-1-5 0,1-2 0,0 8 0,1 4 0,1-3 0,4 7 0,0-3 0,-4-13 0,1 0-400,3 9 0,0-5 400,-3-14 0,30 6 0,-17-13-111,7-3 1,0-4 110,-4-9 0,10-3 0,-8 1 0</inkml:trace>
  <inkml:trace contextRef="#ctx0" brushRef="#br0" timeOffset="212388">15206 9792 5734,'-11'45'0,"0"0"0,4-18 0,2 0 0,-1 8 0,2-3 0,5-5 0,6 16 0,3 4 0,-3-16 0,1 0 0,-1 0 0,1 3 0,1-1 0,10 15 0,0-5-2290,1-1 2290,-1-5 0,-1-2 0,1-7 519,1-1-519,14 3 0,3-1 0,2-1 0,-3-2 0,7-2 0,-10-15 0,2-4 0,-3-1 0,-6 0 0,-1 0-169,7 0 1,4 1 0,-3-3 168,-8-2 0,0-2 0,23-5 0,3-1 0,-16 3 0,2-1-364,5-2 1,4-1 0,-6 0 363,-12 3 0,2-1 0,4-1 0,7 0 0,5-1 0,-3 0 0,-7 2 0,6-1 0,0 0 0,2 0 0,7-2 0,0 2 0,-6 2-106,2 3 0,-3 4 106,-9 3 0,1 2 0,-1 0 0,9-1 0,-3 3-480,-3 4 1,-6 2 479,-4 3 0,2 5 0,8 8 0,-5-3 0,-6-7 0,1 2 0,4 3 0,6 5 0,-2 0 0,-6-7 0,5 5 0,-9-7 0,-3-4 361,-13-8-361,5 2 2431,-4-2-2431,4 1 269,-8-5-269,0 0 1476,-2-7-1476,-2-33 0,-3 3 0,-1-18 0,0 21 0,1 0 0,-1-5 0,-2-14 0,1 4 0,1 25 0,-1-13 0,7 27 0,0 5 0,5 9 0,11 15 0,1 4 0,2-1-236,0 3 1,1-1 235,6 5 0,-9-8 0,9 7 0,1 2 0,1 0-135,-8-8 1,0 0 134,-2-3 0,-7-6 0,-10 2 458,-4-5-458,-28-6 0,-8-3 0,3-1-587,-4 0 1,1 0 586,6 0 0,-12 3 0,14-2 0,-1 0 0,-17 5 0,17-4 0,1 0 249,-13 6-249,5-3 0,7-6 0,17-7 0</inkml:trace>
  <inkml:trace contextRef="#ctx0" brushRef="#br0" timeOffset="215917">15882 11235 5734,'-4'6'0,"0"32"0,3-15 0,1 6 0,-1 5 0,-1 9 0,0 0 0,1-15 0,0 1 0,-1 14 0,0 0 0,2-11 0,-1-2 0,0 1 0,0 1 0,0-2 0,1-1-416,-2 15 416,2-34 102,-2-8-102,-2-31 0,1 4 0,-2-24 0,1 2 0,1 17 0,0-3 0,-1-14 0,0 1 0,1 14 0,0 2 0,1-2 0,-1 5 0,2 7 0,0 4 0,22 8 0,0 13 0,13 10 0,3 14 0,-12-8 0,4 3 0,-4-2 0,-3-4 0,-1 0 157,16 14 0,-2-3-157,-8-12 0,-9-11 0,27-26 0,-25-1 0,-2-8 0,-1-6 0,-5-7 0,-2-2-520,-2 14 0,-1 0 520,2-13 0,-1 3 0,-5 11 0,1-18 0,-2 18 0,-1-2 0,0 1 0,-1 8 0,1-22 0,-1 29 0,2-5 0,1 10 0,1 3 0</inkml:trace>
  <inkml:trace contextRef="#ctx0" brushRef="#br0" timeOffset="216400">16514 11080 5734,'9'44'0,"-5"-19"0,3 22-1457,-5-23 1457,1 2 461,0 15-461,1 3 0,1 1 0,-3-20 0,0 1-395,3 19 1,-1-5 394,-2-23 0,1 8 0,-4-21 674,-2-7-674,-5-22 0,-2-17 0,0-3 0,0-1-607,1 3 1,1 4 606,5 18 0,1 3 910,-3-21-910,3 19 0,-2-16 0,3 25 0,22-11 0,-8 11 0,19-6 0,-12 11 0,15-2 0,5-1 0,1 0-720,1-1 0,-2 1 720,-9 3 0,4-2 0,-1 0 0,-1 1 0,-2-1 0,-2 1 282,-11 3 1,-6-1 0,1 0 0</inkml:trace>
  <inkml:trace contextRef="#ctx0" brushRef="#br0" timeOffset="216571">16729 11119 5734,'-7'7'0,"34"0"0,-7-4 0,25 0 0,-26-4 0,16-2 0,-13 2 0,12-2 0</inkml:trace>
  <inkml:trace contextRef="#ctx0" brushRef="#br0" timeOffset="216786">16623 11393 5734,'0'27'0,"13"11"0,-5-26 0,11 11 0,-9-18 0,27 3 0,-9-5 0,14 0 0,-12-6 0,-12-2 0,4-2 0</inkml:trace>
  <inkml:trace contextRef="#ctx0" brushRef="#br0" timeOffset="217387">17198 11173 5734,'1'13'0,"-1"-1"0,2 13 0,1 1 0,-1 1-814,1 1 1,-1-1 813,0-2 511,0 20-511,0 0 0,0 0 0,-1-6 267,0-21-267,-4-15 0,-2-26 0,1-12 0,-3-5 0,3 4 0,2-8 0,3 5 0,6 8 0,3 2 0,5-12 0,3 3 0,-4 15 0,1 4-266,18-2 266,-18 17 824,19 8-824,-2 11 0,5 3 0,-26 6 0,-5 1 0,-6-4 0,-11 17 0,-1-29 0,-28 11 0,21-11 0,-22 8 0,31-13 291,-3 1-291,30 19 0,-9-10-508,24 15 508,-14-15 0,11 6 0,2 1 0,0 0 0,-1-1 0,1 0 0,4-3 0,6-17 0,-14 4 0,-4-17 0</inkml:trace>
  <inkml:trace contextRef="#ctx0" brushRef="#br0" timeOffset="218552">16516 11317 5734,'0'10'0,"0"0"0,-1 0 0,5-2 0,13-6 0,15-5 0,4-2 0,5-1-123,-4 0 1,-1 0 122,-6 0 0,15-2 0,-16 2 0,11-1 0,-23 4 0,-9 5 0,-2-1 0,-16 5 0,-15 1 0,-5-1 0,0 2 122,0-1 1,-4 1-123,-3 2 0,3-1 0,2 0-381,-1 0 0,3-1 381,17-4 0,-9 2 0,8-2 0,14-5 0,5-1 0,25-7 0,-15 4 0,18-4 0,-10 2 0,4 0 762,-9 2-762,-8 2 0,12-2 0,-7 1 0,7-1 0,-9 2 0,-3 0 0,1 0 0,-11 0 0,-2 0 0,-9-1 0</inkml:trace>
  <inkml:trace contextRef="#ctx0" brushRef="#br0" timeOffset="219549">16582 11424 5734,'-1'13'0,"-2"20"0,0-16 0,-1 15 0,2-14 0,-2 5 0,1-3 0,-1 4 0,2-14 0,-2 2 0,-1 0 0,1-3 0,-2 1 0,1-2 0,0-2 0,-2-1 0,10-5 0,18-7 0,0 0 0,13-4 0,-5 3 0,-2 1 0,1 0 0,12-3 0,-13 3 0,0 0 0,1 1 0,-2 0 0,-2 0 0,23-5 0,-24 6 0,-10 2 0,11-3 0,-13 4 0,0-2 0,-6-1 0,-2-1 0</inkml:trace>
  <inkml:trace contextRef="#ctx0" brushRef="#br1" timeOffset="257172">13192 8938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19:52:28.244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919 635 5734,'6'20'0,"-2"-2"0,4 17 0,-4-17-457,4 21 457,-6-25 150,3 22-150,0-2 0,0 7 0,0-12 0,-1-2 0,-1-4 76,4 19-76,-3-9 0,1-9 0,0 9 0,-1-8 0,-2-12 231,1 5-231,-1-6 0,-1 0 0,6 24 0,-4-19 0,2 11 0,0-2 0,-2-11 0,3 14 0,-4-14 0,4 14 0,-3-8 0,2 7 0,1 10 0,-2-20 0,2 19 0,-4-27 0,1 13 0,1-4 0,0 6 0,-2-9 0,0-4 0,2 14 0,-1-10 0,2 10 0,-1 1 0,2 12 0,0-7-274,-1 2 274,-4-24 0,1 0 0,1 17 0,0-8 0,1 10 0,1 7 0,-3-18 0,5 30 0,-5-26 137,1 4 0,0 1-137,0-4 0,2 20 0,-4-29 0,1 1 0,-1-5 0,1-2 0,-5-25 0,1 8 0,-4-23 0</inkml:trace>
  <inkml:trace contextRef="#ctx0" brushRef="#br0" timeOffset="3416">884 711 5734,'-3'-8'0,"-2"2"0,7 1 0,36-11 0,-11 8 0,-3 0 0,2 0 0,5-1 0,-7 2 0,10-3 0,3 0 0,-6 1 0,-1 0 0,0 1 0,-5 0 0,-5 2 0,13-3 0,6-2 0,3 0 0,2 0 0,-5 0 0,0 1-643,1 0 0,-5 1 643,-13 4-58,5 0 1,2-2 57,15-2 0,-15 3 0,4 0 0,2-2 0,3 0 0,-5 1 0,11-2 0,2 0 0,2-2 0,-15 5 0,-4 1 0,3-1 0,-3 0 0,0 1 0,0-1 0,-3 1 0,0 0 0,13-3-425,-12 2 0,-1 1 425,-1 0 0,9-2 0,2 0 0,0 0 0,-1-1 0,-1 2 0,-9 1 0,-1 0 1147,-1 1-1147,16-5 0,2 1 0,-6 0-499,5-1 0,-1 1 499,-17 4 0,1-1-48,11-2 48,4-1 0,1 1 0,8-2 0,-15 3 0,-1 1 0,12-3 0,-4 1 0,-2 1 0,-13 2 860,13-2-860,-9 0 0,0 1 0,1 0 0,-2-1 0,1 1 0,11-3 0,9-1 0,-5 1 0,-13 2 0,-3 1 0,-7 1 1229,12-2-1229,5-1 0,-10 1 0,10-1 61,-12 2-61,0 1 0,-5 1 0,5 0 0,-12 2 0,0 0 0,-1 2 0,7 19 0,-9-8 0,6 13 0,-4-2 0,1 1 0,-1 1 0,6 9-435,-6-8 1,0-2 434,-4-7 0,0 1 0,4 9 0,0 2 0,1 0 0,-1 0 0,0-1 0,-3-7 0,9 22 0,-7-19 0,-1 0 0,0 0 0,5 10 0,-3-6 0,2 6 0,1 1 0,-4-9-344,0 2 1,0-1 343,-5-10-115,9 20 115,-7-16 0,7 15 0,-9-22 0,-1 0 0,10 22 0,-7-18 795,7 17-795,-6-11 0,-2-8 0,9 21 0,-5-13 0,0 0 0,5 10 740,5 9-740,-13-26 0,6 11 0,-5-9 136,4 6-136,-6-11 0,2 4 0,-1-2 0,-1 0 0,-4-8 0,-1 0 0,-3 1 0,-6 0 0,-14 8 0,6-6 0,-7 4 0,12-9 0,-15 10 0,11-8 0,-13 9 0,15-10 0,-1 1 0,-12 7 0,1-1 0,-5 3 0,0 0 0,-11 7 0,11-8 0,-11 6 0,24-13 0,-15 7 0,-3 1 0,0 0 0,-11 2 0,20-8 0,-10 3 0,0 0 0,2-1-428,5-2 0,1-1 428,10-5 0,-24 9 0,19-7 0,-19 6 0,18-5 0,-16 4 0,10-3 0,-7 3 0,21-7 0,0 0 0,-28 8 0,9-3 0,-11 4 0,1-1 0,25-7 0,-24 8 0,13-5 0,2 0 558,0-1-558,13-3 0,-8 2 0,-4 2 0,-2 0 0,-1 1 0,-1-1 0,4 0 0,14-5 0,-20 6 0,17-5 0,-19 5 0,20-5 298,-23 6-298,13-4 0,-9 4 0,3-3 0,-12 6 0,12-5-472,-10 3 472,27-7 0,-2-1 0,-10 4 0,-2 0 0,2 0 0,-15 4 0,1-1 0,17-4 0,-17 5 0,26-8 0,1 0 0,-30 8 0,22-5 0,-22 5 0,5-1 0,19-6 0,-18 5 0,7-1 0,14-5 472,-14 4-472,19-5 0,-22 6 0,17-4 0,-18 4 0,22-5 0,-8 1 0,7-1 0,-30 8 0,26-7 0,-16 4 0,23-6 0,-13 3 0,10-2 0,-14 3 0,9-1 0,-1-1 0,-10 4 0,11-3 0,-5 2 0,2-1 0,7-3 0,-3 2 0,7-3 0,-1 0 0,1 0 0,0 0 0,-1 0 0,1 0 0,-7 2 0,6-1 0,-6 2 0,0 1 0,3-1 0,-15 6 0,13-6 0,-5 3 0,11-5 0,0 0 0,0-1 0,-1-1 0,-1-2 0,-6-5 0,6 0 0,-4-3 0,7 3 0,1-1 0,-15-11 0,10 7 0,-10-9 0,9 5 0,-12-15 0,9 9-356,-7-11 356,16 19 0,-11-23 0,9 16 0,-8-15 0,13 23 0,-6-13 0,4 10 0,-4-10 0,8 15 0,-2-3 0,2 2 356,0-10-356,3 9 0,2-7 0,2 7 0</inkml:trace>
  <inkml:trace contextRef="#ctx0" brushRef="#br0" timeOffset="4676">1035 1135 5734,'18'-11'0,"-9"4"0,18-2 0,7-3 0,8-4 0,1-1 0,-8 4 0,-1 0-394,10-4 1,-2 0 393,1 0 0,-7 3 0,0 0 0,-10 4 0,1 0 0,12-5 0,5-1 0,-9 4 0,1 0 0,-2 1 0,-3 0 0,1 1-512,2-2 0,4 0 0,-8 3 512,2-2 0,10-2 0,0-1 0,2 0 0,-1 1 0,-2 0 0,-11 3-265,12-4 0,6 0 265,-7 1 0,3-1-612,-5 2 0,5-2 1,0 1-1,-4 1 612,5-2 0,-3 1 0,9-3 0,-7 3 305,-16 4-305,5-2 0,-1 0 0,0 0 268,-1 0 0,-1 1-268,-10 3 0,0 0 0,12-4 0,1-1 0,0 1 0,1-1 0,-1 1 0,3-2 0,7-1 0,1 0 0,4-2-226,-6 2 1,-4 2 225,-19 6 0,0 0 0,14-4 0,3-1 0,-2 1 0,0 0 0,5-1 0,-1 0 0,-2 2 0,2-2 0,-1 1 0,-1 0 0,-12 4 2640,6-2-2640,11-3 0,-13 3 0,7-2 0,-20 6 839,2-1-839,1-1 1431,-6 1-1431,3 0 0,-5 1 0,-6 5 0,0 1 0</inkml:trace>
  <inkml:trace contextRef="#ctx0" brushRef="#br0" timeOffset="5771">1236 1562 5734,'27'-7'0,"-10"2"0,12-4 0,-10 3 0,3 0 0,16-6 0,4-2 0,-18 7 0,1 0-1288,21-8 0,1 0 1288,0 0 0,-25 8 0,4-1-38,6-2 1,7-3-1,2 0 1,-2 1 37,3-1 0,-2 0 0,2 0-293,-3 1 0,2-1 0,0 0 0,-4 1 293,1 0 0,-3 1 0,-1 1 0,11-3 0,-3 0 0,-10 3 0,1 0-604,12-4 1,-3 2 603,0-1 0,0 1 390,-9 3 0,6-2 0,2 0-390,-5 0 0,3 1 0,-1-1 0,0 1-532,6-2 1,0-1 0,-1 1 531,3 0 0,-1-1 0,-9 3 0,-5 2 870,-2-1-870,2 1 0,6-2 0,-4 1 0,-8 2 0,0 0 437,7-2 1,5 0-1,-1 0-437,11-4 0,-5 3 0,3-1 41,1-1 1,2 0-42,-15 4 0,-4 0 0,12-3 1172,-12 4 1,-4 0-1173,-7 2 0,1 0 0,11-3 0,10-2 0,-5 1 0,8-3-559,-7 3 1,5-1 0,-9 1 558,-6 2 0,-2 1-653,19-5 653,-20 4-270,18-4 270,-28 7 165,8-4 1,-20 6 0,2-2-1</inkml:trace>
  <inkml:trace contextRef="#ctx0" brushRef="#br0" timeOffset="6800">1243 2000 5734,'18'-7'0,"0"0"0,6-3 0,2-1 0,4-1-473,-1 0 1,3 0 472,-9 3 0,3-1-820,12-4 1,8-3 0,2 0 0,-6 2 617,3-2 0,-1 0-75,-1 2 0,6-3 0,-2 1 0,-10 4 277,6-3 0,-1 0 0,-12 5 0,4-1 0,0-1 0,4-1 0,-3 1 0,4-2 0,0 0 0,1 1 0,2-2 0,-4 2 0,-9 4 0,0 0 0,10-4 0,5-2 0,-4 2 0,-7 3 0,-2 0 124,2 0 1,1-2 0,-5 3-125,1 0 1065,4-3 1,5-2-1066,-4 3 0,1-2 0,0 1-723,11-4 0,-2 0 723,-11 5 0,0-1 0,-3 2 0,-7 3 0,0-1-298,12-3 0,1-1 298,-10 4 0,-1 0 185,8-3 0,-3 1-185,-7 3 58,1-2-58,11-3 0,1-2 0,2 0 924,3-2 1,4-2-925,-6 4 0,-3 0 0,-6 3 0,-1 0 956,6-2 0,1 0-956,-4 2 0,-3 0 0,-4 2 541,-3 1 0,3-1-541,4-2 0,-2 0 0,1 0-539,2-1 1,0 1 538,-8 4 0,0 0-732,16-5 732,-15 4-305,12-2 305,-20 5 0,-2 2 0,-1-1 0,10-4 955,-9 3-955,7-3 197,-12 5 0,-15 2 1,-5 2-1</inkml:trace>
  <inkml:trace contextRef="#ctx0" brushRef="#br0" timeOffset="7501">1998 2103 5734,'3'7'0</inkml:trace>
  <inkml:trace contextRef="#ctx0" brushRef="#br0" timeOffset="7686">2038 2286 5734,'3'8'0,"0"1"0</inkml:trace>
  <inkml:trace contextRef="#ctx0" brushRef="#br0" timeOffset="9256">1402 778 5734,'0'-11'0,"-1"-3"0,1 2 0,0-6 0,-1 8 0,4 6 0,11 27 0,2 11 0,-1-4 0,4 10 0,1 4 0,-6-7 0,-1-3 0,6 12-723,-6-10 1,0-2 722,-4-9 0,3 8 0,-1 1 0,0 1 0,0-4 0,0 4 0,0 3 0,-1-3 0,-1 0 0,2 2 0,-2-3-365,-3-12 365,-1-2 0,1 7 0,1 0 0,0 1 0,-1-2 0,1 0 0,0 4 0,-1-6 0,0 3 0,1 0 0,-1-2 1054,3 13-1054,-5-24 0,6 27 0,-4-20 410,5 20-410,3 3 0,-8-23 0,8 21 0,-10-30 0,6 19 0,-5-16 0,5 16 0,-5-17 346,-1-1-346,3 8 0,-2-5 0,1-1 0,-2-1 0,-1-6 0,7 17 0,-4-11 0,6 17 0,-7-19 0,7 15 0,-6-14 0,3 8 0,-6-13 0,1 0 0,-1-1 0,-2-8 0,-2-4 0,-3-9 0,-2-4 0,0-3 0,-2-6 0,0-3 0</inkml:trace>
  <inkml:trace contextRef="#ctx0" brushRef="#br0" timeOffset="10207">1760 571 5734,'11'21'0,"1"3"0,2 1 0,4 8-963,-3-7 1,-1-1 962,-3-4 0,5 9 0,1 3 0,0 1 0,4 8 0,2 4 0,-4-8 0,-2-2 0,-2-6 0,-1-1-427,4 7 1,-3-4 426,-2-7 0,6 17 0,2 3 0,-3-6 0,0 0 0,3 9 0,-4-10 0,-3-6 0,0-1 0,-1-2 0,-4-8 127,5 8 1,1 3-128,2 4 0,5 9 0,0-1 0,-6-14 0,-3-3 0,0-2 0,-4-8 0,2 5 0,1 1 0,-2-4 0,10 18 0,-14-25-189,9 16 189,-7-14 826,7 16-826,-3-8 0,-4-5 0,3 5 1190,-6-12-1190,5 10 0,3 2 0,0 1 0,2 6 445,10 15-445,-18-31 251,-7-21-251,-4-17 0,-3-10 0,-3-13 0</inkml:trace>
  <inkml:trace contextRef="#ctx0" brushRef="#br0" timeOffset="11071">2435 358 5734,'6'14'0,"6"13"0,3 4 0,4 12-625,-3-9 1,1 1 624,-3-7 0,-2-2 398,5 7-398,-2-3 0,2 7 0,-2-4 0,7 12-744,-6-11 1,4 9 0,-1 0 0,-3-8 743,-5-11 0,0-2 0,3 10 0,2 4 0,-2-7 0,-1 0 0,3 6 0,0 1 0,1 1-236,-1-2 1,-1-1 235,-4-12 0,3 10 0,1 2 0,-2-3 0,1 1 0,-1-2-139,-6-13 139,1 0 0,7 18 0,-7-15 0,6 14 0,-8-20 0,10 25 0,-8-19 0,11 26 0,-13-30 0,10 25 0,-8-22 0,6 14 0,-8-20 2876,9 19-2876,-8-17 0,7 14 0,-9-18 0,4 11 1318,-2-6-1318,7 16 240,-8-20-240,2 6 0,-6-21 0,-2-4 0,-4-10 0,-1-4 0,0-3 0,-2-7 0,0-4 0</inkml:trace>
  <inkml:trace contextRef="#ctx0" brushRef="#br0" timeOffset="11865">3016 331 5734,'12'30'0,"0"1"0,-3-7 0,0 0 0,7 13 0,-1-1 0,0-1-623,-1-1 0,0 0 623,-1-6 0,4 13 0,0 1 0,1 1 0,-5-11 0,3 8 0,0 0 0,-2-8 0,3 11 0,1 1 0,0-1 0,-3-8 84,-2-5 1,1 3-85,-3-7 0,1 2 0,8 15 0,-1 0 0,-8-18 0,0 0 0,7 12 0,-2-2 0,0 0 258,5 7-258,-8-14 0,0-3 0,1 0-328,-1 2 1,0-2 327,-5-10 0,-1-1 260,9 15-260,-8-14 0,6 11 168,-10-18-168,1 0 0,2 6 0,-2-6 687,2 5-687,-2-7 89,2-26 1,-4 8 0,1-22 0</inkml:trace>
  <inkml:trace contextRef="#ctx0" brushRef="#br0" timeOffset="13022">1127 857 5734,'15'24'0,"-8"-10"0,15 27 0,-6-6 0,-3-5 0,1-1 0,-3-2 0,-7-25 0,3 10 0,-9-27 0,-1 0 0,-3-22 0,3 16-271,-1-17 271,3 23 0,0 0 0,-1-18 0,2 14 0,-1-16 0,1 22 0,16 18 0,-8 0 0,13 19 0,-11-8 0,7 10 0,1 3 0,-2-3 135,6 11 1,-1-3-136,-13-18 0,-2 5 0,-12-20 0,-8-5 0</inkml:trace>
  <inkml:trace contextRef="#ctx0" brushRef="#br0" timeOffset="13131">1226 993 5734,'17'-12'0,"15"-14"0,-19 15 0,12-12 0,-16 14 0</inkml:trace>
  <inkml:trace contextRef="#ctx0" brushRef="#br0" timeOffset="13804">1427 740 5734,'12'19'0,"0"-2"0,-8-8 0,1 0 0,7 14 0,-6-10 0,5 10 0,-7-15 0,-6-7 0,-5-18 0,1 4 0,-2-11 0,7 14 0,3-7 0,-1 6 0,5-17 0,-2 17 0,4-6 0,0 13 0,1 5 0,-1 3 0,-3 3 0,-2 0 0,3-1 0,2-2 0,17 1 0,-6-1 0,10 2 0,-4 7 0,-12-5 0,4 7 0,-28 22 0,4-19-337,-11 22 337,7-28 0,2 0 0,-8 8 0,7-9 0,-7 2 0,11-14 0,2-6 0,3-4 0</inkml:trace>
  <inkml:trace contextRef="#ctx0" brushRef="#br0" timeOffset="14617">2087 469 5734,'-4'23'0,"-1"-2"0,0 6 0,3-10 0,-3 13 0,4-20 0,-1 3 0,0-6 0,0 2 0,-1 3 0,1-1 0,0 9 0,7 2 0,2-3 0,22-3 0,-7-16 0,18-10 0,-23 1 0,1-6 0,-13 9 0,0 0 0</inkml:trace>
  <inkml:trace contextRef="#ctx0" brushRef="#br0" timeOffset="15407">2640 366 5734,'22'30'0,"6"6"0,-14-15 0,0 0 0,10 13 0,-7-11 0,-9-11 0,4 5 0,-26-23 0,5 0 0,-12-9 0,0-8 0,12 13 0,-5-17 0,14 17 0,3-5 0,3 7 0,2 0 0,21-9 0,4 5 0,4-3 0,0 9 0,-8 7 0,-5 1 0,2 4 0,-16 0 0,-4 7 0,-22 21 0,8-14 0,-19 19 0,17-29 0,-22 11 0,17-14 0,-17 6 0,19-11 0,-4-1 0</inkml:trace>
  <inkml:trace contextRef="#ctx0" brushRef="#br0" timeOffset="15857">3137 225 5734,'17'17'0,"-3"-1"0,-7-8 0,16 24 0,-13-17 0,13 17 0,-17-25 0,1 3 0,1 2 0,0-2 0,-13-21 0,2 3 0,-10-15 0,5 7 0,4 8 0,-3-6 0,5 2 0,9-3 0,15-9 0,4 3 0,5 0 0,-12 9 0,-7 5 0,-5 2 0</inkml:trace>
  <inkml:trace contextRef="#ctx0" brushRef="#br0" timeOffset="16057">3281 225 5734,'17'6'0,"22"-6"0,-16-3 0,17-3 0,-22 3 0</inkml:trace>
  <inkml:trace contextRef="#ctx0" brushRef="#br0" timeOffset="16222">3327 373 5734,'18'0'0,"-8"1"0,10-6 0,-10 0 0,1 1 0,0-2 0</inkml:trace>
  <inkml:trace contextRef="#ctx0" brushRef="#br0" timeOffset="21262">3539 4051 5734,'6'3'0,"-1"-2"0,18-3 0,-5-1 0,5-1 0,-6 1 0,22-3 0,-21 3 0,17-2 0,-22 3 0,16-1 0,-12 1 0,12-2 0,-17 3 0,28-3 0,-21 2 0,20-3 0,-7 1 0,-12 2 0,15-2 0,-9 0 0,-5 1 0,6-1 0,4-1 0,-11 3 0,7-3 0,-2 2 0,4-1 0,-1 1 0,-1-1 0,-2 1 0,-9 1 0,8-1 0,4-1 0,-10 1 0,10-1 0,-13 3 0,-3-1 0,2 1 0,-2-1 0,6 0 0,-4 0 0,10-1 0,-8 1 0,3 0 0,3-1 0,-5 1 0,5 0 0,4-1 0,-7 1 0,5 0 0,-7 0 0,13 0 0,-9 0 0,11-1 0,-4 1 0,-7 1 0,26-4 0,-22 4 0,14-2 0,-7 0 0,-7 1 0,3-1 0,3 0 0,-11 2 0,13-2 0,-12 2 0,-2 0 0,-2-1 0,12 0 0,-9 1 0,10-2 0,-1 1 0,-6 0 0,8 0 0,9 0 0,-15 0 0,22 0 0,-16 0 0,10 0 0,-7 0 0,-6 1 0,-4 0 0,6 1 0,-2-1 0,6 1 0,-3-1 0,-8 0 0,23-1 0,-24 1 0,12 0 0,1 0 0,-14 0 0,16-1 0,-11 1 0,-2-1 0,6 1 0,4-1 0,0 1 0,-4 1 0,7-1 0,3 0 0,-17 1 0,2 0 0,1-1 0,-5 1 0,14-1 0,-2 1 0,-8 0 0,10-1 0,1 1 0,-5 0 0,8 0 0,-2 1 0,-10-1 0,10 2 0,-10-1 0,-6 0 0,5 0 0,-5-1 0,3 1 0,20 1 0,-18-1 0,13 0 0,-20 0 0,14 1 0,-7-1 0,15 2 0,-24-1 0,5 1 0,-3-1 0,2-1 0,6-3 0,-7-1 0,-2-4 0,-8 0 0,1 0 0</inkml:trace>
  <inkml:trace contextRef="#ctx0" brushRef="#br0" timeOffset="30756">7459 3850 5734,'20'-2'0,"0"-1"0,-5-1 0,3 0 0,0 0 0,18-5 0,-16 4 0,16-4 0,-8 0 0,-10 4 0,9-4 0,-18 5 0,24-10 0,-16 7-292,18-8 292,-19 9 0,7-3 0,13-5 0,2 1 0,-2 1 0,0-1 0,-3 2 0,-8 3 0,2 0 0,19-9 0,-24 9-125,2-1 1,-1 0 124,-7 3-61,27-10 61,-13 5 0,5-2 0,0 0 0,-9 3 0,11-3 0,-6 0 0,-15 7 0,16-7 0,-9 4 0,4-2 0,-3 1 537,10-4-537,-22 9 65,8-3-65,-11 4 0,0 0 0,-9 4 0,-13 2 0,-26 9 0,9-4-347,-7 2 347,24-6 0,1 0 0,-13 3 0,8-1 0,-9 1 0,12-3 0,3 1 0,-2-2 347,11-2-347,5-3 0,26-8 0,6-3 0,-8 3 0,17-4 0,-3 0 0,-22 8 0,13-2 0,-19 6 0,0 3 0,16 19 0,-14-7 0,10 13 0,-18-14 0,10 25 0,-6-10 0,2 6 0,-1-1 0,-5-6 0,5 12 0,-9-29 0,-3-7 0,-1-3 0</inkml:trace>
  <inkml:trace contextRef="#ctx0" brushRef="#br0" timeOffset="31578">9331 2810 5734,'3'25'0,"0"0"0,1 0 0,-1 0 0,1 3 0,1 12 0,0-2 0,0 1 0,1 6 0,1 10 0,-2-9 0,1-2 0,-2-2 0,2 8 0,-1-7 0,1 6 0,-1-1 0,0-8-817,-1-8 1,0 0 816,1 10 0,1 11 0,0-2 0,-2-12 0,2 2 0,-2-7 191,2 10 0,0 2-191,1 1 0,-2-9 0,1-3 0,-1-1 0,-3-21 0,0 1 0,-1-5 1251,-4-12-1251,-9-34 0,3 5 0,1 3 0,1 1 0</inkml:trace>
  <inkml:trace contextRef="#ctx0" brushRef="#br0" timeOffset="33458">9238 2896 5734,'11'-4'0,"1"-1"0,12-1 0,2-1 0,-1 0-552,1 0 0,-1 1 552,-10 3 0,1-1 0,9-2 0,2 0 0,-2 0 177,8-1 0,3 0-177,2 0 0,-2 0 0,12-1 91,-13 2 0,1 0-91,-1 1 0,-4 1 0,2 0 0,-1 0 0,2-1 0,-2 1 0,-2 1 0,1-1 0,0 1 0,0-1 0,5 1 0,-1 0 0,2 0 0,11-1-430,-11 1 1,-3 0 429,-7 1 0,10-1 0,3 1 0,0-1 0,-2 0 0,1 0 0,2 0-327,-10 0 1,5 0 0,-2 0 326,-4 0 0,1 1 0,5-1 0,3-1 0,-7 1 0,-5 0 0,4-1 0,0-1 0,-8 2 0,24-5 0,-11 1 0,13-2 0,-6 1 0,1 1 0,-29 4 0,1 1 0,1-1 0,14-3 0,-11 3 0,19-4 0,-21 4 0,7-1 0,1 0 0,3-2 1269,16-1-1269,0-2 0,-25 5 1137,19-2-1137,-18 2 0,10-1 0,-7 1 0,1 0 0,12-1-620,4-1 620,-23 4 0,0 0 0,21-3 0,-17 3 0,15-2 0,-18 2 0,6-1 0,2-1 0,1 1-242,-2 0 0,-1 0 242,-12 2 0,1-1 0,27-1 589,-18 0-589,24 0 0,-29 1 0,8 0 515,-7 0-515,5 0 0,2 0 0,-6 1 0,3-1 0,-8 1 0,0 0 0,-4 2 0,5 18 0,-7-9 0,1 14 0,-5-14 0,14 30 0,-11-20 0,11 22 0,-3-1 0,-3-4 0,-4-10 0,1 1 0,-1-3 0,-1 0 0,2 2 0,-1 2 0,3 5 0,-1-1 0,-2-7 0,0 0 0,0 1 0,-1-1 0,2 3 0,5 17 0,-5-15 0,4 13 0,-8-22 0,4 7 0,0 1 0,-1 0-493,0-2 1,0-1 492,-1-3 0,3 12 0,1 1 0,0 0 0,-1-2 0,0 2 0,4 8 0,0 0 0,0 0-576,-3-11 576,-6-19 0,-1-1-90,4 10 90,-3-10 914,3 7-914,-9-24 0,-4-3 0,-3-9 0,-2 0 0</inkml:trace>
  <inkml:trace contextRef="#ctx0" brushRef="#br0" timeOffset="34994">9492 4270 5734,'6'12'0,"2"0"0,22-2 0,-10-4 0,24 1 0,-22-6 0,4-2 0,0 0 0,4 0 0,-1-1 0,1 0 0,1 0 0,-7 0 0,5 0 0,20-3 0,0-1 0,-19 3 0,-1 0-524,20-2 0,-1 0 524,-4-1 0,-12 2 0,1 0 0,2-1 0,0 0-847,0 0 0,-1 0 847,-8 1 0,-1 1 0,23-5 318,-11 2-318,-8 2 0,0 0 0,6-2 0,7 1 0,1 0 0,-2-1 0,-10 3 0,5-2 0,-3 2 0,1-1 0,-2 1-607,1-1 0,-1 1 607,-1 0 0,-3 1 0,4-1 366,0 0-366,12-2 0,2 1 0,0-1 457,-15 2 0,4 0 1,0-1-458,8 0 0,1-1 0,-3 1 0,3 0 0,-2 0 0,-8 1 0,-1 0 0,1 0 103,3-1 0,1 1 0,-2 0-103,15-3 0,-6 1 0,-19 3 0,-1-1 530,10-1 0,4-1 1,-5 1-531,-5-1 0,-3 0 0,20-2 0,-3-1 0,-3 0 0,-16 3 0,1 0 0,-1 0 0,-2 1 0,21-4 0,-7 1 0,9-1 0,-16 3 0,-1 0 0,2 0 0,15-3 0,1 1 0,-11 1 0,-5 1 0,0 1 0,3-2 0,9 0 0,-7 0 0,13-2 0,-26 4 0,17-2 0,2 0 0,-5 0-256,1 0 1,-1 1 255,-10 1 0,2-1 0,1 0 0,0 0 0,0 0 0,0-1 0,-2-1 0,-6-1 0,-3-2 0,-17 4 0,-7 0 0</inkml:trace>
  <inkml:trace contextRef="#ctx0" brushRef="#br0" timeOffset="36178">9457 3410 5734,'47'-9'0,"-20"4"0,2-1 0,9 0 0,1 1 0,-12 1 0,1-1 0,9 0 0,4 0 0,5-2 0,4 1 0,-6 0-1639,-12 1 1,-1 1 1564,13-2 0,6 0 0,-2-1 74,-11 2 0,-2 0 0,0 0-579,0 0 0,1 0 0,0 0 579,4-1 0,0 1 0,1-1 0,3 0 0,0-1 0,-1 1-166,-4 1 0,-1 0 0,0 0 166,-5 0 0,-1 1 0,2 0 0,7-2 0,1 1 0,0 0 0,-1 0 0,0 0 0,-3 0 0,0 0 0,0 1 0,-1-1 0,3 0 0,-8 1 0,2-1 0,13-3 0,1-1 0,-3 1 0,0 0 0,4-1 251,-16 3 0,1 0 0,-1 0-251,13-3 0,2 1 0,-12 2 0,2-1 0,-3 0 0,4 1 0,-5 0 0,-1 0 0,12-2 0,-14 2 0,10-3 0,-27 6 0,19-8 0,-18 7 2605,10-6-2605,-10 4 0,-14 2 0,2-1 0</inkml:trace>
  <inkml:trace contextRef="#ctx0" brushRef="#br0" timeOffset="36901">9558 3829 5734,'42'-11'0,"-11"4"0,9-1 0,2-1 0,-2 1 0,7-2 0,0 1 0,6-2-469,-13 3 1,7-1 0,3-1 0,1-1 0,-1 1 0,-3 1 0,-4 0-128,3 0 0,-4 1 0,-1 0 0,2 0 581,0 0 0,2-1 1,1 0-1,-4 0 1,-6 2 14,4-1 0,-2-1 0,4 0 0,7-1 0,1-1 0,-6 2 0,4-1 0,0-1 0,-7 2 0,3 0 0,3-1 0,-1 0 0,3 1 0,3-1 0,-3 0 0,-4 2 0,-11 1 0,-3 1 0,3-1 0,11-1 0,6-2 0,-1 1 0,-10 1 0,-12 2 0,-5 2 0,26-6 0,-8 0 0,1 0 0,-12 4 0,1-1 0,10-2 0,-2 0 0,-3 2 0,-2 1 0,6-1 0,-4 1 0,-10 2 0,0-1 367,8-1 1,5 0-1,-8 1-367,-7 0 0,-8 4 0,-2 1 0</inkml:trace>
  <inkml:trace contextRef="#ctx0" brushRef="#br0" timeOffset="37598">9684 4178 5734,'46'-9'0,"1"0"0,0 1 0,-1-1 0,1 0 0,-6 2 0,0-1 0,0 1 0,-1-1 0,0 1 0,10-1 0,1 0 0,-2 0 0,-5 2-1093,-7 0 1,-4 1 0,4 0 496,9-2 0,7-1 0,-1 0 0,-8 2 559,-5 1 1,-4 1 36,0-1 0,4 0 0,-3 0 0,6-1 0,3-1 0,-1 1 0,-6 1 0,10-2 0,0 0 0,-11 1 0,4 0 0,3 0 0,0-1 0,-1 1 0,7-2 0,1-1 0,-3 1 0,-2 1 0,-4 0 0,-4 0 0,4 1 0,4-2 0,3 0 0,1-1 0,-3 1 0,4-1 0,-2 0 0,-6 1 0,-12 2 0,-1 0 0,5 0 0,4-2 0,-1 0 0,-4 2 0,0-1 0,-3 1 0,18-4 0,-16 4 0,5-2 0,-3 1 0,4-1 0,-4 1 0,8-2 897,-11 3 1,-4-2-898,-12-1 0,-8 2 0,5-5 0</inkml:trace>
  <inkml:trace contextRef="#ctx0" brushRef="#br0" timeOffset="38174">12309 3353 5734,'30'-5'0,"0"1"0,-4-1 0,0 1 0,5-2 0,-3 0 0,1 0-583,-1 0 1,-3 0 582,-10 2 93,10-4 0,-9 2 0,9-4 1</inkml:trace>
  <inkml:trace contextRef="#ctx0" brushRef="#br0" timeOffset="38593">12244 3065 5734,'43'-3'0,"-4"1"0,-13-1 0,-1 1 0,4-1-682,-4 0 0,0 0 682,-4 0 0,20-4 0,-18 3 0,14-4 0</inkml:trace>
  <inkml:trace contextRef="#ctx0" brushRef="#br0" timeOffset="40159">9933 2855 5734,'2'-10'0,"0"0"0,0 1 0,22 46 0,-12-19 0,2 7 0,-1 2 0,2 7 0,-6-9 0,4 5-316,-5-7 316,-2-8 0,9 29 0,-7-21 0,0 2 0,0 1 0,0-1 0,1 7 0,0 0 0,0 0-322,-1-4 0,-1-3 322,-4-12 0,1 6 0,2 7 0,-1-4 0,1 8 0,-2-15 0,-1 4 295,0-6-295,0 0 0,3 16 0,-2-12 0,2 11 0,-4-17 665,1 0-665,3 21 0,-3-15 0,5 21 0,-5-20 0,5 24 0,-5-20 0,4 12 0,-5-24 0,1 8 0,1 3 0,0 0 0,1 7 0,-3-15 0,2 6 0,-2-10 0,1 7 0,-1-4 0,1 6 0,1 0 0,-2-5 0,2 4 0,-2-1 0,1-4 0,0 2 0,1 6 0,-1-6 0,3 20 0,-3-17 0,6 24 0,-5-24 0,3 17 0,-4-22 0,2 7 0,-4-19 0,0-5 0,-3-10 0,-1-6 0,2 4 0</inkml:trace>
  <inkml:trace contextRef="#ctx0" brushRef="#br0" timeOffset="41277">9542 3141 5734,'0'12'0,"1"-2"0,1 20 0,-1-13 0,1 16 0,-1-8 0,0 20 0,0-17-333,1 11 333,-1-29 82,-1 7-82,1-5 0,0 4 0,-2-16 0,2-23 0,0-15 0,2-10-485,0 11 485,0 12 0,2-18 0,-2 24 0,3-21 0,-4 27 0,1 2 0,11 8 0,-3 8 0,6 7 0,10 21 0,-15-17 736,15 23-736,-5-5 0,-8-11 0,6 6 0,-9-9 0,-4-9 0,3 8 0,-12-12 0,-2-4 0,-6-2 0,1-5 0</inkml:trace>
  <inkml:trace contextRef="#ctx0" brushRef="#br0" timeOffset="41463">9614 3326 5734,'1'-3'0,"11"-3"0,4 1 0,6 0 0,-10 1 0,0-4 0,-6 1 0,1-5 0</inkml:trace>
  <inkml:trace contextRef="#ctx0" brushRef="#br0" timeOffset="42228">9683 2996 5734,'11'-7'0,"-1"1"0,12-4 0,-7 4 0,11-3 0,-11 6 0,6 11 0,-11-3 0,4 9 0,-12-6 0,0 19 0,-1-12 0,-2 18 0,1-20 0,-1 1 0,2-5 0,0-1 0,6-3 0,10-5 0,21-8 0,-11 1 0,17-5 0,-30 7 0,4-2 0,-10 2 0,-1-1 0</inkml:trace>
  <inkml:trace contextRef="#ctx0" brushRef="#br0" timeOffset="44077">10395 3007 5734,'-11'4'0,"1"1"0,0 0 0,-20 14 0,14-9 0,-17 16 0,18-4 0,2 0 0,-1 4 0,-7 18 0,23-20 0,0-13 0,6 10 0,-3-13 0,15 4 0,-5-6 0,22 3 0,-8-11 0,-2-1 0,-8-4 0,-13-1 0,-2 2 0,0-1 0</inkml:trace>
  <inkml:trace contextRef="#ctx0" brushRef="#br0" timeOffset="44712">10516 3011 5734,'8'6'0,"20"16"0,-12-11-507,14 12 507,-17-14 0,-2 0 0,11 8 0,-10-9 166,8 7-166,-10-7 84,-4-18-84,0-2 0,-5-9 0,-4-11 257,2 19-257,-2-8 0,1 11 0,-3 6 0,1 3 0,-3 8 0,-14 23 0,11-14 0,-4 6 0,0 0 0,4-7 0,-4 8 0,4-9 0,-1 6 0,1-4 0,-4 7 0,8-21 0,-1 1 0,6-13 0,3-1 0</inkml:trace>
  <inkml:trace contextRef="#ctx0" brushRef="#br0" timeOffset="45275">10684 2929 5734,'9'6'0,"-1"-1"0,-2 4 0,9 21 0,-7-14 0,8 17 0,-10-20 0,13 32 0,-10-24 0,8 21 0,-15-40 0,-11-33 0,2 7 0,0-1 0,-7-22 0,0 5 0,10 25 0,3 5 0,15-14 0,-4 15 0,13-3 0,-13 11 0,29 7 0,-23-2 0,21 8 0,-27-1 0,3 12 0,-2 0 0,-11 6 0,-4 1 0,-2-4 0,-13 19 0,9-31 0,-5 2 0,-13 6 0,9-9 0,-6-1 0,17-15 0</inkml:trace>
  <inkml:trace contextRef="#ctx0" brushRef="#br0" timeOffset="46228">10959 2729 5734,'5'20'0,"3"19"0,-1-3 0,3 13 0,-4-17 0,0 1 0,-1-13 0,1 13 0,0 2 0,0-6 0,0 0 0,-1 2 0,0-4 0,-1-1 0,0 0 0,0 1 0,1 3 0,1-1-774,0 15 774,-2-25 0,-1-1 0,7 29 0,-5-23 0,5 21 0,-7-30 0,5 21 0,-4-17 0,3 15 188,-3-17-188,5 25 0,-3-19 0,3 17 0,-5-24 0,0-3 0,2 9 0,-3-9 0,7 22 0,-6-19 586,4 13-586,-5-19 0,3 11 0,-3-9 0,4 10 0,-5-13 0,0 0 0,4 12 0,-2-8 0,2 10 0,-2-12 0,0 6 0,-1-6 0,3 16 0,-1-5 0,1 5 0,-1-4 0,-1-8 0,0 6 0,-1-8 0,2 10 0,-2-11 0,0 0 0,-1-3 0,1 3 0,-1-3 0,1 3 0,-6-29 0,2 6 0,-4-22 0,2 13 0</inkml:trace>
  <inkml:trace contextRef="#ctx0" brushRef="#br0" timeOffset="50607">11155 2924 5734,'20'0'0,"3"-2"0,-4 0 0,13-3 0,1-1 0,-5 1 0,3-1 0,-1 0 0,-7 2 0,-7 0 0,3 1 0,-4 0 0,-2 1 0,2 0 0,5 0 0,-8 3 0,0 2 0,-25 29 0,4-15 0,-10 12 0,-2 0 0,7-10 0,-15 17 0,10-14 0,-1 3 0,-11 12 0,13-13 0,0-2 0,10-14 0,2 0 0,-7 8 0,6-8 0,-5 8 0,7-10 0,39-11 0,-20 4 0,31-10 0,-14 4 0,-1 0 0,-3 1 0,14-4 0,-2 1 0,-20 5 0,16-4 0,-22 6 0,0-1 0,-1 1 0,0-1 0,-3 0 0,-7-6 0,-2 1 0,-7-5 0</inkml:trace>
  <inkml:trace contextRef="#ctx0" brushRef="#br0" timeOffset="52477">11556 2969 5734,'6'-9'0,"-1"0"0,4-7 0,-1-1 0,0-7 0,0-1 0,0-2 0,-3 0 0,0 0 0,-3 5 0,-2-16 0,-1-2 0,-1 2-449,-1 0 1,0 1 448,-2 5 0,-4-8 0,0 0 0,-1-2-538,-1 3 0,1 3 538,2 12-811,-8-19 811,7 19-268,-6-14 268,9 25 512,1 1-512,-4-11 1203,3 9-1203,-3-7 969,4 7-969,1 5 368,-9 20-368,6-5 0,-13 25 0,-2 4 0,7-9-470,-5 2 0,2 0 470,7-12 0,0 0-346,-7 11 346,8-13 0,-5 9 0,10-15 0,15-29 0,-5 10 0,12-24-411,-8 17 411,0-1 358,2-5 1,1 0-359,4-5 0,6-14 359,-11 27-359,0 3 0,10 1 0,2 4 0,1 3 0,-4 8 0,-5 1 0,24 14 0,-16-6 0,16 10 0,-21-12 0,25 14 0,-22-12 91,20 9-91,-28-16 0,2-1 0,21-3 0,-15-2 0,16-2 0,-21-1 0,-1-2 0</inkml:trace>
  <inkml:trace contextRef="#ctx0" brushRef="#br0" timeOffset="53618">11247 1219 5734,'18'-11'0,"0"-2"0,-3-16 0,-1-3 0,0-3-1385,1-2 1,-2 0 1384,-7 6 201,-3 3 0,-1-1-201,-1-15 0,-1 17 0,0 1 0,-2-6 0,1 13 535,-2-20-535,10 40 0,-4-17 0,8 46 0,-4 0 0,2 6 0,-3 6 0,1 10 0,-1-2-7,-2-15 1,-1-2 0,0 3 6,1 8 0,1 4 0,-1 1 0,-2-4 0,-2-1 0,-1-3 0,0-3 0,-1 4 0,0-4 0,0 1 0,-2-4 0,-4 6 338,1-16-338,-13-6 0,-3-5 0,3-9 0,-15-15 0,1-7 0,17-3 0,-1-1 0,2-2 0,10-9 0,26-9 0,7-2 0,-16 17 0,2 1-544,7-4 0,4-2 1,-2 6 543,11 1-22,-3 3 1,6-3 0,-2 1 21,-1 0 0,-1 1 0,2-1 0,2 0 0,-4 1 0,-3 0 0,-4 4 0,2-4 0,6-6 0</inkml:trace>
  <inkml:trace contextRef="#ctx0" brushRef="#br0" timeOffset="53905">12029 501 5734,'-12'45'0,"1"0"0,0-1 0,-1 1 0,1-1 0,4-1 0,0 3 0,1 1 0,2-2 0,1-7 0,3-7-3004,11 15 3004,1 2 0,2-5 0,-3-27 53,24-2 1,-14-11 0,19-2 0</inkml:trace>
  <inkml:trace contextRef="#ctx0" brushRef="#br0" timeOffset="54416">12367 685 5734,'1'45'0,"0"1"0,0-1 0,1-3 0,-1-2 0,-1-8 0,-3-6 0,0 8 0,0 1 0,0-3-715,1 0 1,-1-2 714,1-16 452,-1 9-452,0-17 0,5-48 0,0 7 117,1-3 1,3-6-118,2 5 0,2-2 0,-1 5 0,-2 9 0,0 0-115,1-8 0,2-4 1,-2 8 114,1 2 714,1-3-714,2 13 0,-1 4 0,19 53 0,-14-14-551,-1 2 0,1 0 551,-2 2 0,1 4 0,0 0 0,1 3 0,-3-5 0,0-1 0,-6-10 0,2 13 0,-11-22 0,0 10 0</inkml:trace>
  <inkml:trace contextRef="#ctx0" brushRef="#br0" timeOffset="54581">12364 893 5734,'8'-8'0,"-2"4"0,26-6 0,-7 5 0,0 1 0,11-3 0,-9 2 0,-1 0 0</inkml:trace>
  <inkml:trace contextRef="#ctx0" brushRef="#br0" timeOffset="54743">12917 813 5734,'0'48'0,"-1"-5"0,1-19 0,0 24 0,1-22 0,0-1 0,0 1 0,0-1 0,2 17 0</inkml:trace>
  <inkml:trace contextRef="#ctx0" brushRef="#br0" timeOffset="54927">13069 727 5734,'6'23'0,"1"0"0,3 22 0,0-8 0,0 2 0,-3-9 0,0-2 0,2 7 0,0 0 0</inkml:trace>
  <inkml:trace contextRef="#ctx0" brushRef="#br0" timeOffset="55359">13172 755 5734,'27'-41'0,"2"1"0,0 2 0,-5 12 0,-14 21 0,9 10 0,-7-3 0,6 16 0,-18-3 0,0 1 0,-6-2 0,-10 6 0,6-8 0,-6 7 0,10-11 0,7 1 0,1-1 0,5 0 0,18 13 0,-14-9 0,16 17 0,-30 4 0,-6 1 0,4 0-547,-5 2 1,-3-2 546,0-17-104,-8 2 1,-3-2 103,-3-3 0,4 0 0,1-4 0,3-11 0</inkml:trace>
  <inkml:trace contextRef="#ctx0" brushRef="#br0" timeOffset="55516">13568 822 5734,'2'17'0,"-1"0"0,-1 14 0,-1 3 0,0-6 0,-1 13 0,1-1 0,1-16 0,1 3 0,1-12 0</inkml:trace>
  <inkml:trace contextRef="#ctx0" brushRef="#br0" timeOffset="55778">14093 640 5734,'-33'33'0,"9"-7"0,9 3 0,8-11 0,2 8 0,0 1 0,3-4 0,4 26 0,4-37 0,20 5 0,-7-12 0,13-1 0,-9-5 0</inkml:trace>
  <inkml:trace contextRef="#ctx0" brushRef="#br0" timeOffset="55949">14499 699 5734,'-11'40'0,"1"0"0,0-5 0,3-2 0,9 14 0,1-23 0,2 19 0</inkml:trace>
  <inkml:trace contextRef="#ctx0" brushRef="#br0" timeOffset="56159">14812 680 5734,'-3'35'0,"0"-1"0,0-2 0,0 5 0,0-2-154,2-15 0,-1-1 0,1-1 0</inkml:trace>
  <inkml:trace contextRef="#ctx0" brushRef="#br0" timeOffset="56448">14761 622 5734,'28'-33'0,"-2"5"0,1 22 0,1 4 0,-1 0-732,2 2 1,-1 1 731,-9 7 463,-1 1-463,15 15 0,-13-7-270,10 11 270,-18-11 0,0 0-42,-6 12 1,-7 5 41,-8-7 0,-6 1 0,-3 4 0,-3 3 0,-2-4-512,-2-4 1,-3-4 511,-6 1 0,2-4 0,2-5 0,8-5 0,-9-2 0,17-9 0,-3-3 0</inkml:trace>
  <inkml:trace contextRef="#ctx0" brushRef="#br0" timeOffset="56688">15429 797 5734,'-5'9'0,"-10"29"0,8-16-1123,-8 23 1123,11-26 1,0 10 1,0 2-2,1 2 53,-1 2 1,2-4-1,3-23 1,1-3 0</inkml:trace>
  <inkml:trace contextRef="#ctx0" brushRef="#br0" timeOffset="57109">15902 620 5734,'-12'3'0,"-17"15"0,12-6 0,-4 7 0,1 2 0,5-1-1000,-7 14 1000,14-14 0,4 7 0,2 2 0,1-4 0,0 3 0,5-4 0,35-9 0,-17-10 0,28 1 0,-27-11 0,2-1 0</inkml:trace>
  <inkml:trace contextRef="#ctx0" brushRef="#br0" timeOffset="57297">16318 805 5734,'-16'34'0,"-1"-1"0,3-2 0,1-3 0,1 12 0,5-15 0,-5 19 0,8-26 0,-1 3 0,3-10 0,1-1 0</inkml:trace>
  <inkml:trace contextRef="#ctx0" brushRef="#br0" timeOffset="57455">16644 848 5734,'10'-4'0,"0"2"0</inkml:trace>
  <inkml:trace contextRef="#ctx0" brushRef="#br0" timeOffset="57609">17181 890 5734,'6'-5'0,"1"1"0,-1-2 0</inkml:trace>
  <inkml:trace contextRef="#ctx0" brushRef="#br0" timeOffset="58005">17709 441 5734,'14'4'0,"15"28"0,3 11 0,-9-15 0,-1 3-820,-2 6 1,2 7 0,-1 1 0,-5-7-373,-4-3 0,-3-2 1192,-2 1 0,-1 1 0,-4-4 601,-9 5-601,-5 2 0,-7-6 0,-6 4 0,1-4 0,7-6 0,-5-1 0,-7 0 0,-10 6 0,-4 0 0,2-3 0,7-7 0,3-5 0,0-3 0,-5 1 0,1 0 0,-1 0 0,1 0 0</inkml:trace>
  <inkml:trace contextRef="#ctx0" brushRef="#br0" timeOffset="61187">11173 1011 5734,'-1'8'0,"-2"-1"0,0-5 0,-2-4 0,0-7 0,-13-17 0,1 6 0,-6-9-312,6 13 312,4 5 0,-15-10 0,6 8 0,-2-1 0,-16-8-128,17 10 0,-1 1 128,-10-1-765,7 3 765,-9-1 0,-3 1 0,10 4 0,0 1 0,-20-4 0,20 5 0,0 0 0,-17 1 0,2 3 0,-2 1 0,13-1 0,0 0 0,-10 1 0,4 0 280,9 1-280,-11 1 0,17-2 0,-14 2 243,21-2-243,4 0 810,-1-1-810,2 1 0,0-1 0,5 3 0,4 11 0,4-3 0,2 7 0,-1-7 0,1 29 0,-2-19 0,2 19 0,-1-20 0,2 10 0,-1-9 0,1 6 0,-3-18 0,0 0 0,0-1 0,-1 0 0,-1-13 0,-2-5 0,-12-33 0,6 17 0,-9-20 0,1 10 0,5 8 0,-4-3 0,6 9 0,4 8 0,-2-5 0,4 7 0,7 3 0,34-14 0,-10 9 0,8-3 0,10-4 0,-5 3 0,-10 4 0,0 0-521,1-1 1,3 0 0,-6 2 520,7-4 0,-22 11 0,9-4 0,1-2 0,-3 2 0,0-1 0,-12 5 0,3-5 0,-3 2 0,1-4 0</inkml:trace>
  <inkml:trace contextRef="#ctx0" brushRef="#br0" timeOffset="62232">8117 895 5734,'-5'40'0,"5"-14"0,2 0 0,3 8-1007,4 6 1007,-5-24 324,3 10-324,1 1 166,-1-1-166,-9-14 0,-17-38 0,-2-4 0,-6-13-261,11 15 261,5 10 0,-1-10 0,2-4 0,14-11 0,-9 11 0,2 3-396,25-2 396,-5 19 0,2 1 0,10 2 0,1 0 0,1 2-409,0 0 1,-1 2 408,-9 6 0,-1 1 0,5 9 0,0 2 0,-4 1 0,2 2 0,-5 1 643,-13 0-643,-3 1 0,-8 10 0,-3 2 0,-5 2 0,4-3 0,-4-2 0,-7-11 0,0-4 0,2-2 388,-27 5-388,1-27 0,23 5 0,-12-14 0,35 12 0,2-4 0</inkml:trace>
  <inkml:trace contextRef="#ctx0" brushRef="#br0" timeOffset="62448">8609 703 5734,'-12'25'0,"0"0"0,-7 19 0,19-17 0,11 1 0,2 1 0,0 2-633,2-4 0,3-6 633,-3-18 0,3-3 0,12-8 0,-5-1 0,10-7 0</inkml:trace>
  <inkml:trace contextRef="#ctx0" brushRef="#br0" timeOffset="62896">9030 551 5734,'6'33'0,"-1"-7"0,-4 9 0,0-2 0,0 0 0,0 9-666,0-9 0,0-2 666,-1-12 316,2 20-316,-1-20 0,-7-16 0,3-15 0,-5-28 0,5-1 0,2-1 0,-1-1 0,1 9 0,0-5 0,0 5 0,1 6 0,1 4 0,-1-22 0,1 11 0,12 37 1016,-6 1-1016,12 15 0,-8 0 0,7 15 0,2 3 0,0 0-959,3 8 1,-1-2 958,-7-13-536,0 1 0,0-2 536,-3-5-177,7 15 177,-14-29 0,-6-6 0,-3-2 0</inkml:trace>
  <inkml:trace contextRef="#ctx0" brushRef="#br0" timeOffset="63045">9006 746 5734,'26'-8'0,"0"0"0,18-5 0,-29 7 0,0-1 0,15-6 0,-13 4 0,12-4 0</inkml:trace>
  <inkml:trace contextRef="#ctx0" brushRef="#br0" timeOffset="63297">9413 670 5734,'8'46'0,"-1"0"0,-4-20 0,0-2 0,0 14 0,-1-23 0,0 4 0,-1-6 0,1 4 0</inkml:trace>
  <inkml:trace contextRef="#ctx0" brushRef="#br0" timeOffset="64644">8312 1440 5734,'2'17'0,"0"25"0,-1-11 0,1 2 0,0-2 0,-1 1 0,3 14 0,-1-3 0,1 0 0,1 0 0,-3-22 0,0-11 0,6-7 0,18-11 0,8-8 0,2-2-572,-7 1 572,-12 7 0,6-4 0,1-2 0,16-12 0,-10 3 0,-3 1 0,-13 4 0</inkml:trace>
  <inkml:trace contextRef="#ctx0" brushRef="#br0" timeOffset="65064">8777 1379 5734,'8'7'0,"-4"-1"0,2 15 0,-5 5 0,0 1 0,1 9 0,-1-8 0,0 0 0,-1 4 0,1 0 0,-3-21 0,1 2 0,-3-47 0,0-17 0,2 15-656,-1-9 1,0 2 655,3 21-350,0-8 350,0 10 0,0-5 0,1 11 0,-1-10 0,22 41 0,-7-9 0,14 31 1260,-5 5-1260,-1 0 0,-4-9 100,-4-1 0,-20-29 0,-5-2 1</inkml:trace>
  <inkml:trace contextRef="#ctx0" brushRef="#br0" timeOffset="65234">8757 1450 5734,'20'-41'0,"0"15"0,0 4 0,-2 11-602,17-10 602,-23 13 0,2 0 0,-1 0 0,1 0 0</inkml:trace>
  <inkml:trace contextRef="#ctx0" brushRef="#br0" timeOffset="65444">9102 1153 5734,'4'34'0,"-2"-15"0,2 19-748,-1-19 748,1 0 0,7 25 0,-4-19 0,3 10 0,1-2 0,-4-14 0,4 11 0,-11-31 0</inkml:trace>
  <inkml:trace contextRef="#ctx0" brushRef="#br0" timeOffset="65732">9044 1206 5734,'-7'-11'0,"1"1"0,2 3 0,-1 1 0,3 2 0,0 1 0</inkml:trace>
  <inkml:trace contextRef="#ctx0" brushRef="#br0" timeOffset="66340">8721 1418 5734,'2'25'0,"1"-1"0,3-3 0,7 18 0,1 3 0,-1-2 0,-2-9 0,1 6 0,-1-9 0,-4-11 0,6 15 0,-7-17 0,-7-12 0,-1-1 0,-12-30 0,-4-12 0,3 5-593,1-3 593,8 21 0,-3-23 0,5 9 0,0-14 0,18 8 0,-3 18 0,18 2 0,4 5 0,-7 6 0,5 0 0,4 4 0,10 16 0,-11 1 0,5 5 0,-21 9 0,-19-1 0,-4 0 0,5 11 0,-7-9 0,-3-3 0,-6-4 0,4-6 0,-5 2 0,4-7 593,-23 9-593,12-11 0,-3-8 0,1-3 0,8-6 0,-5-15 0,22 8 0,1 0 0</inkml:trace>
  <inkml:trace contextRef="#ctx0" brushRef="#br0" timeOffset="66930">9239 1120 5734,'16'38'0,"-4"-7"0,-9 2 0,-2 1 0,1-2 0,-1 0 0,1 0 0,2 12 0,0-11 0,0 0 0,1 12 0,0-14 0,-4-9 0,-1-21 0,-6-35 0,2 10-362,1-1 0,0-1 362,1 3 0,1 0 0,2-9 0,1 0 0,0 3 0,-1 0 0,2 0 0,1 3 0,1 12 0,43 8 0,-25 10-341,5 5 0,-2 2 341,-7 1 0,18 15 0,-16-12 0,0 2 0,1 0 0,-4-2 0,-8-2 0,-8-6 0</inkml:trace>
  <inkml:trace contextRef="#ctx0" brushRef="#br0" timeOffset="67095">9224 1345 5734,'18'1'0,"23"-11"0,-2 0-1139,-9 0 1,-2-2 1138,-7 1 0,6-3 0,-10 2 0,-1 1 0</inkml:trace>
  <inkml:trace contextRef="#ctx0" brushRef="#br0" timeOffset="70462">6996 637 5734,'14'-8'0,"0"0"0,7-5 0,15-9 0,4-3 0,-16 11 0,0-1-780,5-2 1,3-2 0,-5 2 779,6-2 0,8-5-413,-8 4 413,-1 1-11,9-8 11,-25 15 0,6-9 0,-22 14 0</inkml:trace>
  <inkml:trace contextRef="#ctx0" brushRef="#br0" timeOffset="70670">7354 466 5734,'5'40'0,"-1"0"0,1 0 0,1 8 0,1 0 0,-1-11 0,-1-10 0,3 11 0,-1-2 0,-4-17 0,4 17 0</inkml:trace>
  <inkml:trace contextRef="#ctx0" brushRef="#br0" timeOffset="71114">7506 563 5734,'9'31'0,"0"0"0,1 2 0,-1-7 0,-1-2 0,-1-9 0,6 13 0,-6-13 0,7 14 0,-10-20 0,-26-36 0,9 10 0,-2-4 0,-1-2 0,-2-8 0,10 17 0,-5-9 0,15 0 0,1 11 0,7-12 0,18-3 0,-10 11 0,11-10 0,2 1 0,-8 7-332,-1 0 1,-1 2 331,-7 5 0,-3 2 0,1 0 0</inkml:trace>
  <inkml:trace contextRef="#ctx0" brushRef="#br0" timeOffset="71313">7589 566 5734,'32'-1'0,"-4"-2"0,-13-2 0</inkml:trace>
  <inkml:trace contextRef="#ctx0" brushRef="#br0" timeOffset="71849">7779 526 5734,'32'-23'0,"-1"0"0,-1-1 0,-5 10 0,-15 26 0,-2 37 0,-7-12 0,-1-8 0,0-1 0,4 8 0,-1-7 0,1 6 0,-4-8 0,-2-16 0,-2 4 0,-8-4 0,0-3 0,-6 2 0,4-3 0</inkml:trace>
  <inkml:trace contextRef="#ctx0" brushRef="#br0" timeOffset="71942">7769 827 5734,'46'-18'0,"-6"2"0,-25 9 0</inkml:trace>
  <inkml:trace contextRef="#ctx0" brushRef="#br0" timeOffset="72785">8333 271 5734,'-5'-19'0,"1"1"0,1 1 0,-3-18 0,2 15 0,0-13 0,11 14 0,3 7 0,4-1 0,-1 7 0,-3 1 0</inkml:trace>
  <inkml:trace contextRef="#ctx0" brushRef="#br0" timeOffset="80061">4238 387 5734,'-5'21'0,"-1"5"0,-2 23 0,5-17-1215,1 11 1215,4-26 267,16 20-267,-8-20 0,12 14 0,-10-26 0,25-13 0,-19 2 228,18-11-228,-25-17 0,-7 13-338,1-18 338,-8 21 0,-2 1 0,-20-18 0,12 18 598,-16-11-598,-1 29 0,17 2 0,-13 7 96,22 0-96,2 19 0,2-13 0,2 15 0,1-18 0,3 0 0,13 12 0,-7-13 364,18 6-364,1-31 0,-9 3-417,8-12 417,-18 6 0,-1-2 0,-2-9 0,-2-3 0,0 0-421,-2 1 0,-1 1 421,-6 7-553,-10-15 553,4 18 172,-14-14-172,11 26 0,-13 1 0,11 6 807,-5 2-807,14 3 617,6-1-617,5 0 216,17-7-216,-10 0 0,13-5 0,-19 2 0,11-10 0,-8 6 0,4-6 0,-8 8 0,0 1 0,3 15 0,-4-4 0,2 11 0,-5-6 0,10 15 0,-6-12 0,15 22 0,-13-26 0,9 3 0,-7-12 0</inkml:trace>
  <inkml:trace contextRef="#ctx0" brushRef="#br0" timeOffset="80198">4662 292 5734,'13'27'0,"-1"-6"0,9 22 0,-10-24 0,12 18 0,-13-26 0</inkml:trace>
  <inkml:trace contextRef="#ctx0" brushRef="#br0" timeOffset="80675">4895 330 5734,'-12'32'0,"0"0"0,4-11 0,-3 17 0,2-2 0,10-23 0,2-2 0,4-4 0,1-4 0,18-18 0,-9-3 0,7-6 0,-13 5 0,5-9 0,-5 75 0,4-42 0,-7 27 0,-4 18 0,-1-8 0,2-4 0,0-2 0,-1 2 0,-3 8 0,-3-24 0,-2 16 0,-3-30 0,-1-2 0,-16 1 0,7-4 0,-9-1 0,12-11 0,8 2 0,2-6 0,8 3 0,2 1 0,23-25 0,-13 16 0,16-18 0,-19 21 0,-1 1 0</inkml:trace>
  <inkml:trace contextRef="#ctx0" brushRef="#br0" timeOffset="80821">5111 482 5734,'4'-14'0,"9"27"0,-7-4 0,8 22 0,4 14 0,-9-25 0,9 23 0</inkml:trace>
  <inkml:trace contextRef="#ctx0" brushRef="#br0" timeOffset="81613">5229 497 5734,'2'4'0,"-1"0"0,9 33 0,-5-19 0,9 20 0,1-14 0,-1-7 0,5-4 0,0-32 0,-8 5 0,2-14 0,-9 13 0,2-16 0,-1 13 0,11-11 0,8 26 0,12 5 0,-3 4 0,-4-1 0,-6-10 0,-11 1 0,4-6 0,-12 2 0,5-19 0,-6 12 0,3-14 0,-6 7 0,-2 10 0,-2 0 0,-2 19 0,-9 38 0,6-5 0,2-15 0,3 0 0,4 11 0,4-23 0,3-1 0,0-12 0,5-16 0,0-6 0,-1 2 0,-2-1 0,0 29 0,-3-5 0,4 15 0,15 3 0,-11-14 0,17 6 0,-15-16 0,23-25 0,-19 10 0,-1 1 0,-2-3 0,-7-12 0,-11-9 0,-4-1 0,2-7 0,-4 8 0,-3 2 0,-3-6 0,8 35 0,11 34 0,1 7 0,3 7 0,-1-2 0,-4-13 0,0 4 0</inkml:trace>
  <inkml:trace contextRef="#ctx0" brushRef="#br0" timeOffset="81760">5510 154 5734,'-17'-9'0,"0"3"0</inkml:trace>
  <inkml:trace contextRef="#ctx0" brushRef="#br0" timeOffset="81919">5006 111 5734,'-19'-5'0,"2"2"0,5 4 0,3 2 0</inkml:trace>
  <inkml:trace contextRef="#ctx0" brushRef="#br0" timeOffset="82210">4569 1014 5734,'46'-4'0,"-1"-1"0,0 1 0,0 0 0,-3-1 0,-1 1 0,0-1 0,-1-1 0,7-2 0,-2-2 0,2-1-599,-10 3 1,1-1 0,1 0 0,5-2 598,-3 2 0,5-2 0,2-1 0,2 0 0,0 0 0,-4 0 0,-4 2-708,4-1 0,-5 0 0,0 1 0,3-1 708,3 0 0,4-2 0,0 0 0,-3 1 0,-9 2 0,3-1 0,-8 2 979,3-1-979,-5 0 0,-6 0 0,-19 2 0,0-3 0,-14 4 0</inkml:trace>
  <inkml:trace contextRef="#ctx0" brushRef="#br0" timeOffset="123577">19148 265 5734,'1'-5'0,"-8"0"0,-5 4 0,-19 8 0,16-1 0,-10 7 0,16-5 0,-13 18 0,10-7 0,-9 12 0,14-14 0,0 10 0,5-11 0,-1 11 0,7-10 0,19 12 0,-9-10-222,13 7 222,-16-19 0,12 8 0,-10-8 0,14 11 0,-17-13 0,4 5 0,-10 4 0,-4-5 0,-17 9 222,4-12-222,-9 3 0,3-2 0,5-3 0,-4 2 0,7-3 0,4-6 0,1-1 0</inkml:trace>
  <inkml:trace contextRef="#ctx0" brushRef="#br0" timeOffset="124443">18892 542 5734,'10'-27'0,"-2"4"0,8 12 0,-4 7 0,15 14 0,-17 1 0,4 25 0,-12-19 0,-1 9 0,-2-11 0,-4 19 0,2-16 0,-1 14 0,5-29 0,2-12 0,2-5 0,1-8 0,0 6 0,11-30 0,-7 23-438,8-21 438,-12 31 0,7-10 0,-5 10 0,6-6 0,4 29 0,-8-4 0,9 15 0,-15-7 0,1 8 0,2 16 0,-2-13 438,1 8-438,-4-23 0,3-6 0,-2-3 0,4-8 0,1-10 0,5-15 0,-3 9 0,3-7 0,-8 19 0,0 0 0,5-6 0,-3 8 0,12 2 0,7 40 0,-7-1 0,0 3 0,-5-9 0,-1 0 0,0 6 0,-2-4 0,-6-14 0,-1-5 0,2 4 0,-3-4 0,5-7 0,-1-3 0</inkml:trace>
  <inkml:trace contextRef="#ctx0" brushRef="#br0" timeOffset="125292">19715 553 5734,'-5'-2'0,"2"2"0,-27 24 0,16-12 0,-12 14 0,18-16 0,-1 2 0,4 6 0,6-9 0,7-2 0,21-28 0,-15 10 0,16-18 0,-24 31 0,14 15 0,-10-2 0,12 10 0,-10-24 0,10-11 0,1-5 0,0-3-552,-1-1 0,-2-2 552,-4-7 0,-1-17 0,-1-4 0,-6 24 0,-1-1 0,2-9 0,1-6 0,-3 8 0,-2-2-101,0 1 0,-1 1 101,-1 7 0,-9 7 0,1 25 0,-10 35 0,11-11 0,1 4 0,1 3 0,1 4 0,0-3 0,-2 3 0,1-2-43,2 11 0,1-9 43,0-26 200,2 13-200,-1-8 0,16 1 0,-8-15 0,12-11 0,8-19 0,-15 10 0,6-9 0,-2-2 0,-8 7 1192,7-15-1192,-11 5 0,-8 14 0,-24 13 0,10 16 0,0 13 0,3 4 0,10-4-461,6 17 461,2-31 0,17 15 0,-10-16 0,18 9 0,-8-22 0,-2-4 0,3-3 0</inkml:trace>
  <inkml:trace contextRef="#ctx0" brushRef="#br0" timeOffset="126391">19224 1148 5734,'21'-38'0,"2"-6"0,-7 0 0,-3 11 0,0-5 0,-4 14 0,-2 11 0,20 43 0,-19-6 0,-3 7 0,3 9 0,0 6 0,-1-4-454,-4-1 0,-1-2 454,-1-6 0,0 2 0,-1-2 0,-1 1 0,0-2 0,0 11 0,-2 7 0,-13-44 0,4-6 0,-10-4 0,10-10 0,9 6 0,9-9 908,5 9-908,9-6 0,2-1 0,-1 0 0,0 1 0,0-1 0,5-7 0,-7 5 0,11-16 0,-14 13 0,-1-5 0,-2-1 0,-2 3 0,5-15 0,-10 6 0,-5 17 0,-3-9 0,-1 34 0,0-1 0,14 13 0,1-13 0,8-2 0,10-16 0,-14 3 0,9-7 0,-16 7 0,3 0 0,0 1 0,0 4 0,-5 5 0,-2 4 0,4 2 0,2-5 0,2-2 0,-1-7 0,-3-1 0,3-3 0,-3 2 0,6 1 0,-6 5 0,3 2 0,2 2 0,0-2 0,16 1 0,-5-2 0,8 0 0</inkml:trace>
  <inkml:trace contextRef="#ctx0" brushRef="#br0" timeOffset="126984">20116 1075 5734,'6'-7'0,"0"-1"0,-1 2 0,-6 15 0,0-4 0,-5 13 0,3-8 0,-4 12 0,3-7 0,13 1 0,-2-14 0,11-7 0,-7-4 0,4-5 0,-3 4 0,2-3 0,-7 4 0,4-32 0,-5 18 0,3-25 0,-6 25 0,1-10 0,0-1 0,-1 0 0,1-9 0,-1 2 0,-2 11 0,-6 3 0,2 18 0,-5 18 0,5 38 0,4-20 0,0 5 0,3 4 0,7-1 0,2-3 0,2 11 0,-1-9 0,2-5 0,-2-13 0,28-22 0,-20 0-445,16-21 445,-27 12 0,-1 1 0,8-16 0,-9 15 0,9-13 0,-14 29 0,6 32 0,-6-12 0,5 24 0</inkml:trace>
  <inkml:trace contextRef="#ctx0" brushRef="#br0" timeOffset="128542">19608 1630 5734,'16'-38'0,"-1"-1"0,-6 15 0,1 0 0,1-5 0,-1 3 0,-2 8 0,8-21 0,0 52 0,-2-16 0,-1 46 0,-10-11 0,-1 5 0,0-1 0,1 13 0,0 1-780,-1-12 1,0 1-1,0-3 780,0 4 0,0-7 0,-1-16 0,-1-2 0,-5 0 0,-4-9 0,-2-1 0,-2-10 0,-8-5 2339,8 3-2339,-8-5 0,34-8 0,1 5 0,16-8 0,-1 1 0,1 1 0,-2-1-636,0 0 0,-2-1 636,-7 1 0,6-18 0,-1-1 0,-6 8-53,6-11 0,-7 5 53,-16 28 0,-5-4 0,0 16 0,-3 5 0,13 12 1257,-1-8-1257,11 6 121,-4-12-121,5-2 0,18-16 0,-16 4 0,12-9 0,-22 12 0,-2 1 0,2 6 0,-4 3 0,8 15 0,-4-3 0,5-1 0,-3-11 0,4-14 0,-5 2 0,3-5 0,-5 6 0,-1 2 0,7 8 0,-4 0 0,17 10 0,-12-6 0,25-2 0,-21-6 0,19-9 0,-25 4 0,5-9 0,-13 15 0,-4 7 0,-3 28 0,3-1 0,3 1 0,9-19 0,6-13 0,-6-3 0,12-7 0,-13 2 0,6-5 0,-3-12 0,-9-13 0,-2-2 0,4-9-679,-6 7 1,-2 3 678,-1 14-5,-1-2 1,0-1 4,1 2 0,2 0 0,4 39 0,2 12 0,1-3 0,6 14 0,-6-18-186,6 15 186,-8-24 0,-1-1 0,3-3 0,1-1 0</inkml:trace>
  <inkml:trace contextRef="#ctx0" brushRef="#br0" timeOffset="134075">20919 110 5734,'-2'-8'0,"0"-4"0,0 2 0,0-2 0,2-4 0,0 5 0,0-5 0,0 6 0,0 0 0,-1 4 0</inkml:trace>
  <inkml:trace contextRef="#ctx0" brushRef="#br0" timeOffset="134075">20907-1 5734,'-1'18'0,"6"28"0,-2-15 0,0 2 0,1-2 0,-2-12 0,2 23 0,0 6 0,-1-16-614,2 14 614,-3-29-25,3 28 25,-2-15 0,0-1 0,0 0 0,0 8 0,0-7 0,0 2 0,1 6 0,0-2 0,1 8 0,-1 0 0,-1-21 612,0 9-612,-2-11 0,1 8 0,0-6 27,0 11-27,-1-18 0,1 13 0,0 3 0,0-7 0,1 18 0,0-1 0,-1-19-436,2 21 436,-3-28 0,2 27 0,-2-20 0,2 20 0,-2-20 0,1 17 0,0-11 0,-1 19 0,0-29 0,1 15 0,-2-15 0,2 22 0,-1-7 0,0 0 0,0 10 0,-1-10 0,1 5 0,-1-7 0,0-3 0,0 1 0,0 0 0,0-3 0,0 21 0,-1-6-481,1 6 481,0-21 0,-1 4 0,1 1 0,0-2 0,-1 18 0,0 0 0,0-21 0,1-1 0,-1 0 0,1 1 0,-1 15 0,0-11-360,0 8 360,1-24 0,0 0 0,0 23 0,0-19 0,0 15 0,0 1 0,0-14 0,1 24 0,-1-31 881,0 5-881,1 19 0,-1-13 0,2 15 396,-2-27-396,1 7 0,0-5 0,-1 1 0,1-3 0,-1-3 0,0-22 0,0-7 0,0-12 0,0 0 0</inkml:trace>
  <inkml:trace contextRef="#ctx0" brushRef="#br0" timeOffset="135075">20625 852 5734,'41'1'0,"1"1"0,0 0 0,0-1 0,0 1 0,-1 0 0,-4 0 0,4 0-548,-1-1 0,3 0 1,3 0-1,0 0 1,-1 1 547,-2-1 0,0 1 0,-1-1 0,1 1 0,0-1 0,2 1 0,-1 0 0,1 0 0,-1 0 0,0 0-323,1-1 0,-1 1 0,0 0 0,0-1 0,-2 1 323,7 0 0,1 1 0,-5-1 0,-9-1 874,11 1-874,-7 0 0,0-1 0,-8 0 0,-1 0 0,1 0 0,0 0 1138,16-1-1138,-30-8 585,-10 0 0,-5-9 0,-4 2 1</inkml:trace>
  <inkml:trace contextRef="#ctx0" brushRef="#br0" timeOffset="135339">22172 718 5734,'-6'-11'0,"18"8"0,18 8 0,5 4 0,12 3 0,-12 4 0,-5 1 0,-15-1 0,-1 14 0,-17-14 0,-10 16 0,-1 1 0,2-4 0,-1 0 0,-4 5 0,3-6 0,4-8 0,-15 21 0,17-34 0,-3 0 0</inkml:trace>
  <inkml:trace contextRef="#ctx0" brushRef="#br0" timeOffset="135950">21032 587 5734,'6'27'0,"0"-1"0,13 4 0,7 13 0,4-34 0,7-25 0,-15 5 0,12-13 0,-17-15 0,-10 13 0,-6-6 0,-4 0 0,-5 10-214,-14-10 214,8 27 0,-24 0 0,18 4 0,-18 0 0,26 3 0,-20 10 0,16-6 0,-20 11 0,12-1 0,6-4 0,-3 3 0,19-14 0,1-2 0</inkml:trace>
  <inkml:trace contextRef="#ctx0" brushRef="#br0" timeOffset="136247">21295 325 5734,'6'15'0,"-1"0"0,-1 6 0,2 10 0,2 11 0,0-6 0,2 12-768,-3-11 0,1 5 1,-1-10 767,-3-13 0,-1-2 522,3 13-522,-3-13 0,2 1 0,-3-18 0</inkml:trace>
  <inkml:trace contextRef="#ctx0" brushRef="#br0" timeOffset="136459">21477 421 5734,'4'-12'0,"2"9"0,0 4 0,6 44 0,-1-3 0,1 1 0,-5-11 0,1-1 0,5 15 0,-2-8 0,-6-24 0,2 7 0,-3-13 0</inkml:trace>
  <inkml:trace contextRef="#ctx0" brushRef="#br0" timeOffset="136645">21350 578 5734,'23'4'0,"-4"-2"0,3-6 0,5-3 0,9-4 0,-6 0 0,-3-1 0</inkml:trace>
  <inkml:trace contextRef="#ctx0" brushRef="#br0" timeOffset="137112">21700 383 5734,'10'48'0,"-2"-13"0,2 5 0,-3-7 0,0-3-822,2 12 1,0-5 821,-7-27 516,1 1-516,-6-8 269,2-1-269,-12-28 0,7 10 0,-6-14 0,2-4 858,5 16-858,-4-14 0,6 21 0,38-16 0,-22 14-297,29-11 297,-31 20 0,-2 1 0,3-1 0,-3 0 0,2-1 0</inkml:trace>
  <inkml:trace contextRef="#ctx0" brushRef="#br0" timeOffset="137275">21755 464 5734,'20'3'0,"2"0"0,-7-4 0,2 0 0</inkml:trace>
  <inkml:trace contextRef="#ctx0" brushRef="#br0" timeOffset="137437">21710 667 5734,'29'5'0,"1"-1"0,5 2 0,14-8 0,-28-2 0</inkml:trace>
  <inkml:trace contextRef="#ctx0" brushRef="#br0" timeOffset="140211">22740 607 5734,'12'1'0,"3"-8"0,1-4 0,10-24 0,-13 13-783,0-3 0,1-1 783,-1-4-135,1-11 0,1-1 135,-2 0 0,-3 10 0,0-1 0,1-6 0,-7 21 0,4-12 0,-6 29 1113,-1 3-1113,-3 45 0,2-21 361,-2 1 1,1 3-362,1 10 0,0-2 0,0 2 0,1-2 0,-1 3 0,0-7 0,-1-1 0,-1 2 0,-1 0 0,1 2 0,0-2 0,-1-6 0,0-4 0,0-10 0,-10 16 0,1-13 0,-13 3 0,10-17 0,-4-11 0,11 1 0,11-11 0,6 6 0,7-5 0,21-6 0,-19 11 0,17-10 0,-15 8 0,1-6 0,1-1 0,2-4-381,-4 2 0,-3 1 381,-11 4 0,0 0 0,1-25 0,-3 19 0,1-18 0,-4 27 0,0-4 0,-2-1 0,-1 10 0,-4 3 0,-2 36 0,4-13 762,0 14-762,14-10 0,0-10 0,11 5 0,-5-13 0,0-4 0,-3-1 0,20-9 0,-16 6 0,14-7 0,-10 6 0,-12 8 0,7 1 0,-16 7 0,-3 1 0,-3 12 0,3-11 0,-2 13 0,2-10 0,5-4 0,13-10 0,-5-4 0,13-13 0,-14 10 0,5 1 0,0 25 0,-4-10 0,4 10 0,13-44 0,-14 12 0,14-18 0,-19 21 0,3 5 0,4 5 0,10 17 0,-8-5 0,6 7 0</inkml:trace>
  <inkml:trace contextRef="#ctx0" brushRef="#br0" timeOffset="140892">23737 458 5734,'-23'33'0,"8"-9"0,1 0 0,3-2 0,-5 14 0,18-21 0,3-4 0,6-5 0,6-12 0,-5 0 0,3-3 0,-6 3 0,-3 7 0,5 17 0,9-2 0,25-7 0,-14-11-560,8-19 560,-27 5 0,-1-15 0,-1-8 0,-5 6 0,0-4 0,-1 3 0,5-10 0,-1 2 0,-3-7 0,-4 11 0,-1 28 0,-8 18 0,3 0 0,-5 16 0,5 9 0,2 1 0,0 0-255,1 2 1,1-2 254,3-12 0,1-2 0,20 17 0,-1-28 0,5-17 0,0-8 0,2-17-449,-11 4 0,-2 1 449,-8 6 0,-1 6 0,-2 5 963,1 11-963,-5 18 0,-1 7 0,0 1 0,-1 9 0,-1 9 0</inkml:trace>
  <inkml:trace contextRef="#ctx0" brushRef="#br0" timeOffset="141693">24624 421 5734,'-7'22'0,"1"-1"0,-2 9 0,4-11 0,-5 11 0,5-8 0,-4 12 0,2-11 0,-2-4 0,6-22 0,-1-20 0,4 3 0,2-13 0,0-1 0,0 2 0,1-2 0,0 1 0,-2 13 0,4-16 0,-5 21 0,2-9 0,-3 28 0,5 0 0,-1 9 0,13-1 0,-3-10 0,10-1 0,-3-8 0,13-21 0,-17 13 0,10-14 0,-22 22 0,1 0 0,3-2 0,-1 9 0,2-2 0,3 38 0,-7-17-473,4 24 473,-7-24 0,-2 1 0,0 0 0,-1 0 0</inkml:trace>
  <inkml:trace contextRef="#ctx0" brushRef="#br0" timeOffset="142415">24895 484 5734,'-6'-4'0,"-9"14"0,-5 16 0,0 5 0,-2 1-752,3-1 0,5-3 752,12-16 475,3-3-475,15 3 247,-7-8-247,12-1 0,-11-7 0,14-18 0,-13 11 782,10-13-782,-16 17 0,1-1 0,-2 15 0,-1-1 0,-1 12 0,0-6 0,1 1 0,5 0 0,4-2 0,5-5 0,14-18 0,-11 0 0,14-20 0,-19 9 0,5-16 0,0-2 0,-4 4-605,0 1 1,-2 1 604,-8 16 0,4-13 0,-5 15 0,-13 22 0,0 15 0,-11 21 0,12-9 0,3-2 0,0-3 0,1-1 0,2-2 0,4-5 1209,12 0-1209,1-6 0,16-6 0,-9-10 0,0-2 0,-10-1 0,-3-3 0,-3 3 0,1-5 0,-3 12 0,-1 1 0,-5 27 0,0-14 0,-2 13 0,3-11 0,4-8 0,2 4 0</inkml:trace>
  <inkml:trace contextRef="#ctx0" brushRef="#br0" timeOffset="147479">23418 925 5734,'-18'25'0,"9"-12"0,-11 15 0,7-8 0,-3 18 0,6-10 0,-1 10 0,16-6 0,10 0 0,0 0 0,12-4 0,-13-19 0,31 4 0,-26-11 0,18-2 0,-24-5 0,16-35 0,-17 19 0,1-1 0,-3-2 0,-16-24 0,0 24 0,-8-20 0,-23 20 0,17 13 0,-19-6 0,19 17 0,7 1 0,-3 2 0,8 2 0,4 2 0,2 1 0</inkml:trace>
  <inkml:trace contextRef="#ctx0" brushRef="#br0" timeOffset="148200">24887 927 5734,'-3'19'0,"1"8"0,1 2 0,0-1 0,1 5 0,1 5 0,3-3 0,0-1 0,1 12 0,-1-14 0,0-1 0,0 0 0,-1-12 0,3 26 0,-4-29 0,2 16 0,-2-22 0,1 3 0,-1-5 0,1-6 0,-2-6 0,1-6 0</inkml:trace>
  <inkml:trace contextRef="#ctx0" brushRef="#br0" timeOffset="154945">21750 645 5734,'8'-4'0,"0"0"0,7-3 0,-4 2 0,7-2 0,-5 1 0,25-8 0,-9 4 0,9-4 0,-17 6 0,-3 3 0,-6 1 0,4 0 0,-6 0 0,-2 0 0,0 0 0,0-2 0</inkml:trace>
  <inkml:trace contextRef="#ctx0" brushRef="#br0" timeOffset="160834">23393 1522 5734,'-2'11'0,"0"24"0,-1 4 0,1-6 0,1 3 0,-1 8 0,1-9 0,0-10 0,1 1 0,-1-1 0,1-13 0,-1 10 0,0-8 0,0 6 0,1-11 0,10-18 0,-2 6 0,9-17 0</inkml:trace>
  <inkml:trace contextRef="#ctx0" brushRef="#br0" timeOffset="161544">24925 1699 5734,'-16'33'0,"8"-15"0,-10 20 0,11-12 0,3 0 0,0 5 0,-2-4 0,5-2 0,24 7 0,-10-22 0,17 8 0,-16-17 0,9-9 0,2-2 0,-1-2-495,1 0 0,-2-2 495,-8-2 0,7-27 0,-12 21 238,-1-27-238,-26 30 0,-3 2 0,1-4-229,-3 5 0,1 4 229,8 10 0,-6 0 0,-1 2 0</inkml:trace>
  <inkml:trace contextRef="#ctx0" brushRef="#br0" timeOffset="163814">23425 2293 5734,'-1'37'0,"0"-7"0,1-9 0,-1 16 0,0-16 0,1 16 0,-1-22 0,1 3 0,0 2 0,0-1 0,0 2 0,5-23 0,-1 4 0,5-17 0</inkml:trace>
  <inkml:trace contextRef="#ctx0" brushRef="#br0" timeOffset="164445">25151 2396 5734,'-11'12'0,"2"-1"0,-3 6 0,-1 7 0,1 4 0,-3 10-619,4-9 1,2-2 618,7-3 65,6 2-65,1-11 0,5 5 0,23-16 0,-16-5-182,19-5 182,-23-4 901,3-9-901,-7-7 0,-3-3 0,3-4 123,-5 4 0,-4 2-123,-8 5 0,-1 5 0,-23-17 0,18 22 0,-17-10 0,20 19 0,0 0 0</inkml:trace>
  <inkml:trace contextRef="#ctx0" brushRef="#br0" timeOffset="167846">18719 550 5734,'5'18'0,"0"-1"0,0 1 0,7 22 0,-6-16 0,5 16 0,-3-6 0,-2-12 0,4 22 0,-3-13 0,2 12 0,2 2 0,-1-2 0,-2-5 0,1 1 0,-2-13 0,0-2 0,3 15 0,-3-15 0,0 2 0,2 0 0,-1-2 0,-1-5 0,8 17 0,-2-14 0,1-1 0,2 2-104,0 0 0,0-1 104,1-4 0,7 7 0,-2-4 0,0 0 0,10 8-541,-10-9 0,-1-2 541,-2-3 0,9 7 0,2 2 0,2-1 0,-4 0 0,6 2 0,-3-4 0,2 2 0,-3-4 0,-8-3 0,2-1 0,10 8 0,5 4 0,-1-2 0,-5-4 0,-1-2 0,-3 0-902,0-1 0,1 1 902,0-1 0,2 2 0,-5-4 0,2 2-665,0-2 0,0-1 665,9 5-52,-8-3 0,0-2 52,5 2 0,1 0 0,-11-5 0,4 1 0,1 1 0,3 1 0,-2 0 0,3 1 0,0-1-379,-3 0 0,1 0 0,-4-2 379,11 6-23,-1 2 0,10 4 0,-7-2 23,-10-6 0,0 0 0,8 5 0,6 3 0,-1-1 0,-3-2 0,-1-1 0,-4-2 0,-7-3 0,4 1 0,-1-2 0,8 5 0,5 1 0,0 0 0,-3-2 0,-7-3 0,8 3 0,0-1 0,-7-2 0,7 3 0,2 0 0,-2-1 0,-8-3 0,2 1 0,0-1 0,1 1 0,6 3 0,4 1 0,-3-1 0,-5-3 0,-6-1 0,-3-2 0,3 1 0,0 0 0,4 2 0,1 1 0,1 0 0,0 0 0,2 1 0,2 1 0,0 0 0,-2 0 0,-1-2 0,-3 0 0,-1-2 0,0 1 0,2 1 0,-3-1 0,3 0 0,1 2 0,1 0 0,-2-2 0,-2 0 0,7 2 0,-2-1 0,-1-1 0,-1-1 0,6 3 0,-2-2 0,6 3 0,-14-6 0,5 1 0,2 2 0,3 0 0,0 0 0,-2 0 0,-2-1 0,-4-1 0,9 3 0,-5-2 0,0-1 0,5 3 0,-6-2 0,4 1 0,1 0 0,2 1 0,0 0 0,-1-1 0,-3-1 0,6 1 0,0-2 0,-3 0 0,0-1 0,-4 0 0,-2-1 0,-3-1 0,0 0 0,3 1 0,3 0 0,5 1 0,1 0 0,-4-1 0,-6-3 0,6 0 0,-5-3 0,2 1 0,1-1 0,0 0 0,0-1 0</inkml:trace>
  <inkml:trace contextRef="#ctx0" brushRef="#br0" timeOffset="178715">3392 7682 5734,'13'2'0,"0"0"0,14-1 0,-7 0 0,8 0 0,-9 0 0,0 0 0,1 1 0,1-1 0,2 0 0,1 0 0,2-1 0,0 1 0,3-2-558,19 1 558,-31-1 0,16-1 0,-12 1 0,14-2 0,-7 2 0,2-2 0,1 0 0,9 0-504,-9 0 0,-2 0 504,-7 2 0,10-3 0,3 0 0,0 1 250,-3-1 0,4 0-250,2 0 0,-3 0 0,-1 0-450,2 0 1,-3 0 449,-14 2-77,6 0 1,2-1 76,7 0 0,-8 0 0,0 0 0,9 0 0,2-2 0,-6 3 0,14-4 0,-17 3 0,0 1 0,9-2 101,-8 1 1,-3 1-102,-7 0-217,8 0 0,2 0 217,1 0 0,8 0 0,1 0 0,-1 0 0,9-1 0,2 1 0,-3 0-159,-7 0 1,-4 0 158,-11 1 142,22-2-142,-11 1 0,1 0 0,-9 1 0,1-1 0,5 0 0,-2 1 0,2 0 0,-2 0 0,1 0 0,9-1 343,-7 1 1,2 0-344,-6 0 0,-1 0 0,9 0 0,-3-1 0,5 1 0,-6 0 0,-1 0-213,4 0 0,-2 0 213,-15 1 1236,26-1-1236,0-2 0,-20 2 0,0 0 0,14-1 0,3-1 0,0 0 0,-4 0 0,5 0 0,-1 0 0,-9 0 0,-2 0 0,1 0 0,10 0-478,-11 1 1,-3-1 477,-7 2 334,5-1 1,2 1-335,8-1 0,-6 0 0,1 1 0,15-1 0,-18 1 0,5 0 0,-19 1 0,16 0 0,-8 0 0,13 0 0,-6 1 1032,-9-1-1032,3 0 281,-10 0-281,2 0 0,-2-1 0,0-3 0,-5 0 0,-2-4 0,-3-1 0,1 0 0</inkml:trace>
  <inkml:trace contextRef="#ctx0" brushRef="#br0" timeOffset="180147">7544 7377 5734,'8'2'0,"0"0"0,11-3 0,-2 1 0,-1 1 0,0 0 0,1 0 0,15-1 0,-12 0 0,14 0 0,3 1 0,-15-1-253,14 1 253,-21-1 0,33-1 0,-22 0 0,3 0 0,2 0 0,-2 0 0,-2-1 0,9 0-315,-9 1 1,-3-1 314,-8 1 0,-1 0 0,16-2 0,-12 2 0,19-1 237,-21 1-237,4 0 161,-18-1 0,-2 0 0,-12-2 1</inkml:trace>
  <inkml:trace contextRef="#ctx0" brushRef="#br0" timeOffset="184365">8227 7158 5734,'30'13'0,"-3"-3"0,0-1 0,-2-1-883,18 5 883,-28-9 0,-1 0 286,0 0-286,5 0 145,16 6-145,-13-4 0,10 3 0,-19-4 452,-5 1-452,-1 22 0,-7-12 0,-3 18 0,-6-2 0,-2 1 0,-1 5 0,-2 7 0,1-2 0,5-16 0,-5 12 0,10-27 0,-3 3 0,3-6 0,-3-7 0,2-4 0,-1-6 0</inkml:trace>
  <inkml:trace contextRef="#ctx0" brushRef="#br0" timeOffset="184981">9365 6971 5734,'-2'42'0,"1"-1"0,1-1 0,1 5 0,0 0 0,1-4 0,1 6 0,2 0-251,-3-12 0,1 2 0,0 2 1,1 0 250,2 4 0,1 2 0,0-2 0,-1-6-765,0-1 1,0-2 764,1 8 0,1 5 0,0-7 0,-3-12 0,-1-4 283,2 5 1,-1 0-284,3 15 0,-7-27 0,-3-25 0,-5-21 0,5 11 0,1-1 0,-1-2 0,1 0 0</inkml:trace>
  <inkml:trace contextRef="#ctx0" brushRef="#br0" timeOffset="186755">9250 7127 5734,'23'-2'0,"3"-1"0,1 0 0,6 0 0,-7 0 0,5 0 0,4-1 0,5-1 0,-4 1 0,-7 1 0,1 0-597,10-2 1,6-1 0,-7 1 596,-12 3 0,-3-1 0,0 0 0,3 0 0,17-2 0,9-1 0,-2 0 0,-9 1 0,-1 0 0,4 0 0,-1 0 0,6-1 0,1 0 0,-1 1 0,-6 0-841,1-1 1,-5 2-1,1-1 841,4 1 0,0-2 0,-1 2 0,-5 0 0,-1 1 0,-3-1 0,1 1 0,-1-1-456,2 1 1,2-1 0,-4 1 455,-6 0 0,0 0-19,13-1 0,7-1 0,-5 0 19,-6 1 0,1 0 0,3 0 0,6-1 0,2 0 0,-3 0 0,4 0 0,-2-1 0,-1 1 0,-6 1 0,0-1 0,2 1 0,-4-1 0,2 1 0,-1 0 0,-6 0 0,-4 1 0,0-1 0,4 1 0,6-2 0,1 1 0,-6 0 0,1 0 0,0 0 0,-1 0 0,5-1 0,0 0 0,-7 1 0,-4 1 0,1-1 0,7-2 0,8 0 0,1-2 0,-7 2 0,-2 0 0,0 0 0,9-1 0,6-2 0,-9 1 0,5-1 0,-17 3 0,3 0 0,-3-1 0,-5 3 0,0-1 0,18-4 0,-2 1 0,-13 3 0,-2 0 0,2 0 0,2 0 0,3-1 0,-7 2 0,-1-1 2182,-6 1-2182,5 0 2661,0 3-2661,1 3 0,-10 2 0,11 22 0,-14-13 0,21 22 0,-21-19 0,13 15 0,-10-12 0,-1 1 0,12 14 0,-12-14 0,1 1 0,0 1 0,1 1 0,10 13 0,1 0 0,-8-10 0,0 0-259,8 10 0,-3-6 259,-13-14-364,4 4 0,1 0 364,-5-4 0,14 15 0,-17-18 0,-2-5 0,1 4 1219,-3-5-1219,-2 0 918,-8 7-918,-31 0 0,-9-1 0,19-4 0,-1 0 0,-6 0 0,-5 0 0,-3-1 0,-1-2 0,-4 1 0,0-2 0,6 1-1612,-1 0 1,-1 0 1611,1 0 0,-6 0 0,1 1 0,9-2 0,-12 3 0,13-1 0,-5 1 0,3-1 0,7-2 0,1 1 0,-6 1 0,-4 1 0,7-1-713,-5 1 713,1 1 0,5-1 0,-6 2 0,4-2 0,8-1 0,-1 0 0,-9 2 0,-6 2 0,3-1 0,-4 2 0,5-1 0,9-4 0,-1 1 0,-6 3 0,-5 0 0,8-1 0,-4 0-408,3 0 1,2 0 407,1-2-167,2 1 1,-3 0 166,4-2 0,0 0 0,-5 2 0,1 0 0,-16 3 0,2 0 0,16-5 0,-1 0 0,-18 5 0,10-2 0,1-1 0,6-2 1721,-17 4-1721,23-6 353,-1 0 0,-1 0-353,-17 3 0,15-3 0,1 0 1126,-9 1-1126,5 0 0,-1 1 0,8-3 0,0 2 0,-24 3 0,-1 0 0,23-3 0,1-1-98,-1 0 1,1 0 97,-1 0 400,1 0 0,-3 0-400,-6 1 0,-1 0 0,2 0 0,-1 0 0,-10 2 0,5-2-757,10-1 757,-14 2 0,22-3 0,0-1 0,-3 1 0,-1 1 0,-5 0-90,3-1 0,1 1 90,0-1 0,-2 1 0,-6 0 0,-8 2 0,5-1 0,-9 1 0,8-1 0,-6 1 0,10-1 0,15-3 0,-13 2 0,-6 1 0,-2 2 0,-6-1 314,7 0 0,2 0-314,11-2 0,11-3 0,-9 2 252,9-5 1,5-3 0,9-4 0</inkml:trace>
  <inkml:trace contextRef="#ctx0" brushRef="#br0" timeOffset="187701">9822 7429 5734,'1'10'0,"1"1"0,0 15 0,0 2 0,0 1 0,1 14 0,-1-13 0,-1-1 0,0 4 0,-1-8 0,0 0 0,1 17 0,-1 2 0,0-37 0,-1-34 0,0-15 0,1 4 0,1 0 0,-1-8 0,2 9 0,0 4-395,1 5 1,-1 1 394,1 8-172,-1-5 172,1 7 0,1-12 0,0 10 0,5 4 0,10 18 774,3 17-774,8 15 0,-5 1 0,-1 1 0,2 3-552,-5-7 1,-3-3 551,-7-12 0,-1-2-435,9 15 435,-9-16 0,-1 7 0,-14-21 0</inkml:trace>
  <inkml:trace contextRef="#ctx0" brushRef="#br0" timeOffset="187882">9820 7592 5734,'24'-8'0,"2"-2"0,-1 0 0,-3 1 0,22-10 0,-6 0 0,-18 10 0,15-8 0,-25 12 0,-1 0 0,0 0 0</inkml:trace>
  <inkml:trace contextRef="#ctx0" brushRef="#br0" timeOffset="188250">10309 7053 5734,'11'2'0,"-4"1"0,2 13 0,2 21 0,0 4 0,1 0 0,-3-8 0,2 6 0,1 2 0,0 0 0,2 2 0,-1 0 0,-2-5-1512,1 5 0,1-1 1512,-2-4 0,2 6 0,-1-2 0,-3-12 0,-3-6 0,1 5 0,1 2 0,-1-7 0,-1-2 0,-3-13 0,-3-13 0,1 0 3024,-2-12-3024,1 1 0,1-1 0,1-1 0,0-1 0</inkml:trace>
  <inkml:trace contextRef="#ctx0" brushRef="#br0" timeOffset="189066">10754 7182 5734,'6'35'0,"0"-1"0,1 1 0,0 9 0,1-6 0,2-7 0,-1-3 0,3 7 0,-3-9 0,0 2 0,-6-18 0,-5-18 0,-6-17 0,0-1 0,-1-3 0,-5-12 0,5 15 0,1 4 0,0 3 0,-1-3 0,-6-17 0,8 20 0,-1-13 0,50 13 0,-13 8 0,13 1 0,4 3 0,-19 7 0,-2 1 0,3-1 0,0 2 0,1 7 0,-4 3 0,-5-1 0,18 18 0,-30-5 0,-3 2 0,-1 17 0,-2-15 0,-4 2 0,-12 6 0,-3-4 0,2-4-383,0 0 1,-1-4 382,5-11 0,0-2 0,-18 3 0,6-9 0,-14 0 0,14-12 0,7-1 0,3-3 0</inkml:trace>
  <inkml:trace contextRef="#ctx0" brushRef="#br0" timeOffset="189647">11444 6923 5734,'11'28'0,"-1"0"0,2 3 0,0 4 0,0 3-439,4 7 439,-3-7 0,0 1-1006,-3-11 0,-1-1 1006,3 5 0,-2-1 0,2 3 0,0 4 0,1 0 0,-1-1 0,0-2 0,-2-4 551,-4-15-551,5 17 0,-6-17 0,4 12 0,-5-19 185,-2-1-185,2 1 1715,-1-9-1715,1-8 0,-1-6 0,0-5 0</inkml:trace>
  <inkml:trace contextRef="#ctx0" brushRef="#br0" timeOffset="190416">12253 6962 5734,'9'37'0,"-1"-3"0,0 0 0,-1-3-1083,0-2 1,-1 0 1082,2 0 0,0 0 333,0-3 0,0 1-333,7 20 0,-7-23 0,0 1 176,0 0 0,0-2-176,-3-8 0,-1 3 0,-18-47 0,4 8 0,-8-18 0,0-2 0,5 15 268,1-2 0,2 3-268,4 11 0,2 2 0,-6-16 0,5 13 0,-6-16 0,47-2 0,-20 13-97,8 4 0,1 1 97,-5 7 0,0-1 0,0 1 0,6-3 0,-7 3 0,24-11 0,-25 11 149,14-6 1,-33 15 0,-2 1 0</inkml:trace>
  <inkml:trace contextRef="#ctx0" brushRef="#br0" timeOffset="190568">12274 7188 5734,'27'9'0,"-6"-3"0,10-11 0,1-3 0,-6 3 0,7-3 0,-2 0 0,-17 5 0,3-2 0</inkml:trace>
  <inkml:trace contextRef="#ctx0" brushRef="#br0" timeOffset="200041">4772 10092 5734,'-6'-7'0,"-1"1"0,2 0 0,8-3 0,3 4 0,8-1 0,7 2 0,21-5 0,-15 3-397,13-2 397,-26 4 0,26-4 0,-20 4 0,5-1 0,1 1 0,5 1 0,-1 0 0,-1 1 0,-5 0 0,1 0 0,1-1 0,7-1 0,16-1 0,-31 3 0,-1 0 0,1 0 0,27 1 0,-7 0 0,11 1 397,-10 1-397,-5-1 0,1 0 0,13 0 0,-12-1 0,-1 1 0,14-1 0,-3 0 0,0 0-588,-19 0 1,-2 1 587,0-1 0,6 1 0,1 0 0,-2 0 0,-5-1 0,2 1-379,8 0 1,-1-1 378,-1 0 0,5 0 0,3 0 0,-8-1 0,-3 1 0,12 0-429,-10-1 1,-2 1 428,-8 1 0,7-1 0,2 1 0,0 0 0,-2-1 0,1 1 966,11 1-966,5 0 0,2 0-95,-5 0 95,-19-2 0,0 1 0,7 0 0,3-1 0,-1 0-191,4 1 0,0 0 191,-1 0 0,-1 0 0,2 1 0,-8 0 0,1 0-116,3 0 1,0 0 115,9 1 0,-12-1 0,12-1 0,1 1 0,2-1-602,-1-1 0,-1 1 602,-13 0 0,9-1 0,1 1 0,0 0 0,3 0 0,-1 0 0,-17 0 674,6 1-674,13-1 0,-20 1 345,16-1-345,-21-9 0,-10 2 0,1-7 0</inkml:trace>
  <inkml:trace contextRef="#ctx0" brushRef="#br0" timeOffset="203308">8392 10234 5734,'-5'-6'0,"9"4"0,17 2 0,-3 2 0,11 1 0,-7-2 0,6-1 0,3 0 0,15-1 0,-4-1 0,1 0-766,-17 0 1,-1 0 765,-2-1 0,3 1 0,14-3 0,7-1 0,-7 1 0,-13 2 0,0 0-562,12-2 1,5-1 0,-8 2 561,1-2 0,-5 2 0,5-1 0,-4 1 0,-8 0 0,1 1 0,8-2 0,6 0 0,-2 0 0,6-1 0,-3 1 0,-13 2 0,0 0 0,14-2 0,-3 1-511,-11 1 511,1 0 0,9 0 0,11-1 0,-6 0 0,-16 2 0,0 0-406,16-2 0,6 0 0,-10 1 406,-11 1 0,4 0 0,6-1 0,-5 1 0,12-1 0,-13 1 0,4 0 0,-4 0 248,10-1-248,-14 2 1322,15-2-1322,-10 2 0,6-2 0,2 1 0,6-1 116,-8 0 0,-1 1-116,-1 0 0,8 0 0,5 1 0,-16-1 0,1 1 544,0 0 0,2 0 0,2 0-544,2-1 0,2 0 0,-6 1 0,-6 0 0,-1-1 131,4 1 0,4-1 0,-8 1-131,-5 0 0,18-2 0,2 1 0,-5 0 0,8 0 0,3 0 0,-8 0 0,-5 0 0,11 1 0,-10 0 0,0 0 0,-5 0 0,-2 0 0,2-1 0,-7 2 0,0-1 0,5 0 0,2-1 0,4 2 0,-3-1 0,-2 1-449,-1-1 0,-1 1 449,-7 0 0,10-1 0,3 1 0,0-1 0,2 1 0,4-1 0,-5 0 0,-3 0 0,11 0-352,-10 0 0,-4 0 352,-7 1-226,3-1 1,1 0 225,4 1 0,-4-1 0,-1 0 529,-4 1-529,9-1 0,1 1 0,0 0 419,-1-1 0,-1 1-419,0 0 0,-6 0 0,0 0 0,11 0 473,11 1-473,-28-1 180,8 0-180,-7 0 0,5 1 0,-8-1 0,22 1 0,-18 0-340,17 0 340,-22 0 0,0 0 0,32 0 0,-24 0 58,1 0 0,-1 0-58,-7 0-5,7 0 1,2 0 4,0 1 0,-3-1 0,3 0 0,3 1 0,-2 0 0,0 0 0,4 0 0,4 0 0,0 1 0,-2-1 0,8 0 0,-8 0 0,0 0 0,14 0 0,-21-1 0,5 0 0,-1 1 0,-8-2 344,13 2-344,6 1 0,-11-1 0,1 0 0,-6 0 0,-1-1-16,6 1 0,-5 0 16,-8-1 0,16 2 0,-12-1 201,11 1 0,1 1-201,8 0 0,-15-1 0,1 0 0,2 0 0,-2 1 0,-3-2-496,19 3 496,-25-2 0,0 0 0,25 3 0,-3 1 0,6 0 0,-21-3 0,-1-1 0,-1 1 634,13 2-634,-10-2 0,-4-1 0,11 2 531,-7-2-531,0 0 0,-6-2 0,-6 0 0,-1 0 0,-3-3 0,-6-1 0,-3-4 0</inkml:trace>
  <inkml:trace contextRef="#ctx0" brushRef="#br0" timeOffset="214403">1381 2589 5734,'1'-12'0,"1"1"0,0-5 0,0 4 0,0-3 0,-1 6 0,0 0 0,-2 0 0,4 11 0,-1 0 0,3 9 0,7 10 0,-7-9 0,9 14 0,2 6 0,-7-12 0,8 11 0,-12-21 0,4 9 0,-1-3 0,6 13 0,-6-12 0,0 2 0,-3-8 0,10 24 0,-8-18 0,8 19 0,-6-14 0,1 2 0,1 0 0,-1 0 0,0-1 0,-2-6 0,7 19 0,-9-25 0,4 10 0,1 3 0,0 1 0,4 6 0,-2-5 0,-1 0 0,1 1 0,0-3 0,-1 1 0,6 8-719,3 9 719,-11-26 0,12 22 0,-8-15 0,9 16 0,-6-13 0,-1 0 0,1 1 0,5 8-494,-5-8 0,-1-2 494,-3-6 0,4 6 0,1 2 0,1-1 0,-2-2 0,2 3 0,6 6 0,-1-2 0,-2-2 0,2 0 0,4 6 0,-5-7 0,-3-4 0,-1-1 0,0 0 0,-4-7 0,-1 1 0,5 4 0,1 2 0,0-1 322,0 0 0,-1 0-322,1-1 0,-4-4-227,3 3 227,-5-6 1036,10 11-1036,-1-3 0,3 5 0,-7-7 0,-5-7 0,5 6 0,2 1 0,6 7-523,-5-6 0,-2-1 523,0 1 227,0-2-227,-1-1 0,0 0 0,5 6 0,12 10 0,-17-16 0,16 16 0,-11-12 0,-4-3 0,-1-2 0,-6-5 0,19 18 0,-16-16 804,10 10-804,-14-14 0,-1 1 0,16 12 0,2 3 0,-6-5 0,4 4 0,1 1 0,6 6 0,-16-16 0,17 16 0,-17-15 0,6 4 0,2 1 0,1 2-453,-1-2 1,-3-1 452,-10-10 244,1 1-244,6 5 0,0 1 0,1 0 0,0-1 0,1 1 0,7 8 0,-4-5 0,1 1 0,10 9 0,-12-10 0,-2-2 0,-1-2 0,12 11 0,-9-8 0,8 6 0,-6-5 0,-9-7 0,18 13 0,-18-14 0,7 4 0,1 2 0,-4-3 465,5 3 0,2 1-465,-2-1 0,-2-1 0,13 9-535,-12-9 0,-2-2 535,-6-3 0,0-1 0,8 6 0,-4-5 0,1 2 0,4 2 0,1 0 0,-4-2 0,-1-1 0,17 10 0,-15-9 0,-2-1 0,2 1 0,2 1 0,1 1 0,10 6 0,-10-6 0,8 5 0,-14-9 0,19 12 0,-14-9 0,-3-2 0,-2-1 1070,-7-4-1070,16 10 0,3 2 0,-4-4 0,0 2 0,14 7 0,-22-14-273,1 2 1,-1-2 272,-6-4 0,-1 0 0,28 15 0,-13-8 0,11 5 0,1 1 0,-7-5-438,-6-2 0,-2-2 438,-9-3-164,9 3 1,1 2 163,10 4 0,-10-5 0,3 2 0,14 6 0,-2-2 0,-7-4 0,-1 1 0,6 2 0,-8-3 0,-2-2-163,-4-2 0,-1 1 163,-3-2 0,0-1 0,5 3 0,0 0 0,4 2 0,5 2 0,4 1 0,-4-2 0,-1 0 0,-7-3 0,0 0 405,4 1 1,1 1-406,6 1 0,-2 0 0,0-1-460,2 1 1,-2-1 459,-13-4 0,4 0 0,0 1 0,4 1 0,-5-1 0,2 0 0,17 7 0,-15-6 396,-4-1 1,5 1-397,2 1 0,5 1 0,-4-2 0,-7-1 0,0-1-87,10 4 0,4 1 0,-6-2 87,-11-4 0,-2-1 0,17 7 0,-9-4 0,5 2 0,-5-1 0,6 1 485,3 1 0,-2-1-485,-4-1 0,8 1 0,1 1 0,-20-6 0,1-1 0,23 8 0,-4-1 0,-19-8 0,10 5 0,11 2 0,-7-2 0,2 0-489,-5-1 1,5 2-1,-10-4 489,-15-4-540,25 6 540,-20-5 0,6 1 0,-2 0 0,-8-3 299,8 3-299,-12-3 0,-1 0 0,13 3 0,-6-2 0,6 2 1704,0 0-1704,-10-3 683,8 2-683,-6-1 0,-2 0 0,2 0 0,-4-2 0,-2 1 0,-8-4 0,-2-3 0,-6-3 0,0-3 0,2 2 0,-2-3 0,1-1 0</inkml:trace>
  <inkml:trace contextRef="#ctx0" brushRef="#br0" timeOffset="215661">2138 5257 5734,'3'-9'0,"-7"-4"0,-3 4 0,-6-2 0,-7 10 0,6 3 0,-4 4 0,9 1 0,-7 29 0,9-17 0,-3 23 0,12-26 0,14 22 0,-4-15-580,10 16 580,-8-22 0,6 8 0,6 4 0,-3-5-324,-2 1 324,-11-15 0,-1 0-20,6 9 20,-8-8 559,2 11-559,-31 9 0,10-13 0,-13 4 0,-2-2 0,6-12 0,-19 6 0,11-21 0,13 0 0,-4-6 0</inkml:trace>
  <inkml:trace contextRef="#ctx0" brushRef="#br0" timeOffset="217279">2235 5572 5734,'10'9'0,"-1"5"0,2 12 0,-2 3 0,1-2 0,2 2 0,-1-1 0,-4-15 0,9 10 0,-8-18 0,6 3 0,1-26 0,-1-6 0,0 3 0,4-9 0,0-1 0,-9 14 0,9-24 0,-11 29 0,3 3 0,-9 21 0,2 14 0,0 3 0,-1-2 0,3 2 0,0-3 0,-1-14 0,3 4 0,8-31 0,-2-28 0,-1-6 0,-2 23 0,-1-1 0,-1-6 0,0-5 0,-3 7 0,-2 0 0,0 4 0,0 0 0,0-5 0,1-5 0,-5 48 0,0 6 0,-1 9 0,-1 9 0,0 4 0,1-10 0,0 0 0,-2 12 0,1-1 0,1-3 0,0-6 0,1-9 0,5 7 0,22-56 0,-11 9 0,14-18 0,-20 25 0,6-7 0,-4 9 0,15 5 0,-16 9 0,6 10 0,-13-4 0,-6 27 0,-4-7 0,-3-3 0,-2-1 0,-3-3 0,-10-4 0,9-15 0,0-1 0,-1 1 0,21-2 0,7-6 0,11-1 0,5-12 0,2-5 0,-7 1 0,0-2 0,8-7 0,-2-1-479,-11 8 1,-4 1 478,-1-9 0,-9 16 0,-2 0 0,-1 2 0,-16-5 0,3 33 0,-5-14 0,12 47 957,10-19-957,4 4 0,0 1 0,1-2 0,-1-8 0,-1-1 0,-1 2 0,-2-9 0,0 7 0,-16-7 0,2-8 0,-9 3 0,8-7 0,2 0 0,7 1 0,4-1 0,9-1 0,0-3 0,18-14 0,3-4 0,-7 2 0,6-4 0,-1-1 0,-9-2 0,4-20 0,-7 12 0,1-10 0,-12 15 0,-2 11 0,1-7 0,-3 11 0,-2 28 0,-1-8 0,-2 26-479,0-14 479,1 1 0,1 5 0,2 3 0,7 8 0,9-18 0,4-6 0,5-13 0,-3-13 0,0-10 0,-3-13 0,-3-4-1042,-6 12 1,0 0 1041,6-15 0,-1-4 0,-8 12 0,-2-1 0,0 3-604,-1 5 1,-1 1 603,4-18 0,-2 4 89,-3 18-89,-1 2 0,0-1 0,-2 20 0,3 29 0,1 17 0,-3-22 0,0 2 66,1 9 1,1 5 0,0-6-67,4 10 0,-2-11 0,1 4 0,0-4 0,2 15 0,1-1 0,-1-5 1033,-5-22-1033,0-5 0,-2-7 0,-1-4 0</inkml:trace>
  <inkml:trace contextRef="#ctx0" brushRef="#br0" timeOffset="217433">3136 5712 5734,'1'-21'0,"2"2"0,32-4 0,13-1 0,-10 3 0,2 1-469,-5 1 1,2-2 0,-2 3 0,5-2 0,-5 3 0,4-1 0</inkml:trace>
  <inkml:trace contextRef="#ctx0" brushRef="#br0" timeOffset="220246">1299 2638 5734,'1'-9'0,"0"0"0,-1 0 0,0 0 0,10 6 0,0-1 0,12 4 0,24-3 0,-9 1 0,-13 0 0,3 1 0,6 0 0,-1 0 0,-3 2 0,1-2 0,1 1 0,15 2 0,-13-1-687,13 0 687,-26 0 0,2 0 0,8 1 0,9 1 0,1 0 0,4 0-593,-4 1 0,-3-1 593,-16-1-37,7 1 1,4 1 36,-5-1 0,2 0 0,8 2 0,5 0 0,-4 0 0,-7-1 0,-1-1 0,11 3 0,6 0 0,-9 0 0,2-1 0,-1 1 0,8 1 0,-8 0 0,-1-1 298,2 1 1,4 1-299,-1 0 0,2 2-982,-4-2 0,2 1 0,-1 0 982,-7-1 0,0-1 0,-1 0 0,4 1 0,0 1 0,-2-1-364,7 3 1,-4 0 363,-14-5 0,0 1 23,14 3 0,0 2-23,-10-4 0,-4 0 0,7 3 0,-6-3 0,1 1 0,5 2 0,-2-1 0,0 1 0,9 3-264,-9-2 1,-3-2 263,-8-2 0,17 7 0,2 2 0,-6-3 0,6 2 0,-4 0 0,-16-8 0,0 0 1924,14 6-1924,-11-5 2003,10 5-2003,8 5 0,-19-10 0,18 11 0,-18-10 0,-4-1 0,8 4 0,0 0 0,-3-2 709,19 10-709,-30-15 0,-1-1 548,12 7-548,-9-5 0,9 5 0,-14-6 0,16 10 0,-8-6 0,9 6 0,-1 0 0,-13-9 271,10 7-271,-10-6 48,-2-2-48,9 8 0,-8-7 0,5 4 0,-3-3 0,-3-1 0,3 0 0,7 7 0,-6-5 0,8 6 0,-2-1 0,-7-5 0,6 3 0,-2-2 0,-4-2 0,4 3 0,-7-6 0,-7-15 0,-1 4 0,-12-27 0,-2 8 0,-1 0 0,-5-9-444,5 8 1,0 3 443,5 8 0,-1 1 0,-16-24 0,14 21 0,-4-6 0,1 2 0,9 11 0,-7-7 0,14 17 0,1 1 0,8 10 887,13 14-887,-5-7 0,1 0 0,10 12 0,1 0 0,-21-22 0,-1 0 0,0-1 0,6 10 0,-6-6 0,-2 28 0,-9-16 0,-6 12 0,0-15 0,-17 21 0,13-19 0,-13 19 0,1-5 0,12-16 0,-13 17 0,19-25 0,-1-1 0,3-10 0,1-12 0,2 1 0,-1-9 0</inkml:trace>
  <inkml:trace contextRef="#ctx0" brushRef="#br0" timeOffset="221552">3077 2619 5734,'34'-6'0,"0"-1"0,14-2 0,-4 1 0,-10 1 0,-8 2 0,1-1 0,7-1 0,-14 3 0,5-1 0,-13 7 0,-10 24 0,-1-11 0,-5 20 0,3-21 0,0 9 0,1 16 0,0-11-308,0 8 308,1-22 0,1 8 0,0-9 0,3 0 0,1-14 0</inkml:trace>
  <inkml:trace contextRef="#ctx0" brushRef="#br0" timeOffset="222119">3487 2781 5734,'8'6'0,"-1"0"0,22 1 0,-14-5 0,21-4 0,-23-3 0,12-11 0,-12 6 0,5-7 0,-10 5 0,-1 1 0,-2-2 0,0 1 0,-7-17 0,-4 12 0,-4-9 0,-3 16 0,-1 4 0,14 1 0,4-2 0,23-5 0,-7 3 0,1-4 0,-12 8 0,2 9 0,3 19 0,-4-7 0,1 11 0,-7-19 0,1-1 0,3 0 0,0-5 0,6-4 0,-1-4 0,3 0 0,-3 3 0,-1 4 0</inkml:trace>
  <inkml:trace contextRef="#ctx0" brushRef="#br0" timeOffset="224283">3893 2656 5734,'0'-12'0,"-4"10"0,-1 3 0,-7 15 0,1 1 0,1 6 0,1 1 0,0 0 0,-2 16 0,12-30 0,2-2 0,10 0 0,0-4 0,4-2 0,-2-6 0,-2-3 0,6-10 0,-3-2 0,1-5 0,-9 10 0,-4 10 0,-3 8 0,-1 8 0,0 6 0,2-4 0,20-4 0,-12-10 0,16-7 0,-3-24 0,-11 15 0,2-5 0,-1-1 0,-3 2 0,1-1 0,-9 26 0,-1 1 0,-7 18 0,1 7 0,3-13 0,-2 13 0,8-23 0,-1-6 0,11-14 0,-8 4 0,7-10 0,-4 9 0,2 6 0,6 5 0,-2 6 0,11-5 0,1-3 0,-4-2-381,25-10 381,-38 1 0,1-7 0,-1-9 0,-4 8 0,-3-4 0,-10 16 0,-11 8 0,0 20 0,1 2 0,9 8 0,13-5 0,0-11 381,7 27-381,-6-20 0,2 12 0,-7-15 0,1-8 0,4-4 0,22-39 0,-13 13-365,0-3 0,-2-1 365,-5 3-414,1-9 414,-2 6 0,1-14 0,1-3 0,-3 13 0,3 7 0,0 50 0,-1 23 0,-2-18 0,-1 4 0,1 1 0,-1-1-845,2 6 0,0-1 0,-1 0 845,1 5 0,-1 0 0,-2-6-409,-1-6 0,-1-7 409,-1 1 0,2-3 0,-4-5 0,-7-16 0,-6-6 0,-9-11 0,-2-2 0,-1-1 1212,3-1 0,2 1-1212,11 4 1588,-3-4-1588,8 1 0,4-6 0,15 0 0,2 5 0,17-10 0,-15 11-312,11-6 312,-13 8 0,20-19 0,-17 14 0,0-2 0,-1 1 469,-8 5-469,12-16 0,-23 22 0,7-4 0,-16 19 0,-2 11 0,7-5 0,-1 4 328,6-6-328,3-5 0,23 3 0,-12-8 0,24-3 0,-24-8 0,6-13 0,-1-3 0,-5 3-321,1-3 0,-2-1 321,-10 7 0,-2-1 0,-10-24 0,4 21 0,-9-3 0,-2 5 0,2 15 0,-11-3 0,13 28 0,10-8 0,-1 8 642,13-9-642,1-7 0,7-3 0,12-25 0,-10 1 0,6-11 0,-15 12 0,0-26 0,-8 27 0,-9-8 0,1 33 0,-7 13 0,27 1 0,-2-8 0,11 2 0,1-15 0,-8 1 0,5-4 0,-9 5 0,1 5 0,-3 0 0,6 6 0,-5-5 0,5-2 0,-6-4 0,3-2 0,-2 1 0,0 5 0,-1 0 0,10 7 0,-5-7 0,5-1 0,10-8 0,-14 1 0,10-1 0,-13 3 0,-2 3 0,-1 2 0</inkml:trace>
  <inkml:trace contextRef="#ctx0" brushRef="#br0" timeOffset="224700">5599 2774 5734,'-13'-9'0,"0"1"0,-1 1 0,-10-10 0,-2-2 0,-1-2 0,-3-6 0,3 0 0,14 8 0,8-5 0,11 21 0,8 29 0,-10-9-252,1 21 252,-8-22 0,-3 26 0,2-17 0,-2 14 0,8-20 0,5-15 0,3 2 0,17-21 0,-13 6 252,13-10-252,-10 4 0,8-7 0,2 0 0,-1-1 0,-6 8 0</inkml:trace>
  <inkml:trace contextRef="#ctx0" brushRef="#br0" timeOffset="225585">5933 2596 5734,'-31'-3'0,"10"3"0,-4 15 0,8 7 0,0 2 0,-2 2-935,1-1 1,2 1 934,5-5 0,7 4 0,3 1 0,1-5 582,7 18-582,35-50 0,-19 2 0,3-3 0,0-3 0,9-18 0,-12 11 61,4-6-61,-20 21 0,5 15 0,-5 1 955,5 13-955,-5 25 0,-1 4 0,0-3 0,-2-15 0,0 5 0,0-3 0,-1 0 0,-3-3 0,-6-3 0,-1 0 0,5 1 0,-6-5 0,-25-9 0,-5-10 0,6-12 0,-1-1 0,-6-2 0,7 0 0,3-2 0,45-29 0,23 20 5,-9 8 0,5-1 0,-1-1-5,12-8 0,-4 0-927,-15 8 0,-1-1 927,7-7 0,-4 0 0,-7-1 0,-3-5 0,0-2 0,-6 8 0,-2 0 0,5-6 0,-1 1 0,-5 0 0,-13 23 208,-4 11-208,-3 3 0,-2 17 0,1 3 0,3-3 951,-2 0 0,4 1-951,25 17 0,-8-29 0,18 17 0,-13-36 0,19-19 0,-11 4-526,-5 2 0,0-1 526,0-8 0,1-5 0,-7 0 0,1-6 0,-1 4 0,-3 10 0,-1-2 0,5-16 0,2-7 0,-4 11 0,-5 11 0,12 5 0,-11 54 0,-1 2 0,1 8 0,-2-3 0,1-1 0,-2-1 0,0 13 0,-5-10 0,-5-24 0</inkml:trace>
  <inkml:trace contextRef="#ctx0" brushRef="#br0" timeOffset="225768">6319 2776 5734,'30'-15'0,"2"1"0,1 2 0,-4 2-944,1 0 0,-1 0 944,-5 2 0,-1 0 0,0-1 0</inkml:trace>
  <inkml:trace contextRef="#ctx0" brushRef="#br0" timeOffset="226421">6893 2537 5734,'7'43'0,"-3"-17"0,-1 2 0,-1 0 0,-1-3 0,1 7 0,-1 0 0,1-3-741,0 21 741,-1-33 180,2 12-180,-4-62 0,2 25 0,-1-17 0,-1-6 0,1-10 0,0 24 0,0-14 0,11 31 0,-4 0 0,9 12 561,2 10-561,6 7 0,2 1 0,1 3-504,-1-3 1,-4-4 503,-13-16 0,0-1 0,6 4 0,-3-9 0,5-1 0,6-34 0,-13 15 0,1-7 0,-2 0 0,-5 10 1007,3-10-1007,-5 10 0,1 2 0,-2 0 0,1-21 0,-2 8 0,1-12 0,-2 14 0,-2-7 0,3 12 0,-3-12 0,2 8 0,0 7 0,0-6 0,0 12 0,0 3 0,0 2 0</inkml:trace>
  <inkml:trace contextRef="#ctx0" brushRef="#br0" timeOffset="227221">7265 2739 5734,'4'13'0,"1"0"0,2-6 0,30 20 0,-22-16 0,25 15 0,-29-22 0,-1-3 0,2-10 0,-6-2 0,-1-16 0,-16 25 0,2-3 0,-6 19 0,6 5 0,4 0 0,29 9 0,-13-12 0,25-2 0,-12-21 0,-9 3 0,27-22 0,-29 16 0,16-14 0,-19 14 0,-1 8 0,1 12 0,-3 16 0,-3-2 0,6-6 0,-4-20 0,8-9 0,-6 2 0,10 3 0,-10 7 0,10 10 0,-11-3 0,14 10 0,-11-9 0,9 3 0,11-22 0,-14 4 0,14-14 0,-10-20 0,-11 19-409,7-21 409,-13 27 0,0 1 0,0-6 0,0 7 0,-4 2 0,0 12 0,6 16 0,0-7 0,8 5 0</inkml:trace>
  <inkml:trace contextRef="#ctx0" brushRef="#br0" timeOffset="281174">13697 6002 5734,'7'5'0,"-1"-1"0,6-2 0,-2 1 0,1-1 0,0 0 0,0 0 0,2-1 0,-1 0 0,1-2 0,-1 2 0,1-3 0,-1 1 0,6-2 0,-5 0 0,5-1 0,-7 1 0,4-2 0,-2 1 0,8-3 0,-6 1 0,0-1 0,-3 1 0,-3 1 0,3-2 0,-3 2 0,2-2 0,-2 3 0,-2-1 0,2 1 0,-2-1 0,1 1 0,0-1 0,1 1 0,-1-1 0,5-1 0,22-7 0,-14 5 0,24-6 0,-27 9 0,4-1 0,8-2 0,-12 3 0,24-7 0,-9 5 0,-4 0 0,6 1 0,-21 4 0,17-2 0,-14 2 0,14-1 0,-7 1 0,0 0 0,-4 0 0,4-1 0,-8 1 0,13-3 0,-16 2 0,10-2 0,3-7 0,-6 2 0,15-16 0,-21 13 0,5-5 0,-3-5 0,-9 13 0,6-11 0,-3 4 0,1-6 0,-1 2 0,0-1 0,-4 3 0,-2 5 0,3-11 0,-5 12 0,-1-5 0,-2-5 0,-4-13 0,-5-4 0,2 6 0,-2 12 0,6 14 0,-1 0 0,-12-14 0,7 10 0,-10-11 0,11 15 0,-16-12 0,-2 1 0,-3-2 0,4 7 0,2 1 0,6 2 0,-21-8 0,21 11 0,-3-1 0,-24-6 0,19 6 0,-12 0 0,17 5 0,-13 1 0,8 0 0,-14 1 0,24 2 0,-31 5 0,26-2-355,-20 3 355,25-3 0,-20 7 0,15-5 0,-14 6 0,21-7 0,-1 1 0,-22 7 0,19-5 0,-18 5 0,0 5 0,19-9 0,-19 9 0,25-10 0,-19 12 0,14-8 0,-17 12 0,12-7 355,2-1-355,-16 17 0,21-18 0,-8 8 0,16-14 0,-12 13 0,9-11 0,-11 14 0,6-3 0,4-7 0,-3 6 0,5-7 0,-6 18 0,3 12 0,-1-6-304,8-5 304,3-22 0,3 22 0,-1-16 0,1 15 0,4 1 0,-1-11 0,3 13 0,-2-18 0,-1-5 0,6 11 0,-4-9 304,5 6-304,5 0 0,-9-10 0,9 9 0,-10-12 0,2 2 0,3 2 0,1 0 0,1 1 0,10 4 0,-8-6 0,7 4 0,-5-6 0,6-2 0,-3-2 0,11-1 0,-15-3 0,20-4 0,-20 2 0,17-5 0,-23 4 0,5-1 0,-6 1 0,-4-3 0,-2 0 0,-5-6 0,-1 4 0,-1-3 0</inkml:trace>
  <inkml:trace contextRef="#ctx0" brushRef="#br0" timeOffset="288008">15221 3120 5734,'4'18'0,"0"-1"0,2 3 0,0 6 0,-1 3 0,4 12-820,-3-3 1,1 11 0,0 2 0,-2-9 331,0-8 1,-1 0 487,0 2 0,1 6 0,0-1 0,-2-5-181,0-3 1,0-4 180,1 20-197,-2-18 0,0 1 197,1-2 0,-1 3 0,1 10 0,1 5 0,0-3 0,-2-7 0,1-1 0,0 3 0,1 4 0,-2-10 0,0-5 0,1 10 0,-6-41 0,-1-8 0,0-12 0,0-6 1296,0 2 1,-1-3-1297,-1-10 0,-1-4 0,0 4 0,2 8 0,-1 0-57,-1-8 0,0-5 0,0 9 57,0-1 0,-3-11-406,4 19 0,0 0 406,-4-17-382,3 12 1,1 3 381,1 7 0,-2-13 0,3 8 0,0 2 0,1 1 575,-1-1 0,1 2-575,2 10 1466,-1-16-1466,0 6 0,-1-19 0,2 22 1092,0-1-1092,1 12 0,0 0 0,0-8 452,1 6-452,-1-7 0,1 3 0,0 4 0,0-3 0,0 6 0,5-3 0,4 3 0,3 0 0,3 2 0,9 0 0,3-1 0,7-1-450,-1 1 0,2-1 450,8 0 0,-11 3 0,8-1 0,2 0 0,-5 0-696,6-1 1,3 1 695,-6 0 0,8-1 0,3-1 0,0 1 0,-1 0 0,-5 2 0,0 0 0,0 0 0,-1 1 0,-1-1-659,5-1 1,-2 1 0,0 0 0,1-1 658,-4 2 0,3-1 0,-1 1 0,-3 0 0,-4 1-274,9-2 1,2 2 273,-11 0 0,7 1 0,4-1 0,0 1 0,-2 0 0,-6 0-88,7-1 0,-5 2 1,5-1 87,-9 0 0,5 0 0,3 0 0,-1 1 0,-2-1 0,-4 1 0,8 0 0,-5 1 0,3 0 0,-9 0 0,3-1 0,1 1 0,-1 0 0,-2-1 0,10 1 0,-2-1 0,1 0 0,-5 1 0,4-1 0,-4 1 0,-9-1 0,8-1 0,-2-2 0,8 0 0,-6 0 0,-12 1 0,1 0 0,8-1 0,4-1 0,-3 0 0,-3 0 0,-6 0 0,1-1 0,-2 2 0,-3 0 0,-13 1 0,-15 2 0,-5 0 0</inkml:trace>
  <inkml:trace contextRef="#ctx0" brushRef="#br0" timeOffset="288850">15520 3272 5734,'7'45'0,"-2"-13"0,1 2 0,-1 0 0,0-6-614,0 0 0,-1-1 614,0-8 0,2 18 0,-2-17 392,1 12-392,-3-21 202,0 5-202,0-4 0,-1-5 0,-1-9 0</inkml:trace>
  <inkml:trace contextRef="#ctx0" brushRef="#br0" timeOffset="289211">16015 3058 5734,'2'43'0,"0"0"0,-1-1 0,1 1 0,1 3 0,0 0 0,0-1 0,0-3-1093,-1-2 1,0-2 0,1-2 527,0 2 1,0-1 0,1-6 564,0 8 1306,1-1-1306,1 1 0,0 1 0,-1-3 385,1 1 0,-1-4-385,-2-15 0,-1-11 0,0-5 0,-1-14 0,-1 0 0</inkml:trace>
  <inkml:trace contextRef="#ctx0" brushRef="#br0" timeOffset="289629">16295 3254 5734,'26'-33'0,"-8"11"0,0 6 0,4 20 0,-10-1 0,10 9 0,-16 5 0,2 27 0,-2-16 0,-1 15 0,-2-23 0,-1 8 0,0-8 0,0 4 0,0-15 0,5-7 0,1-2 0,16-15 0,1-1 0,0-2 0,11-8 0,-12 8 0,1-1 0</inkml:trace>
  <inkml:trace contextRef="#ctx0" brushRef="#br0" timeOffset="289862">16850 3001 5734,'4'24'0,"0"-1"0,-3-3 0,2 15 0,0 4 0,1 6-1292,0-3 0,0 1 1292,1 2 0,1 0 0,-1-14 0,1 4 0,-1-3 0,0-4 0,-1-1 0,4 17 0,0 1 0,0-7 0,-1-5 0,0-2 0,0-1 0,1-4 0,-4-18 0</inkml:trace>
  <inkml:trace contextRef="#ctx0" brushRef="#br0" timeOffset="290342">17150 3151 5734,'5'-8'0,"14"-13"0,-4 6 0,7-6 0,8 2 0,-15 13 0,11-3 0,-15 13 0,-3 5 0,-2 4 0,-1 2 0,-2 0 0,-1 6 0,0-3 0,-1 2 0,1-6 0,13 22 0,-8-19 0,4 8 0,0 1 0,-7-11 0,1 16 0,-22-5 0,5-9 0,-25 7 0,13-17 0,-4-1 0,6-4 0</inkml:trace>
  <inkml:trace contextRef="#ctx0" brushRef="#br0" timeOffset="290591">17575 3051 5734,'7'38'0,"0"0"0,1 1 0,-2-5 0,0 0 0,0 1 0,3 10 0,0 2 0,-1-4-1581,-1-8 1,0 0 1580,2 8 0,1 5 0,-1-3 0,-1-8 0,0-3 0,-1-4 0,4 16 0,-2 2 0,2-10 0,-3-34 0,1 0 0</inkml:trace>
  <inkml:trace contextRef="#ctx0" brushRef="#br0" timeOffset="290986">18033 3064 5734,'3'1'0,"-1"43"0,0-17 0,-2 2 0,1 0 0,2 2 0,5 6 0,-2-7-334,3 0 334,-2-18 0,1-2 0,23-2 0,-13-6 0,17-7 0,1-2 0,-13 0 41,1-1 0,0 1-41,1 4 0,-12 3 0,11 2 0,2 20 0,-15-12 0,14 14 0,-18-16 0,3 12 0,-6-7 0,3 9 0</inkml:trace>
  <inkml:trace contextRef="#ctx0" brushRef="#br0" timeOffset="292149">15538 4237 4159,'49'-6'0,"-1"1"0,1 0 0,0 0 0,-1-1 0,1 1 0,-1 0 0,1 0 0,0 0 0,-1-1 0,1 1 0,0 0 0,-1 0 0,3-1 0,1 0 0,1 1 0,-1-1 0,0 0 0,-1 1 0,-2-1 0,-2 1 0,-3 1 0,-4 0 0,-3 0-215,9 0 0,-8 0 1,-1 1-1,6 0 215,-3 0 0,3-1 0,5 0 0,0 1 0,2-1 0,-3 0 0,-1 0 0,-5 1-703,11-1 1,-5 0 0,0 0 0,4 0 702,-7 0 0,5 1 0,3-1 0,-1 0 0,-3 0 0,-6 1 0,-10 1 59,-2-1 1,-6 1-60,24-2 218,-4 0-218,-6 1 0,0-1 0,-1 1 0,8-1 0,-3 0 0,-21 3 525,19-3-525,-26 4 2902,1-1-2902,2-1 1479,-5 0-1479,6-1 0,21-2 0,-14 3 0,15-1 0,7-1 0,-11 0 0,0 2 0,0-1 0,-1 0-365,-3 0 0,-6 1 365,-11 0 0,0 1 0,15-2 0,-11 1 0,12-1 0,-18 2 0,-1-1 730,3-31-730,-12-1 0,-4-9 0,1 3-1431,2 0 1,-1-1 1430,-3-3 0,-2-5 0,0 7 0,-2 7 0,-1 4 0,-2-16 0,0 2 0,-1-1 0,4 19 0,0 0 0,-4-19 0,0 1 0,1 7 0,-7 6 0,5 33 0</inkml:trace>
  <inkml:trace contextRef="#ctx0" brushRef="#br0" timeOffset="293492">14590 5282 5734,'34'-32'0,"-7"10"0,6-5 0,2-1 0,-2 3 0,3-2 0,-2 2 0,3-1-820,0-2 1,4-3 0,-1 1 0,-3 4 24,-4 3 1,-3 4-1,4-3 795,2-1 0,5-4 0,2 1 0,-2 0 0,-6 4-37,6-3 1,-1 0 36,-8 5 0,5-3 0,2-2 0,-3 3 0,-6 3 0,1-1 0,-5 4 0,2-3 0,-2 2 0,-2 1 0,-3 2 1178,16-11-1178,-7 5 2815,5-1-2815,-21 11 1710,-5 5-1710,-2 0 31,-1-1-31,-9-5 0,0 2 0,-10-4 0,-12-3 0,9 7 0,-11-4 0,-3 11 0,13 1 0,5-6 0,21 1 0,21-4 0,1 1 0,14-4 0,2 0 0,-3 0 0,-5 3 0,7-1 0,-11 3 0,-10 5 0,23-3 0,-41 13 0,-2 33 0,-4-10 0,0-2 0,-1 1 0,-3 14 0,2-14 0,-1 2 0,1-13 0,0 5 0,0-9 0,1 0 0</inkml:trace>
  <inkml:trace contextRef="#ctx0" brushRef="#br0" timeOffset="294310">18943 3888 5734,'7'3'0,"37"0"0,-21-1 0,5 1-820,13-1 1,10 0 0,3 0 0,-7 0 24,-12-1 1,-3 0-1,4 1 795,5-1 0,6 1 0,3 0 0,0 0 0,-2 0-15,-3 0 0,0-1 1,0 1-1,-2-1 1,-3 1 14,11 0 0,-3-1 0,2 1 0,-1 0 0,3 0 0,-1-1 0,-7 0 0,1-3 0,-7-1 0,-8 2 0,-1-1 0,3-1 0,-5-1 0,-12-2 0,-3 0 0,-4 0 1987,-14-14-1987,-2 7 0,-14-9 0,-1 9 0,-4 1 0</inkml:trace>
  <inkml:trace contextRef="#ctx0" brushRef="#br0" timeOffset="294563">20189 3789 5734,'-23'-23'0,"23"10"0,30 17 0,22 14 0,-4-1 0,-13-6 0,-1 0 0,2 0 0,3 2 0,-5 1 0,-6 6 0,-6-1 0,-1 1-458,0 1 1,-4 0 457,-13-3 0,-6 12 0,-2 3 0,-1 0 110,0-2 0,-4 3-110,-8 3 0,-1-4 0,2-7 0,-4 6 0,-1-7 0,10-26 0,-4-4 0,4-2 0</inkml:trace>
  <inkml:trace contextRef="#ctx0" brushRef="#br0" timeOffset="295724">19185 3618 5734,'32'-6'0,"-1"-1"0,-3 0 0,-4 5 0,-3 17 0,-10-4 0,2 11 0,-11-10 0,0 11 0,1 6 0,0-4 0,7-8 0,0-22 0,14-21 0,-11 9 0,4-6 0,-8 11 0,-2 6 0,4 1 0,1 19 0,-5-4 0,5 13 0,-7-14 0,14-20 0,-5-5 0,6-11 0,-5 5 0,-4 7 0,0 2 0,14 16 0,-8 8 0,17 20 0,-16-14 0,20-14 0,-21-10 0,19-26 0,-24 16 0,6-8 0,-14 24 0,0 7 0,5 26 0,-4-12 0,9 9 0,-6-21 0,17 0 0,-11-5 0,13-2 0,-17-6 0,0-2 0,9-18 0,-4-1 0,4-13 0,-11 15 0,-9 2 0,-9 15 0,-6-2 0,-6 11 0,6 5 0,7 5 0,11-2 0,10-1 0,17-9 0,-12 0 0,11-4 0,-17 1 0,0 0 0</inkml:trace>
  <inkml:trace contextRef="#ctx0" brushRef="#br0" timeOffset="296430">20191 3505 5734,'-3'8'0,"-15"21"0,6-5 0,-1 3 0,0 5 0,2-1 0,-2 12 0,24-13 0,12-35 0,5-7 0,6-1-770,-3-5 0,-2-3 770,-5-9-961,-4-3 0,1-10 1,-2 5 960,-4 10 0,0-1 0,2-9 0,3-4 0,-5 7 0,-3 3 0,-2 5 0,-1 0 0,1 2 0,-4 9 0,-9 35 0,-2 14 0,0 5 0,0 1 0,0-1 0,2-2 0,3-7 0,2-2 0,1 8 1030,10 6-1030,0-16 0,28-29 0,-21-11 0,-1-7 0,-2-1 0,-8 7 0,5-12 0,-7 16 3276,-19 27-3218,1 20 0,-1 5-58,1-14 0,2 1 0,0 17 0,13-9 0,26-34 0,8-9 0,11 2-1211,-7-6 1,0-4 1210,-16 1 0,-2-2 0,0-1 0,1-3 0,1-6 0,1-4 0,-3 1 0,-1 2 0,-2-2 0,-1 2 0,0-3 0,-4 0 0,-1-11 0,-4-1 0,-4 0 0,-2 1 0,2 3 0,-3 3 0,-4 6 0,-5 7 0,-5 17 0,-29 31 0,18-7-473,0 4 1,2 2 472,4 10 0,7-2 0,1 8 0,1-5 0,1-7 0,0-1 0,0 8 0,0 5 0,3-6 0,4-7 0,2-4 0,2 14 0,5 8 0</inkml:trace>
  <inkml:trace contextRef="#ctx0" brushRef="#br0" timeOffset="299446">21099 4234 5734,'9'-4'0,"-1"-1"0,16-18 0,-13 10-420,13-16 420,-18 15 0,4-27 0,-6 18 0,1-25 0,-5 31 138,-3-16-138,0 18 69,-2-9-69,0 15 0,6 2 0,27-1 0,-10 3-118,20-1 118,-21 3 0,6-3 0,2-5 0,1 0 0,1 1 0,18-11 0,-35 17 0,0 0 0,-2 10 331,-6 0-331,-3 11 0,-5-4 0,-2 10 0,3 8 0,1 1 0,-1 3 0,3-4 0,3-2 0,10-12 0,22-11 0,5-5 0,2 0 0,-2-1 0,-1-6 0,-1-22 0,-22 15 0,10-12 0,-15 13 0,-3 2 0,-6 3 0,-2 6 0,-13 18 0,10-6 0,7 14 0,5-18 0,11-1 0,-7-9 0,18-19 0,-10 1 0,11-10 0,-17 7 0,-9 35 0,0-8 0,-4 27 0,3 1 0,0 3 0,1 0 0,0 4 0,-4-14 0,0 0 0,-3-4 0,-5-9 0,2-3 0,-4 2 0,10-6 0,7-2 0,22-15 0,4-7 0,-6 6 0,0-5 0,6-3 0,-8 3 0,-9 5 0,14-13 0,-26 27 0,-2 3 0,0 20 0,0-10 0,4 10 0,20-8 0,-8-10 0,11 3 0,-14-10 0,2-10 0,3-14 0,-3 7 0,-2-6 0,-10 14 0,-1 4 0,1 5 0,-4 31 0,2-6 0,-3 3 0,3-1 0,11-11 0,1 1 0,17-28 0,3-9 0,-1-2-385,1 0 1,0-4 384,-14 6 0,-1-2 0,5-13 0,0-1 0,-4 7 0,-1-1 0,2-6 0,-3 1 0,-3 1 0,-3 5 0,-5 6 0,-1 2 0,0-2 0,0-11 0,-14 28 0,-24 34 0,12-7 0,0 2 0,3 6 0,8 21 0,7 2 0,0-21 0,4 0 0,1 10 0,4 6 0,4-10 0,21-4 0,-1-29 0,1-8 0,2-15-261,-12-4 1,-3-1 260,-5-2 0,-4 6 0,0-1 0,0-2 0,1 2 0,7-17 0,-5 16 0,-12 27 0,-2 14 0,-1 8 0,1 3 0,1 8 84,-1-5 0,1-1-84,1-1 0,0 0 0,0 9 0,-1 1 0,0-3 0,0 0 0,0-1-599,-4 0 599,0-18 0,-6 11 0,-5-26 0,-4-2 0</inkml:trace>
  <inkml:trace contextRef="#ctx0" brushRef="#br0" timeOffset="299595">22542 3978 5734,'42'-5'0,"0"1"0,-10 0 0,-2 1 0,4-1 0</inkml:trace>
  <inkml:trace contextRef="#ctx0" brushRef="#br1" timeOffset="484509">15326 8661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20:00:51.378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3945 3974 5734,'-10'11'0,"9"-3"0,10-4 0,27-3 0,-11 0 0,3-2 0,1 1 0,-3-1-415,11 0 415,-20 1 0,9-1 0,-6 1 0,7-2 0,-8 2 0,16 0 0,-4 0 0,2 0 0,12 0 0,-15 0 0,-1 0 0,-3 0 0,15 0 0,-4 0 0,2-1 0,6 1 0,-20 0 0,9 0 0,2 0 0,-6 0 0,4-1 0,1 1 0,-5 0 415,15-1-415,-1 0 0,-18 1-234,9 0 234,-20 0 0,-1-1 0,22 1 0,-16 0 0,15 0 0,-20 0 0,26-1 0,-19 0-292,18 1 292,-25-1 0,0 1 0,10 0 0,3-1 0,-4 0 0,18 1 0,-1-1 0,-17 0 0,21 0 0,1 0 0,-17 1-406,4-1 1,-3 1 405,-10-1 0,8 1 0,1-1 0,1 0 0,-2 1 0,1-1 0,1 1 208,16-1-208,1 0 0,3 0 0,-15 0 0,0 1 0,-9 0 274,6 0-274,-7 0 855,-7-1-855,27 1 0,-23 0 0,23-1 0,-26 1 0,2-1 0,2 0 0,-3 1 0,8 0 0,4 0 0,-5 0 0,3 0 0,-4 0 0,0 0 0,-2 0 0,26 1 0,-24-1 0,-5 0 0,8 1 0,2 0 0,4 0 0,13 0 0,2 1 0,-24-2 0,0 1-692,20 0 1,-4 1 691,-12-1 0,-1-1-38,4 1 0,5 0 38,3 1 0,1-1 0,-1 0 0,1 0-658,-3 0 0,-4 0 658,-1 0 0,-3 0 0,7 0 0,-4-1 0,-7 1 0,0 0-428,8 0 0,4-1 0,-6 1 428,3 0-468,3 0 1,8 0 0,-6 0 467,-12-1 0,1 1 0,14 0 0,11 0 0,0 1 0,-12-1-137,-13 0 1,-2 0 136,7 0 0,5 0 0,-6 0 0,6 0 0,-1 1 0,-5-1 0,6 1 0,-4 0 0,-9 0 0,0-1 0,8 1 0,5 0 0,-8 0 0,0 0 0,10 0 0,2 1 0,0-1 0,4 0 0,1 1 118,-21-2 1,1 0-119,5 1 0,5 0 0,-4-1 0,-1 1 0,0 0 528,3-1 1,3 1 0,-7-1-529,-1 0 0,16 0 1813,-23 0-1813,21-1 0,-16 0 306,16 1-306,-22-1 0,0 0 0,21 0 0,-10 1 0,0-1 0,-7 0 0,-1 0 510,6 1 1,-1-1-511,10 0 0,-14 1-553,13-1 553,-19 0 0,7-1 0,0 1 0,1 0 0,-1 0 0,-2-1 0,-7 1 727,7 0-727,3-1 0,0 1 0,7 0 0,-8-1 0,0 1 0,-4 0 0,0-1 0,0 0 0,9 1-603,14-1 603,-31 0 0,21 1 0,-16 0 0,17-1 0,-8 0 0,-11 1 0,19-1 0,3 0 0,-12 1 116,10-2-116,-23 1 0,0 1 0,30-2 0,-23 2 0,23-2 0,-18 1 0,-3 0 0,0 0 0,2 0 0,-1 0 0,-10 0-19,24 0 19,-8-1 0,11 0 0,-7 0 0,-2 1 0,-5 0 0,5-1 0,4 1 0,-6 0 0,-2 0 0,11-1-234,-9 1 1,-2 0 233,-8 0 0,6 0 0,4-1 0,2 1 0,2-1 0,-3 1 0,3 0 0,-3-1-480,3 1 0,-3 0 480,-4 0 0,-3 1 0,9-1 0,12 1 0,3 0 0,-25 0 0,0-1 0,24 1 0,-5 0 0,-23 0 0,7 0 0,1 0 0,1 0-310,-1 0 0,-1 0 310,-8 0 879,-1 0-879,20 0 0,-5 0-628,8 0 628,-12 0 796,-1 0-796,-8 0 501,7 0-501,-10 0 0,14 0 0,1 0 0,1-1 739,8 1-739,-22 0 598,11 0-598,-6-1 265,-1 0-265,-1 1 0,-3-1 0,-16-7 0,-1 2 0,-9-7 0</inkml:trace>
  <inkml:trace contextRef="#ctx0" brushRef="#br0" timeOffset="18596">3507 5185 5734,'3'-7'0,"1"0"0,0-1 0,0 1 0,0 0 0,0 1 0,1 0 0,0 0 0,3 4 0,1-1 0,4 3 0,0-1 0,0-1 0,-1 1 0,1-1 0,0 1 0,1-1 0,1 1 0,7-2 0,-7 2 0,6-1 0,-1 0 0,-5 1 0,5 0 0,0-1 0,-5 1 0,5-1 0,-1 1 0,-3 0 0,11-1 0,-12 1 0,6-1 0,5 0 0,-9 1 0,11 0 0,-4-1 0,-4 2 0,7-2 0,4 1 0,-7 1 0,2-1 0,3 0 0,0 1 0,0-1 0,3 0 0,-1 0 0,-2 0 0,-4 1 0,7-1 0,-2 0 0,-7 0 0,6 1 0,-10-1 0,1 0 0,7 1 0,-5-1 0,7 0 0,11 0 0,-14 0 0,0 0 0,0 0 0,-1 1 0,7-1 0,0 0 0,-9 0 0,5 0 0,3 0 0,-11 1 0,9-1 0,4 0 0,-12 1 0,11-2 0,-9 3 0,-6-2 0,5 1 0,-7 0 0,22 0 0,-15 0 0,26-1 0,-27 1 0,6 0 0,1 0 0,10-1 0,-6 1 0,12 0 0,-20 0 0,5 0 0,7 0 0,-14 0 0,18 0 0,-23 0 0,4 0 0,0 0 0,-5 0 0,5 0 0,-6 1 0,19-1 0,-16 0 0,17 0 0,-19 0 0,10 1 0,-9-1 0,10 0 0,-6 1 0,-3-1 0,4 1 0,-9 0 0,12-1 0,-10 1 0,14 0 0,-12-1 0,6 0 0,7 1 0,-11 0 0,18 0 0,-21 0 0,6-1 0,-4 1 0,-3 0 0,5 0 0,0 1 0,-4-2 0,6 2 0,-1-1 0,-5 0 0,5-1 0,6 2 0,-9-1 0,15 0 0,-16-1 0,2-1 0,-12-3 0,-2-2 0,-5-4 0,1 1 0</inkml:trace>
  <inkml:trace contextRef="#ctx0" brushRef="#br0" timeOffset="19301">6546 4760 5734,'6'9'0,"0"-1"0,2 1 0,9 11 0,-6-7 0,9 9 0,-1-1 0,-7-8 0,7 8 0,-9-11 0,11 12 0,-10-10 0,8 8 0,-13-13 0,6 5 0,-4-4 0,6 2 0,-2-10 0,16-10 0,3-6 0,10-1-547,-11 3 1,10-5 0,5-2 0,2 0 0,-3 0 0,-7 5 507,-2 0 1,-5 3 0,5-1-416,7-5 0,6-2 1,3-1-1,-3 1 0,-9 5 454,2 0 0,-6 3-20,-2 1 0,1-1 20,7-1 0,4-2 0,-5 2 0,-11 4 0,0 0 0,3-1 0,4-1 0,-5 1 0,14-4 0,-22 7 2248,15-4-2248,-25 7 3276,4-1-3190,-4 2 5,3-2-91,-9 1 0,-5 1 0,-10 0 0,-8 1 0</inkml:trace>
  <inkml:trace contextRef="#ctx0" brushRef="#br0" timeOffset="20334">6640 4730 5734,'15'-3'0,"2"14"0,-6 0 0,1 10 0,-6-8 0,0-1 0,10 18 0,-8-13 0,9 11 0,-11-18 0,1 0 0,23 3 0,-13-8 0,18-7 0,2-3 0,-8-5-607,0-1 1,0 0 606,-1-2 0,5-3-288,-1 2 1,6-4 0,0 0 287,6-3 0,1 0 0,-7 3 0,3-1 0,-4 2 0,5-4 0,-5 4 0,5-4 0,-2 2 0,-6 2 0,-2 0 0,-6 4-255,1 0 0,-3 0 255,-11 6 706,17-8-706,-14 7 0,12-6 883,-15 7-883,4-1 0,-3 0 0,6-1 615,-6 3-615,5-3 381,-5 2-381,0 0 0,-6 3 0,0-1 0,-1 1 0,-5-3 0,-2 0 0,-3-2 0</inkml:trace>
  <inkml:trace contextRef="#ctx0" brushRef="#br0" timeOffset="61284">6769 7221 5734,'-35'10'0,"-1"0"0,4-1 0,5-1 0,15-5 0,-8 4 0,6-3 0,-5 3 0,8-3 0,1 0 0,-10 4 0,7-2 0,-7 1 0,6 0 0,3-3 0,-1 1 0,2-1 0,2-1 0,8 0 0,4 1 0,36 6 0,-18-4 0,9 1 0,-1 1 0,-11-4 0,29 7 0,-6-3 0,-6-1-685,6-1 685,-23-3 0,12 1 0,1 0 0,-2 0 0,0-1 0,1 1 0,14 1 0,-22-3-270,20 3 270,-29-4 0,-1 0 0,28 1 0,-20-1 0,2 0 0,5 0 0,12 0 0,-1 0 0,3-1-215,-2 1 0,-3-1 215,-20 0 0,-1 1 0,12 0 0,-6-1 258,10 1-258,-2 0 0,-1 0 0,1 0 0,-3 1 0,1-1 0,13 1 0,-18 0 1127,17 0-1127,-12 0 0,-2-1 0,1 1-350,1 0 1,-1-1 349,-9-1 0,1 1 0,9-1 0,5 1 0,2-1 0,5 1 0,2-1 0,-3 0 0,-16 0 0,19-1 0,3 0 0,-14 1-411,11-1 411,-27 1 0,28-3 0,-21 3 668,22-3-668,-27 2 0,28-2 0,-21 2 0,3-1 0,0 0 0,0 0 0,0 0 0,0 0 0,4-1 0,13-1 0,2-2 0,-22 2 0,2 0 0,3-1 0,15-4 0,-13 3-95,10-4 95,-25 5 0,0 0-56,29-11 56,-17 4 0,-4 3 0,-2 0 0,-1-2 0,-5 2 0,1-1 0,0-1 0,2-1 0,8-8 0,1-2 0,-3 1-424,2-1 1,-2 1 423,-13 8 0,8-12 0,-8 1 0,0-2 0,6-8 0,-8 7 0,-1-1 0,-5-22 0,-2 14 0,-6-7 0,-4 0 0,-10-2 119,7 17 1,-1 1-120,-13-9 0,7 16 0,-1 1 0,-5-8-343,5 8 1,0 2 342,4 4 402,-8-2 0,-5-2-402,-3 3 0,-4 1 0,2-1 0,-3-3 0,0 0-460,3 5 1,-2 0-1,8 4 460,4 3 107,-6 0 0,-6 0-107,-3 3 0,-5 0 0,2 0 0,7-1 0,0 0 0,-1 1 235,-8 0 0,-2 2 0,1 0-235,5 0 0,2 1 0,2 0 0,-1-1 0,2 1-671,-16 0 0,4 0 671,8 0 0,14 0 0,-9 0 0,-1 1 0,-2-1 0,2 1 0,0 0 1304,-7 1-1304,5 1 0,-7 0 0,4 1 0,9-2 0,0 0-433,-7 2 1,-4-1-1,9 0 433,11-1-15,-11 2 0,-3 1 15,-9 3 0,9-2 0,2-1 0,-7 5 0,21-5 0,-6 2 0,7-2 0,-27 11 0,23-8 1337,-21 8-1337,3 2 0,21-10-249,-20 10 249,28-14 0,-21 12 0,16-9 0,-15 8 0,21-10 1484,-18 10-1484,13-8 41,-18 11-41,-1 0 0,13-7-303,-13 7 303,22-11 0,-19 10 0,15-9 0,-8 6 0,1 0 0,11-7 0,-14 10 286,19-13-286,0 0 0,-10 8 0,7-5 0,-7 7 0,7-6 312,2-1-312,-1 2 0,-3 5 0,5-5 0,-5 7 0,3-1 0,4-6 0,-4 7 0,6-10 0,-6 16 0,5-11 0,-9 24 0,9-22 0,-3 10 0,4-12 0,-1 4 0,2 0 0,-1 2 0,1 1 0,2-5 0,0 4 0,1 0 0,0-5 0,2 4 0,8 13 0,-4-12 0,5 10 0,-5-17 0,1 2 0,-2-4 0,6 7 0,-7-15 0,7-10 0,-6-4 0,4-7 0</inkml:trace>
  <inkml:trace contextRef="#ctx0" brushRef="#br0" timeOffset="62585">9090 6690 5734,'41'-7'0,"1"1"0,-1-1 0,0 1 0,1-1 0,-4 1 0,1 0-656,0 0 1,8-1-1,3-1 1,-5 1 0,-12 2-1459,6-1 2114,-15 2 0,2 1-95,14-3 0,-1 0 95,-14 3 0,0-1 324,9-1 1,-5 1-325,-14 2 0,13-3 0,-12 3 2406,13-2-2406,-17 2 1868,1 0-1868,0-18 658,-7-5-658,-8-5 0,-4-1 0,-7-8 0,-5 7 0,-2 4 0,-1 7 0,-7-3 0,14 11 0,15 10 0,30 6 0,-6 4-396,0 0 0,0 1 396,-2 0-180,18 12 180,-9 0 0,5 5 0,-13 7 0,-19-1 0,-3 2 0,2 9-563,-5-7 0,-3-3 563,-3-7-295,-3 6 1,-1 1 294,0-2 317,-1 1 0,1 0-317,-1 0 39,4-9 1,1-3-1,8-19 1</inkml:trace>
  <inkml:trace contextRef="#ctx0" brushRef="#br0" timeOffset="63850">10698 6518 5734,'14'-16'0,"-2"1"0,5-15 0,-9 13 0,5-15 0,-12 20 0,-12-19 0,4 16 0,-10-13 0,6 21 0,-34 1 0,21 5-730,-2 0 1,0 2 729,4 5 150,-9 4 0,-1 3-150,-3 2 0,6-4 0,2 2 0,3 19 0,19-18 277,8 26-277,18-20 0,10 3 0,3 0 0,2 1-546,-5-6 0,-3-2 546,-9-4 0,-1-1 26,14 14-26,-15-11 0,11 11 111,-18-8-111,-4 13 0,-2-7 0,-7 7 0,-5-17 0,-1 0 0,-13 3 0,-3-1 0,1 0 0,-11 2 0,-5-3 0,9-14 0,1-4 0,-18 6 555,21-6 0,5-5-555,11-15 0,9 12 0,-1-12 0</inkml:trace>
  <inkml:trace contextRef="#ctx0" brushRef="#br0" timeOffset="65288">11047 6633 5734,'-9'-17'0,"-13"11"0,-2 21 0,-3 3 0,4 23 0,4 3 0,8-15 0,-3 9 0,5-3 0,16-20 0,29-13 0,-16 1-416,22-14 416,-29 1 0,1-2 103,-3 1-103,5-5 0,5-14 0,-2 1 0,-1-1 0,-9 11 313,-4 10-313,0-3 0,0 4 0,1-2 0,-1 3 0,0 2 0,5 6 0,-2 0 0,5 6 0,0-9 0,-6-1 0,-13 23 0,-6 10 0,2-1 0,-5 12 0,2-1 0,11-12 0,8-6 0,6-22 0,14-18 0,-9 3 0,7-13 0,-16 14 0,11-23 0,-11 20 0,12-20 0,-16 40 0,3 35 0,-6-11 0,0 4 0,1 2 0,11 14 0,-3-18-217,8 6 217,-6-32 0,2-6 0,13-14 0,-7-10 0,2-10 0,-1 2 0,-1 5 0,-1-1-415,2-7 0,1-5 1,-4 3 414,-7 2 0,-3 3 0,-1 7 0,-1 0 0,-1-5 0,-1-2 0,0 4 0,-1-16 0,-2 14 0,-1 1 0,-5-5 0,-1 11 0,-14-16 0,2 30 0,-8-4 0,-6 39 0,10 11-882,-3 6 882,11 2 0,10 2 0,3-6 0,4 11 0,2-23 0,2 1-189,2-2 0,1 1 189,3 5 0,4-2 434,14 0 0,4-8-434,-2-11 0,0-6 0,3 2 0,-2-4 0,-8-12 0,0 0 0</inkml:trace>
  <inkml:trace contextRef="#ctx0" brushRef="#br0" timeOffset="65467">11896 6443 5734,'11'33'0,"-1"-1"0,0 1 0,4 8 0,-1-1 0</inkml:trace>
  <inkml:trace contextRef="#ctx0" brushRef="#br0" timeOffset="66206">12058 6503 5734,'7'-12'0,"-2"11"0,-4 6 0,-2 10 0,-1 26 0,1-20 0,1 25 0,6-26 0,4-8 0,2-4 0,0-14 0,-2-2 0,17-24 0,-7 8 0,8-9 0,-15 17 0,-7 9 0,28 3 0,-3 11 0,1 1 0,-5-6 0,-1 1-420,8 7 1,-4 0 419,-11-8 0,-1 0-574,20-4 574,-17-1 0,14-4-93,-22 0 93,-1-2 0,8-15 0,-12 8 779,-4-17-779,-13 26 0,-24 29 0,19-3 310,0 9 0,3 3-310,11 10 0,0-5 0,4-3 107,-2-23-107,3 5 0,0-5 0,1 5 0,0 4 0,1 28 0,-1-13 0,-3-7 0,0 0 0,0 10 0,-1-8 0,0 1 0,1 13-417,-2-16 1,0-3 416,-1-7 0,0-1 0,-3 6 0,-4-14 0,-32-29 0,20 5 0,0-4 0,-1-3 0,6-1 0,2 0 0,-6-20-680,5 16 0,1-1 680,2-14 0,5 16 0,1-1 0</inkml:trace>
  <inkml:trace contextRef="#ctx0" brushRef="#br0" timeOffset="66800">12727 6852 3994,'-44'13'0,"0"-1"0,0 0 0,0 0 0,0 1 0,0-1 0,0 0 0,0 1 0,0-1 0,0 0 0,-4 1 0,1 1 0,0-1 0,1 0 0,0-1 0,0 1 0,0-1 0,0 0 0,-1 0 0,-1 0 0,0 0 0,0 0 0,1-1 0,2 0 0,3 0 0,2-2-820,-7 3 1,6-2 0,0 0 0,-3 0 816,3 0 0,-3 1 1,-1 1-1,1-1 1,3-1-1,5-1 3,-1 1 0,5-1 0,3-1 658,-3 0 1,1 0-659,-15 5 0,7-2 0,22-6 778,-12 3-778,18-5 87,1-4 0,7-4 0,2-3 0</inkml:trace>
  <inkml:trace contextRef="#ctx0" brushRef="#br0" timeOffset="68718">11869 6357 5734,'-8'6'0,"-2"1"0,5 0 0,-6 0 0,7-1 0,-12 4 0,6-3 0,-6 0 0,12-9 0,1-3 0,6-3 0,1 0 0,2 6 0,1 1 0</inkml:trace>
  <inkml:trace contextRef="#ctx0" brushRef="#br0" timeOffset="81788">14940 8234 5734,'2'-8'0,"-1"1"0,-3 4 0,-3 2 0,-18 8 0,-5 4 0,2-2 0,0 0 0,0 0 0,0-1 0,9-3 0,-13 4 0,9-2 0,0-1 0,-13 2 0,16-3 0,-20 4 0,22-5 0,0 0 0,10 0 0,9-1 0,20 0 0,19-1 0,7 0 0,-4-1 0,1 1 0,0 0 0,3 0 0,-10-1 0,2 1 0,2-1 0,2 0 0,3 0 0,-6-1 0,5-1 0,2 0 0,1-1 0,-1 1 0,-2 0 0,-5-1 0,-5 1-521,6 0 1,-8 1 0,7-2 520,-3 1 0,7-1 0,3 0 0,2-1 0,-1 1 0,-5 0 0,-7 1 0,2 0 0,-7 0 0,2 1 0,4-1 0,1 0 0,-1 1 0,-4-1 0,-1 1 0,0-1 0,1 1 0,0-1 0,-2 1 0,9 0 0,-2 0 0,1 0 0,3 1 0,5 0 0,4 0 0,-6 0 0,-13 1 0,1-1-87,0 0 0,6 1 0,3 0 1,0 0-1,-6 0 87,3 1 0,-4 0 0,0-1-684,8 1 0,0 0 1,-4-1 683,1 1 0,-7 0 0,-8 0-96,9 1 0,4 0 96,-9-1 0,3 0 0,9 1 0,5 1 0,-5-2 0,-9 0 0,-1 0 31,10-1 0,-4 1-31,-8-2 0,3-1 0,7-1 0,-3 1 0,-12 0 0,1 0 106,8 0 1,6-1 0,-3 1-107,2-1 0,-4 1 0,4 0 956,-5-1 0,0 1-956,-3 0 265,10-1-265,-7 0 1436,2-1-1436,-13 0 0,-7 0 0,-1-3 0,-10-2 0,-2-1 0</inkml:trace>
  <inkml:trace contextRef="#ctx0" brushRef="#br0" timeOffset="82719">17154 7646 5734,'28'-14'0,"0"0"0,-1 1 0,1 0 0,3 0 0,2-1 0,2-1-1093,2-1 1,1 0 0,0 0 297,1-1 1,0 1-1,-1 0 795,-4 2 0,-2 0 0,-5 2 783,6-3-783,-4 1 0,-4 1 0,0 0 0,2-2 0,16-9 713,-30 15-713,0 0 0,11-8 0,-12 7 0,13-10 0,-17 14 3009,3-4-3009,-5 4 784,-5-1-784,-11-2 0,-9 0 0,-1 2 372,-17 1-372,21 3 0,-13-1 0,19 1 0,37 0 0,-16 2 0,30 0 0,-28 2 0,6 1 0,11 19 0,-12-9-259,7 16 259,-20-13 0,0 9 0,-2-5 0,1 12 0,0 0 0,-1-6 0,0 1 0,0-1 0,-2-13 0,1-2 0,1 10 0,2-18 0,3 5 0</inkml:trace>
  <inkml:trace contextRef="#ctx0" brushRef="#br0" timeOffset="83270">18746 6905 5734,'-40'4'0,"28"-5"0,-13 9 0,1 3 0,15-2 0,-3 22 0,9-14 0,-1 17 0,9-20 0,9 6 0,4 1 0,11 11 0,-8-9 0,1 0 0,8 3 0,-1-2 0,-5-3-279,-2-2 0,-2-2 279,-9-7 0,10 12 0,-13-9 0,-14 13 0,-6-19 0,-27 3 0,21-9 0,-18 0 0,13-2 0,-7 0 0,12-2 139,-2-5 1,13 1-1,-4-4 1</inkml:trace>
  <inkml:trace contextRef="#ctx0" brushRef="#br0" timeOffset="83600">18919 7181 5734,'20'-10'0,"-5"8"0,-9 10 0,1 25 0,-1-8 0,3 10 0,1-11 0,2-3 0,0-5 0,15 14 0,19-39 0,-7-14 0,-4-7 0,-2-4 0,-3-6 0,-16 12 0,-2 0 0,-4-4 0,-4 16 0,2-13 0,-9 29 0,-2 1 0</inkml:trace>
  <inkml:trace contextRef="#ctx0" brushRef="#br0" timeOffset="84680">19350 7159 5734,'23'-18'0,"-3"2"0,-13 10 0,0 8 0,-5 10 0,-2 37 0,-2-19 0,12 18 0,9-52 0,18-15 0,-13-2-340,2-5 340,-16 17 0,8-8 0,-7 6 0,23 17 0,-20 5 0,2 10 0,-1 2 0,-6-2 0,7 10 0,9-12 0,14-28 0,-6 10-117,1-29 117,-24 15 0,14-21 0,-14 19 0,11-15 0,-14 19 0,-9 22 0,4-10 0,-9 18 0,5-11 457,-2 1-457,1 4 0,2-10 0,2 1 0,5-16 0,2-1 0,0 0 0,3-3 0,-2 12 0,20 16 0,-15-4 0,13 12 0,-14-12 0,11-6 0,-5 2 0,9-10 0,-4-12 0,-8 5 0,5-8 0,-14 12 0,0 0 0,-1 1 0,5-5 0,-3 11 0,2 1 0,-5 27 0,-2-8 0,1 16 0,-2-20 0,6 33 0,-6-27 0,2 8 0,-1 3 0,-6 4 0,-1-2 0,0 13 0,-1-13 0,-1 0 0,-9 12 0,9-25 0,-6 18 0,8-30 0,2-25 0,9-6 0,2-3 0,-4-11 0,5 11 0,0 0 0</inkml:trace>
  <inkml:trace contextRef="#ctx0" brushRef="#br0" timeOffset="85303">18988 7772 5734,'-27'38'0,"14"-22"0,-5 26 0,3 2 0,7-22 0,1 8 0,-2-7 0,4-22 0,2-4 0,-1-11 0,4-15 0,5-4 0,1-1 0,2-14-784,1 12 0,2 1 784,2 4 0,4 3 0,3 1 0,2 0 0,2 0 0,-1 3 0,-2 3 0,-4 9 0,18-4 0,-12 9 0,10 0 0,-18 10 0,2 25 0,-10-13 0,2 24 0,-10-25 0,-1 9 0,-2 0 1568,1-6-1568,-1 8 0,2-15 0,10 20 0,1-11 0,6 10 0,14 6 0,-15-20 0,17 17 0,-22-23 0,4 4 0</inkml:trace>
  <inkml:trace contextRef="#ctx0" brushRef="#br0" timeOffset="85684">19511 7823 5734,'-2'-25'0,"0"0"0,-2-14 0,-2 31 0,-20 34 0,13-10 0,-13 21 0,14 3 0,10-19 0,-1 15 0,29-31 0,-10-7 0,15-4 0,-15-1 0,5-7 0,10-8 0,-10 6 0,4-3 0,-6 5 0,-7 19 0,5-9 0,-11 20 0,-5 25 0,0-20-219,-1 21 219,1-30 0,-1-2 0,1 1 0</inkml:trace>
  <inkml:trace contextRef="#ctx0" brushRef="#br0" timeOffset="85877">19779 7884 5734,'8'-19'0,"-3"13"0,-5 10 0,-1 11 0,-3 5 0,0 4 0,1 2 0,-1 4 0,-1 18 0</inkml:trace>
  <inkml:trace contextRef="#ctx0" brushRef="#br0" timeOffset="86387">19830 8008 5734,'27'-33'0,"1"-1"0,-3 3 0,-6 7 0,-14 17 0,0 0 0,1 7 0,-2 2 0,13 31 0,-9-17 0,20 25 0,2-25 0,1-4 0,5 5 0,-5-6 0,1-4 0,11-18 0,-20 4-324,16-9 324,-26 9 0,9-7 0,-7 6 0,8 11 0,-15 6 0,-2 10 0,-2 13 0,0-14 0,2 15 0,3 11 0,-1-5 0,2 9-320,-3-11 0,2 6 0,-2-8 320,-1 5 0,-1 9 0,-1 0 0,1-5 0,-1 0 0,-2-4 0,-4-17 0,-3-14 0,-2 3 0,-1-18 0,-8-21 1284,8 12-1284,1-14 0,3-1 0,8 0 0,2-16 0,6 13 0,2 2 0,-4 3 0,2 0 0,-1 0 0</inkml:trace>
  <inkml:trace contextRef="#ctx0" brushRef="#br0" timeOffset="86521">20301 7683 5734,'-11'-38'0,"-3"-5"0,8 27 0,-2-7 0</inkml:trace>
  <inkml:trace contextRef="#ctx0" brushRef="#br0" timeOffset="87307">18931 8226 5734,'-1'11'0,"-5"25"0,-3 7 0,5-17 0,-1 0 0,-1 5 0,-1 3 0,0 0 0,-3 14 0,0-5 0,2-2-758,-1 2 1,2-6 757,4-22 357,0 3-357,1-5 0,8-13 0,14-24 0,-2 0 0,6-10 0,-2 8 0,-2 3 0,0-1 0,-4 8 0,-10 9 1158,18 7-1158,-12 2 0,14 7 0,-3 10 0,-3-2 0,1-1 0,7 7 0,8 4 0,-23-24 0,7-7 0,-4 0 0,4-6 0</inkml:trace>
  <inkml:trace contextRef="#ctx0" brushRef="#br0" timeOffset="88022">19338 8486 5734,'13'-45'0,"-2"7"0,-8 28 0,0-6 0,-2 14 0,0-2 0,-2 41 0,1-18 0,2 27 0,0-31 0,4 15 0,2-19 0,22-12 0,-13-9 0,14-15 0,-19 12 0,15-14 0,3-5 0,-3 5 0,-6 10 0,-25 53 0,2-18-227,-4 26 227,6-32 0,0-1 0,8 11 0,-1-12 0,13 6 0,9-25 0,2-5 0,-3 5-303,3-5 0,-4 0 303,-18 8 212,4-2-212,-3 2 0,-1 14 0,-7-3 0,-3 14 0,-3-6 621,0 8-621,7-13 0,0 4 0,7-20 0,-1 0 0,18-19 0,-14 13 0,13-13 0,-18 20 0,-2 1 0,2-1 0,-1 6 0,4 10 0,1 17 0,-3-5 0,0 7 0,-4-18 0,10 13 0,-1-14 0,6 6 0,-5-16 0,-3-2 0</inkml:trace>
  <inkml:trace contextRef="#ctx0" brushRef="#br0" timeOffset="88189">20131 8471 5734,'10'-24'0,"-2"12"0,-7 13 0,-2 9 0,0 0 0,-1 27 0,4-7 0,-2 10 0,5-16 0,-2-11 0</inkml:trace>
  <inkml:trace contextRef="#ctx0" brushRef="#br0" timeOffset="88620">20456 8491 5734,'-17'10'0,"5"3"0,-14 23 0,7 3 0,5-6 0,23 3 0,6-1 0,-2-8 0,9-3 0,3-9 0,11-41-1093,-15-4 1,1-8 0,-1 3 1034,0 4 1,0-1 57,-1-6 0,0-3 0,-5 6 0,-2-3 0,-4 5 0,-1 2 0,1-2-218,-3 6 1,0 3 217,-3 9 0,1-3 0,-17 48 3177,6-2-3177,-2 13 0,-1 12 0,3-3 0,5-11 0,2-2 0,0 1 0,-3 2 0,1 1 0,1-4 0,5-4 0,0 0 0</inkml:trace>
  <inkml:trace contextRef="#ctx0" brushRef="#br0" timeOffset="88800">20271 8261 5734,'-4'-6'0,"6"3"0,3 2 0,6 4 0</inkml:trace>
  <inkml:trace contextRef="#ctx0" brushRef="#br0" timeOffset="91900">19034 6385 5734,'8'-12'0,"3"-8"0,-4 8 0,2-5 0,-3 5 0,-1 3 0,1-3 0,-2 3 0,-1 2 0,1-1 0,-2 22 0,-3-5 0,-1 21 0,-1-11 0,-3 9 0,1 3 0,-1 4-625,0-2 0,0 0 625,0-4 0,1 0-57,-2 10 57,1-3 0,0-1 0,2-9 0,0-5 0,0 2 0,0-3 0,4-25 1241,6-14-1241,3-6 0,1 0 0,5-7 66,4 1-66,-7 16 0,6-5 0,-2 10 0,11 16 0,-14 6 0,6 14 0,3 2 0,10-5 0,3-1 0,-14-6 0,0 0 0,23 7 0,-2-5 0,-11-13 0,11-4 0,-17-14 0,-2-4 0,2-1 0,-5-2 0,-2-3 0,3-9 0,-18 40 0,6-7 0,-19 37 0,7 7 0,4 0 0,7 0 0,-2-2 0,6-10 0,13-39 0,2-12 0,-10 0 0,-2-3 0,8-6 0,-4 0 0,-10-9 0,-12 20 0,-17 13 0,-4 9 0,-1 7 0,7 7 0,14-9 0,3 13 0,16-7 0,10-13 0,4-6 0,-5-4 0,0-3 0,9-6 0,-1-6 0,2-18 0,-7-1 0,0-1 0,-4 5 0,-2-1 0,-3-9 0,-9 15 0,0 0 0,4-13 0,-18 71 0,3 0 0,-1 5 0,0 3 0,0 5 0,0 1 0,1-5-934,2 3 0,1-4 934,2 9 0,1-6 0,0-16 0,10 8 0,5-22 0,1 4 0,-1-24 0</inkml:trace>
  <inkml:trace contextRef="#ctx0" brushRef="#br0" timeOffset="92103">19834 6483 5734,'-7'-8'0,"5"2"0,13 3 0,25-1 0,6 0 0,2-1 0,-10 2 0,8-1 0,2-1 0,-4 1 0,4-1 0,-1 1 0,-4 0 0,6-1 0,1-1 0,-9 2 0,1 0 0,0-1 0,0 1 0</inkml:trace>
  <inkml:trace contextRef="#ctx0" brushRef="#br0" timeOffset="94503">19336 6017 5734,'-14'0'0,"-24"14"0,9-1-916,6 0 0,1 0 916,-2 5 0,-7 10 0,12-5 0,0 1 0,-8 10 0,11-12 0,6 1 0,20 20 0,1-22 0,14 19-97,-3-30 97,2-2 0,3-4 0,2-2 0,3 1-116,-4-1 1,-2-2 115,-5-1 0,24-6 0,-20 2 418,1 0 1,-2 1-419,-9 4 532,0 4-532,-13 19 0,-2-7 0,-1 9 791,1-13-791,6 16 0,-1-13 0,5 10 0,10-19 0,11-24 0,2-6 0,3 10 0,-4-10 0,-3-4 0,-10 1 0,-10 13 0,-5-6 0,-32 30 0,2 12 0,4 7 0,12-1 0,3 1 0,-5 1 0,6-1-449,36 6 449,-9-28 0,14-8 0,2-4 0,2-2-805,1-2 0,-2-3 805,-7-9 0,-9 3 0,0-6-904,2-11 1,0-5 0,-2 3 903,0 7 0,-2-1 0,1-5 0,0-4 0,-10 8 0,-16 7 0,-11 11 0,-4 5 0,-3 27 0,1 8 0,6-2 0,8 8 0,2 9 0,4-6 0,8-1-167,3 5 1,3-4 166,3-20 506,7-2 0,4-1-506,3-5 0,1-1 0,-2 3 0,-2-1 3046,23-7-3046,-36-6 0,6-6 0,-6 2 1044,4-8-1044,-24 20 0,0 2 0,-9 11 0,1 0 0,-5 15 0,6 1 0,0 2 0,41-21 0,0-22 0,-4 2 0,0-6 0,0-11 0,-1-8 0,-2 0 0,1-6 0,-2-3-1033,1-2 0,2-4 1,-3 4 1032,-6 5 0,-3 5 0,-3 2 0,-2 6-3,-2 9 3,0 2 0,-1 2 0,-5 7 0,-4 15 0,-6 25 0,7-7 0,1 2 0,0-3 0,1 0 1548,1-1 0,2 2-1548,3 11 0,1-2 0,0 0-510,1-1 0,0-2 510,-1-16 0,2-1-2,1 3 1,-1-6-1,2 2 1</inkml:trace>
  <inkml:trace contextRef="#ctx0" brushRef="#br0" timeOffset="102077">18781 6497 5734,'-14'1'0,"-10"1"0,-10 0 0,-9 1 0,3-1 0,7 0 0,-1 0-178,-1 0 1,-5 1-1,-2-1 1,3 0 177,-6 1 0,1-1 0,4 0-590,-2 1 0,0-1 590,0 0 0,-3 1 0,4 0 0,0 0 0,5-1 0,-14 2 218,18-1 1,2-1-219,-2 0 0,12 0 0,-10 0 322,15-1-322,1-1 1131,0 1-1131,0-1 0,3-2 0,2-7 0,5 1 0,2-6 0,2-1 0,1 2 0,4-11 0,-1 10 0,2-2 0,3-4 0,-3 9 0,4-13 0,-26 42 0,-3 1 0,-5 10 0,-2 3 0,10-13 0,0 0 0,-2 5 0,1-3 0,5-4 0,2-3 0,10-6 0,38-6 0,1-2 0,7-2 0,1-1 0,1-1-534,-17 3 1,-3 0 533,-7 2 0,-1 0 0,-1 1 0</inkml:trace>
  <inkml:trace contextRef="#ctx0" brushRef="#br0" timeOffset="103567">16584 6299 5734,'-1'11'0,"0"1"0,1 2 0,-1 26 0,1-17 0,1 20 0,0-5 0,1 11 0,-1-6 0,1-2 0,-2-26 0,1 14 0,0-13 0,-1 11 0,0-13 0,4-18 0,8-9 0,-3-7 0,6-4 0</inkml:trace>
  <inkml:trace contextRef="#ctx0" brushRef="#br0" timeOffset="104204">16502 6955 5734,'28'-16'0,"-4"3"0,-13 9 0,8 20 0,-10-7 0,-6 21 0,-5 4 0,-4-11 0,-1 5 0,-1 1 0,2-3 0,0-5 0,8 4 0,6-19 0,10-1 0,20-15 0,-15 4 0,15-6 0,-11 1 0,-1 1 0,4-2-133,-4 1 0,-1 1 0,-8 4 0,-6 1 0</inkml:trace>
  <inkml:trace contextRef="#ctx0" brushRef="#br0" timeOffset="104705">16703 7379 5734,'20'-5'0,"5"-1"0,-1 1 0,-2 4 0,-29 23 0,-8 6 0,3-3 0,-4 4 0,-2 0 0,-1-1 0,10-16 0,-5 13 0,17-17 0,1 1 0,16-4 0,14 9 0,-10-6 0,10 10 0,-28-12 0,4 15 0,-8-10 0,-2 9 0,-4-10 0,-4 0 0,-22 12 0,11-10-438,-17 8 438,18-14 0,-26 3 0,16-9 0,-13 1 0,26-9 0,6-2 0,4-3 0,1 0 0</inkml:trace>
  <inkml:trace contextRef="#ctx0" brushRef="#br0" timeOffset="105798">18591 6854 5734,'-27'9'0,"1"-1"0,0 0 0,-3 0 0,-7-1 0,-9 0 0,0 0 0,5-1-1639,-2 1 1,-1 0 1042,1-1 0,-8 2 0,2-1 0,8-1 596,8-2 0,1 0-25,-12 1 1,-6 2 0,4-2 24,8 0 0,-1-1 0,-4 1 0,-3 1 0,7-2 0,-4 0 0,6 0 0,-4-1 0,-1 1 831,-2-1-831,3-1 0,3-2 0,15-6 0,6-3 0</inkml:trace>
  <inkml:trace contextRef="#ctx0" brushRef="#br0" timeOffset="106133">17464 6837 5734,'-21'19'0,"1"0"0,-6 8 0,2-4 0,0-1-1019,3 2 1019,8-8 0,-8 22 0,11-19 328,-7 21-328,27-16 0,-4-9 0,12 3 0,9-16 0,1-4 0,1 1 0,7-2 0,2-1 0,2-3 0,0 0 0,-1 1 0</inkml:trace>
  <inkml:trace contextRef="#ctx0" brushRef="#br0" timeOffset="106524">18293 7055 5734,'-35'6'0,"0"-1"0,1 1 0,-14 1 0,0 1 0,5-1 0,-4 0-820,11-1 1,-3 0 0,-2 1 0,4-1 288,0 0 1,2-1-1,-1 1 531,-14 2 0,-1-1 0,12-1 1289,13-2-1289,-24 3 0,25-4 756,-11 1-756,20-2 0,1-3 0,7-2 0,-1-2 0</inkml:trace>
  <inkml:trace contextRef="#ctx0" brushRef="#br0" timeOffset="106811">17392 7072 5734,'-8'16'0,"-4"6"0,4 9 0,4 5 0,9-8 0,1 0 0,-7 8 0,4-4 0,26-1 0,-10-30 0,1 0 0,24-12 0,3-2 0,-11 3 0,10-4 0,-3 2 0,-21 6 0</inkml:trace>
  <inkml:trace contextRef="#ctx0" brushRef="#br0" timeOffset="139959">4742 11971 5734,'9'3'0,"7"-2"0,8-4 0,3-1 0,15-2 0,-18 3-430,11-1 430,-18 1 0,0 1 0,32-7 0,-20 4 53,-4 1 0,1-1-53,14-2 0,-13 2 0,1 0 0,15-3 0,-5 2 0,-1 0 0,-13 1 0,5 1 0,-1 0 0,-3-1 0,8 0 0,-15 2 0,24-3 0,-23 4 0,19-3 0,2 0 0,-12 1 324,15-1-324,-15 1 0,-2 0 0,5 0-665,17-3 665,-24 3 0,11 0 0,-15 2-122,13-2 122,-20 2 0,20-1 0,-11 1 0,15-2 0,-8 2 656,-8-1-656,7 1 131,-4 0-131,-7 0 0,20-1 0,-17 2 0,14-2 0,-3 1 0,-7 0 0,10-1 0,10-1 0,-13 3 0,2-1 0,-1 1 0,-5 0-358,13 0 358,-26 0 0,29 1 0,-18-1 0,4 1 0,-1 0 0,-3 1 0,5 0 0,-2-1 358,1 2-358,6-1 0,-7 1 0,-2 0 0,5 1 0,-6-1 0,7 0 0,9 2 0,2-1 0,5 1 0,-14-2 0,-13-1 0,-11-3 0,-3-5 0,-5-4 0,-2-4 0</inkml:trace>
  <inkml:trace contextRef="#ctx0" brushRef="#br0" timeOffset="141531">5457 11901 5734,'-40'-11'0,"22"7"0,-22-7 0,21 7 0,-9-1 0,-4-1 0,-13-1 0,13 2 0,-2 1 0,6 1 0,3 1-885,-3 0 885,-15-1 213,3 2-213,8 1 0,0 2 0,-15-1 0,18 1 0,2 2 0,1 6 0,-2 7 0,0 2 0,-12 7 0,15-7 0,-4 3 0,1 1 0,-10 10 0,3 0 0,5-7 0,1 1-491,-5 5 1,3-2 490,10-6 0,-5 9 0,1 2 0,0 1 0,1-3 0,1 4-493,8 0 1,4-2 492,-2 3 0,2-2 0,2-1 0,5-10 0,2 0 0,2-1 0,2 4 0,3 1 0,0 3 0,3 1 0,1 0 0,2-8 0,14 8 0,4 1 0,-11-16 0,4-1 0,6 1 0,8 3 0,1 0 0,-6-5 0,-2-2 0,0-3-31,5 0 0,3 1 0,-6-3 31,1-3 187,4-2 0,2 0-187,-12-2 0,1 0 0,10 0 0,0 0 0,-12-2 0,0-1 0,4-1 0,-1-1 0,11-1 0,10-2 0,-31 3 0,21-5 0,-16 4 0,13-5 0,-21-4 0,-8 2 1634,-2-9-1634,-8 1 0,-1-2 0,-4-6 0,-1-1 0,-1-2-4,1 3 1,0 2 3,1 8 0,0 0-489,-12-13 489,9 14 0,-6-6 0,1 1 0,6 9 0,0-8 0,13 19 692,9 5-692,-1 0 263,15 7 1,6 3-264,1 1 0,1 2 0,1-2 0,-1 0 0,-4 0 0,-6-3 0,-10-5 0,-2 0 0,1 4 0,-18 15 0,-11 12 0,2-5 0,3 4-521,-4-4 0,-3 6 0,4-10 521,5-12 0,-10 18 0,10-17 0,-3 12 0,14-26 0,6-5 0,1-4 0</inkml:trace>
  <inkml:trace contextRef="#ctx0" brushRef="#br0" timeOffset="143844">6510 12432 5734,'-8'8'0,"1"2"0,-1 0 0,-3 12 0,1 6 0,8 9 0,1 2 0,-6-6 0,2 0 0,8 4 0,4-5 0,7-10 0,23 5 0,-6-11 0,10-1 0,2-29 0,-26 6 0,15-8 0,-24 9 0,4-6 0,-5 4 0,-2 38 0,-3-1 0,-4-2 0,2 4 0,10 10 0,2-4 0,1-3-523,2 0 0,0-3 523,-1-15 0,2-4 0,28-15 0,-21-3 0,3-5 0,-2-7 0,-12-10 0,-5-3 0,7-7-410,-8 7 0,-3 4 410,-5 10 0,-15-20 0,2 19 952,-13-10-952,4 45 0,0 7 0,4-6-276,-1 9 0,5 0 276,15-13 860,14 12-860,1-16 0,8 5 0,2-30 0,0-7 0,-2 1-95,0-2 0,0 0 95,-2-7-533,-6 10 533,2-5 0,-7 11 561,11-19-561,-10 18 0,4-2 0,-12 21 191,-5 12-191,1-1 0,-1 25 0,1-17 577,1 16-577,3-17 0,1 3 0,4-12 0,0-1 0,16-52 0,-13 22 0,11-26 0,-14 28 0,6-9 0,9 37 0,-2-12 0,0 34 0,3-5 0,-11-16 0,14 6 0,-14-18 0,4-2 0,7-15 0,-8 3 0,10-10 0,-7 1 0,8-9 0,-7 8 0,1-1 0,-11 14 0,5 6 0,-4 3 0,4 7 0,0 17 0,-1 4 0,0-4 0,2 6 0,2 1 0,1-2 0,-5-8 0,3 1 0,-10-13 0,2-5 0,-1-6 0,0-3 0,-3-6 0,-2-1 0,-2-29 0,-1 9 0,0 5 0,0 0 0,-1 3 0,5 13 0,-2 16 0,7 15 0,15 25 0,-6-14 0,9 11 0,4-31 0,-8-15 0,8-3 0,-10-8 0,-2-9 0,-2-4 0,1-13-620,-2 11 1,-1 2 619,-9-2 0,-3 18 0,-1-8 0,-2 44 0,10-9 0,-1 15 0,1 3 0,8 0 0,4-4 0,6-25 0,-15-4 1239,16-14-1239,-25-8 0,-4-3 0,3-1-422,-6-22 422,0 39 0,-5-2 0,-13 4 0,6 2 0,-3 1 0,18 4 0,8-3 422,6 13-422,1 11 0,0 4 0,8 19 0,-1 1 0,0-1-479,-4-3 479,-6-14 0,0-3 0,-3-8 0,-1-2 0,25-44 0,-17 10-990,4-17 1,-1-5 989,-9-4 0,-3 14 0,1-5 0,-2 4-240,0 8 1,-1 1 239,3-20 0,0 0 179,-2 14 0,-1 2-179,3-15 0,1 27 0,1 39 0,3 24 0,-2-2 0,-2-7 0,1 1 275,2 7 0,3 6 0,-1-7-275,-1-9 0,0-5 556,5 16-556,1-2 0,1-1 0,-4-7-335,-3-9 0,0-2 335,-5-10 0,2-3 0,-8-10 1108,1-6-1108,-21-26 0,-9-7 0,6 6-675,-5-6 0,1 3 675,8 17 0,2 1 651,-19-14-651,10 8 0,-8-8 0,26 17 0,43 9 0,-13 4 0,27 2 0,-24-3 0,-2 0 0,2-1 0,-1 0 0,0 0 0</inkml:trace>
  <inkml:trace contextRef="#ctx0" brushRef="#br0" timeOffset="144525">8608 12410 5734,'23'-5'0,"-5"13"0,-10 4 0,-2 12 0,-1 1 0,1-5 0,4 22 0,0-17 0,-3-11 0,12-9 0,-10-10 0,7-22 0,-13 14 0,19 25 0,-4 4 0,3 5 0,1-1 0,1-2 0,5-6 0,-12-10 0,11-11 0,-6 0 0,2-5 0,-7-3 0,-4 12 0,5 8 0,-5 6 0,2 18 0,-2 3 0,0-3 0,6 11 0,0 8 0,-8-11 0,-2 1 0,0-2 0,3 1 0,-2-1-710,3 18 0,-5-8 710,-7-23-259,-1 6 259,-1-8 0,-4 7 0,-10-11 0,2-5 0,-9-7 1377,-2-16-1377,10 3 302,-2-26-302,28-12 0,-5 6 0,4 18 0,-1 1 0</inkml:trace>
  <inkml:trace contextRef="#ctx0" brushRef="#br0" timeOffset="144661">8857 12466 5734,'-30'-18'0,"-5"-3"0,33 16 0,-4-3 0</inkml:trace>
  <inkml:trace contextRef="#ctx0" brushRef="#br0" timeOffset="144928">9518 12348 5734,'11'0'0,"-3"7"0,0 2 0,0 19 0,-1 5 0,1 2-1301,2 9 1,1 1 1300,-1-1 0,-1-9 0,2 6 0,-2-6 0,5 14 0,-3-5 0,1-3 145,-2-14 0,-3-20 0,3 1 1</inkml:trace>
  <inkml:trace contextRef="#ctx0" brushRef="#br0" timeOffset="145480">9746 12409 5734,'3'-37'0,"0"14"0,10 39 0,-5 19 0,-1-7 0,2 6 0,-2 3 0,2 4 0,-2-6 0,4 13 0,0-9 0,2 7 0,1-13 0,2-16 0,7 14 0,-5-71 0,-13 20 0,2-9 0,-1 0 0,-3 8 0,6 3 0,-3 15 0,3 15 0,6 9 0,2 3 0,3 0 0,8-1 0,7 1 0,-3-6 0,12-10-676,-5 3 0,-2-6 676,-8-21 0,-11-2-501,-1-3 501,-1-4-121,-6-9 1,-2-4 120,-1-7 0,-2 9 0,-2 1 0,-14-7 0,-2 34 0,5 27 0,3 8 619,6-1 0,4 1-619,5-2 0,0-3 0,3 6 561,10 14-561,2-13 295,-10-14-295,2-3 0,-18-17 0,-7-7 0</inkml:trace>
  <inkml:trace contextRef="#ctx0" brushRef="#br0" timeOffset="145646">9617 12573 5734,'-33'-8'0,"6"1"0,29-10 0,4 8 0,11-10 0,2 9 0,14-4 0,9-3 0,-6 4 0,3-1 0,-1 1 0,-2-1 0,0 0 0,1 1 0,1 0 0,1 0 0,-1 0 0</inkml:trace>
  <inkml:trace contextRef="#ctx0" brushRef="#br0" timeOffset="145869">10778 11971 5734,'10'35'0,"1"-1"0,0 0 0,0-2 0,0 0 0,-2 14 0,-2-1-2837,1-2 2837,1 4 0,-2-16 0,1 4 0,0-4 0,-1-4 0,0-1 0,5 19 0,-1-4 0,-1-13 845,-2-6-845,4 7 0,-6-21 0,4 3 0</inkml:trace>
  <inkml:trace contextRef="#ctx0" brushRef="#br0" timeOffset="146044">10643 12385 5734,'-17'-8'0,"3"0"0,9-5 0,20 2 0,7 0 0,4 1 0,16-2-307,-11 5 0,-1 0 307,16-4 0,-10 4 0,-7 2 0,1-1 0,3 1 0,9-2 0</inkml:trace>
  <inkml:trace contextRef="#ctx0" brushRef="#br0" timeOffset="146584">11216 12210 5734,'19'29'0,"-1"-1"0,-2-6 0,10 12 0,3-3 0,-2-17 0,3-1 0,-8-37 0,-15 11 0,-5-23 0,-7 25 0,-13-6 0,4 12 0,-7-3 0,-1 35 0,13-13 0,-5 19 0,31 4 0,-5-21 0,24 16 0,3-31 0,1-7 0,5 5 0,-5-3 0,0-2 0,-12 3 0,-5 1 0,3 0-350,19 0 350,-33 5 0,-1 2 0,11 21 0,-11-11 0,7 17 0,-19 15 0,-1-23-543,-4 25 543,0-32 0,-1 0 0,-19 16 0,11-16 0,-14 10 0,13-20-157,-7-3 157,5-3 0,-11-3 0,3-15 0,10 3 0,1-11 0</inkml:trace>
  <inkml:trace contextRef="#ctx0" brushRef="#br0" timeOffset="146985">11781 12487 5734,'10'-14'0,"-1"10"0,-3 7 0,-4 8 0,-4 8 0,2 9 0,0 2 0,1 2-165,0 0 1,1-1 164,3-8 0,6 10 0,4-13 0,8 1 0,-3-19 0,7-24 0,5-17 0,-3-2 0,-4-1 0,-4-3 0,3 1-367,-3 10 0,3 0 0,-1 1 0,-3-1 367,0-9 0,-3-1 0,-4 10 0,-3 5 0,-3 14 0,3 51 0,-5-4 140,-1 0 0,2 6-140,4 9 0,2 6 0,-2-8-1084,-3-15 0,0-1 1084,4 18 0,1 5 0,-2-12 0,-3-19 266,9 4 0,-9-17 1,6 0-1</inkml:trace>
  <inkml:trace contextRef="#ctx0" brushRef="#br0" timeOffset="147164">11991 12362 5734,'38'-14'0,"7"2"0,0 0 0,-9 3-1456,5 0 1,0 0 1455,-10 3 0,3-1 0,0 1 0,1-2 0</inkml:trace>
  <inkml:trace contextRef="#ctx0" brushRef="#br0" timeOffset="147407">12862 12082 5734,'7'22'0,"-2"-1"0,-3-5 0,0 15 0,0 5 0,1 5 0,1 0-880,-2 3 0,2 1 880,0 3 0,0-5 550,0-7-550,2 5 0,0-1 0,-1-8-131,0-1 1,0-4 130,-2-15 0,-6-11 0,-1-4 0</inkml:trace>
  <inkml:trace contextRef="#ctx0" brushRef="#br0" timeOffset="147558">12668 12441 5734,'-5'-7'0,"11"-11"0,-1 8 0,18-12 0,3 13 0,2 1 0,-4 1 0,1 0-350,7-2 1,0 1 349,8 1-145,-11 3 0,-2 1 0,1 1 0</inkml:trace>
  <inkml:trace contextRef="#ctx0" brushRef="#br0" timeOffset="147872">13176 12312 5734,'-5'48'0,"10"-11"0,0 1 0,-4-10 0,1-1-603,5 8 1,2-7 602,-1-17 385,1-2-385,7-2 0,21-32 0,-18 13 198,13-27-198,-31 21 0,-10-28 0,3 24-240,-8-19 240,5 32 606,-22 2-606,14 8 0,-22 14 0,29-2 0,0 10 0,11-12 0</inkml:trace>
  <inkml:trace contextRef="#ctx0" brushRef="#br0" timeOffset="150426">13685 12392 5734,'34'-16'0,"-5"3"0,-10 14 0,-10 3 0,6 6 0,-12 3 0,-2 12 0,0 3 0,1 12 0,-2-10 0,1 2 0,0 5 0,1-3 0,0-6 0,-2 3 0,4-10 0,18-40 0,-13 8-360,16-25 360,-19 18 0,1-1 0,9-22 0,-8 21 0,7-15 0,-12 26 0,3 1 0,1 6 0,0 2 0,6 17 0,-6-4 0,3 11 0,-6-7 0,11 29 0,-7-20-540,8 19 540,-9-28 340,15 12-340,-6-17 0,28-5 0,-21-16 0,7-12 0,2-4 0,-10 4 0,-1 0 0,3-1 0,-2 1-309,8-11 309,-24 25 543,0 0-543,3-3 0,-2 9 0,0 1 0,-7 47 0,-1-26 0,-3 27 0,5-36 326,1-1-326,22-11 0,-6-7 0,13-8 0,-5-11 0,-3-3 0,-4 6 0,10-11 0,-1 0 0,-14 15 0,9-9 0,-25 57 0,2-9 0,-5 8 0,1 0 0,6-5 0,20-16 0,-8-9 0,14-12 0,10-11 0,-21 13 0,20-12 0,-29 19 0,5-3 0,-5 13 0,1 0 0,-6 10 0,-5 15 0,2-16 0,-1 12 0,1-16 0,0 0 0,1 3 0,4-8 0,9-10 0,-4-5 0,6-9 0,-1-3 0,4-5 0,7-8 0,-8 28 0,-11 11 0,1 9 0,-4-4 0,6 18 0,-5-14 0,7 16 0,-6-16 0,2-2 0,7-9 0,-7-4 0,6-10 0,1-2 0,-4 4 0,4-4 0,-8 9 0,1 0 0,5-7 0,-5 4 0,4-7 0,-5 6 0,4-13 0,2-3 0,0-3-618,1-1 0,-1-1 618,-2 0 0,-1 2 0,0-4 0,3-9 0,-1 1 0,-2 7 0,-1 2 0,1-3 0,-2 6 0,-4 12 0,-13 37 0,5 1 0,-10 24 412,9-14 0,1 3 0,1-1-412,1 0 0,1 0 0,3 15 0,2-4 0,4-7 0,10-33 0,-9-12 0,20-24 0,-10 12 0,10-13 0,-10 18 0,-4 25 0,-3-7 0,-5 20 0,-5 4 0,-2-7-329,-1 22 329,-1-28 0,-3 13 0,2-13 0,-2 9 0,-2-16 0,-9-5 0,-1-2 0,-4-5 0,7-1 329,2 1-329,12 17 0,0-9 0,11 13 0,2-12 0,-1-1 0,4-1 0,12-5 0,7-5 0,-1-1-519,-3-4 519,-14 1 0,2-8 0,0-3 0,0 0 0,-1-1 0,-2 1 0,-8 6 0,-2 1-220,4-12 220,-5 11 0,3-7 0,-14 47 0,8-9 0,-6 23 0,30 0 0,8-34 0,-1 15 0,-3-34 0,-26 4 0,-2-14 0,-3-3 0,1 7 253,-1-6 1,-1 3-254,0 14 232,1 1-232,3-4 0,2 5 0,19-3 0,-3 7 0,10 7 0,-15 0 0,1 11 0,11 9 0,-9-9 0,17 9 0,3-21 0,-13 0 0,11-7 0,-19-5 0,2-11 0,-4 2 0,-1-5 0,-9 9 0,-2 1 0,0-4 0,1-4 0,2 12 0,-1 3 0,5 29 0,2 10 0,-1-1-719,2 3 1,0-1 718,-2-1-412,2 13 1,-2 2 411,-5-22 0,-2 1 0,-1 11 0,0 5 0,-4-8 0,-6-3 0,-14 12 0,-9-33 0,10-3 0,-10-5 0,17-4 0</inkml:trace>
  <inkml:trace contextRef="#ctx0" brushRef="#br0" timeOffset="152185">7110 13777 5734,'-16'-4'0,"2"0"0,-12-2 0,10 2 0,-12-3 0,22 2 0,36-14 0,-8 8-562,5 1 1,1-1 561,1 1 0,-3 1 0,7-3-604,3-1 0,9-2 0,4-1 0,-1 0 0,-6 2 604,1 0 0,-5 1 0,6-1 0,-3 0 0,7-1 0,2-2 0,0 1 0,-4 2 0,-8 2-238,6 0 1,0 0 237,-10 2 0,8-1 0,3-1 0,0-1 0,-3 2 0,-5 1-372,2 0 0,-5 1 0,4-1 372,1 0 0,5-1 0,2-1 0,-3 1 0,-6 1 0,1 0 0,0 1 0,-3 1 0,6-1 0,4-1 0,2 1 0,0 0 0,-5 2 0,3 0 0,1 0 0,1 0 0,-1 0 0,0 1 0,-2-1 0,1-1 0,-1 0 0,-2 1 0,1-1 0,0 1 0,0 0 0,5 0 0,2 0 0,1 1 0,-3 0 0,-5 1 0,-9 2 0,1-1 0,-6 1 0,1 0 0,4 0 0,2-1 0,7 0 0,1-1 0,-4 1 0,-6 1 0,-3-1 0,4 1 0,7-2 0,5 0 0,-1 0 0,-5 1 0,1 0 0,-3 0 0,2-1 0,5 1 0,-6 0 0,7 1 0,3-1 0,-1 0 0,-7 1 0,-2 0 0,-4 0 0,3 0 0,2 0 0,3 0 0,3 0 0,-1 0 0,-1 0 0,3-1 0,0 1 0,-3 0 0,-4 0 0,6 0 0,0 0 0,-3 0 0,5-1 0,-1 1 0,-8 0 0,-5 1 0,-5-1 0,0 1 0,4-1 0,7 0 0,7 0 0,1-1 0,-6 1 0,2-1 0,3 1 0,-11 0 0,7 0 0,3 0 0,1 0 0,-2 0 0,-5 0 0,0 1 0,-4 0 0,-1 0 0,1 0 0,1 1 0,0-1 0,0 0 0,2 0 0,2 0 0,3-1 0,0 1 0,-3 0 0,-7 1 0,-2-1 0,-1 1 0,11-2 0,6 1 0,-8 0 0,3 1 0,-5 0 0,9 0 0,-5 0 0,-10 1 0,1-1 0,7 1 0,6-1 0,-3 1 0,-9 0 0,-1 1 0,1 0 0,1 1 0,2 0 0,1 1 0,-2-1 0,5-1 0,-1 1 0,1 0 0,4 1 0,2 0 0,-9 0 0,4 0 0,-10 0 0,2 1 0,-1-1 0,2 2 0,6-1 0,5 2 0,-6 0 0,6 1 0,-1 0 0,-6 0 0,0-1 0,0 0 0,8 2 0,5 0 0,-11-1 0,-9-2 0,-2-1 0,6 2 0,-3-1 0,-7-1 0,1 0 170,6 1 0,4 1 0,-5-1-170,10 1 225,1 1 1,5 1-226,-6-2 0,2 2 0,-1-2 0,-8 0 0,-1-1 0,1 1 384,3 0 0,1 0 1,-7-1-385,0 0-315,-1 0 1,6 0 0,-2 1 314,3 0 0,1 0 0,-4 0 0,3 0 0,0 0 0,6 1 0,2 1 0,-8-1 0,-12-2 0,0-1 0,6 2 0,4 1 0,-6-2 0,8 1 0,-14-2 0,0 0 0,11 0 0,1-3 0,-4-3 0,-13-1 1127,27-6-1127,-36 3 0,3-3 0,-5 1 0</inkml:trace>
  <inkml:trace contextRef="#ctx0" brushRef="#br0" timeOffset="156431">15619 11356 5734,'8'15'0,"-3"-5"0,1 9 0,-4-9 0,1 8 0,4 11 0,-1-6 0,4 13 0,10 9 0,-7-16 0,6-8 0,2-5 0,8-17 0,8-5 0,-8-8 0,4-5 0,-4 3 0,12-7 0,-15 8 0,4-2 0,1 0 0,4-1 0,1-1 0,-3 3-312,-8 4 0,2-1 312,6-3 0,7-2 0,0-1 0,-7 5-920,-7 3 0,-2 2 920,15-6 0,1 0 0,-8 5 0,-2 1-112,0 0 1,2 0 111,11-3 0,1 1 0,-7 2 0,-3 0-391,-5 3 1,-3-1 390,10-1 238,-16 4-238,-5 0 1659,5 0-1659,-1-1 256,-1 1-256,1 0 1029,-4-2-1029,3-2 71,-4 1 1,4 0-1,-6 5 1</inkml:trace>
  <inkml:trace contextRef="#ctx0" brushRef="#br0" timeOffset="157400">17312 11394 5734,'-3'10'0,"4"21"0,1-13 0,4 16 0,15-5 0,-7-16-461,16 10 461,-10-20 0,21-5 0,7-2 0,-13 0 0,2 0 0,-3 1 0,2-1 0,3-1 0,-3 0 0,3-1 0,1 0 0,0 0 0,7 0 0,0 0 0,1-1 0,-1 1 0,-5 0 0,-2 1 0,1-1 0,3 0 0,4 0 0,5 0 0,1-1 0,-6 2 0,-9 0-980,-7 2 0,-4 0 980,8-1 0,4 0 0,-6 0 0,8 0-100,-17 1 0,0 1 100,17-3 0,1 2 0,-28 2 268,1 0-268,-3-1 522,0 1 1,-2 2 0,0 2 0</inkml:trace>
  <inkml:trace contextRef="#ctx0" brushRef="#br0" timeOffset="158145">19684 11360 5734,'11'-8'0,"-2"7"0,2 7 0,-1 8 0,18 26 0,-12-20 0,1 0 0,5-1 0,13-4 0,1-4 0,11 5-1218,-5-5 1,-1-2 1217,-3-5 0,1-2-740,1-3 1,8-1-1,-5-1 740,-9 1 0,1 0 0,9-1 0,5 0 0,-3-1-267,-11 0 1,-2 0 0,-1 0 266,11-1 0,-1 0 0,8-1 0,-1 0 0,-15 1 0,-3 1 0,7-1 0,0 0 0,5-2 0,0 0 0,1 1 0,-3-1 0,-4 1 0,-14 3-281,23-4 281,-23 4 411,5-1 0,-1 0-411,-12 2 2639,11-1-2639,-8 1 333,-5 0 0,-1 0 0,-7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Watch this video from minute 8:00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=IbE0tbjy6JQ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210684" y="1155543"/>
            <a:ext cx="4722632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Week – III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Exploratory Data Analysis &amp; Feature Engineering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6757489" y="1940368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Building features based on you domain knowledge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327577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think about what kind of exploration I need to do?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What &amp; Why EDA?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712415" y="2961040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Common packages available for FE</a:t>
            </a:r>
            <a:endParaRPr sz="1600" dirty="0"/>
          </a:p>
        </p:txBody>
      </p:sp>
      <p:sp>
        <p:nvSpPr>
          <p:cNvPr id="1337" name="Google Shape;1337;p56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91551" y="2797720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How to actually do it?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6739179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Hand-crafted features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can’t I just run </a:t>
            </a:r>
            <a:r>
              <a:rPr lang="en" dirty="0" err="1"/>
              <a:t>model.fit</a:t>
            </a:r>
            <a:r>
              <a:rPr lang="en" dirty="0"/>
              <a:t>() and be done with it?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665380" y="3438738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Available libraries for automatic feature engineering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092584" y="14131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31527" y="296966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13217" y="3365246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93631" y="1407853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Feature Engineering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Features, features and more features…..that’s how you improve your model</a:t>
            </a:r>
          </a:p>
        </p:txBody>
      </p:sp>
      <p:sp>
        <p:nvSpPr>
          <p:cNvPr id="2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519956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Just as the title says, it is all about exploring your data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You will have lots of data: numerical, categorical, text etc.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Each data needs to be explored in a different way based on the type of the data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endParaRPr lang="en-US" dirty="0">
              <a:solidFill>
                <a:srgbClr val="40474B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E6C1-59B2-814B-82A0-5EC46751AA91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0607E3FC-8508-1146-ABE6-10B6F463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98" y="1976449"/>
            <a:ext cx="6234097" cy="2784399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1FACED-2F4F-014A-8837-6083B4F9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060" y="1912155"/>
            <a:ext cx="6234097" cy="2848693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3A166D4-8802-1B40-9C24-6EF34431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812" y="2036617"/>
            <a:ext cx="5838385" cy="2586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D2C-B211-B54F-AD25-C090A2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is about creating a story…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8A2B8-E928-4347-A1B7-79099B414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Exploring the data is all about asking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You need to investigate and “Explore”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For Example: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How many people survived/didn’t survive?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Pclass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there a relationship between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Pclass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and Survived?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How is age related to the survival rate?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These questions help us move on to the task of 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31482-0105-5449-AF0C-EAAFA52C2B85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2EB-668D-3B43-821D-FAC0A943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69925"/>
            <a:ext cx="7717500" cy="541500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CA34-6A0B-8B4E-A761-ADA48481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711425"/>
            <a:ext cx="7717500" cy="4262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data that we collect usually has large number of columns. Each column is called a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Visualizing beyond 3D is beyond the scope of any human being as of today. Hence, we resort to visualizing data in 1,2 or 3D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Dimensionality reduction allows us to better understand very high dimensional data and helps us deal with the issue of “Curse of Dimensionality”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68621-FC47-FB48-BA0E-FA5DF59D1286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#gdg_ml_bootcamp_w3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43F6CB-B409-6D4B-9AB1-0A81AA065ABC}"/>
                  </a:ext>
                </a:extLst>
              </p14:cNvPr>
              <p14:cNvContentPartPr/>
              <p14:nvPr/>
            </p14:nvContentPartPr>
            <p14:xfrm>
              <a:off x="312480" y="2433240"/>
              <a:ext cx="8748000" cy="271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43F6CB-B409-6D4B-9AB1-0A81AA065A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280" y="2417040"/>
                <a:ext cx="878040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01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A21-CD28-1740-8763-8597E6C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88444"/>
            <a:ext cx="7717500" cy="541500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7A43D-2083-374B-B3C4-BBB14C89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04" y="629944"/>
            <a:ext cx="7717500" cy="42621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”Features” are nothing but the characteristics that define your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For example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Height, weight, age are three features that describe a human being or an animal.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Number of pages, color, paperback or hardcover are features that describe a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Curse of dimensionality is one reason for Feature Engineering or Dimensionality Reduction</a:t>
            </a:r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1057F58E-CFCC-1F43-93E3-8ECA5FE6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522" y="2571750"/>
            <a:ext cx="1761487" cy="1758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80D60-A2BC-F745-891B-AD919444C496}"/>
              </a:ext>
            </a:extLst>
          </p:cNvPr>
          <p:cNvSpPr txBox="1"/>
          <p:nvPr/>
        </p:nvSpPr>
        <p:spPr>
          <a:xfrm>
            <a:off x="5441132" y="2761019"/>
            <a:ext cx="2616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dhabi" panose="020F0502020204030204" pitchFamily="34" charset="0"/>
                <a:cs typeface="Aldhabi" panose="020F0502020204030204" pitchFamily="34" charset="0"/>
              </a:rPr>
              <a:t>The earphones that I purchased were working very well at first but later stopped working completely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828753-A20B-974A-8A9F-7F707E428861}"/>
              </a:ext>
            </a:extLst>
          </p:cNvPr>
          <p:cNvSpPr txBox="1">
            <a:spLocks/>
          </p:cNvSpPr>
          <p:nvPr/>
        </p:nvSpPr>
        <p:spPr>
          <a:xfrm>
            <a:off x="1512154" y="1948769"/>
            <a:ext cx="233022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2000" dirty="0"/>
              <a:t>Sample Image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296F82-0B8B-A24F-A4CC-642F1A636B50}"/>
              </a:ext>
            </a:extLst>
          </p:cNvPr>
          <p:cNvSpPr txBox="1">
            <a:spLocks/>
          </p:cNvSpPr>
          <p:nvPr/>
        </p:nvSpPr>
        <p:spPr>
          <a:xfrm>
            <a:off x="5301624" y="1975356"/>
            <a:ext cx="233022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2000" dirty="0"/>
              <a:t>Sample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BC3CA-81B5-FE48-A0E6-3213B5D14080}"/>
              </a:ext>
            </a:extLst>
          </p:cNvPr>
          <p:cNvSpPr txBox="1"/>
          <p:nvPr/>
        </p:nvSpPr>
        <p:spPr>
          <a:xfrm>
            <a:off x="1796522" y="4599160"/>
            <a:ext cx="154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3B18-CC16-1649-B52E-A93D2F1E5774}"/>
              </a:ext>
            </a:extLst>
          </p:cNvPr>
          <p:cNvSpPr txBox="1"/>
          <p:nvPr/>
        </p:nvSpPr>
        <p:spPr>
          <a:xfrm>
            <a:off x="5803273" y="4599160"/>
            <a:ext cx="154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Features: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31DB3F-DA6E-3049-B11D-E4100C14F10B}"/>
                  </a:ext>
                </a:extLst>
              </p14:cNvPr>
              <p14:cNvContentPartPr/>
              <p14:nvPr/>
            </p14:nvContentPartPr>
            <p14:xfrm>
              <a:off x="1823400" y="2495160"/>
              <a:ext cx="7213320" cy="264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31DB3F-DA6E-3049-B11D-E4100C14F1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7200" y="2478960"/>
                <a:ext cx="7245720" cy="26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6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97EC-6998-8747-973B-DD74EF1C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Methods of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08A6-E6AC-4B4A-8A35-CFDCEDD96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Feature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Derive/create new features from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These features are either derived from existing features based on calculations or dimensionality reduction techniques such as PCA(although originally intended to reduce the dimensions for better visualization) may be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One hot encoding is another example of generating new features based on existing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Feature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This process involves select a subset of the features from your existing set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Various statistical techniques, regularization and feature importance techniques can be used here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SelectKBest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and Recursive Feature Elimination(RFE) provided by scikit-learn are a good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Domain knowledge specific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This category of feature engineering comes from domain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A Subject Matter Expert(SME) is a person who is the expert in that field and will be able to judge and help in identifying new and useful features.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C02ED-D4A0-9A4D-9F52-24541A81F2E7}"/>
              </a:ext>
            </a:extLst>
          </p:cNvPr>
          <p:cNvSpPr txBox="1"/>
          <p:nvPr/>
        </p:nvSpPr>
        <p:spPr>
          <a:xfrm>
            <a:off x="1475925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61C3F5-6960-744D-BF53-45DAE035F6E0}"/>
                  </a:ext>
                </a:extLst>
              </p14:cNvPr>
              <p14:cNvContentPartPr/>
              <p14:nvPr/>
            </p14:nvContentPartPr>
            <p14:xfrm>
              <a:off x="315360" y="-360"/>
              <a:ext cx="8781840" cy="368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61C3F5-6960-744D-BF53-45DAE035F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60" y="-16560"/>
                <a:ext cx="8814240" cy="37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71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663A-4D0D-B148-8A2C-180C9815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7693-E722-CD4F-BCD9-20E7CF16D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 Machine Learning algorithm can only accept number, and hence we need to convert all our data into numbers that the machine can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Numerical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Since this data is already in the form of numbers some of the work is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However, looking across different numerical features, sometimes you will notice an imbalance in the scale of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Example: Age and Salary.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Categorical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This data consists of categories.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: Gender, T-shirt size, Weather Condition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All this data is in the form of strings.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You would need to convert it into numbers using techniques such as encoding the categories as numbers(One hot encoding, label encoding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Text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Free text data is also very commonly collected.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: Emails, Survey responses, Chats from chatbots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All this text needs to be converted into numbers for the machine to be able to understand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Vectorizing these texts using techniques such as Word Embeddings, TF-IDF and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CountVectorizer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 are common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D3C40-CC4F-0844-9D8C-5060A67E7596}"/>
              </a:ext>
            </a:extLst>
          </p:cNvPr>
          <p:cNvSpPr txBox="1"/>
          <p:nvPr/>
        </p:nvSpPr>
        <p:spPr>
          <a:xfrm>
            <a:off x="1475925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94B95C-AAEC-3A49-8D5F-0389262C00A8}"/>
                  </a:ext>
                </a:extLst>
              </p14:cNvPr>
              <p14:cNvContentPartPr/>
              <p14:nvPr/>
            </p14:nvContentPartPr>
            <p14:xfrm>
              <a:off x="1262520" y="1427760"/>
              <a:ext cx="6403680" cy="353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94B95C-AAEC-3A49-8D5F-0389262C00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320" y="1411560"/>
                <a:ext cx="6436080" cy="35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1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0701-A1C1-9E41-AC1F-57E986EA739F}"/>
              </a:ext>
            </a:extLst>
          </p:cNvPr>
          <p:cNvSpPr txBox="1"/>
          <p:nvPr/>
        </p:nvSpPr>
        <p:spPr>
          <a:xfrm>
            <a:off x="0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827</Words>
  <Application>Microsoft Macintosh PowerPoint</Application>
  <PresentationFormat>On-screen Show (16:9)</PresentationFormat>
  <Paragraphs>89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Proxima Nova</vt:lpstr>
      <vt:lpstr>Manjari</vt:lpstr>
      <vt:lpstr>Aldhabi</vt:lpstr>
      <vt:lpstr>Proxima Nova Semibold</vt:lpstr>
      <vt:lpstr>Anaheim</vt:lpstr>
      <vt:lpstr>Hammersmith One</vt:lpstr>
      <vt:lpstr>Arial</vt:lpstr>
      <vt:lpstr>Elegant Education Pack for Students by Slidesgo</vt:lpstr>
      <vt:lpstr>Slidesgo Final Pages</vt:lpstr>
      <vt:lpstr>Week – III  Exploratory Data Analysis &amp; Feature Engineering</vt:lpstr>
      <vt:lpstr>Table of contents</vt:lpstr>
      <vt:lpstr>Exploratory Data Analysis</vt:lpstr>
      <vt:lpstr>EDA is about creating a story…</vt:lpstr>
      <vt:lpstr>Dimensionality Reduction Techniques</vt:lpstr>
      <vt:lpstr>Feature Engineering</vt:lpstr>
      <vt:lpstr>Different Methods of Feature Engineering</vt:lpstr>
      <vt:lpstr>Dealing with Data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63</cp:revision>
  <dcterms:modified xsi:type="dcterms:W3CDTF">2021-07-11T23:35:12Z</dcterms:modified>
</cp:coreProperties>
</file>