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20"/>
  </p:notesMasterIdLst>
  <p:sldIdLst>
    <p:sldId id="256" r:id="rId3"/>
    <p:sldId id="258" r:id="rId4"/>
    <p:sldId id="260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52" r:id="rId17"/>
    <p:sldId id="325" r:id="rId18"/>
    <p:sldId id="348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Hammersmith One" panose="02010703030501060504" pitchFamily="2" charset="77"/>
      <p:regular r:id="rId22"/>
    </p:embeddedFont>
    <p:embeddedFont>
      <p:font typeface="Proxima Nova" panose="020F0502020204030204" pitchFamily="34" charset="0"/>
      <p:regular r:id="rId23"/>
      <p:bold r:id="rId24"/>
      <p:italic r:id="rId25"/>
      <p:boldItalic r:id="rId26"/>
    </p:embeddedFont>
    <p:embeddedFont>
      <p:font typeface="Proxima Nova Semibold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3B8010-4466-9844-B732-3ED838136A80}" v="208" dt="2021-07-03T21:38:35.419"/>
    <p1510:client id="{759A21F4-89E0-4A0F-B92C-4C9A32906E82}" v="2" dt="2021-07-03T21:08:11.834"/>
  </p1510:revLst>
</p1510:revInfo>
</file>

<file path=ppt/tableStyles.xml><?xml version="1.0" encoding="utf-8"?>
<a:tblStyleLst xmlns:a="http://schemas.openxmlformats.org/drawingml/2006/main" def="{A274E37D-B88A-474A-B31F-8B5396AF159A}">
  <a:tblStyle styleId="{A274E37D-B88A-474A-B31F-8B5396AF15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512310-A15F-4299-99BA-E139673D3AC7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888862-57AB-445B-ADCD-3707B4F2A2D2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B3B2567-3695-495E-8A36-2DF533A0AD32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F05F7E-6FE7-4F9C-BC62-12F186931892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4C55DE-7AE6-4AD1-BE2A-52D26C8A1B09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8"/>
    <p:restoredTop sz="94582"/>
  </p:normalViewPr>
  <p:slideViewPr>
    <p:cSldViewPr snapToGrid="0" snapToObjects="1">
      <p:cViewPr>
        <p:scale>
          <a:sx n="140" d="100"/>
          <a:sy n="140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2F2EA9-5065-C540-AEE7-4E85C0A30159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</dgm:pt>
    <dgm:pt modelId="{033FD594-98DA-3A48-A43A-F69870290DDB}">
      <dgm:prSet phldrT="[Text]" custT="1"/>
      <dgm:spPr/>
      <dgm:t>
        <a:bodyPr/>
        <a:lstStyle/>
        <a:p>
          <a:r>
            <a:rPr lang="en-GB" sz="1050" dirty="0"/>
            <a:t>Labels/Answers</a:t>
          </a:r>
        </a:p>
      </dgm:t>
    </dgm:pt>
    <dgm:pt modelId="{31CBF21F-FCD5-2B40-A17B-E85EFC47460F}" type="parTrans" cxnId="{8A0BE110-06E7-964F-9D8F-3CAD8B37723F}">
      <dgm:prSet/>
      <dgm:spPr/>
      <dgm:t>
        <a:bodyPr/>
        <a:lstStyle/>
        <a:p>
          <a:endParaRPr lang="en-GB"/>
        </a:p>
      </dgm:t>
    </dgm:pt>
    <dgm:pt modelId="{310BFDC4-141C-6046-88BC-6F39A2601012}" type="sibTrans" cxnId="{8A0BE110-06E7-964F-9D8F-3CAD8B37723F}">
      <dgm:prSet/>
      <dgm:spPr/>
      <dgm:t>
        <a:bodyPr/>
        <a:lstStyle/>
        <a:p>
          <a:endParaRPr lang="en-GB"/>
        </a:p>
      </dgm:t>
    </dgm:pt>
    <dgm:pt modelId="{EDADCF30-2C18-FC4C-AD3E-1D6300495037}">
      <dgm:prSet phldrT="[Text]" custT="1"/>
      <dgm:spPr/>
      <dgm:t>
        <a:bodyPr/>
        <a:lstStyle/>
        <a:p>
          <a:r>
            <a:rPr lang="en-GB" sz="1050" dirty="0"/>
            <a:t>Data/Dataset</a:t>
          </a:r>
        </a:p>
      </dgm:t>
    </dgm:pt>
    <dgm:pt modelId="{CFE6F2A3-8749-8A41-8973-8E499DFBF02B}" type="parTrans" cxnId="{4069037D-06FA-AB4E-944D-5FDFEC9EBD77}">
      <dgm:prSet/>
      <dgm:spPr/>
      <dgm:t>
        <a:bodyPr/>
        <a:lstStyle/>
        <a:p>
          <a:endParaRPr lang="en-GB"/>
        </a:p>
      </dgm:t>
    </dgm:pt>
    <dgm:pt modelId="{8F9A51B7-CD28-4749-9E1B-EA5D2E0E65C0}" type="sibTrans" cxnId="{4069037D-06FA-AB4E-944D-5FDFEC9EBD77}">
      <dgm:prSet/>
      <dgm:spPr/>
      <dgm:t>
        <a:bodyPr/>
        <a:lstStyle/>
        <a:p>
          <a:endParaRPr lang="en-GB"/>
        </a:p>
      </dgm:t>
    </dgm:pt>
    <dgm:pt modelId="{7847A4D4-CF0C-8C46-9AAC-8F2CCD7C19BE}">
      <dgm:prSet phldrT="[Text]"/>
      <dgm:spPr/>
      <dgm:t>
        <a:bodyPr/>
        <a:lstStyle/>
        <a:p>
          <a:r>
            <a:rPr lang="en-GB" dirty="0"/>
            <a:t>ML Algorithm</a:t>
          </a:r>
        </a:p>
      </dgm:t>
    </dgm:pt>
    <dgm:pt modelId="{38FB41D5-7FE6-3B4C-9DB3-0D75E394FEAA}" type="parTrans" cxnId="{A08E9C60-CB1C-3149-9574-9FE3865B8220}">
      <dgm:prSet/>
      <dgm:spPr/>
      <dgm:t>
        <a:bodyPr/>
        <a:lstStyle/>
        <a:p>
          <a:endParaRPr lang="en-GB"/>
        </a:p>
      </dgm:t>
    </dgm:pt>
    <dgm:pt modelId="{76117A2B-3F2D-9445-828A-AC414A0C24DD}" type="sibTrans" cxnId="{A08E9C60-CB1C-3149-9574-9FE3865B8220}">
      <dgm:prSet/>
      <dgm:spPr/>
      <dgm:t>
        <a:bodyPr/>
        <a:lstStyle/>
        <a:p>
          <a:endParaRPr lang="en-GB"/>
        </a:p>
      </dgm:t>
    </dgm:pt>
    <dgm:pt modelId="{0432169C-680F-5540-A9C8-B23C09B9B7C3}" type="pres">
      <dgm:prSet presAssocID="{A22F2EA9-5065-C540-AEE7-4E85C0A30159}" presName="Name0" presStyleCnt="0">
        <dgm:presLayoutVars>
          <dgm:dir/>
          <dgm:resizeHandles val="exact"/>
        </dgm:presLayoutVars>
      </dgm:prSet>
      <dgm:spPr/>
    </dgm:pt>
    <dgm:pt modelId="{17AB727C-0DBD-D14C-8B83-2B6CF5009267}" type="pres">
      <dgm:prSet presAssocID="{A22F2EA9-5065-C540-AEE7-4E85C0A30159}" presName="vNodes" presStyleCnt="0"/>
      <dgm:spPr/>
    </dgm:pt>
    <dgm:pt modelId="{21FA3033-03D3-284E-B65C-BC3BA71CB826}" type="pres">
      <dgm:prSet presAssocID="{033FD594-98DA-3A48-A43A-F69870290DDB}" presName="node" presStyleLbl="node1" presStyleIdx="0" presStyleCnt="3">
        <dgm:presLayoutVars>
          <dgm:bulletEnabled val="1"/>
        </dgm:presLayoutVars>
      </dgm:prSet>
      <dgm:spPr/>
    </dgm:pt>
    <dgm:pt modelId="{4B701FA7-A599-7146-BC68-605442287CED}" type="pres">
      <dgm:prSet presAssocID="{310BFDC4-141C-6046-88BC-6F39A2601012}" presName="spacerT" presStyleCnt="0"/>
      <dgm:spPr/>
    </dgm:pt>
    <dgm:pt modelId="{5BE1AB67-760B-B149-BA64-D44BABCA83DD}" type="pres">
      <dgm:prSet presAssocID="{310BFDC4-141C-6046-88BC-6F39A2601012}" presName="sibTrans" presStyleLbl="sibTrans2D1" presStyleIdx="0" presStyleCnt="2"/>
      <dgm:spPr/>
    </dgm:pt>
    <dgm:pt modelId="{857582DE-DF0A-6C4E-89CE-7657180EA21C}" type="pres">
      <dgm:prSet presAssocID="{310BFDC4-141C-6046-88BC-6F39A2601012}" presName="spacerB" presStyleCnt="0"/>
      <dgm:spPr/>
    </dgm:pt>
    <dgm:pt modelId="{141E2162-B544-E545-BB51-63640FA108F0}" type="pres">
      <dgm:prSet presAssocID="{EDADCF30-2C18-FC4C-AD3E-1D6300495037}" presName="node" presStyleLbl="node1" presStyleIdx="1" presStyleCnt="3">
        <dgm:presLayoutVars>
          <dgm:bulletEnabled val="1"/>
        </dgm:presLayoutVars>
      </dgm:prSet>
      <dgm:spPr/>
    </dgm:pt>
    <dgm:pt modelId="{CE47C4EA-BFB8-F444-A474-4207824A96F8}" type="pres">
      <dgm:prSet presAssocID="{A22F2EA9-5065-C540-AEE7-4E85C0A30159}" presName="sibTransLast" presStyleLbl="sibTrans2D1" presStyleIdx="1" presStyleCnt="2"/>
      <dgm:spPr/>
    </dgm:pt>
    <dgm:pt modelId="{611E9EA8-BAE8-1C4B-A2FC-F2B03415AF83}" type="pres">
      <dgm:prSet presAssocID="{A22F2EA9-5065-C540-AEE7-4E85C0A30159}" presName="connectorText" presStyleLbl="sibTrans2D1" presStyleIdx="1" presStyleCnt="2"/>
      <dgm:spPr/>
    </dgm:pt>
    <dgm:pt modelId="{C05DF5B9-61A1-384A-8106-B9C05F4FA12B}" type="pres">
      <dgm:prSet presAssocID="{A22F2EA9-5065-C540-AEE7-4E85C0A30159}" presName="lastNode" presStyleLbl="node1" presStyleIdx="2" presStyleCnt="3" custScaleX="55847" custScaleY="44613">
        <dgm:presLayoutVars>
          <dgm:bulletEnabled val="1"/>
        </dgm:presLayoutVars>
      </dgm:prSet>
      <dgm:spPr/>
    </dgm:pt>
  </dgm:ptLst>
  <dgm:cxnLst>
    <dgm:cxn modelId="{C1AE9E07-FBAA-2943-A6A8-B8CEB60072E2}" type="presOf" srcId="{310BFDC4-141C-6046-88BC-6F39A2601012}" destId="{5BE1AB67-760B-B149-BA64-D44BABCA83DD}" srcOrd="0" destOrd="0" presId="urn:microsoft.com/office/officeart/2005/8/layout/equation2"/>
    <dgm:cxn modelId="{8A0BE110-06E7-964F-9D8F-3CAD8B37723F}" srcId="{A22F2EA9-5065-C540-AEE7-4E85C0A30159}" destId="{033FD594-98DA-3A48-A43A-F69870290DDB}" srcOrd="0" destOrd="0" parTransId="{31CBF21F-FCD5-2B40-A17B-E85EFC47460F}" sibTransId="{310BFDC4-141C-6046-88BC-6F39A2601012}"/>
    <dgm:cxn modelId="{A08E9C60-CB1C-3149-9574-9FE3865B8220}" srcId="{A22F2EA9-5065-C540-AEE7-4E85C0A30159}" destId="{7847A4D4-CF0C-8C46-9AAC-8F2CCD7C19BE}" srcOrd="2" destOrd="0" parTransId="{38FB41D5-7FE6-3B4C-9DB3-0D75E394FEAA}" sibTransId="{76117A2B-3F2D-9445-828A-AC414A0C24DD}"/>
    <dgm:cxn modelId="{F16B336F-6E85-FD49-AD22-7830FFED5771}" type="presOf" srcId="{8F9A51B7-CD28-4749-9E1B-EA5D2E0E65C0}" destId="{611E9EA8-BAE8-1C4B-A2FC-F2B03415AF83}" srcOrd="1" destOrd="0" presId="urn:microsoft.com/office/officeart/2005/8/layout/equation2"/>
    <dgm:cxn modelId="{4069037D-06FA-AB4E-944D-5FDFEC9EBD77}" srcId="{A22F2EA9-5065-C540-AEE7-4E85C0A30159}" destId="{EDADCF30-2C18-FC4C-AD3E-1D6300495037}" srcOrd="1" destOrd="0" parTransId="{CFE6F2A3-8749-8A41-8973-8E499DFBF02B}" sibTransId="{8F9A51B7-CD28-4749-9E1B-EA5D2E0E65C0}"/>
    <dgm:cxn modelId="{993D5381-7B7D-A64F-96F9-0E46C81A2FF5}" type="presOf" srcId="{A22F2EA9-5065-C540-AEE7-4E85C0A30159}" destId="{0432169C-680F-5540-A9C8-B23C09B9B7C3}" srcOrd="0" destOrd="0" presId="urn:microsoft.com/office/officeart/2005/8/layout/equation2"/>
    <dgm:cxn modelId="{D00C5096-6FB8-624A-8049-824AD68C17A3}" type="presOf" srcId="{7847A4D4-CF0C-8C46-9AAC-8F2CCD7C19BE}" destId="{C05DF5B9-61A1-384A-8106-B9C05F4FA12B}" srcOrd="0" destOrd="0" presId="urn:microsoft.com/office/officeart/2005/8/layout/equation2"/>
    <dgm:cxn modelId="{DEEB53D1-9AE0-2F41-B4E7-083757A0A5B9}" type="presOf" srcId="{EDADCF30-2C18-FC4C-AD3E-1D6300495037}" destId="{141E2162-B544-E545-BB51-63640FA108F0}" srcOrd="0" destOrd="0" presId="urn:microsoft.com/office/officeart/2005/8/layout/equation2"/>
    <dgm:cxn modelId="{3855DCF3-E410-CC42-B0C1-1AEB7936FA52}" type="presOf" srcId="{033FD594-98DA-3A48-A43A-F69870290DDB}" destId="{21FA3033-03D3-284E-B65C-BC3BA71CB826}" srcOrd="0" destOrd="0" presId="urn:microsoft.com/office/officeart/2005/8/layout/equation2"/>
    <dgm:cxn modelId="{279A45F5-882A-1841-9F40-F302C88B7A34}" type="presOf" srcId="{8F9A51B7-CD28-4749-9E1B-EA5D2E0E65C0}" destId="{CE47C4EA-BFB8-F444-A474-4207824A96F8}" srcOrd="0" destOrd="0" presId="urn:microsoft.com/office/officeart/2005/8/layout/equation2"/>
    <dgm:cxn modelId="{7AA6DFB7-8379-6D47-8E30-1075B92975AE}" type="presParOf" srcId="{0432169C-680F-5540-A9C8-B23C09B9B7C3}" destId="{17AB727C-0DBD-D14C-8B83-2B6CF5009267}" srcOrd="0" destOrd="0" presId="urn:microsoft.com/office/officeart/2005/8/layout/equation2"/>
    <dgm:cxn modelId="{68A8EFBA-CF25-FF45-8C29-ED7AF7E06495}" type="presParOf" srcId="{17AB727C-0DBD-D14C-8B83-2B6CF5009267}" destId="{21FA3033-03D3-284E-B65C-BC3BA71CB826}" srcOrd="0" destOrd="0" presId="urn:microsoft.com/office/officeart/2005/8/layout/equation2"/>
    <dgm:cxn modelId="{53D73548-EAE9-1D4A-9242-C92AC03B07F6}" type="presParOf" srcId="{17AB727C-0DBD-D14C-8B83-2B6CF5009267}" destId="{4B701FA7-A599-7146-BC68-605442287CED}" srcOrd="1" destOrd="0" presId="urn:microsoft.com/office/officeart/2005/8/layout/equation2"/>
    <dgm:cxn modelId="{D8E51590-9F79-9A4A-A4B6-73E6AD6483CB}" type="presParOf" srcId="{17AB727C-0DBD-D14C-8B83-2B6CF5009267}" destId="{5BE1AB67-760B-B149-BA64-D44BABCA83DD}" srcOrd="2" destOrd="0" presId="urn:microsoft.com/office/officeart/2005/8/layout/equation2"/>
    <dgm:cxn modelId="{299CF144-2799-3544-9801-02B1F67112EA}" type="presParOf" srcId="{17AB727C-0DBD-D14C-8B83-2B6CF5009267}" destId="{857582DE-DF0A-6C4E-89CE-7657180EA21C}" srcOrd="3" destOrd="0" presId="urn:microsoft.com/office/officeart/2005/8/layout/equation2"/>
    <dgm:cxn modelId="{5B657468-F264-9840-B519-535343CA513B}" type="presParOf" srcId="{17AB727C-0DBD-D14C-8B83-2B6CF5009267}" destId="{141E2162-B544-E545-BB51-63640FA108F0}" srcOrd="4" destOrd="0" presId="urn:microsoft.com/office/officeart/2005/8/layout/equation2"/>
    <dgm:cxn modelId="{450E28EE-2BC8-8645-AE80-1108AF32EE3D}" type="presParOf" srcId="{0432169C-680F-5540-A9C8-B23C09B9B7C3}" destId="{CE47C4EA-BFB8-F444-A474-4207824A96F8}" srcOrd="1" destOrd="0" presId="urn:microsoft.com/office/officeart/2005/8/layout/equation2"/>
    <dgm:cxn modelId="{5B831E61-425D-2F49-BBD4-7692EE6A0BB4}" type="presParOf" srcId="{CE47C4EA-BFB8-F444-A474-4207824A96F8}" destId="{611E9EA8-BAE8-1C4B-A2FC-F2B03415AF83}" srcOrd="0" destOrd="0" presId="urn:microsoft.com/office/officeart/2005/8/layout/equation2"/>
    <dgm:cxn modelId="{D2154218-19CD-4A45-97F1-9D82EB6753DA}" type="presParOf" srcId="{0432169C-680F-5540-A9C8-B23C09B9B7C3}" destId="{C05DF5B9-61A1-384A-8106-B9C05F4FA12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2F2EA9-5065-C540-AEE7-4E85C0A30159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</dgm:pt>
    <dgm:pt modelId="{033FD594-98DA-3A48-A43A-F69870290DDB}">
      <dgm:prSet phldrT="[Text]" custT="1"/>
      <dgm:spPr/>
      <dgm:t>
        <a:bodyPr/>
        <a:lstStyle/>
        <a:p>
          <a:r>
            <a:rPr lang="en-GB" sz="1050" dirty="0"/>
            <a:t>Labels/Answers</a:t>
          </a:r>
        </a:p>
      </dgm:t>
    </dgm:pt>
    <dgm:pt modelId="{31CBF21F-FCD5-2B40-A17B-E85EFC47460F}" type="parTrans" cxnId="{8A0BE110-06E7-964F-9D8F-3CAD8B37723F}">
      <dgm:prSet/>
      <dgm:spPr/>
      <dgm:t>
        <a:bodyPr/>
        <a:lstStyle/>
        <a:p>
          <a:endParaRPr lang="en-GB"/>
        </a:p>
      </dgm:t>
    </dgm:pt>
    <dgm:pt modelId="{310BFDC4-141C-6046-88BC-6F39A2601012}" type="sibTrans" cxnId="{8A0BE110-06E7-964F-9D8F-3CAD8B37723F}">
      <dgm:prSet/>
      <dgm:spPr/>
      <dgm:t>
        <a:bodyPr/>
        <a:lstStyle/>
        <a:p>
          <a:endParaRPr lang="en-GB"/>
        </a:p>
      </dgm:t>
    </dgm:pt>
    <dgm:pt modelId="{EDADCF30-2C18-FC4C-AD3E-1D6300495037}">
      <dgm:prSet phldrT="[Text]" custT="1"/>
      <dgm:spPr/>
      <dgm:t>
        <a:bodyPr/>
        <a:lstStyle/>
        <a:p>
          <a:r>
            <a:rPr lang="en-GB" sz="1050" dirty="0"/>
            <a:t>Data/Dataset</a:t>
          </a:r>
        </a:p>
      </dgm:t>
    </dgm:pt>
    <dgm:pt modelId="{CFE6F2A3-8749-8A41-8973-8E499DFBF02B}" type="parTrans" cxnId="{4069037D-06FA-AB4E-944D-5FDFEC9EBD77}">
      <dgm:prSet/>
      <dgm:spPr/>
      <dgm:t>
        <a:bodyPr/>
        <a:lstStyle/>
        <a:p>
          <a:endParaRPr lang="en-GB"/>
        </a:p>
      </dgm:t>
    </dgm:pt>
    <dgm:pt modelId="{8F9A51B7-CD28-4749-9E1B-EA5D2E0E65C0}" type="sibTrans" cxnId="{4069037D-06FA-AB4E-944D-5FDFEC9EBD77}">
      <dgm:prSet/>
      <dgm:spPr/>
      <dgm:t>
        <a:bodyPr/>
        <a:lstStyle/>
        <a:p>
          <a:endParaRPr lang="en-GB"/>
        </a:p>
      </dgm:t>
    </dgm:pt>
    <dgm:pt modelId="{7847A4D4-CF0C-8C46-9AAC-8F2CCD7C19BE}">
      <dgm:prSet phldrT="[Text]"/>
      <dgm:spPr/>
      <dgm:t>
        <a:bodyPr/>
        <a:lstStyle/>
        <a:p>
          <a:r>
            <a:rPr lang="en-GB" dirty="0"/>
            <a:t>ML Algorithm</a:t>
          </a:r>
        </a:p>
      </dgm:t>
    </dgm:pt>
    <dgm:pt modelId="{38FB41D5-7FE6-3B4C-9DB3-0D75E394FEAA}" type="parTrans" cxnId="{A08E9C60-CB1C-3149-9574-9FE3865B8220}">
      <dgm:prSet/>
      <dgm:spPr/>
      <dgm:t>
        <a:bodyPr/>
        <a:lstStyle/>
        <a:p>
          <a:endParaRPr lang="en-GB"/>
        </a:p>
      </dgm:t>
    </dgm:pt>
    <dgm:pt modelId="{76117A2B-3F2D-9445-828A-AC414A0C24DD}" type="sibTrans" cxnId="{A08E9C60-CB1C-3149-9574-9FE3865B8220}">
      <dgm:prSet/>
      <dgm:spPr/>
      <dgm:t>
        <a:bodyPr/>
        <a:lstStyle/>
        <a:p>
          <a:endParaRPr lang="en-GB"/>
        </a:p>
      </dgm:t>
    </dgm:pt>
    <dgm:pt modelId="{0432169C-680F-5540-A9C8-B23C09B9B7C3}" type="pres">
      <dgm:prSet presAssocID="{A22F2EA9-5065-C540-AEE7-4E85C0A30159}" presName="Name0" presStyleCnt="0">
        <dgm:presLayoutVars>
          <dgm:dir/>
          <dgm:resizeHandles val="exact"/>
        </dgm:presLayoutVars>
      </dgm:prSet>
      <dgm:spPr/>
    </dgm:pt>
    <dgm:pt modelId="{17AB727C-0DBD-D14C-8B83-2B6CF5009267}" type="pres">
      <dgm:prSet presAssocID="{A22F2EA9-5065-C540-AEE7-4E85C0A30159}" presName="vNodes" presStyleCnt="0"/>
      <dgm:spPr/>
    </dgm:pt>
    <dgm:pt modelId="{21FA3033-03D3-284E-B65C-BC3BA71CB826}" type="pres">
      <dgm:prSet presAssocID="{033FD594-98DA-3A48-A43A-F69870290DDB}" presName="node" presStyleLbl="node1" presStyleIdx="0" presStyleCnt="3">
        <dgm:presLayoutVars>
          <dgm:bulletEnabled val="1"/>
        </dgm:presLayoutVars>
      </dgm:prSet>
      <dgm:spPr/>
    </dgm:pt>
    <dgm:pt modelId="{4B701FA7-A599-7146-BC68-605442287CED}" type="pres">
      <dgm:prSet presAssocID="{310BFDC4-141C-6046-88BC-6F39A2601012}" presName="spacerT" presStyleCnt="0"/>
      <dgm:spPr/>
    </dgm:pt>
    <dgm:pt modelId="{5BE1AB67-760B-B149-BA64-D44BABCA83DD}" type="pres">
      <dgm:prSet presAssocID="{310BFDC4-141C-6046-88BC-6F39A2601012}" presName="sibTrans" presStyleLbl="sibTrans2D1" presStyleIdx="0" presStyleCnt="2"/>
      <dgm:spPr/>
    </dgm:pt>
    <dgm:pt modelId="{857582DE-DF0A-6C4E-89CE-7657180EA21C}" type="pres">
      <dgm:prSet presAssocID="{310BFDC4-141C-6046-88BC-6F39A2601012}" presName="spacerB" presStyleCnt="0"/>
      <dgm:spPr/>
    </dgm:pt>
    <dgm:pt modelId="{141E2162-B544-E545-BB51-63640FA108F0}" type="pres">
      <dgm:prSet presAssocID="{EDADCF30-2C18-FC4C-AD3E-1D6300495037}" presName="node" presStyleLbl="node1" presStyleIdx="1" presStyleCnt="3">
        <dgm:presLayoutVars>
          <dgm:bulletEnabled val="1"/>
        </dgm:presLayoutVars>
      </dgm:prSet>
      <dgm:spPr/>
    </dgm:pt>
    <dgm:pt modelId="{CE47C4EA-BFB8-F444-A474-4207824A96F8}" type="pres">
      <dgm:prSet presAssocID="{A22F2EA9-5065-C540-AEE7-4E85C0A30159}" presName="sibTransLast" presStyleLbl="sibTrans2D1" presStyleIdx="1" presStyleCnt="2"/>
      <dgm:spPr/>
    </dgm:pt>
    <dgm:pt modelId="{611E9EA8-BAE8-1C4B-A2FC-F2B03415AF83}" type="pres">
      <dgm:prSet presAssocID="{A22F2EA9-5065-C540-AEE7-4E85C0A30159}" presName="connectorText" presStyleLbl="sibTrans2D1" presStyleIdx="1" presStyleCnt="2"/>
      <dgm:spPr/>
    </dgm:pt>
    <dgm:pt modelId="{C05DF5B9-61A1-384A-8106-B9C05F4FA12B}" type="pres">
      <dgm:prSet presAssocID="{A22F2EA9-5065-C540-AEE7-4E85C0A30159}" presName="lastNode" presStyleLbl="node1" presStyleIdx="2" presStyleCnt="3" custScaleX="55847" custScaleY="44613">
        <dgm:presLayoutVars>
          <dgm:bulletEnabled val="1"/>
        </dgm:presLayoutVars>
      </dgm:prSet>
      <dgm:spPr/>
    </dgm:pt>
  </dgm:ptLst>
  <dgm:cxnLst>
    <dgm:cxn modelId="{C1AE9E07-FBAA-2943-A6A8-B8CEB60072E2}" type="presOf" srcId="{310BFDC4-141C-6046-88BC-6F39A2601012}" destId="{5BE1AB67-760B-B149-BA64-D44BABCA83DD}" srcOrd="0" destOrd="0" presId="urn:microsoft.com/office/officeart/2005/8/layout/equation2"/>
    <dgm:cxn modelId="{8A0BE110-06E7-964F-9D8F-3CAD8B37723F}" srcId="{A22F2EA9-5065-C540-AEE7-4E85C0A30159}" destId="{033FD594-98DA-3A48-A43A-F69870290DDB}" srcOrd="0" destOrd="0" parTransId="{31CBF21F-FCD5-2B40-A17B-E85EFC47460F}" sibTransId="{310BFDC4-141C-6046-88BC-6F39A2601012}"/>
    <dgm:cxn modelId="{A08E9C60-CB1C-3149-9574-9FE3865B8220}" srcId="{A22F2EA9-5065-C540-AEE7-4E85C0A30159}" destId="{7847A4D4-CF0C-8C46-9AAC-8F2CCD7C19BE}" srcOrd="2" destOrd="0" parTransId="{38FB41D5-7FE6-3B4C-9DB3-0D75E394FEAA}" sibTransId="{76117A2B-3F2D-9445-828A-AC414A0C24DD}"/>
    <dgm:cxn modelId="{F16B336F-6E85-FD49-AD22-7830FFED5771}" type="presOf" srcId="{8F9A51B7-CD28-4749-9E1B-EA5D2E0E65C0}" destId="{611E9EA8-BAE8-1C4B-A2FC-F2B03415AF83}" srcOrd="1" destOrd="0" presId="urn:microsoft.com/office/officeart/2005/8/layout/equation2"/>
    <dgm:cxn modelId="{4069037D-06FA-AB4E-944D-5FDFEC9EBD77}" srcId="{A22F2EA9-5065-C540-AEE7-4E85C0A30159}" destId="{EDADCF30-2C18-FC4C-AD3E-1D6300495037}" srcOrd="1" destOrd="0" parTransId="{CFE6F2A3-8749-8A41-8973-8E499DFBF02B}" sibTransId="{8F9A51B7-CD28-4749-9E1B-EA5D2E0E65C0}"/>
    <dgm:cxn modelId="{993D5381-7B7D-A64F-96F9-0E46C81A2FF5}" type="presOf" srcId="{A22F2EA9-5065-C540-AEE7-4E85C0A30159}" destId="{0432169C-680F-5540-A9C8-B23C09B9B7C3}" srcOrd="0" destOrd="0" presId="urn:microsoft.com/office/officeart/2005/8/layout/equation2"/>
    <dgm:cxn modelId="{D00C5096-6FB8-624A-8049-824AD68C17A3}" type="presOf" srcId="{7847A4D4-CF0C-8C46-9AAC-8F2CCD7C19BE}" destId="{C05DF5B9-61A1-384A-8106-B9C05F4FA12B}" srcOrd="0" destOrd="0" presId="urn:microsoft.com/office/officeart/2005/8/layout/equation2"/>
    <dgm:cxn modelId="{DEEB53D1-9AE0-2F41-B4E7-083757A0A5B9}" type="presOf" srcId="{EDADCF30-2C18-FC4C-AD3E-1D6300495037}" destId="{141E2162-B544-E545-BB51-63640FA108F0}" srcOrd="0" destOrd="0" presId="urn:microsoft.com/office/officeart/2005/8/layout/equation2"/>
    <dgm:cxn modelId="{3855DCF3-E410-CC42-B0C1-1AEB7936FA52}" type="presOf" srcId="{033FD594-98DA-3A48-A43A-F69870290DDB}" destId="{21FA3033-03D3-284E-B65C-BC3BA71CB826}" srcOrd="0" destOrd="0" presId="urn:microsoft.com/office/officeart/2005/8/layout/equation2"/>
    <dgm:cxn modelId="{279A45F5-882A-1841-9F40-F302C88B7A34}" type="presOf" srcId="{8F9A51B7-CD28-4749-9E1B-EA5D2E0E65C0}" destId="{CE47C4EA-BFB8-F444-A474-4207824A96F8}" srcOrd="0" destOrd="0" presId="urn:microsoft.com/office/officeart/2005/8/layout/equation2"/>
    <dgm:cxn modelId="{7AA6DFB7-8379-6D47-8E30-1075B92975AE}" type="presParOf" srcId="{0432169C-680F-5540-A9C8-B23C09B9B7C3}" destId="{17AB727C-0DBD-D14C-8B83-2B6CF5009267}" srcOrd="0" destOrd="0" presId="urn:microsoft.com/office/officeart/2005/8/layout/equation2"/>
    <dgm:cxn modelId="{68A8EFBA-CF25-FF45-8C29-ED7AF7E06495}" type="presParOf" srcId="{17AB727C-0DBD-D14C-8B83-2B6CF5009267}" destId="{21FA3033-03D3-284E-B65C-BC3BA71CB826}" srcOrd="0" destOrd="0" presId="urn:microsoft.com/office/officeart/2005/8/layout/equation2"/>
    <dgm:cxn modelId="{53D73548-EAE9-1D4A-9242-C92AC03B07F6}" type="presParOf" srcId="{17AB727C-0DBD-D14C-8B83-2B6CF5009267}" destId="{4B701FA7-A599-7146-BC68-605442287CED}" srcOrd="1" destOrd="0" presId="urn:microsoft.com/office/officeart/2005/8/layout/equation2"/>
    <dgm:cxn modelId="{D8E51590-9F79-9A4A-A4B6-73E6AD6483CB}" type="presParOf" srcId="{17AB727C-0DBD-D14C-8B83-2B6CF5009267}" destId="{5BE1AB67-760B-B149-BA64-D44BABCA83DD}" srcOrd="2" destOrd="0" presId="urn:microsoft.com/office/officeart/2005/8/layout/equation2"/>
    <dgm:cxn modelId="{299CF144-2799-3544-9801-02B1F67112EA}" type="presParOf" srcId="{17AB727C-0DBD-D14C-8B83-2B6CF5009267}" destId="{857582DE-DF0A-6C4E-89CE-7657180EA21C}" srcOrd="3" destOrd="0" presId="urn:microsoft.com/office/officeart/2005/8/layout/equation2"/>
    <dgm:cxn modelId="{5B657468-F264-9840-B519-535343CA513B}" type="presParOf" srcId="{17AB727C-0DBD-D14C-8B83-2B6CF5009267}" destId="{141E2162-B544-E545-BB51-63640FA108F0}" srcOrd="4" destOrd="0" presId="urn:microsoft.com/office/officeart/2005/8/layout/equation2"/>
    <dgm:cxn modelId="{450E28EE-2BC8-8645-AE80-1108AF32EE3D}" type="presParOf" srcId="{0432169C-680F-5540-A9C8-B23C09B9B7C3}" destId="{CE47C4EA-BFB8-F444-A474-4207824A96F8}" srcOrd="1" destOrd="0" presId="urn:microsoft.com/office/officeart/2005/8/layout/equation2"/>
    <dgm:cxn modelId="{5B831E61-425D-2F49-BBD4-7692EE6A0BB4}" type="presParOf" srcId="{CE47C4EA-BFB8-F444-A474-4207824A96F8}" destId="{611E9EA8-BAE8-1C4B-A2FC-F2B03415AF83}" srcOrd="0" destOrd="0" presId="urn:microsoft.com/office/officeart/2005/8/layout/equation2"/>
    <dgm:cxn modelId="{D2154218-19CD-4A45-97F1-9D82EB6753DA}" type="presParOf" srcId="{0432169C-680F-5540-A9C8-B23C09B9B7C3}" destId="{C05DF5B9-61A1-384A-8106-B9C05F4FA12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A3033-03D3-284E-B65C-BC3BA71CB826}">
      <dsp:nvSpPr>
        <dsp:cNvPr id="0" name=""/>
        <dsp:cNvSpPr/>
      </dsp:nvSpPr>
      <dsp:spPr>
        <a:xfrm>
          <a:off x="328342" y="499"/>
          <a:ext cx="1090210" cy="1090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/>
            <a:t>Labels/Answers</a:t>
          </a:r>
        </a:p>
      </dsp:txBody>
      <dsp:txXfrm>
        <a:off x="488000" y="160157"/>
        <a:ext cx="770894" cy="770894"/>
      </dsp:txXfrm>
    </dsp:sp>
    <dsp:sp modelId="{5BE1AB67-760B-B149-BA64-D44BABCA83DD}">
      <dsp:nvSpPr>
        <dsp:cNvPr id="0" name=""/>
        <dsp:cNvSpPr/>
      </dsp:nvSpPr>
      <dsp:spPr>
        <a:xfrm>
          <a:off x="557286" y="1179234"/>
          <a:ext cx="632322" cy="63232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641100" y="1421034"/>
        <a:ext cx="464694" cy="148722"/>
      </dsp:txXfrm>
    </dsp:sp>
    <dsp:sp modelId="{141E2162-B544-E545-BB51-63640FA108F0}">
      <dsp:nvSpPr>
        <dsp:cNvPr id="0" name=""/>
        <dsp:cNvSpPr/>
      </dsp:nvSpPr>
      <dsp:spPr>
        <a:xfrm>
          <a:off x="328342" y="1900082"/>
          <a:ext cx="1090210" cy="1090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/>
            <a:t>Data/Dataset</a:t>
          </a:r>
        </a:p>
      </dsp:txBody>
      <dsp:txXfrm>
        <a:off x="488000" y="2059740"/>
        <a:ext cx="770894" cy="770894"/>
      </dsp:txXfrm>
    </dsp:sp>
    <dsp:sp modelId="{CE47C4EA-BFB8-F444-A474-4207824A96F8}">
      <dsp:nvSpPr>
        <dsp:cNvPr id="0" name=""/>
        <dsp:cNvSpPr/>
      </dsp:nvSpPr>
      <dsp:spPr>
        <a:xfrm>
          <a:off x="1582084" y="1292616"/>
          <a:ext cx="346686" cy="4055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1582084" y="1373728"/>
        <a:ext cx="242680" cy="243334"/>
      </dsp:txXfrm>
    </dsp:sp>
    <dsp:sp modelId="{C05DF5B9-61A1-384A-8106-B9C05F4FA12B}">
      <dsp:nvSpPr>
        <dsp:cNvPr id="0" name=""/>
        <dsp:cNvSpPr/>
      </dsp:nvSpPr>
      <dsp:spPr>
        <a:xfrm>
          <a:off x="2072679" y="1009020"/>
          <a:ext cx="1217699" cy="9727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ML Algorithm</a:t>
          </a:r>
        </a:p>
      </dsp:txBody>
      <dsp:txXfrm>
        <a:off x="2251007" y="1151476"/>
        <a:ext cx="861043" cy="6878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A3033-03D3-284E-B65C-BC3BA71CB826}">
      <dsp:nvSpPr>
        <dsp:cNvPr id="0" name=""/>
        <dsp:cNvSpPr/>
      </dsp:nvSpPr>
      <dsp:spPr>
        <a:xfrm>
          <a:off x="328342" y="499"/>
          <a:ext cx="1090210" cy="1090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/>
            <a:t>Labels/Answers</a:t>
          </a:r>
        </a:p>
      </dsp:txBody>
      <dsp:txXfrm>
        <a:off x="488000" y="160157"/>
        <a:ext cx="770894" cy="770894"/>
      </dsp:txXfrm>
    </dsp:sp>
    <dsp:sp modelId="{5BE1AB67-760B-B149-BA64-D44BABCA83DD}">
      <dsp:nvSpPr>
        <dsp:cNvPr id="0" name=""/>
        <dsp:cNvSpPr/>
      </dsp:nvSpPr>
      <dsp:spPr>
        <a:xfrm>
          <a:off x="557286" y="1179234"/>
          <a:ext cx="632322" cy="63232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641100" y="1421034"/>
        <a:ext cx="464694" cy="148722"/>
      </dsp:txXfrm>
    </dsp:sp>
    <dsp:sp modelId="{141E2162-B544-E545-BB51-63640FA108F0}">
      <dsp:nvSpPr>
        <dsp:cNvPr id="0" name=""/>
        <dsp:cNvSpPr/>
      </dsp:nvSpPr>
      <dsp:spPr>
        <a:xfrm>
          <a:off x="328342" y="1900082"/>
          <a:ext cx="1090210" cy="1090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/>
            <a:t>Data/Dataset</a:t>
          </a:r>
        </a:p>
      </dsp:txBody>
      <dsp:txXfrm>
        <a:off x="488000" y="2059740"/>
        <a:ext cx="770894" cy="770894"/>
      </dsp:txXfrm>
    </dsp:sp>
    <dsp:sp modelId="{CE47C4EA-BFB8-F444-A474-4207824A96F8}">
      <dsp:nvSpPr>
        <dsp:cNvPr id="0" name=""/>
        <dsp:cNvSpPr/>
      </dsp:nvSpPr>
      <dsp:spPr>
        <a:xfrm>
          <a:off x="1582084" y="1292616"/>
          <a:ext cx="346686" cy="4055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1582084" y="1373728"/>
        <a:ext cx="242680" cy="243334"/>
      </dsp:txXfrm>
    </dsp:sp>
    <dsp:sp modelId="{C05DF5B9-61A1-384A-8106-B9C05F4FA12B}">
      <dsp:nvSpPr>
        <dsp:cNvPr id="0" name=""/>
        <dsp:cNvSpPr/>
      </dsp:nvSpPr>
      <dsp:spPr>
        <a:xfrm>
          <a:off x="2072679" y="1009020"/>
          <a:ext cx="1217699" cy="9727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ML Algorithm</a:t>
          </a:r>
        </a:p>
      </dsp:txBody>
      <dsp:txXfrm>
        <a:off x="2251007" y="1151476"/>
        <a:ext cx="861043" cy="687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4T20:06:36.68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7093 4921 5734,'13'4'0,"35"-1"0,-13-1 0,6-3 0,-2-1 0,-18 1 0,22-3 0,-6-5 0,-4-2 0,6-1 0,-17 1 0,11-10 0,-10 5 0,7-6 0,2-2 0,-8 5 0,-1-1 0,1-1 0,0 0 0,5-7 0,-4 1 0,-6 4 0,-2 4 0,0-1 0,13-18 0,-11 16 0,8-14 0,-4 6 0,-11 13-306,11-15 306,-15 19 0,11-25 0,1-5 0,-2 3 0,-4 10 0,1-6 0,-1 0-11,-5 1 0,-1-1 1,-3 1 10,1-7 0,-2 0 0,1 8 0,1-1 0,-4 2 0,-4-6 0,-3 6 0,-4-4 0,-1-6 0,-1 12 0,0 2 0,2 4 0,-6-6 0,-4-7 0,2 5 0,-1 2 0,-7-4 0,-7-8 0,4 10 0,4 9 0,-2-2 0,-4 0 0,3 9 0,1 4 0,3 1 0,-18-4 0,0 3 0,19 12 152,-21 6 0,-6 6-152,18 3 0,0 4 0,1-1 0,-11 0 0,0 3 0,8 0 0,-3 6 0,3 0 0,7-6 0,-6 8-820,8-2 1,-5 10 0,1 0 0,6-7 738,-1 10 81,7-11 0,-3 5 0,4-4 0,1 8 0,5-6 0,0 2 0,1-9 0,1 0 0,0 8 0,-1 4 0,2 2 0,3 4 0,2 1 0,-1-2-136,-1 6 1,1 1 135,3-9 0,2 3 0,3 1 0,5-2 0,10-1 0,7-2 0,1-1 0,-5-2 0,-5-2 0,-4-1 0,4 0 0,7 0 0,0-1 0,0 1 0,0 0 0</inkml:trace>
  <inkml:trace contextRef="#ctx0" brushRef="#br0" timeOffset="1268">9608 3338 5734,'-31'-14'0,"2"4"0,-1 0 0,3 2-545,1 0 0,3 2 545,8 3 0,-27 2 0,20 4 0,-3 0 0,-4 5 0,1 9 0,-1 7 0,3-2 0,3-7 0,0 3 0,-5 8 0,-6 7 0,1 1 0,8-7 0,-2 7 175,-1-1 0,1 5-175,6-3 0,4-3 0,1-1 0,1 2 0,-2 8 0,3-7 0,4 4 60,2-6 0,-2 5 0,2-1-60,1 6 0,1-1 0,-1 7 0,0-1 0,2-12 0,1 0 0,3 1 0,2 2 0,0-4 0,1-7 0,1-2 280,0 20 0,3 2-280,5-13 0,5-1 0,-2-5 0,3 9 0,5-1 0,4 5 0,-3-9 0,-1-7 0,1 1 0,5 0 0,12-5 0,1-3 0,4 3 0,-2-9 0,8-1 0,-8-5 0,-2-5 0,4-2 0,4-1 0,1-6 0,-3 0 0,-19 4 0,1-1 0,16-6 0,8-4 0,-11 3 0,-7-3 0,0 2 0,2-5 0,-1-11 0,-6-1 0,0 2 0,-7 6 0,2-3 0,-2 0 0,-1-7 0,-3 3 0,9-12 0,-13 10 0,2-7 0,-2 0 0,-2 6 0,1-13 0,-6 11 0,0-10 0,0-4 0,-5-1 0,-7 6 0,-10 3 0,-8 3 0,-3 0 0,4-1-820,5-7 1,3-3 0,0 2 0,-6 3 790,-5 8 0,-3 2 0,-2 2 1,-1 3 28,-2 2 0,-2 3 0,1 1 0,6 4-1,2 1 0,1 0 1,-15-8 0,-5-4 0,10 7 0,14 10 0,-13-7 0</inkml:trace>
  <inkml:trace contextRef="#ctx0" brushRef="#br0" timeOffset="2636">12833 3484 5734,'-1'-8'0,"0"1"0,-19-12 0,7 10 0,-11 1 0,-1 2 0,4 6 0,-19 15 0,-3 6 0,9 5 0,5-1 0,-3 4 0,4-1 0,9-6 0,3 0 0,-5 5 0,1 3 0,-1 15 0,4 0 0,7-19 0,1 3 0,-1 4 0,-2 8 0,1-1 0,3-5 0,1-4 0,2-2 0,-4 15 0,4 3 0,9 1 0,4-3 0,-1-1 0,-1 0 0,5 1 0,9-8 0,2-5 0,0 0 0,0 1 0,6-1 0,1-15 0,5-4 0,-4-2 0,17 7 0,-16-7 0,5 1 0,-1-3 0,11-6 0,-2-4 0,-8 0 0,1-2 0,0-2 0,5-1 0,1-2 0,-7 2 0,0-1 0,-1-3 0,2-2 0,5-4 0,-1 0 0,-7 1 0,-6 0 0,-3 0 0,4 1 0,2-1 0,-2-4 0,7-16 0,-5-3 0,-13 15 0,-2-2 0,1-6 0,2-6 0,-2 0 0,-3 5-575,-3 0 1,-3 2 574,5-15 0,-6-5-1004,-14 3 0,-8-3 0,2 6 1004,3 14 0,-1-1 0,-4-15 0,-4-6 0,1 11 0,-9 7 0,-4 5 0,-8-3 0,5 3-749,10 9 0,1 0 749,-10-7 0,-3-2 0,1 5-38,3 8 1,5 5 37,-4 0 0,3 2 0,1 2 0,8 8 0</inkml:trace>
  <inkml:trace contextRef="#ctx0" brushRef="#br0" timeOffset="3897">11114 4636 5734,'-5'0'0,"7"50"0,-3-22 0,4 4 0,0 5 0,-1 3 0,0 2 0,0-4 0,-1-8 0,0-1 0,0 10 0,1 6 0,0-1 0,-1 0 0,1 0 0,-1-3-1235,0 7 1,0 0 1234,0-6 0,1 3 0,-1-3 0,0 11 0,-1-9 0,1-19 555,0 25-555,-1-33 0,0-5 0,-3-2 0,0-10 0,-18-36 0,10 17 1914,-13-24-1914,3 13 0,1 2 0,3 3 0,-2-2 0,-1-1 0,2 3 0,9 12 0,-3 0 0,20 30 0,1 1 0,12 19 0,-2-6 0,1-3 0,4 4 0,-1-1 0,0-1 0,-1-1 0,9 12 0,-1-5 0,-4-11 0,7-56 0,-14 14 0,5-17 0,5-12 0,-5 6 0,-9 14 0,-1 1 0,3-6 0,2-3 0,-2 4 0,-4 4 0,-1 5 0,4-5 0,8 1 0,-8 19 0</inkml:trace>
  <inkml:trace contextRef="#ctx0" brushRef="#br0" timeOffset="6221">10097 6252 5734,'-7'-5'0,"2"-1"0,-6-1 0,-5 0 0,-14 14 0,-3 4 0,2-4 0,0 6 0,2 4 0,7 19 0,13-17 0,-5 27 0,25-18 0,5-1 0,0 5-102,1-4 0,3-2 102,5-3 0,-4-7 0,1 1 0,8 6-660,8 4 660,-25-17-380,14 11 380,-14-11 0,14 13 0,-26 4 0,1-10 0,-25 10 0,-8-1 0,8-13-176,-6 4 0,2-3 176,15-9 609,1-1-609,-7 0 97,16-13 1,-4 5-1,16-10 1</inkml:trace>
  <inkml:trace contextRef="#ctx0" brushRef="#br0" timeOffset="6806">10623 6527 5734,'-45'-14'0,"19"0"0,3 29 0,2 8 0,6-2 0,-7 16 0,18-9 0,4-1 0,3-1 0,9 13 0,6-46 0,7-13 0,1-3 0,-6 6 0,6-6 0,-2 0 0,-12 13 0,0 4 0,-3 5 0,-3 33 0,-5 10 0,1 0 0,-1-9 0,0 10 0,-1 0 0,1-7 0,0-4 0,0-3 0,-4 9 0,1 3 0,9-17 0,22-31 0,3-10 0,-6 5-243,-3-7 0,4-8 0,-5 1 243,-7 0 0,-3 1-1090,7-13 1090,-8 15 0,1-1 0,2-11 0,0 1 0,0 2 0,-2 1 0,0 2 0,-2 6 0,-6 13 0,2-6 0</inkml:trace>
  <inkml:trace contextRef="#ctx0" brushRef="#br0" timeOffset="7873">11363 6574 5734,'12'-2'0,"16"-31"0,-9 7-406,-4 1 1,-1-2 405,-6 3 0,-1-2 0,0-17 0,-1-2 0,-1 14 0,0 0 131,-1-10 1,-2 0-132,-5 2 0,-1 4 0,2 2 134,-4-13-134,7 55 0,2 19 0,-1 6 0,2 12 0,-1 3 0,0-8-1489,-1-2 0,0 1 1489,1 2 0,0 7 0,0 2 0,-1-4 0,-3-7 0,-1 0 0,0-3 0,0-3-185,1 2 0,-1 1 185,0 0 0,0 5 0,-1 1 0,-1-7 0,-4-1 0,-1-6 0,-2 14 0,-12-16 0,7-45 0,2-8 0,-4 1 0,1-3 0,1 1 0,9 13 0,13-34 0,16 21 0,3 1 0,-8 0 0,1 0 0,10-1 0,2 1 0,-8 3 0,-1 2 3209,6-9-3209,-3-7 0,4-10 0,-6 6-765,-10 15 1,-1 1 764,5-9 0,1-4 0,-5 0-600,-6-14 1,-5 6 599,2 1 0,-1 0 0,-1-7 0,-4 26 0,-9 49 0,4 6 0,2 5 0,0 6 0,1 4 0,1-2 0,1 4 0,6-4 0,12 3 0,3-5 0,-10-15 0,1-2 0,13 17 0,2-9 0,-8-26 0,7 3 0</inkml:trace>
  <inkml:trace contextRef="#ctx0" brushRef="#br0" timeOffset="8234">11574 6365 5734,'41'-25'0,"-1"-1"0,-9 7 0,0 0 0,6 0 0,2 1 0,4-3 0,-4 3 0,0 0 0,-9 4 0,-2 0 0,-11 6 0,-4 2 0,3-1 0,-5 2 0,-2 1 0,0-1 0,0 2 0,-5 0 0,0 2 0</inkml:trace>
  <inkml:trace contextRef="#ctx0" brushRef="#br0" timeOffset="10033">14897 3647 5734,'0'-7'0,"16"-11"0,19-8 0,-15 11 0,2-1-1626,3-1 1,0 1 1625,-1-1 0,-1 1 0,1 0 0,3-3 0,3-1 0,6-4 0,4-3 0,-3 1 0,-4 5 474,5-5 1,1-1-475,-2 2 0,8-6 0,1-1 0,-4 3 0,-11 8 0,2-3 261,0 1 0,-2 1-261,-15 11 0,-1 1 0,4-2 1780,-8 5-1780,1 1 0,-5 1 0,-15 1 0,-11 4 0,-22 4 0,-2 3 0,0 1 0,18-4 0,0 0 0,-13 3 0,3-1 0,8-1 0,-17 3 0,15-3 0,-6 0 0,34-6 0,6-2 0,9 0 0,20-7 0,4-1 0,-5 2 0,4-2 0,0 1 0,-10 3 0,14-3 0,-13 4 0,7 3 0,-18 30 0,-7-9 0,2 19 0,-9-20 0,1 7 0,-1 2 0,0 0 0,0 3 0,0-1 0,0-11 0,2 23 0,-2-23 0,8 4 0,-5-23 0,5-9 0</inkml:trace>
  <inkml:trace contextRef="#ctx0" brushRef="#br0" timeOffset="10767">16206 2530 5734,'11'34'0,"-5"4"0,-2 5 0,-4-9 0,-2 2 0,1-2 0,1 11 0,-1-2-1358,-1 9 0,-1-9 1358,1-22 814,0 15-814,0-18 439,-2 2-439,2-25 0,-3-25 0,3 0 0,1-7 0,0 4 0,-1 4 0,1 1-15,-1-7 1,1-2 0,1 7 14,0 4-762,0-19 762,0 21 0,2-14 0,4 21 0,23 14 0,-7-1 0,1 10 0,3 6 0,9 9 0,-2 2 0,-12-10 0,0 1 458,7 6 0,2 2 0,-4-4-458,7 4 0,5-18 0,-20-9 894,-13-39-894,-4 12 0,-1 1 0,0-12 0,0 13 0,-1 0 0,1-3 0,0 4 0,1 0 0,1 16 0,1 14 0</inkml:trace>
  <inkml:trace contextRef="#ctx0" brushRef="#br0" timeOffset="11116">16766 2685 5734,'-8'-9'0,"-2"10"0,1 13 0,2 10 0,6 4 0,23 7 0,-8 4 0,18-25 0,-10-51 0,-17 20 0,4-21 0,-40 13 0,14 14 0,-19-6 0,25 20 0,4 3 0</inkml:trace>
  <inkml:trace contextRef="#ctx0" brushRef="#br0" timeOffset="11270">17060 2756 5734,'-4'-11'0,"1"1"0</inkml:trace>
  <inkml:trace contextRef="#ctx0" brushRef="#br0" timeOffset="11936">17308 2632 5734,'-11'-10'0,"-13"26"0,9-7-979,-9 24 979,14-11 0,5 9 0,2 1 0,2-2 0,1 1 0,2-3 0,6-15 0,40-21 0,-22-1 0,7-10 0,0-7 0,-12-4 0,-4-2 0,-2 10 0,-2-1 0,6-13 0,-13 7 0,-37 29 0,-5 6 0,20-11 0,-22 16 0,8 7 0,32-2 308,34 5-308,-1-21 0,-5-10 0,5-7 0,-4 0 0,-5-2 0,-2-3-190,2-4 0,1-3 1,-3-1 189,-3-2 0,-2-2 0,-3 3 0,1-2 0,1 2 0,8-8 0,0 3 0,-9 7 0,-1 8 0,6 24 0,-16 26 0,-7 22 0,-4 6 0,3-10 0,1-3 0,0 1-597,0-8 1,1 7 0,-1 1 0,0-3 0,-1-7 596,2-3 0,-2-1 0,-3 16 0,-2 5 0,1-5-186,2-12 0,-1 0 186,-3 11 0,-2 5 0,0-12 0,-3-11 0,-12-6 0,-3-4 0,0-5 0,3-4 0,-4-3 0,-6-12 0,3-5 0,2 1 0,-3 0 0,7-7 0,32-27 0,13-4 0,-2 6 0,-4 10 0,3-4 0,4 3 0,5 8 0,4 3 0,-3 2 0,-2 1 0,0 1 0,5-4 0,0 1 0,0-1 0</inkml:trace>
  <inkml:trace contextRef="#ctx0" brushRef="#br0" timeOffset="13043">18368 2161 5734,'-19'45'0,"0"0"0,0 1 0,0-1 0,0 0 0,0 0 0,0 1 0,6-11 0,-3 7 0,-1 3 0,1-1 0,2-5 0,5-8-1208,2-3 1,3-5 1207,-6 23 367,3-17 0,2-4-367,2-15 392,-2 12-392,12-42 0,7-23 0,-1 6 0,2-2 0,-5 7 0,3-7 0,3 7 0,7 7 0,0 7 0,0-1 644,0-1 1,4 7-645,1 23 0,-3 7 0,-3 2-582,3 4 0,-5 2 582,-19 8 0,-5 6 0,-6-9 0,-4 5 0,1-3 0,1-5 0,0 0 0,-3 3 0,-1 4 0,-1-5 0,-1-3 0,-1-4-104,-10 11 104,10-14 0,-1-2 0,-5-6 0,3-12 0,3-7 0,-2-10 0,16 13 1150,0-3-1150,27 17 118,13-2-118,0-6 0,7-3 0,-1-2 0,5-2 0,0-3-462,-4 3 0,2-2 1,-3-2 461,4-9 0,-3-4 0,-12 0 0,0-2 0,-2 1 0,3-1 0,-1 0 0,6-11 0,-6 0 0,-11 0 0,-16 9 0,-3 0 0,2-7 0,-21-6 0,-19 51 0,13-4 0,2 11 0,3 4 0,9 6 0,9 4 0,5 2 0,18 4 0,-10-14 0,2-4 1385,27-9-1385,-13-14 0,5-1 0,0 0 0,1-1-148,16 0 1,-35 6 0,2 0 0</inkml:trace>
  <inkml:trace contextRef="#ctx0" brushRef="#br0" timeOffset="13456">19182 2834 5734,'-1'-9'0,"-18"11"0,6 2 0,-17 24 0,0 6 0,9-6 0,-6 12 0,10 0 0,32-12 0,-5-3 0,20-32 0,4-13 0,-10-5 0,-2-11-410,-6 7 0,1-8 1,2-6-1,0-3 1,0-2-1,-1 2 0,-1 3 1,-3 7 380,1-3 0,-2 6 0,-2-1 1,2-5 28,-1-3 0,1-7 0,1-5 0,0 0 0,-3 4 0,-3 8 0,-5 10 0,-9-8 0,-40 26 0,32 37 0,3 10 0,-9-4 0,2 6-568,10 6 1,4 11 0,3 0 0,0-7 567,0-4 0,1 0 0,0-3 0,0 5 0,1 0 0,1-3-10,3 0 1,1-3 0,0-3 0,-2-6 0,1 1 0,4 18 0,0-1 0</inkml:trace>
  <inkml:trace contextRef="#ctx0" brushRef="#br0" timeOffset="14899">18343 4410 5734,'-1'20'0,"1"4"0,0 12 0,0 10 0,0 1 0,1-5 0,1 0 0,-1 2-160,-1 1 0,1 3 0,0 1 0,0 0 160,1-5 0,0 2 0,1-1 0,-1-2 0,0-6 104,1 10 1,-1-1-105,1-6 0,-1 5 0,1-2 0,-1-12 0,0-6 106,0 23-106,-1-36 0,0-2 0,1-1 0,-14-33 0,-5-13 0,6 14-435,-8-19 0,0 0 435,10 22-358,-2-4 1,0 1 357,2 5 0,-7-16 0,11 22 0,16 38 0,6 12 0,-1-2 0,2 5 0,1 1 0,-5-14 0,-2-5 0,-2-6 0,12 12 0,-10-23 550,10-11 0,4-7-550,2-9 0,1-3 0,-1 4 0,0-1-162,0-5 1,-5 2 161,-6 4 0,1-3 0,0-1 0,-1 4 0,-1-1 0,0 2 0,-8 13 0,-6 8 0,0 5 0</inkml:trace>
  <inkml:trace contextRef="#ctx0" brushRef="#br0" timeOffset="20519">17097 5880 5734,'-10'42'0,"-1"1"0,0 1 0,0 2 0,2-8 0,1 2 0,-1-1-1006,1-3 1,0 0 0,0 1 1005,-1 4 0,1 1 0,-1 1 0,0 3 0,0 1 0,2-4 0,-1-3 0,2-2 445,-5 17 0,7-20-445,20-66 0,-8 19 0,5-22 0,1-4 486,-5 12-486,-1 3 0,1-1 0,6-16 0,0 0 0,2-2 0,-10 24 0,9-11 0,-8 19 1640,16-14-1640,5 2 0,7-4 0,-1 2 0,1-2 0,0 0-929,2-1 0,4-3 0,-6 4 929,-9 7 0,-1 0-850,14-11 1,-3 2 849,-3 3-338,6-5 0,-7 7 338,-28 21 0,3-1 0,-18 12 0</inkml:trace>
  <inkml:trace contextRef="#ctx0" brushRef="#br0" timeOffset="20741">17388 6080 5734,'-30'18'0,"17"18"0,20-14 0,11 13 0,8 10 0,-3-7 0,-11-16 0,1-1 0,7 11 0,3 5 0,-2-3 0,-3 0 0,-3-5 0,-1-2 0,1 2 0,-2-3 0,-5-12 0,3-11 0,3-1 0</inkml:trace>
  <inkml:trace contextRef="#ctx0" brushRef="#br0" timeOffset="20938">17728 6357 5734,'11'-17'0,"6"34"0,-9 3 0,4 22 0,1 4 0,-6-24-589,6 21 589,-8-32 48,4 0 0,-2-8 0,3-1 0</inkml:trace>
  <inkml:trace contextRef="#ctx0" brushRef="#br0" timeOffset="21216">18059 5981 5734,'7'26'0,"-1"1"0,-5-3 0,2 8 0,1 8 0,-1-3 0,1-9 0,-1 2 0,2 15 0,1 6 0,-1-10 0,0-5 0,3 6 0,-7-41 0,1-4 0</inkml:trace>
  <inkml:trace contextRef="#ctx0" brushRef="#br0" timeOffset="21351">17951 6191 5734,'47'-17'0,"0"1"0,5 0 0,-8 3 0,-22 10 0,13-2 0</inkml:trace>
  <inkml:trace contextRef="#ctx0" brushRef="#br0" timeOffset="22441">18439 6159 5734,'-31'10'0,"3"12"0,-10 6 0,17 17 0,7 1 0,6-12 0,2 11 0,6-2 0,16-26 0,10-26 0,8-13 0,-3-1 0,-8 4 0,-1-2-1093,10-12 1,4-6 0,-7 2 286,-13 8 1,-3-2 523,5-13 0,1-6 0,-1 5 282,-6 15 0,-1-1 111,5-8 0,3-9 0,-4 5 1,-11 22-112,-9 22 0,-7 18 0,0 5 0,-2 7 0,-2 13 0,-1 8 0,2-8-90,6-17 1,0 0 89,-2 12 0,-1 5 0,2-8 0,3-3 0,-2-3 0,7-4 1796,25-14-1796,-15-1 0,23-17 3254,-8-19-3254,-10 11 0,36 4 0,-28 16 0,15 11 366,-21-5-366,14 10 0,-15-12 26,16-5 0,3-6-26,3-25 0,-9 12 0,-1-2 0,3-21 0,-13 4 0,-4 1 0,-2 5 0,-11-21 0,-9 50 0,-10 12 0,2 9 0,13 9 0,4 2 0,-6-10 0,2 1 0,5 7 0,7-6 0,37-22 0,-23-4 0,28-8 0,-20-14 0,7-12 0,-7 7 0,-19 9 0,-26 32 0,-6 4 0,-5 17 0,17-19 0,-6 12 0,11-17 0,1 4 0,24-17 0,-9 1 0,11-10 0,2-5 0,-1 1 0,11-5 0,11 34 0,-27-4 0,22 20 0,-27-19 0,3 4 0</inkml:trace>
  <inkml:trace contextRef="#ctx0" brushRef="#br0" timeOffset="22478">19410 6453 5734,'-10'-1'0,"1"-2"0</inkml:trace>
  <inkml:trace contextRef="#ctx0" brushRef="#br0" timeOffset="22684">18364 5558 5734,'-8'-19'0,"3"6"0,4 10 0</inkml:trace>
  <inkml:trace contextRef="#ctx0" brushRef="#br0" timeOffset="27555">9382 2521 5734,'28'13'0,"-4"-3"0,-1-7 0,22-3 0,2-3 0,-4 2 0,-5-1 0,6-1 0,-13 1 0,-20 0 0,-31 4 0,-10 0 0,4 0 0,-4 1 0,-10 0 0,2 0 0,0 1 0,-1-3 0,3 5 0,16 19 0,13-11 0,0 20 0,6-17 0,-1 9 0,2-6 0,0 5 0,1 4 0,8 8 0,2-8 0,3-2 0,16-24 0,4-6 0,-7 3-456,7-2 1,-1 0 455,-13 0 0,22 0 0,-13 4 0,0 10 0,-2 3 0,-8 1-303,3 20 303,-25-20 0,-9 11 0,-2-4-692,-8 7 692,0-8 0,-8 1 0,-1-1 0,-2 1 0,-1-1 0,-2-2 406,6-7 1,1-4-407,-16 2 0,17-5 0,3-3 0,6-9 0,12-6 0,4 2 0,1-4 0</inkml:trace>
  <inkml:trace contextRef="#ctx0" brushRef="#br0" timeOffset="29386">13138 2522 5734,'-22'38'0,"0"0"0,2-2 0,0-1 0,-1 0 0,1 5 0,4 5 0,3 6 0,6-2 0,8-14 0,4-2 0,1 2 0,-1 11 0,1 2 0,8-10 0,18-9 0,3-11 0,12-7 0,-28-34 0,-2-13 0,-6 4 0,-4-1 0,4-17 0,-12 4 0,-25 32 0,-4 8 0,4-1 0,-4 1 0,0 3 0,9 10 0,5-1 0,-7 4 0,12-4 0,-4 3 0,6-2 0</inkml:trace>
  <inkml:trace contextRef="#ctx0" brushRef="#br0" timeOffset="31406">16606 3093 5734,'-14'15'0,"4"11"0,2 3 0,1 7 0,1-5 0,1 5 0,0 7 0,1 5 0,0-6-686,2-13 0,-1-1 686,-1 19 0,0 7 0,0-9 0,1 5 0,1-10 0,-1-2 325,1-16-325,0 5 0,8-25 0,-3 4 0,7-27 0</inkml:trace>
  <inkml:trace contextRef="#ctx0" brushRef="#br0" timeOffset="31747">16914 3368 5734,'-3'14'0,"1"-5"0,-4 21 0,5 0 0,0 1 0,1 1 0,2 7 0,3 2 0,7-16 0,1-4 0,5 14 0,15-36 0,1-11 0,-11-10 0,3-5 0,-1-4 0,-14-3 0,-6-1 0,-9 6 0,-2-1 0,5-4 0,-2 1 0,-25-6 0,-2 29 0,-2 5 0,4-2 0,-3 4 0,1-1 0</inkml:trace>
  <inkml:trace contextRef="#ctx0" brushRef="#br0" timeOffset="33201">7217 2436 5734,'-5'-6'0,"0"9"0,1 2 0,1 11 0,1 12 0,1 2 0,1 6-1012,-1 0 0,1-1 1012,1 3 0,2-2 0,1 6 0,0-4 0,-2-12 0,1 1 0,1 10 0,1 6 0,-2-8 465,0-5-465,1 5 0,-2-7 0,0-2 0,0-18 0,-1-5 389,6-25 1,-4 7 0,6-5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4T19:50:02.62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9620 9509 5734,'-26'18'0,"2"-21"0,16-6 0,0-12 0,3 15 0,0-1 0,1 1 0,-8 5 0,6 1 0,-10 9 0,13-11 0,0 0 0</inkml:trace>
  <inkml:trace contextRef="#ctx0" brushRef="#br0" timeOffset="644">10457 8582 5734,'-1'-9'0,"2"1"0,-6 2 0,0 2 0,-6 3 0</inkml:trace>
  <inkml:trace contextRef="#ctx0" brushRef="#br0" timeOffset="1076">10826 8952 5734,'9'4'0,"0"0"0,-2 1 0,-2 1 0,1-1 0,-1-2 0,0-2 0,-1-2 0</inkml:trace>
  <inkml:trace contextRef="#ctx0" brushRef="#br0" timeOffset="1446">11033 7939 5734,'-5'-4'0,"0"3"0,8-2 0</inkml:trace>
  <inkml:trace contextRef="#ctx0" brushRef="#br0" timeOffset="1726">10392 7745 5734,'-6'2'0,"2"-1"0</inkml:trace>
  <inkml:trace contextRef="#ctx0" brushRef="#br0" timeOffset="2031">11952 7376 5734,'9'-3'0,"-1"-3"0,-5-1 0,-2-3 0</inkml:trace>
  <inkml:trace contextRef="#ctx0" brushRef="#br0" timeOffset="2295">11677 7040 5734,'-11'-3'0,"8"-1"0,4-2 0</inkml:trace>
  <inkml:trace contextRef="#ctx0" brushRef="#br0" timeOffset="2551">12325 7079 5734,'10'3'0,"0"-2"0,-3-4 0,-1-3 0</inkml:trace>
  <inkml:trace contextRef="#ctx0" brushRef="#br0" timeOffset="2779">12402 6419 5734,'-6'-7'0,"1"0"0,7 1 0,2 1 0</inkml:trace>
  <inkml:trace contextRef="#ctx0" brushRef="#br0" timeOffset="3016">13008 6119 5734,'-5'-6'0,"1"-1"0,-2-7 0,1 4 0,-1-3 0</inkml:trace>
  <inkml:trace contextRef="#ctx0" brushRef="#br0" timeOffset="3221">12489 5718 5734,'-14'-15'0,"5"3"0</inkml:trace>
  <inkml:trace contextRef="#ctx0" brushRef="#br0" timeOffset="3497">13697 5564 5734,'13'-2'0,"-1"-1"0,-5-5 0,-2-1 0</inkml:trace>
  <inkml:trace contextRef="#ctx0" brushRef="#br0" timeOffset="3743">13466 5120 5734,'-7'-4'0,"5"0"0,4-3 0,7 1 0</inkml:trace>
  <inkml:trace contextRef="#ctx0" brushRef="#br0" timeOffset="3983">13906 4813 5734,'10'3'0</inkml:trace>
  <inkml:trace contextRef="#ctx0" brushRef="#br0" timeOffset="4244">13314 5502 5734,'-9'9'0,"5"-5"0,-2 1 0</inkml:trace>
  <inkml:trace contextRef="#ctx0" brushRef="#br0" timeOffset="4554">13497 4652 5734,'12'-3'0</inkml:trace>
  <inkml:trace contextRef="#ctx0" brushRef="#br0" timeOffset="4816">14299 5095 5734,'4'6'0,"0"0"0,1-5 0,0-1 0</inkml:trace>
  <inkml:trace contextRef="#ctx0" brushRef="#br0" timeOffset="5045">13949 4508 5734,'12'2'0,"-1"0"0</inkml:trace>
  <inkml:trace contextRef="#ctx0" brushRef="#br0" timeOffset="5212">14393 4937 5734,'0'8'0,"0"0"0</inkml:trace>
  <inkml:trace contextRef="#ctx0" brushRef="#br0" timeOffset="5373">14231 5210 5734,'-4'-4'0,"1"-2"0</inkml:trace>
  <inkml:trace contextRef="#ctx0" brushRef="#br0" timeOffset="8594">9296 10101 5734,'10'-10'0,"6"-7"0,2-3 0,1-2 0,6-6 0,-7 6 0,0 1 0,3-4 0,-4 4 0,0 0 0,9-10-1178,-6 7 1,-1 0 1177,-3 4 0,4-6 0,1-1 0,-1 1 0,1-1 0,0-1 718,2-3-718,-6 8 0,0 0 0,6-7 0,3-4 0,0-2 0,0 2 191,-6 7 1,2-2-192,2-4 0,-2 3 0,-2 3 0,0 0 0,0-1 0,0 3 0,-1-1 0,5-6 0,0 0 627,-4 6 0,2-3-627,6-8 0,0-1 0,-5 8 0,-1 1 0,0-2 0,-1 0 0,-3 5 0,-1 2 0,0-3-458,1 2 0,-1 0 458,-5 7-81,12-16 81,-4 4 0,5-6 0,-8 11 0,-1 1 0,10-13 0,-7 11 0,9-14 0,-17 24 0,6-8 0,1-3 0,5-4 0,-2 1 0,4-5 0,-3 4 0,3-4-85,0 2 1,-4 3 84,-11 15 0,1 1-225,3-7 225,-1 4 0,3-6 0,10-13 0,1-1 0,-5 7 0,3-4 0,6-8 0,-7 8 0,-6 10 0,0-1 0,2-3 0,0 1 0,-2 2 0,-1 2 0,4-5 0,0-2 0,-5 9 0,-1 1 0,9-13 0,-9 12 0,0 1 0,4-7 0,-8 12 0,17-24 0,-14 22 754,10-17-754,-14 22 0,5-7 0,1-2 0,1 0 165,-1 1 0,2-1-165,-2 0 0,0 2 0,0-3-582,15-17 582,-20 25 0,0 0 0,5-7 0,2-2 0,-1 0 0,9-10 0,0-1 0,-3 6 0,-1-1 0,1 1 0,-2 3 0,8-10 0,-11 13 0,0 2 0,3-6 144,-4 6 0,1-2-144,8-10 0,-2 3 0,-3 4 0,4-6 0,-1 2 0,-9 11 0,1-1 0,10-11 0,1-2 0,-2 3 300,-1 1 1,-1 0-301,-1 3 0,-8 10 0,7-9 0,1 0 0,-6 5 0,15-17 0,-15 18 0,8-10 0,1-1 0,1 0-514,-1 0 1,-1 3 513,-13 14 0,8-9 0,1-1 0,-1 2-39,12-13 1,2-1 38,-4 4 0,-4 3 0,5-4 0,-3 3 0,-6 6 0,-1 1-506,10-12 1,-2 3 505,-9 11 0,9-11 0,1 1 0,-6 5 0,5-6 0,8-7 0,-8 7 0,-5 6 0,2-2 0,2-2 0,-3 2 0,-2 2 0,3-1 0,-1-1 0,5-5 0,-5 6 0,-3 3 452,1-1 1,0 0-453,8-10 0,-16 17 76,16-16-76,-1 0 0,-15 17 1134,14-16-1134,4-4 0,-16 19 0,5-7 0,0 0 0,-8 9 0,11-12 0,8-10 0,-8 9 0,9-10 0,-11 12 0,4-6 0,-5 8 0,2-5 0,4-4 0,-14 16 0,14-17 0,0-1 0,-10 14 0,1-3 0,0 0 0,4-3 0,-7 7 0,4-3 0,0 0 0,-4 4 0,8-10 0,-17 20 0,14-14 0,-10 9 0,14-14 0,-11 13 0,2-4 0,14-16 0,-8 10 0,4-7 0,-12 17 0,-3 2 0,0-1 0,15-16 0,-12 15 0,17-19 0,-22 25 0,9-10 0,-7 9 0,-2 1 0,0-1 0,-5 1 0,-1 0 0</inkml:trace>
  <inkml:trace contextRef="#ctx0" brushRef="#br0" timeOffset="28263">13387 5455 5734,'-5'5'0,"1"2"0,-4-4 0,1-3 0,-9-5 0,-2-5 0,0 1 0,0-1 0,-4-1 0,8 3 0,-8-5 0,-4-1 0,10 5 0,-13-7 0,16 9 0,-8-4 0,8 3 0,-12-6 0,12 7 0,-5-2 0,10 4 0,-1 0 0,0 1 0,9-1 0,2 0 0</inkml:trace>
  <inkml:trace contextRef="#ctx0" brushRef="#br0" timeOffset="29665">13010 6064 5734,'-7'-5'0,"-27"-19"0,20 14 0,-21-16 0,23 17 0,3 3 0,-3-3 0,-3-1 0,6 4 0,-8-6 0,7 5 0,-20-13 0,13 8 0,-11-7 0,17 11 0,3 3 0,-3-3 0,1-1 0,-4-1 0,0-2 0,4 4 0,-1-1 0,5 4 0,0 0 0,0-1 0,3 3 0,1 1 0</inkml:trace>
  <inkml:trace contextRef="#ctx0" brushRef="#br0" timeOffset="96538">14296 7547 5734,'-4'-6'0,"1"-1"0,2-1 0,1-1 0,1 1 0,0 0 0,-3 0 0,0 0 0,-4 1 0,0-4 0,0 3 0,-1-1 0,-1 5 0,-2 1 0,4-12 0,2 4 0,5-18 0,0 7 0,1 2 0,-1 0 0,0-26 0,0 26 0,0-6 0,0-2 0,1-6 0,-1 11 0,1-8 0,2-10 0,1 9 0,-1-1 0,1 1 0,1-4 0,1 5 0,1-9 0,-5 23 0,6-27 0,-1 10 0,-3 10 0,3-7 0,5-8 0,-7 21 0,9-22 0,9-1 0,-12 22 0,14-21 0,-8 19 0,0 3 0,0-1 0,3-2 0,2-1 0,17-7 0,-17 15 0,0 0 0,0 0 0,-2 0 0,14-3 0,-6 7 0,-2 1 0,1 0-455,2 0 0,-1 1 455,-8 3-276,7 0 0,0 1 276,4-1 0,1 0 0,-1 2 0,-7 1-90,3 1 0,2 1 90,4 2 0,12 0 0,-2 8 0,0 4 0,-17-4 0,0 0 0,16 4 0,-2 1 183,-3 3-183,-22-9 0,8 5 0,1 2 0,-1-1 0,0 1 0,0 1 551,2 4-551,-3-2 0,7 15 0,1 2 0,-3-2-590,-2-1 0,-3 0 590,-10-10 0,-1 1 0,1 4 0,2 7 0,-3-4 0,5 11 0,-2-2 0,3 7 0,-3-5-164,-4-10 0,-2-2 164,2 6 0,0-1 0,-3-9 0,0 0 0,4 9 0,-2-2 0,0-4 0,0 5 0,1 2 585,2 7-585,-2-4 0,0 1 0,-3-13 0,-1 0-91,3 8 1,-1-3 90,1 3 0,-1-7 0,0 1 0,3 10 264,-3-12 0,-1-3-264,-1-4 0,0-3-279,10 23 279,-8-19 0,3 4 0,-1 0 0,-2-9 0,3 8 0,6 5 0,-10-15 186,9 13-186,-7-14 851,6 4-851,18 12 0,-7-8 0,3-3 0,0-2 0,-3-2 363,-3-3 0,3 0-363,5-2 0,0-2 0,6 4-516,-5-4 0,-3 0 516,-10-4 0,7 0 0,1-1 0,0 1 0,-1-1 0,0 0 0,1-2 0,2-1 0,0 1 0,13-6 0,1 0 0,-12 0 0,6 0 0,1-3 0,-14-2 0,-3 0 0,12-7-476,-9 5 0,-1-1 476,2-3 0,3-9 0,-1-2 0,-3 4 462,1-3 1,0-2-463,-13 3 0,-3 3 0,0-1 0,2-10 0,-1-5 0,-8 4 0,-1 1 0,0 8 0,0 0 0,-1-8 0,-2 3 0,-1 7 0,-1 5 0,-2-15 0,-1 0 0,1 6 529,-1-2 1,0-1-530,0 6 0,0 0 0,-2-6 0,0 0 0,0 0 0,1 0-463,-1 1 1,1 3 462,0 4 0,1 2-239,-1-5 1,-1-1 238,1 0 0,-3-18 0,0 0 0,6 17 0,-2-4 0,2-2 0,1-4 0,2 3 0,2-5 0,0 6 0,2-2 0,0 1 0,-1-3 0,1 1 0,4-12 0,1 5-385,3 11 385,2-5 0,3 1 307,-1 7 1,2 0-308,5-8 0,0 11 0,4-3 0,-2 5 0,5 2 0,1 6 0,6-2 0,-4 5 0,11 0-343,-9 4 0,-2 0 343,1 4 0,-8 5 0,0 1 0,4-1 0,2 4 0,6 3 0,-6-1 0,1 3 0,0-1 0,3 4 0,-6 7 0,-3 1 0,-1-1 0,5 3 0,2 6 0,-1 5 0,-3 0 0,-10-13 0,-1 1 0,12 12 0,0 4 0,-6 2 0,-3-1 0,2 2 127,-7-11 0,1 4 1,-1 0-128,3 12 0,-3-3 0,-4-13 0,0 0 108,3 10 0,1 4-108,-1 2 0,-3-3 0,1-1 420,-2-5 0,1 8 0,-1-2-420,-3-7 0,-1-1 0,-1-1 0,3 8 0,0-1-304,0 9 0,-1-4 304,0-2 0,-1-8 0,0 1 0,-2-10 0,0 0 0,3 7 0,-1 0 0,2 6 0,-2-10 0,2 7 0,-1 1 0,1-3-111,-1-4 0,-1 1 111,3 6 0,-2-10 0,-1 0 0,6 16 0,-4-12 0,0-1 0,1-1-629,1 8 629,-2-11 0,6 14 0,1 3 0,-3-7 277,2 3 0,0 1-277,-3-12 0,-1-4 0,0 1 0,3 6 0,-1-1 0,-2-8 0,3 10 0,0-2 110,1-2 0,1 2-110,8 10 0,-9-14 0,-1-1 0,4-1 0,-8-13 0,22 21 0,-18-18 685,19 14-685,-22-19 0,10 5 0,-9-6 0,6 2 0,-1-2 0,14 3 0,0-2 0,-4-3 0,0-2 0,5-1 0,4-1 0,10-5 0,-24 2 0,21-4 0,0-2 0,-15 1 0,8-2 0,0 0 0,-4-2 0,10-2 0,-2-7 0,-17 7 0,13-7 0,-8 4 0,-14 7 0,16-8 0,-13 6 0,11-8 0,2-3 0,3-3 0,-4 2 0,4-4 0,-5 4 0,1-1 0,9-11 0,-3 2 0,-19 18 0,18-20 0,-20 22 0,8-12 0,-6 7 0,5-7 0,-8 6 0,11-24 0,-8 11 0,-3 9 0,-1-1 0,4-20 0,-7 15 0,5-17 0</inkml:trace>
  <inkml:trace contextRef="#ctx0" brushRef="#br0" timeOffset="99842">16251 8367 5734,'24'-6'0,"-7"2"0,19-9 0,-21 7 0,20-7 0,-13 6 0,10-5 0,-7 4 0,-1 0 0,1 1 0,2-1 0,-3 1 0,-3 0 0,21-3 0,-5 1 0,-7 2 0,1 1 0,5-2 0,10 0 0,-16 3 0,9-2 0,-14 3 0,5 1 0,-7-1 0,23-1 0,-23 2 0,2 0 0,1 1 0,4-1 0,12 0 0,-16 1 0,-6 1 0,-4 0 0,32-3 0,-25 2 0,10-1 0,-2 0 0,-12 1 0,28-2 0,-28 2 0,6 0 0,1-1 0,4-1 0,17-2 0,-21 1 0,-3 1 0,6-1 0,-8 1 0,11-2 0,-7 2 0,-8 1 0,11-2 0,-10 2 0,10-1 0,-4-1 0,-3 0 0,-1 1 0,1-1 0,-7 2 0,19-4 0,-19 4 0,26-5 0,-25 4 0,15-3 0,-19 4 0,12-3 0,-10 2 0,7-1 0,-9 2 0,-1 0 0,1 0 0,-4-1 0,-10-17 0,1 9 0,-9-13 0</inkml:trace>
  <inkml:trace contextRef="#ctx0" brushRef="#br0" timeOffset="102241">14234 6414 5734,'-10'4'0,"20"-9"0,-4 2 0,16-6 0,-7 3 0,5-2 0,-2 1 0,2-1 0,4-2 0,-12 5 0,10-3 0,-13 3 0,5-1 0,5-3 0,2-1 0,-2 0 0,-1 2 0,0-1 0,25-10 0,-16 7 0,13-5 0,-18 9 0,-1-1 0,0 2 0,15-5 0,-18 6 0,28-9 0,-29 9 0,15-3 0,-18 6 0,2-1 0,13-2 0,-14 2 0,24-3 0,-23 3 0,18-3 0,-18 4 0,9-1 0,-6 1 0,-5 1 0,5-1 0,0 0 0,-4 0 0,4-1 0,-1 1 0,-4 1 0,10-3 0,-4 1 0,2 0 0,-4 0 0,-1 1 0,-4 1 0,16-4 0,-13 3 0,30-6 0,-25 5 0,23-5 0,-24 6 0,7-3 0,15-2 0,-21 3 0,17-2 0,-4 0 0,-15 4 0,21-5 0,-28 8 0,4 0 0</inkml:trace>
  <inkml:trace contextRef="#ctx0" brushRef="#br0" timeOffset="103894">17191 6280 5734,'27'-9'0,"-18"7"0,32-10 0,-29 9 0,14-3 0,20-5 0,-11 3 0,-10 2 0,1 0 0,16-4 0,-16 3 0,11-2 0,-10 3 0,-10 2 0,12-3 0,16-4 0,-10 2 0,-6 2 0,-1 0 0,1 1 0,11-3 0,-22 5 0,23-4 0,-22 5 0,4-2 0,-10 3 0,-2 0 0,5-1 0,-3 0 0,3 0 0,9-2 0,-10 3 0,10-3 0,1 0 0,-5 1 0,27-6 0,-17 4 0,-7 0 0,2 1 0,1-2 0,-9 3 0,11-2 0,-9 1 0,-6 2 0,8-1 0,2-2 0,-4 2 0,5-1 0,-9 2 0,10-2 0,-10 1 0,26-6 0,-25 6 0,16-4 0,7-2 0,-17 4 0,19-5 0,-27 8 0,-1-1 0,-3 1 0,-1-1 0,-20-5 0,5 4 0,-17-5 0</inkml:trace>
  <inkml:trace contextRef="#ctx0" brushRef="#br0" timeOffset="107029">17716 6092 5734,'4'-6'0,"-2"2"0,-7-3 0,-4 4 0,5 5 0,2 3 0,8 0 0,2 1 0,-7-7 0,-8 0 0,-21 4 0,11-1 0,-11 12 0,22-6 0,0 14 0,4-10 0,0 7 0,5-9 0,16-20 0,-10 6 0,11-15 0,-13-1 0,-5 9 0,-19 5 0,10 24 0,-11 1 0,25 3 0,2-21 0,2-1 0,-3-11 0,-7 3 0,-2-2 0,-6 4 0,-3 1 0,1 2 0,7-1 0,4-1 0</inkml:trace>
  <inkml:trace contextRef="#ctx0" brushRef="#br0" timeOffset="108343">17050 8269 5734,'-33'-6'0,"8"0"0,8 9 0,15-2 0,9-17 0,0 8 0,-2-14 0,-11 21 0,-10 22 0,4 2 0,0 8 0,11-11 0,4-11 0,5-6 0,3-10 0,-2-2 0,-8-7 0,-8 9 0,-11 4 0,5 6 0,-3 7 0,13-1 0,9 0 0,22-34 0,-11 16 0,6-33 0,-26 34 0,-6-4 0,2 14 0,2-6 0,6 1 0</inkml:trace>
  <inkml:trace contextRef="#ctx0" brushRef="#br0" timeOffset="109905">14848 6326 5734,'3'7'0,"2"-1"0,8-6 0,-4-1 0,3-7 0,-9-4 0,-2 1 0,-8-8 0,-6 7 0,3 7 0,1 6 0,12 7 0,2-1 0,12-14 0,-7 1 0,6-10 0,-14-1 0,-4 7 0,-6-2 0,-2 11 0,3 1 0,2 1 0</inkml:trace>
  <inkml:trace contextRef="#ctx0" brushRef="#br0" timeOffset="111787">16988 7989 5734,'-19'-7'0,"3"4"0,-31 5 0,14 5 0,-5 8 0,0 2 0,3 2 0,10-5 0,-1 5 0,-3 14 0,4 2 0,1-2 0,6-5 0,-3 7 0,7-2 0,10 4 0,5-2 0,1 4 0,1 0-198,2-3 1,3-3 197,6-7 0,1-4 0,4-3 0,7 4 0,0-11 0,3-4 0,17-2 0,-12-6 0,5-3 0,-4-1 0,-7-1 0,-2-3-294,13-4 1,-3-2 293,-7 0 0,2-3 0,1-2 0,-2-1 0,6-5 0,-3-7 0,-20 1 0,-5-1 0,4 1 0,-3-1 0,-8-1 0,-3-2 0,-4 2 0,-9-6 0,-4 4 0,2-2 0,-2 3 186,1 7 0,-2 5-186,-4 5 0,-1 7 0,-2 8 0,-13-2 0,22 16 0</inkml:trace>
  <inkml:trace contextRef="#ctx0" brushRef="#br0" timeOffset="112606">16873 9041 5734,'-2'18'0,"1"0"0,3 6 0,3 9 0,3 0 0,3 8 0,0-3 0,2 5 0,0-1 0,-1-2 0,-1 2 0,0-21 0,-1-31 0,-11-16 0,-6-15 0,-2-12 0,2 7 0,-2-2 0,4 17 0,-2-5 0,0 4 0,1-3 0,0 5 0,-1-5 0,2 6 0,-1 1 0,3 6 0,16 44 0,-8-17 0,14 33 0,1-11 0,0-5 0,-2-11 0,6 0 0,2-7 0,-5-34 0,-4-11 0,-4 16 0,0 0 0,5-11 0,-2 0 0,2-3 0,-9 17 0,7-14 0,-10 29 0,-2 3 0,-2 22 0,-3 1 0,4 12 0,3 4 0,8 9 0,8-11 0,4-2 0,5-8 0,-5-16 0,0-5 0,-4-3 0,7 6 0,-15 1 0,4 6 0,1 5 0,-7-5 0,11 10 0,8-1 0,-12-9 0,12 4 0</inkml:trace>
  <inkml:trace contextRef="#ctx0" brushRef="#br0" timeOffset="112776">17653 8969 5734,'4'-7'0,"15"25"0,-11-10 0,11 21 0,-11-9 0,-3-6 0,2 5 0</inkml:trace>
  <inkml:trace contextRef="#ctx0" brushRef="#br0" timeOffset="113194">17829 8875 5734,'4'1'0,"2"24"0,0-7 0,0 17 0,3-3 0,-1-23 0,20-27 0,-15-6 0,-1-2 0,-1-2 0,0-2 0,-2 3 0,0 0 0,-2 0 0,3 6 0,10 23 0,-11 2 0,14 11 0,-5 4 0,-2 0 0,-1-2 0,5 5 0,-1-1 0,-5-5 0,-1 0 0,-6-2 0,-11-5 0,-3 0 0</inkml:trace>
  <inkml:trace contextRef="#ctx0" brushRef="#br0" timeOffset="113375">17732 8457 5734,'-10'-3'0,"4"-3"0,3 0 0,3-2 0</inkml:trace>
  <inkml:trace contextRef="#ctx0" brushRef="#br0" timeOffset="114522">17261 5764 5734,'-8'-4'0,"18"49"0,-7-26 0,5 10 0,1-2 0,-4-15 0,-6-35 0,-1-11 0,2 16 0,-3-19 0,0-2 0,0 9 0,0-10 0,1 12 0,-1-10 0,2 26 0,4 10 0,7 18 0,7 6 0,14-31 0,2-9 0,-2 5-645,0-14 0,-4-3 645,-13 9 0,2-4 0,0-1 0,-2 4 0,0-2 0,0 4 0,2 15 0,-3 9 0,23 27 0,-19-10 0,-2 1 0,0 0 0,-1 0 0,2 4 0,0 0 0,1-1 0,8 16 0,-18-32 0</inkml:trace>
  <inkml:trace contextRef="#ctx0" brushRef="#br0" timeOffset="115088">17969 5631 5734,'-20'21'0,"1"0"0,-9 8 0,14-4 0,15 9 0,2-19 0,11 12 0,16-44 0,-8-2 0,6-18 0,-23 16 0,-12 11 0,1 12 0,5 17 0,11-11 0,40-9 0,-25-5 0,3-4 0,0 0 0,8-3 0,-5 4 0,5 3 0,-15 48 0,-19-8 0,2-7 0,-3 0 0,-18 9 0,-2-12 0,3-4 0,-3-2 0,8-12 0,2-1 0,-1-1 0</inkml:trace>
  <inkml:trace contextRef="#ctx0" brushRef="#br0" timeOffset="115342">18465 5565 5734,'-13'-6'0,"-2"41"0,17-7 0,-3 21 0,30-32 0,18-21 0,-16 0 0,15-9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4T19:53:21.491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16787 5564 5734,'10'-22'0,"-3"7"0,2-3 0,-4 7 0,6-11 0,0-2 0,-1 2 0,11-21 0,0 0 0,-9 17 0,1 0 0,0-3 0,0 4 0,-2 2 0,0-1 0,8-14 0,0 0 0,-10 17 0,12-20 0,-6 7 0,-7 19 0,7-17 0,-11 24 0,5-9 0,-2 5 0,2-6 0,-2 6 0,-2 2 0,0-1 0,-1 3 0,0 1 0,2 11 0,-2 1 0,2 29 0,-1 7 0,0-15 0,-1 11 0,1 0 0,5-4 0,-5-13 0,4 15 0,0 3 0,-4-19 0,3 19 0,1-1 0,-5-13-278,4 13 278,-5-20 0,2 4 0,-2-8 0,1 8 0,-1-6 0,-1-5 0,0 3 278,-1-4-278,-14-10 0,5-1 0,-10-7 0,-6-6 0,13 7 0,-15-10 0,4 5 0,2-1 0,-2 1 0,-9-6 0,18 11 0,-14-8 0,18 10 0,-10-5 0,3 1 0,-13-8 0,16 10 0,0 0 0</inkml:trace>
  <inkml:trace contextRef="#ctx0" brushRef="#br0" timeOffset="257">16687 5162 5734,'25'-4'0,"-11"1"0,12 0 0,-14 0 0,27-6 0,-26 6 0,18-4 0</inkml:trace>
  <inkml:trace contextRef="#ctx0" brushRef="#br0" timeOffset="1748">17026 5459 5734,'-6'5'0,"1"0"0,-2 0 0,-1-1 0,-3-1 0,-19 3 0,1-1 0,-2 2 0,7-3 0,14-2 0,-2 0 0,0 0 0,0 0 0,-1 0 0,0-1 0</inkml:trace>
  <inkml:trace contextRef="#ctx0" brushRef="#br0" timeOffset="4822">16785 5600 5734,'9'-15'0,"-4"5"0,6-10 0,-7 11 0,10-23 0,-7 16 0,5-16 0,4-7 0,-8 19 0,8-20 0,-11 27 0,9-20 0,-8 17 0,6-15 0,-8 22 0,12-27 0,-9 18 0,10-19 0,-3 6 0,-6 15 0,6-13 0,-10 20 0,0 0 0,4-8 0,-3 4 0,4-5 0,-2 2 0,-2 6 0,1-4 0,0 1 0,-2 4 0,1-4 0,-1 4 0,-1 1 0,1 0 0,-1 1 0,2 11 0,7 38 0,-4-12 0,-1-5 0,-1 1 0,6 15 0,-7-23 0,5 14 0,0 0 0,-5-12 0,5 18 0,0 1 0,-4-10 0,0-1 0,0-1 0,1 4 0,0-1 0,2 8 0,-3-13 0,1 4 0,-5-18 0,0 2 0,0-4 0,0-1 0,-1 0 0,-9-8 0,-7-6 0,0-3 0,-2-2 0,8 7 0,-13-8 0,9 5 0,-11-4 0,14 6 0,0 0 0,-5-2 0,-17-10 0,13 7 0,-11-6 0,12 5 0,7 5 0,-9-6 0,2 1 0,3 3 0,-2-2 0,-1-1 0,6 4 0,-24-13 0,20 12 0,-11-8 0,11 8 0,-13-7 0,9 4 0,-11-7 0,17 11 0,1 0 0,1 0 0,4 2 0,5-2 0,5 2 0,24-6 0,-9 6 0,21-6 0,2 0 0,-3 1 0,5-2 0,-8 3 0,-2 1 0,-5 0 0,0 1 0,2-1 0,17-3 0,-11 3 0,5-2 0,5-1 0,-7 3 0,-1 0 0,-5 1 0,-2 0 0,-1 1 0,-5 1 0,-11 2 0,0 1 0,-2 0 0,1 0 0,-15 11 0,3-5 0,-13 10 0,5-8 0,1 1 0,-30 22 0,21-16-312,-21 17 312,28-23 0,0 1 0,-12 10 0,8-7 0,-9 8 0,9-6 0,-15 13 0,10-9-314,-9 10 314,17-17 0,0-1 0,-13 14 0,10-11 0,-7 8 0,0 0 0,7-8 0,-17 17 0,22-21 212,-12 11-212,10-10 0,-7 7 0,8-7 0,2-2 0,-4 4 0,4-4 321,-1 1-321,-4 4 93,3-2-93,-3 1 0,-4 4 0,8-7 0,-8 7 0,6-6 0,1-1 0,0 1 0,3-3 0,-1 0 0,-2-3 0,-2 0 0</inkml:trace>
  <inkml:trace contextRef="#ctx0" brushRef="#br0" timeOffset="7226">16789 6467 5734,'2'-7'0,"2"0"0,11-1 0,20-7 0,-10 4-765,13-4 765,-19 7 0,3-1 0,17-5 0,6-3 0,-9 4 0,3-1-754,-2 1 0,6-2 1,0 0-1,-6 2 754,5 0 0,-2 0 0,1 0 0,3 0 0,-5 1-698,-6 4 0,-3 0 698,2 0 0,0 0-240,-5 1 1,-3 2 239,3-1 275,0 0-275,5 1 0,1-1 0,-8 2 0,1 0 0,9-2 0,2 0 0,11-1 0,0 0 349,-15 2 1,-1 0-350,14-1 0,-1-1 0,-19 4 0,1-1 0,13 0 0,6 0 0,-6 1 0,-12 0 0,-1 1 0,13-2 0,4 1 0,-5 0 235,-9 1 1,-4 1-236,10 0 264,4-1 0,3-1-264,1 0 0,-2-1 0,-5 2 0,0-1-553,6-1 1,-2 1 552,-2 1 0,-4-1 0,6 1 0,4-1 0,5 0 0,-4 0 0,2 0 0,0 0 0,-1 0 0,3-1 0,-5 1 0,-4 0 0,-5 0 0,-8 1 0,0-1 0,10 0 0,-3 0 1049,-4 1-1049,0-1 0,18-1 0,-13 1 0,-6 0 0,5 1 0,-2-1 0,3 0 0,-2 1 0,-4 0 0,0 0 0,11-1 0,5 0 0,-9 0 0,-6 2 0,-5-1 0,-1 0 0,-4 1 0,7 0 0,1-1 0,1 0 0,-1 0 0,-2 1 0,-6-1 1145,0 1-1145,7 0 0,1-1 0,0 1-229,-1-1 1,-1 0 228,-8 2 0,12-1 0,3 1 0,-5 0 0,15 0 0,-1 0 0,-21 1 0,19 1 1155,-23-1-1155,0 0 403,6 1 1,3 1-404,9 0 0,11 3 0,1 0 0,-11-1-459,-3-1 0,-3 1 459,-13-1 658,5 0-658,8 2 0,1 1 0,1 0 0,11 3 160,-10-3 1,1 2-161,10 2 0,-1 0 0,2 1 0,-13-4 0,-1 0 0,13 3 0,-2-1 0,-1-1 0,2 2-765,2-1 765,-27-6 0,0 0 0,28 6 0,-20-4 0,22 3 0,-27-6 0,8 2 0,2-1 0,0 0 0,-1 0 0,1 0 0,1-1 0,-2-1 0,7 0 0,-4 0 0,-8 0 0,0 0 0,9-1 0,3 1 0,-4-1 824,13 0-824,-12-1 0,7-1 0,-23-9 0,-9 3 0,0-8 0</inkml:trace>
  <inkml:trace contextRef="#ctx0" brushRef="#br0" timeOffset="10452">2075 7469 5734,'-11'-13'0,"0"1"0,5 7 0,1-1 0,2 0 0,30-10 0,-14 7 0,22-6 0,9 0 0,-21 7 0,1 0 0,0 0 0,6-1 0,5-1 0,9-3 0,3 0 0,-22 6 0,-1 1 0,16-5 0,0 1 0,6 0 0,-17 4-677,14-3 677,-22 4 0,17-2 0,-10 2 0,1 0 0,15-3 0,-19 4 0,1 0 0,3 0 0,-2 0 0,0-1 0,3 1 0,3-1 0,-6 0 0,-2 2 0,15-4 0,3 1 0,-1-1 0,-4 1-391,-11 2 0,-2 0 391,-3 1 0,19-3 0,-16 3 0,1 0 0,5-1 0,6 0 0,0 0 0,11-2 0,-12 2 0,3 0 0,-4 1 0,2 0 0,-5 1 0,12-1 0,1 0 0,7-1 0,-10 2 0,-12 1 310,4-1 1,6 1-311,1 1 0,-2 0 0,-13 0 0,-1-1-434,15 2 0,-4-1 434,-17 1-144,9 0 1,3-1 143,7 1 245,-3 1 0,6-1 0,-2 1-245,4 0 0,-1 1 0,1-1 0,-2 1-443,-6-1 1,-7-1 442,-7 1 743,24 0-743,-12 0 0,14 0 308,-16-1-308,15 2 0,-16-1 0,13 1 0,-23-1 1000,-5 0-1000,8 1 92,-9-2-92,3 1 0,-11-5 0,-3 0 0,-6-4 0</inkml:trace>
  <inkml:trace contextRef="#ctx0" brushRef="#br0" timeOffset="73227">2584 6491 5734,'-5'-7'0,"-3"-6"0,1 4 0,-1-3 0,-2-4 0,5 6 0,-7-10 0,6 12 0,-4-6 0,3 7 0,-1-2 0,2 4 0,8 2 0,4 0 0,24-2 0,10-3 0,-5 1 0,-5 1 0,-3 1 0,-8 1 0,19-3 0,-8 0 0,-1 1 0,2-2 0,5 0 0,3-1 0,-8 2 0,-2 1 0,14-3-502,-15 3 0,-1 0 502,-6 2 0,8-2 0,18-4 0,-13 4-631,11-2 631,-25 4-200,4-1 1,2 1 199,4-2 0,-3 1 0,0 1 0,0-1 0,-1 1 0,14-3 0,3 1 0,-4 0 0,2 0 0,-2 0 0,-17 3 0,22-3 0,2 1 0,-4-1 446,4 1 0,1-1-446,-19 2 0,-4 1 0,11-1 0,4-1 0,9 0 0,-6 0 0,4 0-240,-12 2 1,3-2 0,-6 2 239,-7 1 0,11-1 0,1 0 0,-3 1 0,4-1 0,4-1 0,1 2 0,-3 0 0,4-1 0,0 0 0,2 1 64,-15 1 1,-3 0-65,20-1 0,-19 1 0,3 1 0,18 0 0,-2 0 0,-9 0 0,7 1 0,-2-1 0,-12 1 206,-3 0 1,3 0-207,8 0 0,1 1 0,-6-1 0,0 0 0,-2 0 0,-3 1 0,4 0 764,-8-1-764,7 1 554,-1 0-554,-7-1 0,7 1 0,9-1 0,-19 1 0,20 0 0,-7-1 0,-9 0 0,24 1 0,-13 0 0,-1-1 0,-2 1 0,1 1 0,2 0 0,4 0 0,-5-1 0,1 1-764,-1-1 1,2 1 0,-3-1 763,-7 0 0,-2 0 0,1 0 0,0-1-664,8 1 0,-2 0 664,5 0-360,-4 0 0,-2 0 360,-6-1 0,21 2 0,-3-1 0,1 1 0,-13-1 0,0 0 695,12 0 0,-3 0-695,2 0 673,-9 0 1,2 0-674,2 0 0,0-1 0,-2 1 0,0 0 0,17 0 0,-5 0 0,-12-1 527,8 1 0,3 0-527,-12 0 0,-3 0 0,16 1 0,-16-1 0,-1-1 0,-2 1 0,0 0 0,1-1 0,9 2-253,-9-2 0,-2 0 253,-5 1-72,27 0 72,-12 0 0,-13 0 0,3-1 0,12 2 0,-2 0 0,-4-1 0,0 0 0,3 1 0,-2-1 0,-2-1 0,13 2 0,-11-1 0,2 0 0,9 0 0,-4 1 0,-4-2 0,11 2 0,-1 0 687,-18-2-687,-2 1 0,2-1 0,11 2 0,1-1 0,8 0 0,1 1 0,-7-1-648,1 0 1,-1 0 647,-16 0-186,2-2 0,2 1 186,13 1 0,-15-1 0,2 0 0,7 0 0,3 1 0,-3 0 0,-9-1 0,2 0 0,7 0 0,8 1 0,-1 0 0,-7-1 0,-9 0 0,-1 0 0,6 0 0,4 0 0,-1 0 0,12 0 0,-3-1 0,-12 1 0,0-1 0,2 1 0,4-1 0,-8 1 0,-1-1 0,3 0 0,1 0 0,-5 0 0,5 0 0,6 0 0,-5 0 0,4 0-534,5 0 1,-2 0 533,-22 0 0,1 1-76,5-1 1,0 0 75,0 0 0,8 1 0,8-1 0,-8 0 0,-3 1 0,9-1 0,-3 1 0,-21-1 0,-1 1 1224,0-1-1224,17 1 0,2 0 0,1 0 0,6-1 0,-24 1 372,8-1-372,13 1 0,8 1 0,-2 0 689,-4 0-689,-26-1 0,-1 0 415,11 0-415,-3 0 0,7 1 0,4 0 0,-12 0 0,7 0 623,-14-1-623,-2-2 0,-5-4 0,-2-2 0</inkml:trace>
  <inkml:trace contextRef="#ctx0" brushRef="#br0" timeOffset="91014">7295 8237 5734,'-8'-4'0,"-2"1"0,0 3 0,-3 1 0,-12 3 0,-8 2 0,-3-1 0,9-1 0,-1 0 0,-6 0 0,-3 2 0,5-2 0,-8 2 0,3 0 0,-7 0 0,7 0 0,-7 1-202,-3 0 1,-3 1 201,15-3 0,0 0 0,-7 2 0,-4 0 0,3 0-861,-4 0 1,1 0 860,4 0 0,-2-1 0,9 0 0,1-1 0,1 0 0,3-1 0,-6 1 0,-1 1 0,0-1 0,4-1 0,-3 2 0,-4-1 0,3 0 0,-1 0 166,-1 1 0,-3-1-166,-2 1 0,-1 1 0,-3-1 0,-2 1 367,15-2 1,-1-1-1,0 1-367,-6 1 0,-1-1 0,7 0 0,-10 0 0,14-1 0,-4 0 0,3 0 0,5-1 0,-2 0-791,-5-1 0,-6 2 0,-2-1 1,7 0 790,1-1 0,2 0 0,-6 1 0,-4 0 0,7-1 0,-8 0 0,-4 0 0,-2 0 0,22-1 0,1 0 0,-17 1 0,-1-1 0,6 0 0,5-1 0,2 1 230,-3-1 1,-1 1-231,-9 1 0,23-1 3035,-22 1-3035,30-2 0,-8 1 0,-21 1 0,15-1 0,-14 0 0,9 0 0,8-1 0,-8 0 0,7 0 0,12-1 0,-36-2 0,27 1 178,-4-1 1,-1 1-179,-1-1 0,-1-1 0,2 1 0,3 1 0,0-1 0,-1 1 0,-5 0 0,-7 0 0,4 0 0,-8 1-695,4-1 1,0 1 694,6 0 0,10 0 0,1 1 0,-29-1 0,22 0 0,-1 0 0,0 1 0,7-1 0,-20 1 0,-1 0 0,10 1-445,-6-1 1,2 0 444,19 1 0,-1-1 0,-6 2 0,-1-1 0,1 0 0,-24 1 0,0 1 0,20-1 624,-1 0 1,-5 1-625,-15 2 0,5 0 0,8-1 0,-4 2 0,-9 1 0,11-1 0,13 0 0,-9 2 0,-2 2 0,12-1 0,2 0 0,-17 6 0,0 5 0,23-6 0,3-3 1029,-9 12-1029,-9 14 0,11-11 0,-8 11 0,13-11 0,2-2 0,2-1 0,-1 0 0,1 2 0,6 14 0,4-20-276,-1 20 276,5-24 0,0-2 0,8 21 0,-3-16 0,5 15 0,-5-18 0,1-2 0,8 8 0,1 0 0,-1-1 0,0-1 0,3 1 0,2-2 0,-1-2 0,1 0 0,6 5 0,6 2 0,-2-7 0,2-1 0,-2-1 0,-2 1 0,1 0-600,3 0 0,4 1 1,-7-4 599,3-2 0,15 1 0,1-1 0,-25-4 0,1-1 0,24 4 0,-2-1 0,-16-4 0,14-1 0,1 0 0,2-1 112,-4 1 1,7-2-113,-12-2 0,5-1 0,-1-1 0,-6 0-1324,1 1 1,1-1 1323,-1 1 0,6-1 0,2-1 0,-1 0 0,-2-2 0,0-1 0,-2-1 0,-4 2 0,2-1 0,0 1 0,1-1 0,5 0 0,3-2 0,-3 0-221,-5 1 1,-1-1 0,-1 0 0,-1 0 220,9-3 0,-1 1 0,1 0 0,-6 0 0,3 1 0,-1-1 0,-3 1 0,5-2 0,-3 1 0,-5 0 0,-6 3 0,-1 0 0,2 0 0,2-1 0,2 0-119,10-2 0,1-1 1,-3 1 118,1 0 0,-2 0 0,-3 1 0,1 0 0,-1 0 0,7-2 0,-5 1 0,-14 4 0,-1 0 0,15-4 0,2-1 0,0-1 0,-4 1 0,-6 1 361,1 0 0,1 0-361,1-2 0,4-2 0,0 0 0,-2 0 0,-1 0 0,-7 3 170,1-1 1,-1 1-171,-9 4 2736,11-6-2736,3 1 0,0-1 352,-3 1-352,-12 5 0,22-8 0,-13 5 0,2-2 0,8-2 0,-6 2 0,5-2-22,3-2 1,-3 2 21,-23 9 0,0 1-393,20-8 393,-17 6 524,19-6-524,-12 6 0,-1 0 0,1 0 0,-8 3 0,17-3 0,-15 3 0,15-2 0,1 3 0,-17 1 1000,17 0-1000,-16 1 0,20 2 0,-11 0 0,22 2 0,-9 2 0,-5 0 0,13 3 0,-1 2 0,-11-4 247,1 2 1,1 0-248,-12-3 0,-4-1 0,2 1 0,22 3 0,-7-3 0,-18-3 0,18 2 0,-26-5 0,22-23 0,-17 8 0,14-14 0,-9 0 0,-13 17 0,14-23 0,-17 21 0,2-6 0,-5 9 0,-2-19 0,-2 17 0,0-18 0,-2 23 0,-1 0 0,-3-14 0,1 11 0,-5-15 0,-2 4 0,1 4 0,-10-9 0,-2-1 0,4 6 0,-1-1 0,-3-1 0,2 5 0,1 2 0,1 0 0,-10-8 0,0 2 0,14 13 0,-17-13 0,19 19 0</inkml:trace>
  <inkml:trace contextRef="#ctx0" brushRef="#br0" timeOffset="92730">7657 8663 5734,'-6'9'0,"-1"1"0,-2 5 0,-2 2 0,-14 22 0,-3 5 0,13-22 0,0 1-143,-5 8 1,-3 5 0,-1 0 142,-3 5 0,0 0 0,2-4-1393,3-4 1,0 0 1392,-4 5 0,-2 4 0,6-7 0,-1 0-685,2-3 0,0-1 685,1 1 0,1-4 0,2-1 0,7-13 183,2-9-183,5-6 0,7-15 0,1 1 0</inkml:trace>
  <inkml:trace contextRef="#ctx0" brushRef="#br0" timeOffset="92986">7703 8712 5734,'-8'27'0,"0"1"0,-4 5 0,-2 7 0,-1 1 0,2-6-1639,-1-1 1,1 0 1115,-4 10 1,-2 5 0,1-5 522,5-11 0,1-5 1285,-3 7-1285,2-3 0,-3 6 0,4-8 0,5-10 0,-2 5 0,-1 0 0</inkml:trace>
  <inkml:trace contextRef="#ctx0" brushRef="#br0" timeOffset="93263">7808 8726 5734,'-19'43'0,"0"1"0,7-16 0,-1 2-1093,-2 4 1,-2 4 0,1-2-61,-1 2 0,0 1 1153,0 1 0,-2 3 0,2-4 699,4-10 1,0 1-700,-4 11 0,-3 5 0,3-5 0,5-11 0,0-2 425,-8 20 0,2-6-425,9-20 0,5-7 0,-4 5 0,5-11 0</inkml:trace>
  <inkml:trace contextRef="#ctx0" brushRef="#br1" timeOffset="107235">10475 4812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4T19:55:53.16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12395 3152 5734,'-10'3'0,"1"1"0,-2 2 0,-3 3 0,-8 8 0,6-5 0,-8 9 0,17-14 0,-5 4 0,4-1 0,-13 25 0,7-5 0,1-5 0,2 0 0,2 1 0,-3 19 0,8-23 0,-4 13 0,6 14 0,2-29 0,3 10 0,1 0 0,3-10 0,4 8 0,17 5 0,-15-20 0,10 4 0,1-2 0,-5-9 0,15 1 0,-17-8 0,26-21 0,-24 10 0,19-14 0,-11-3 0,-14 14-208,11-15 208,-18 19 0,1-15 0,-4 13 0,1-12 0,-16-4 0,6 17 0,-14-15 0,2 21 0,-9 3 0,3 2 0,-15 10 0,7 4 0,0 1-455,2 2 455,16-7 198,-10 9-198,7-4 0,-3 3 0,8-7 0,5-3 0,-2 2 0,2-2 0,3-2 0,6-6 0</inkml:trace>
  <inkml:trace contextRef="#ctx0" brushRef="#br0" timeOffset="601">12762 3488 5734,'-4'30'0,"0"-1"0,0 1 0,2 1 0,1-1 0,6 0 0,13 12 0,-3-13-931,9 3 931,-9-26 0,2-2 0,10-10 0,1-3 0,-3 0 0,14-17 0,-3-4 0,-21 8 150,0 0 0,-2-3-150,-19-20 0,1 23-141,-7-20 141,3 31 0,0 0 0,-30-7 0,21 11 0,-12 1 0,1 3 0,13 6 0,-13 3 0</inkml:trace>
  <inkml:trace contextRef="#ctx0" brushRef="#br0" timeOffset="1003">13265 3541 5734,'-28'-14'0,"5"2"0</inkml:trace>
  <inkml:trace contextRef="#ctx0" brushRef="#br0" timeOffset="1412">13392 3253 5734,'1'39'0,"0"1"0,0 0 0,0-2 0,1-2 0,-1-1 0,0-5 0,0-12 0,0 26 0,-1-21 0,1 17 0,-1-27 0,-5-9 0,-1-1 0</inkml:trace>
  <inkml:trace contextRef="#ctx0" brushRef="#br0" timeOffset="2044">13279 3548 5734,'-18'3'0,"2"1"0,-7 16 0,1 4 0,3-3 0,-1 1 0,3 4 0,6 16 0,6-21 0,5 12 0,2-1 0,3-13 0,9 16 0,-5-25 0,1-2 0,11 1 0,-6-4 0,11-6 0,0-4 0,-6-1 0,14-20 0,-2-6 0,-17 10 0,4-23 0,-4-1 0,-13 22 0,-3-14 0,-2 2 0,-2 17 0,-7-18 0,6 26 0,-2 1 0,-18-10 0,8 10 0,-6 1 0,-2 4 0,3 5 0,-8 3 0,13 7 0,14-3 0,-5 4 0</inkml:trace>
  <inkml:trace contextRef="#ctx0" brushRef="#br0" timeOffset="2637">13539 3259 5734,'6'14'0,"-1"-1"0,-3-2 0,2 34 0,1 8 0,0-7 0,-2-6 0,1 7 0,0-10 0,-1-7 0,1 4 0,-3-23 0,0-2 0,0 1 0,-2-58 0,1 34 0,-1-16 0,0 0 0,0 16 0,0 3 0,0-1 0,8-4 0,-1 6 0,6-7 0,0 5 0,10-9 0,1-2 0,0 0-166,1 0 1,-1 1 165,-7 7 0,-1 1 0,13-14 0,-14 14 0,11-13 0,-24 25 0,-2 0 0</inkml:trace>
  <inkml:trace contextRef="#ctx0" brushRef="#br0" timeOffset="2902">13623 3462 5734,'11'9'0,"12"7"0,2 1 0,2 2-340,0-1 0,-1 0 340,-8-5 0,4 2 0,1 0 0,-1 0 221,18 11-221,-19-13 28,-9-5 0,7-1 1,-11-9-1</inkml:trace>
  <inkml:trace contextRef="#ctx0" brushRef="#br0" timeOffset="4499">14740 3257 5734,'26'-6'0,"1"1"0,19-4 0,-20 2 0,-9 3 0,7-3 0,-5 2 0,-6 2 0,-18 1 0,-28 8 0,-5 2 0,-4 2 0,8-1 0,1 0-618,-2 1 0,3-1 618,-1 2-166,-4 0 166,18-4 0,-11 2 0,17-4 0,-2 0 0,0 0 0,-1 0 1213,6-1-1213,0 11 189,5-6-189,1 21 0,3-15 0,2 21 0,2 1 0,-1-9 0,2 3 0,-2-20 0,3 2 0,3-5 0,21-5 0,6-3 0,4-2 0,-3-1 0,-2 0 0,-7 2 0,-1 5 0,-10-1 0,8 3 0,-9 3 0,2 11 0,-5-5 0,-3 8 0,-10-10 0,-3 1 0,-26 24 0,10-16-109,0-2 0,-1 0 109,-13 2 0,9-8 0,0-1 0,-12 5 0,-5-1 0,19-19 0,12-2 0,-5-5 0</inkml:trace>
  <inkml:trace contextRef="#ctx0" brushRef="#br0" timeOffset="5069">15237 3430 5734,'-19'5'0,"-16"19"0,15-9-994,-11 15 994,21-14 320,-2 18-320,12-7 0,2 1 0,-2 15 0,24-10 0,6-7 0,-7-18 0,13-4 0,-1-7 0,-8-19-855,5-7 855,-13-1 0,-9 0 0,-2-1 0,-1 0 0,0 2 0,-5 0-685,-24-8 685,11 21 420,-17-13-420,8 29 0,7 1 0,-5 4 0</inkml:trace>
  <inkml:trace contextRef="#ctx0" brushRef="#br0" timeOffset="5301">15564 3430 5734,'-16'26'0,"1"1"0,-3 5 0,2 14 0</inkml:trace>
  <inkml:trace contextRef="#ctx0" brushRef="#br0" timeOffset="5417">15627 3641 5734,'-4'-45'0,"-1"1"0,4 5 0,-5 8 0,-13 19 0</inkml:trace>
  <inkml:trace contextRef="#ctx0" brushRef="#br0" timeOffset="5949">15900 3182 5734,'5'15'0,"-2"1"0,-3 13 0,-3 9 0,0-5 0,1 12 0,0-11 0,0 8 0,-1 0 0,1-10 0,0 4 0,0 0 0,0-3 0,0-15 0,0-9 0,-1-11 0,1-10 0,1-1 0,0 4 0,0-13 0,0 10 0,1-10 0,1 11 0,4-2 0,23-28 0,-12 17 0,14-14 0,0 0 0,-10 13 0,2-1 0,1-3 0,-7 8 0,-1 2 0,5-6 0,7-9 0,-21 26 0,1 0 0</inkml:trace>
  <inkml:trace contextRef="#ctx0" brushRef="#br0" timeOffset="6169">15871 3412 5734,'19'25'0,"-2"-1"0,1-2 0,1-1 0,1 2 0,-1 0 0,1 1 0,6 4 0,-10-11 0,7 6 0,-12-14 0,0-3 0,0-1 0</inkml:trace>
  <inkml:trace contextRef="#ctx0" brushRef="#br0" timeOffset="7333">15375 3493 5734,'0'12'0,"-1"9"0,0-7 0,2 21 0,2 3 0,1 6 0,1-7 0,-1-16 0,9 5 0,32-5 0,-12 3 0,0-24 0,6-6 0,-7-2 0,-2-2 0,4-4 0,-3-3 0,-13-8 0,0-5 0,2-4 0,-7 7 0,-10-10 0,-3 21 0,-1-18 0,-3 13 0,-5-3 0,0-1 0,-2 5 0,3 12 0,-10-2 0,4 3 0,-26-2 0,21 7 0,-30 9 0,10 18 0,5-6 0,2 7 0,18-2 0,3-1 0,1-4-170,-2 6 1,2-2 169,8-13 0,1 0 0,1 15 0,1-8 0,2 12 0,0-9 0,0-5 339,0-1-339,-1-4 0,0-2 0,0-8 0,1-4 0</inkml:trace>
  <inkml:trace contextRef="#ctx0" brushRef="#br0" timeOffset="16139">16985 2858 5734,'-2'-24'0,"0"-3"0,1 13 0,0-2 0,0 1 0,0 5 0,-1 13 0,1 20 0,0 8 0,-1 7 0,1 1 0,2 7 0,-1-6 0,-1 3 0,1-12 0,0 5 0,0 0 0,0-2 0,-1 1 0,1-3-1020,-1 1 0,1-1 1020,-1 17 0,0-1 0,1-3 0,0-10 0,-1 10 0,2 0 0,-1-7 0,0-3 0,0 0 0,1-6 0,-1-4 0,0-1 0,0 5 0,0-1 0,0-13 2040,0 6-2040,-1-3 0,1-5 0,-1 3 0,1 0 0,0-5 0,0 3 0,-1-4 0,1 3 0,-1-3 0,1 8 0,-1-6 0,1 3 0,-1 0 0,3-4 0,-1 2 0</inkml:trace>
  <inkml:trace contextRef="#ctx0" brushRef="#br0" timeOffset="17954">17433 3294 5734,'7'-14'0,"-2"5"0,4-6 0,-2 7 0,1-2 0,18-11 0,-11 9-235,14-9 235,-15 14 0,0 0 0,0 1 0,18 1 0,-9 3 0,13 5 0,-19 3 0,1 10 0,-13 11 0,-5 4 0,3 3 0,-14 8 0,-8 10 0,1-9 0,-1-6 0,-2 0 0,-4 5 0,7-10 0,7-16 235,-11 21-235,21-30 0,23-6 0,10-5 0,-3-1 0,2-2 0,6-2 0,0 1-315,-10 0 1,-4 2 314,-11 2 0,2 0 0,-2 0 0,2-1 0</inkml:trace>
  <inkml:trace contextRef="#ctx0" brushRef="#br0" timeOffset="18902">18050 3140 5734,'9'-4'0,"-3"3"0,-4-2 0</inkml:trace>
  <inkml:trace contextRef="#ctx0" brushRef="#br0" timeOffset="23563">17664 3264 5734,'0'-8'0,"2"-1"0,-2 0 0,1-1 0,-1 1 0,1 0 0,-1 1 0,-1-2 0,1 2 0,0-5 0,1 3 0,-1-4 0,1 4 0,-1-1 0,0 1 0,0-4 0,1 4 0,-1-3 0,-3 43 0,3-19 0,-3 33 0,2-28 0,-1 9 0,0 10 0,-1 1 0,1 3 0,0-4 0,0-1 0,1-11 0,1 1 0,0 23 0,0-21 0,0 15 0,0-28 0,0 3 0,0-6 0,-1-8 0,-1-21 0,0 2 0,-1-14 0,1 13 0,0-9 0,1-1 0,-2 0-330,1-1 1,0 2 329,1 10 0,0 1-304,-1-15 304,1 14 0,-2-10 0,3 16 0,-1-3 0,0 2 0,0 11 638,1 6-638,0 13 162,0 26 1,-1 6-163,1-15 0,0 0 0,0-1 0,-1 3 0,1-4 0,1-1 0,-3-12 0,-1-18 0,-5-34 0,0-3 0,1-10 0,0-1 0,2 9 0,1 8 0,1 2 0,1 11 0,0 40 0,1 14 0,2 4 0,-1-6 0,0 6 0,1-5 0,3 9 0,0 2 0,-3-35 0,0 13 0,-1-11 0,1 3 0,1-35 0,0-5 0,0-10 0,0-2 0,-1 0 0,1 9 0,-2-2 0,0-16 0,-1 18 0,1-8 0,-1 0 0,1 11 0,0-4 0,0 0 0,0 10 0,0-1 0,1 20 0,0 12 0,0 10 0,0 2 0,1 1 0,-1 12-106,1-12 1,-1 0 105,1 8-587,-1-10 587,1 7 0,0 14 0,0-25 0,0 19 0,-2-28 0,1-2 0,-7-27 0,4 5 0,-6-27 0,4-1 0,0-1 0,0 0 99,0-4 0,0-2-99,1 15 0,1 2 0,-1-7 600,-1-13-600,2 33 0,1 6 0,1 28 0,-2 15 0,1 0 0,1 3 0,-2 4 0,0-2 0,1-12 0,-1-1 0,0 24 0,1-18 0,0-12 0,-1-20 0,0-22 0,2-10 0,-1-4 0,0 0 0,1 0 0,0 3-348,0-7 348,0 31 0,0-1 0,0 1 0,3 29 0,-3 2 0,2 19 0,-2-8 0,-1-3 0,0 1 0,0 2 0,1 17 0,-1-1 0,2-20 0,-1 3 0,0-2 348,-1-9-348,0-3 0,-1-1 0,-1-14 0,1-6 0,1-7 0</inkml:trace>
  <inkml:trace contextRef="#ctx0" brushRef="#br0" timeOffset="25192">18061 3433 5734,'-6'5'0,"1"1"0,-3-2 0,1 1 0,-1-1 0,-2-2 0,3 2 0,4-6 0,1 0 0,5-5 0,-3-1 0,0 0 0,1 1 0</inkml:trace>
  <inkml:trace contextRef="#ctx0" brushRef="#br0" timeOffset="27839">18149 3245 5734,'-1'-7'0,"2"-1"0,-2 0 0,3-5 0,-1-2 0,1 1 0,0 0 0,-3 34 0,0 7 0,0 4 0,-1 17 0,0-15 0,1 1 0,-2 14 0,1-21 0,0 11 0,0-1 0,0-13 0,-1 23 0,1-22 0,1-7 0,-1 4 0,1-13 0,0-10 0,3-8 0,-1-4 0,3-3 0</inkml:trace>
  <inkml:trace contextRef="#ctx0" brushRef="#br0" timeOffset="29010">18369 3324 5734,'-3'2'0,"1"0"0,-3 28 0,0 8 0,1-9 0,-1 5 0,0 8 0,1-8 0,0-9 0,1 3 0,-1-2 0,3-15 0,-4-7 0,1-14 0,-1-13 0,0-3 0,1-9 0,0 2 0,1-6 0,0 7 0,1 1 0,0-2 0,0 0 0,0 6 0,1 12 0,-1-2 0,0 22 0,1 7 0,1 26 0,1-20 0,1 21 0,1-27 0,2 2 0,-1-6 0,3-1 0,32-4 0,-18-3 0,10-9 0,10-6 0,-8 1 0,0-3-707,10-7 0,-3 1 707,-23 13 0,2-3 0,9-1 0,-12 6 0,15 19 0,-23 0 0,2 29 0,-9-11 0,-1 1 0,1 8 0,-1-4 0,0 2 0,0-2 0,0-3 0,0 6 0,5 12 0,-2-49 0,4-9 0</inkml:trace>
  <inkml:trace contextRef="#ctx0" brushRef="#br0" timeOffset="30276">19080 3401 5734,'27'4'0,"1"0"0,5 0 0,1-1 0,1 1 0,0-1 0,-2-1 0,-3 1 0,2-2 0,-9 1 0,9-1 0,-19 0 0,-2-2 0,-5-5 0,-4-3 0</inkml:trace>
  <inkml:trace contextRef="#ctx0" brushRef="#br0" timeOffset="34952">19722 3258 5734,'-10'-4'0,"-5"2"0,-31 12 0,21-4-890,-20 9 890,31-6 0,1 0 0,-8 12 0,9-8 288,-5 9-288,14 13 0,5-20 147,6 17-147,15-26 0,4-6 0,-2 2 0,3-2 0,-1-1 0,-3-4 0,9-4 0,-10 3 455,6-3-455,-13 5 0,-1 3 0,-2 7 0,-8 3 0,-6 8 0,-2 5 0,-2 5 0,1 2 0,-2 7-443,2-6 1,0-2 442,1-7 0,1 5 0,-1-1 0,1-1 0,-2 21 0,4-35 0,7-7 0,3-1 0</inkml:trace>
  <inkml:trace contextRef="#ctx0" brushRef="#br0" timeOffset="35302">20105 3478 5734,'-1'3'0,"-6"13"0,-2 1 0,-7 19 0,1 11 0,4-13-774,-2 11 774,10-30 188,6 13-188,9-18 0,12 1 0,2-23 0,2-10 0,0-4 0,2-5-721,-5 5 0,-2 0 721,-3-3 0,-4 4-97,1-18 97,-9 10 0,-1-6 493,-11 16-493,-7 6 0,-15 13 0,-3 5 0,1-3-114,-2 6 1,2 4-1,12 7 1,1 0-1</inkml:trace>
  <inkml:trace contextRef="#ctx0" brushRef="#br0" timeOffset="35659">20499 3424 5734,'-20'36'0,"-1"0"0,5-2 0,0 3 0,5-4 0,9-6 0,1-2 0,-4 8 0,4-3 0,28 4 0,-3-37 0,3-11 0,0-11 0,1-9 0,-2 3 0,1 6 0,-2-1-181,-6-7 1,-1-4 0,-10 9 180,-15 13 0,-2 2 0,-1 2 0,-1 2 0,-15 4 0,9 4 0,-11 1 0</inkml:trace>
  <inkml:trace contextRef="#ctx0" brushRef="#br0" timeOffset="36075">20890 3300 5734,'10'-7'0,"0"4"0,-7 26 0,-12 22 0,-3 5 0,6-22 0,0 1 0,-6 14 0,-2 6 0,2-10 0,4-11 0,0 17 0,26-59 0,-4 5 0,12-21 0,-14 15 0,8-7 0,1-1 0,1-1-177,1 0 1,-2 2 176,-3 6 0,0 0 0,13-8 0,3-2 0,-7 5 0,6-3 0,-4 2 0,-17 14 0,3-2 0,-4 3 0,4-2 0,-5 3 0</inkml:trace>
  <inkml:trace contextRef="#ctx0" brushRef="#br0" timeOffset="36275">21075 3389 5734,'6'34'0,"0"-6"0,2-1 0,0-3-1237,8 19 1237,-8-23 0,1-1 0,8 18 0,-8-18 90,8 16-90,-12-24 0,1 2 0,-2-5 0</inkml:trace>
  <inkml:trace contextRef="#ctx0" brushRef="#br0" timeOffset="37217">17264 3057 5734,'-8'27'0,"0"3"0,-1 6 0,1-4 0,-4 14 0,4-15 0,-1 5 0,1 1 0,0 3 0,1 1 0,1-5-518,2-7 1,0 0 517,-1 10 0,-1 6 0,4-4 0,6-4 0,2-4 0,-2-7 0,0-1 166,3 5 1,3-1-167,24 4 0,-13-17 0,9-4 0,3-4 0,-2-12 0,-5 0 0,0 0 0</inkml:trace>
  <inkml:trace contextRef="#ctx0" brushRef="#br0" timeOffset="38104">21111 2983 5734,'15'13'0,"5"1"-1093,11 8 1,12 7 0,-6-3-100,-10-8 0,0 1 1192,4 3 0,7 4 0,-1 1 0,-8-6 1409,11 10-1409,-8 1 0,6 8 0,-7-5 0,-12-13 0,-3 1 0,3 7 0,2 7 0,-1 1 0,-8-8-33,-8 9 33,-1-5 0,-2 2 0,-4-8 0,-1-3 0,-1 9 0,2-10 0,-4 1-42,-12 6 0,-6-4 42,5-11 0,-1 0 0,-7 10 0,0-3 639,-9-12 1,20-9-1,1 0 1</inkml:trace>
  <inkml:trace contextRef="#ctx0" brushRef="#br0" timeOffset="38681">21678 2724 5734,'45'-16'0,"-7"4"0,-16 8 0,3 12 0,0 3 0,4 0-502,-3 3 0,-4 2 502,-11 3-237,2 9 237,-6-5 0,0 7 0,-13 7 0,-3 1 0,1-4 0,-3 6 0,-1-1 0,-2-5 0,6-11 0,-2 4 0,8-17 0,22 4 0,16-4 0,7-1 0,-11-8 0,5-2 0,-4 0 0,17-2 0,-9 1 0,-2 0 0,-10-1 0</inkml:trace>
  <inkml:trace contextRef="#ctx0" brushRef="#br0" timeOffset="39662">16644 3533 5734,'32'7'0,"-13"-3"0,21 4 0,-13-5 0,0-1 0,9 2-589,-7-2 1,-2-1 588,-6-1 0,1 0 0,7 0 0,0-1 0,0 0 140,0 1 1,1-1-141,0-1 0,-7 2 0,5-1 0,-13 0 0,0 1 224,-1-1 0,-2-5 0,-2-2 0</inkml:trace>
  <inkml:trace contextRef="#ctx0" brushRef="#br0" timeOffset="40580">22165 3399 5734,'-3'44'0,"0"0"0,1-11 0,-1 1 0,1-2 0,-1 6 0,0 0 0,0-3 0,-1 1 0,2-5 0,-1 1 0,0 6 0,0-2 0,1-16 0,-1 14 0,6-32 0,-2-3 0,4-11 0,-3-1 0</inkml:trace>
  <inkml:trace contextRef="#ctx0" brushRef="#br0" timeOffset="40966">21920 3682 5734,'4'-3'0,"21"2"0,10 2 0,14 2 0,3 0 0,-7-1 0,-2 0 0,0 1-820,0-1 1,9 1 0,-4 0 0,-13-2-276,-8-1 2292,-6-1-1197,-3-1 171,3-5 1,-15 3 0,-4-3 0</inkml:trace>
  <inkml:trace contextRef="#ctx0" brushRef="#br0" timeOffset="141513">14578 2679 5734,'20'-7'0,"-5"2"0,7 1 0,9-2 0,-12 2 0,18-3 0,-18 4 0,1-1 0,-7 2 0,-13 2 0,-33 5 0,12-2 0,-24 5 0,27-5 0,-8 2 0,6-2 0,-5 1 0,12-2 0,0 0 0,4 1 0,-2 10 0,5-4 0,0 7 0,1-2 0,-3 12 0,3-8 0,-1 6 0,4-15 0,-1 2 0,1-1 0,0 0 0,0 5 0,2-6 0,6 1 0,8-7 0,1-3 0,29-4 0,-25 3 0,20-4 0,-15 4 0,-7-1 0,18 6 0,-18 2 0,5 5 0,-13-2 0,-2 1 0,-13 18 0,2-16 0,-13 6 0,-4 0 0,2-10 0,-18 6 0,20-12 0,7-4 0,1-3 0</inkml:trace>
  <inkml:trace contextRef="#ctx0" brushRef="#br0" timeOffset="142144">15226 2612 5734,'-6'-21'0,"-4"-7"0,4 17 0,-3-5 0,3 8 0,-6 4 0,2 3 0,-10 9 0,-8 15 0,8-5 0,-7 8 0,14-8 0,1 1 0,-3 7 0,6-8 0,2 2 0,6-10 0,4-1 0,15-4 0,-5-5 0,8-3 0,-10-1 0,9-2 0,-8 1 0,8-2 0,-1 19 0,-1 18 0,-1-4 0,-5 7 0,-6-18 0,0 1 0,1-1 0,0-2 0,1-11 0,3-1 0</inkml:trace>
  <inkml:trace contextRef="#ctx0" brushRef="#br0" timeOffset="142439">15569 2555 5734,'-13'-11'0,"1"3"0,-16 26 0,-2 8 0,9-8 0,-8 6 0,3 1 0,15-8 0,3-5 0,0 4 0,4-6 0</inkml:trace>
  <inkml:trace contextRef="#ctx0" brushRef="#br0" timeOffset="142747">15498 2684 5734,'27'-23'0,"-3"4"0,-17 12 0,0-1 0,5-4 0,-4 4 0,5-3 0,-4 18 0,-5 13 0,0 7 0,-5 4 0,-1-4 0,-1 1 0,0 1 0,-2 20 0,0-17 0,3-17 0,-1 10 0,8-25 0,1-1 0</inkml:trace>
  <inkml:trace contextRef="#ctx0" brushRef="#br0" timeOffset="143602">15889 2550 5734,'-4'36'0,"1"-4"0,-7 17 0,5-23-615,-1 0 0,1-1 615,1-7 0,-4 23 0,5-20 0,-5 15 392,7-25-392,-1-1 203,1-7-203,3-10 0,0-4 0,1-9 635,-1 10-635,1-3 0,-1 4 0,18-12 0,-8 9-339,15-11 339,-10 11 0,14-8 0,3-1 0,-1 2 0,0-2 0,1 0 0,-9 8 0,-4 1 0,1-1 0,2-1 0,0 2 0,-8 3 0,1 5 0,-6 4 0</inkml:trace>
  <inkml:trace contextRef="#ctx0" brushRef="#br0" timeOffset="143922">16069 2700 5734,'-8'5'0,"3"3"0,5 26 0,2-14 0,5 19 0,12 6 0,-9-23 0,9 22 0,0-6 0,-9-20 0,9 20 0,-12-34 0,0-1 0</inkml:trace>
  <inkml:trace contextRef="#ctx0" brushRef="#br0" timeOffset="151325">14155 2758 5734,'0'-8'0,"0"0"0,0 7 0,-1 18 0,-4 25 0,1-5 0,0 1 0,1-11 0,0 0 0,0 3 0,0-2 0,-1 3 0,0 4 0,-1 2 0,0 3 0,0 3 0,0-5 0,3-21 0,-1 10 0,0-6 0,2-9 0,-1 9 0,1-12 0,-1 0 0,0-1 0,1-8 0,2-8 0,1-5 0,4-3 0</inkml:trace>
  <inkml:trace contextRef="#ctx0" brushRef="#br0" timeOffset="152822">14102 2864 5734,'-12'6'0,"1"1"0,-18 19 0,11 2 0,-5 2 0,22-9 0,14-18 0,1-4 0,3-3 0,17-15 0,-16 8 0,6-6 0,-1-3 0,-6-4 0,5-4 0,-17-5 0,-7 19 0,-2-8 0,-4 17 0,2 5 0,-2 6 0,4 19 0,6-3 0,4 15 0,25 1 0,-13-18-340,15 5 340,-20-20 0,-1-1-83,15-5 83,-12 0 0,9-5 0,-16 1 0,4-10 0,-6 5 0,2-7 337,-32 39-337,13-4 43,-4 1 0,1 3-43,6 14 0,6-18 0,8 5 0,1-21 0,7-8 0,-8-3 0,0-4 0,-8 3 0,-6 2 0,-34 18 0,21-4 0,-23 15 0,19 13 0,13-17 0,-8 16 0,16-22 0,-3 13 0,3-12 0,-2 11 0,0-20 0,4 0 0,-2-4 0</inkml:trace>
  <inkml:trace contextRef="#ctx0" brushRef="#br0" timeOffset="155072">14726 2628 5734,'-16'11'0,"2"-1"0,-10 7 0,10-8 0,-16 12 0,17-12 0,-2 3 0,3-2 0,-11 11 0,3-1 0,-2 3 0,10-9 0,0 2 0,4-5 0,-4 8 0,6-8 0,1 0 0,0-1 0,-2 13 0,4-11 0,-3 12 0,5-15 0,0 17 0,0-13 0,2 16 0,4-7 0,-1-4 0,9 11 0,5-13 0,-1-1 0,13-2 0,-14-9 0,10 2 0,-10-4 0,3 1 0,-5-2 0,1-1 0,-2-2 0,0 0 0,-2-1 0,-1 0 0,-1 0 0,-3-3 0,-4-1 0,-4-4 0,-2-1 0</inkml:trace>
  <inkml:trace contextRef="#ctx0" brushRef="#br0" timeOffset="156397">14443 2705 5734,'-7'-5'0,"1"0"0,10 2 0,7 0 0,27 3 0,7-3 0,3 0 0,-20 2 0,-1 0 0,18-2 0,-4 0 0,-15 1 0,2 1 0,-1-1 0,-2 1 0,-9 1 0,-2 0 0,-2 2 0,-3 3 0,-4 8 0,-8 13 0,-2 2 0,1 2 0,-3 3 0,-3 1 0,-6 12 0,3-14 0,-4 9 0,0-2 0,7-16 0,-1 3 0,0-1 0,0-2 0,3-7 0,-2 6 0,5-10 0,2-5 0,1-9 0,4-19 0,0 3 0,3-12 0,1 3 0,-1 0 0,1 2 0,0-2 0,0-1 0,6-19 0,-6 23 0,6-22 0,-9 33 0,0 3 0,0 1 0,-1 0 0,0 0 0,0 2 0,0-2 0,0 1 0,-1 1 0,0 2 0,0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4T19:59:12.16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10264 5284 5734,'-7'-2'0,"2"2"0,-9 6 0,-13 13 0,0 3 0,-3 1 0,9-5 0,11-8 0,4-3 0,-6 0 0,6-2 0,3 4 0,5-1 0,7 6 0,-1-8 0,0-2 0,-3 1 0,0-6 0,3 5 0,6-13 0,-4 0 0,0-7 0,-6 0 0,-3 4 0,1-3 0,-5 12 0,4 10 0,0 1 0,5 2 0,-2-12 0,0-10 0,-3 3 0,-1-4 0,-2 4 0,-1 12 0,2-1 0,1 9 0,2-1 0,2-3 0,0 0 0,4-6 0,0-7 0,-1-3 0,-3-4 0,-6 1 0,-5 6 0,-8 13 0,5 0 0,-2 11 0,10-10 0,-3 9 0,4-5 0,-1 6 0,5-5 0,12-26 0,-7 5 0,7-24 0,-14 16 0,-1 2 0,-8 26 0,6-6 0,-2 21 0,7-16 0,3 2 0,4-17 0,-4 2 0,5-10 0,-7 4 0,1-11 0,-3 8 0,1-9 0,-5 11 0,0 0 0,-3 7 0,-4 8 0,2 3 0,-4 16 0,8-13 0,-2 10 0,6-9 0,1-3 0,3-4 0,0-6 0,1-11 0,-3 1 0,-2-12 0,-3 11 0,-3-6 0,-5 17 0,5 1 0,-4 8 0,9 8 0,2-6 0,3 5 0,1-14 0,6-17 0,-5 4 0,3-12 0,-13 8 0,1 5 0,-6 1 0,1 8 0,-5 15 0,7-2 0,-1 7 0,6-8 0,1-2 0,10-5 0,-4-5 0,11-10 0,-7-10 0,-3 5 0,-3-2 0,-12 13 0,-1 11 0,-2 1 0,2 11 0,4 0 0,2-2 0,1 2 0,5-4 0,0-5 0,11-12 0,-7-12 0,3-5 0,-10-3 0,-2 13 0,5 1 0,-1 2 0,8-9 0,-8 5 0,1-9 0,-4 6 0,-3 10 0,0 1 0,0 10 0,-1-1 0,0 0 0,-12 6 0,5-4 0,-8 9 0,10-9 0,6-4 0,2-6 0,4-6 0,-1-1 0,-4 7 0,0 2 0,0 8 0,2 1 0,3-6 0,-1-5 0,-1-5 0,-5 4 0,-2 7 0,-2 8 0,3 1 0,5 2 0,6-9 0,4 1 0</inkml:trace>
  <inkml:trace contextRef="#ctx0" brushRef="#br0" timeOffset="37730">3038 4557 5734,'3'-7'0,"1"0"0,0 1 0,1-1 0,0 1 0,0 0 0,1 0 0,0 1 0,3 5 0,-1 1 0,3 5 0,14 7 0,-8-4 0,13 9 0,3 5 0,-13-9 0,9 7 0,-15-11 0,12 10 0,-9-7 0,19 16 0,-21-16 0,20 17 0,-20-16 0,8 5 0,-12-9 0,2 3 0,-2-2 0,1 0 0,-2 0 0,-1-2 0,9 13 0,-9-9 0,9 14 0,-11-13 0,1 4 0,1 14 0,-6-19 0,3 16 0,-4-18 0,-1 1 0,0 2 0,0-1 0,-1 1 0,-1 4 0,1-3 0,-2 4 0,1-6 0,-18 23 0,10-19-287,-14 18 287,14-23 0,-16 14 0,11-10 0,-11 9 0,14-14 0,1-2 0,-18 15 0,13-13 0,-9 2 0,0-1 0,8-9 0,-19 4 0,-1-17 0,17 5 0,-11-9 0,24 7 0,-12-17 0,10 12 0,-9-13 287,2-8-287,8 17 0,-8-22 0,12 26 0,7-28 0,-1 23 0,6-13 0,1 1 0,-3 12 0,4-8 0,1 1 0,-6 12 0,6-12 0,-7 17 0,17-14 0,-11 10 0,15-11 0,1 5 0,-13 9 0,13-8 0,-14 8 0,1-1 0,0 1 0,-1 3 0,-2 2 0</inkml:trace>
  <inkml:trace contextRef="#ctx0" brushRef="#br0" timeOffset="38635">3686 4393 5734,'-9'4'0,"-1"1"0,1-2 0,32-24 0,2 1 0,-4 3 0,4-2 0,10-3 0,5-2 0,-6 3 0,-10 8 0,-1-1 0,8-4 0,4-2 0,-1 0 0,7-2 0,-3 2 0,3-1-184,-5 2 1,-2 1 183,-14 8 0,-11 4 0,6-1 0,-5 1 0,0 5 0,-6 4 0</inkml:trace>
  <inkml:trace contextRef="#ctx0" brushRef="#br0" timeOffset="39441">3987 4265 5734,'-5'1'0,"4"3"0,8 3 0,14 13 0,-4-3 0,1 1 0,1 0 0,7 6 0,-7-6 0,0 0 0,0-1 0,3 4 0,2 6 0,-12-13 0,12 14 0,-6-7 0,5 7 0,4 6 0,-12-14 0,0 0 0,8 12 0,4 9 0,-13-18 0,0 2 0,-12-17 0,-15 19 0,6-15 0,-17 17 0,-14-14 0,14-5 0,-17 1 0,15-6 0,0-2 0,-7 1 0,6 0 0,1-1 0,2-1 0,2-2 0,6-1 0,-5 1 0,10-3 0,4-5 0,5-1 0</inkml:trace>
  <inkml:trace contextRef="#ctx0" brushRef="#br0" timeOffset="40323">4742 3940 5734,'-9'-15'0,"1"2"0,-1 13 0,-12 18 0,8-4 0,-4 11 0,1 3 0,6-6-695,-9 20 695,12-24 169,-2 16-169,0 5 0,1 0 0,4-1 0,3-1 0,1-10 0,0 2 0,1 0 0,4-3 0,-1-6 0,8 22 0,-3-20 0,4 11 0,1-10 0,15 8 0,-8-8 526,9 3-526,-10-16 0,-4-3 0,5 0 0,-7-4 0,0-1 0,31-10 0,-5-21 0,-16 18 0,-1 0-83,4-23 0,-23 22 0,1 0 0</inkml:trace>
  <inkml:trace contextRef="#ctx0" brushRef="#br0" timeOffset="41153">4973 4067 5734,'-6'-12'0,"1"3"0,-4 3 0,3 6 0,-15 28 0,10-7 0,-1 9 0,1 1 0,5-5 0,1 19 0,11-12 0,-1-10 0,3 5 0,-3-18 0,0-1 0,13 6 0,-4-7 0,12 2 0,17-24 0,-20 6 0,3-6 0,-2-5 0,-1-13 0,0 0 0,-7 1 0,-11 11 0,-3 9 0,0-6 0,-5-6 0,0 8 0,-3-7 0,-14 4 0,9 9 0,-11-7 0,-6 10 0,14 4 0,-25 10 0,28 1 0,-6 19 0,16-14 0,6 10 0,6-15 0,9-1 0,22-14 0,-19 2 0,14-6 0,-28 5 0,8-6 0,-7 4 0,7-6 0</inkml:trace>
  <inkml:trace contextRef="#ctx0" brushRef="#br0" timeOffset="41710">5114 3807 5734,'17'2'0,"25"9"0,-9 0 0,-2-1 0,-1 0 0,-1 1 0,6 3 0,-22-9 0,15 10 0,-15-8 0,9 5 0,-13-6 0,-1 1 0,16 26 0,-12-16 0,11 19 0,-12-10 0,-2-1 0,0-3 0,1 13 0,-2-1 0,-8-16 0,-2 14 0,-10-4 0,-1-2 0,2-3 0,-2 3 0,0-1 0,5-9 0,2-3 0,-1 2 0</inkml:trace>
  <inkml:trace contextRef="#ctx0" brushRef="#br0" timeOffset="42430">3381 5768 5734,'45'-14'0,"0"1"0,-1-1 0,1 1 0,-2-1 0,-4 2-484,-9 2 1,3-2 483,0 0 0,8-3 0,4-2 0,2 0 0,-3 0 0,-6 3-1093,4-2 1,-5 2 0,5-2 1026,-5 2 1,4-2 0,3 0 0,0-1 0,1 0 0,-2 0 65,-2 0 0,1-1 0,0 0 0,-1 1 0,-3 1 0,-4 1-367,3 0 1,-5 2 0,4-3 366,5-1 0,6-3 0,1 0 0,-3 1 0,-9 4 0,-6 2 0,-3 2 0,14-7 0,0 1 0,-16 6 0,0 1 36,9-5 1,-4 2-37,-17 7 2269,0 0-2269,-1 1 0,-8 7 0,-2 1 0</inkml:trace>
  <inkml:trace contextRef="#ctx0" brushRef="#br0" timeOffset="43557">3970 5820 5734,'35'9'0,"-1"0"0,12 3 0,-1 0-1187,-23-6 1187,1 0 0,10 3 0,-7-2 0,17 6 0,-15-5 0,-1 1 0,10 4 0,6 5 0,-1 2 0,-16-6 0,2 1 0,-3 1 0,-7-4 149,-1 1-149,-1 1 0,9 10 0,0 1 0,-2-2 124,1 0 1,-1 2-125,-4-1 0,-8-9 0,6 8 0,2 12 0,-10-18 0,9 18 0,-9 0 0,-4-16 385,1 18-385,-6-23 0,-1 1 0,-11 29 0,4-22 0,-1 3 0,-2 1 0,-17 10 0,9-12 0,-9 6 0,18-21 0,0-2 185,-10 1-185,3-3 0,-9-2 0,-7-12 0,14 3 0,-6-7 0,17 8 219,-8-6-219,8 4 0,-6-7 0,14-25 0,1 19-396,6-24 396,-3 29 0,6-16 0,-4 11 0,3-10 0,4-10 0,-7 21 0,7-18 0,0 2 0,-4 18 0,7-11 0,3 1 0,-6 11 0,14-14 0,-19 20 0,9-7 0,-7 6 0,5-5 0,-8 8 0,3-1 0,1 1 0,4-2 0</inkml:trace>
  <inkml:trace contextRef="#ctx0" brushRef="#br0" timeOffset="44816">5128 5543 5734,'-10'6'0,"-3"6"0,-6 16 0,4-5 0,1 3 0,0 1 0,0 1 0,2-4 0,0 0-677,-4 16 677,10-23 0,-5 32 0,5-24 0,-3 23 0,8-30 0,2 29 0,1-22 0,0 3 0,1-2 0,1-9 0,6 7 0,1 0 0,0-4 0,13 19 0,10-9 0,-16-16 165,18 13-165,-23-20 0,29 4 0,-20-8-424,22 1 424,-26-8 0,1-1 0,23-15 0,-19 8 0,17-12 0,-26 12 0,3-10 0,0-2 0,-1 2 0,2-11 0,-2 1 0,-10 11 0,1-18 0,-3-2 0,-2 12 0,0-4 0,-2 1 0,-5 7 0,-4 1 0,-1 0 0,-1-7 0,-10-14 0,-5 9 0,9 16 0,-1 1 0,-14-17 0,8 18 0,2 4 0,7 10 489,-19-2-489,-4 11 0,12-1 0,-5 6 0,0 2 0,1 11 0,-8 1 447,18-2-447,9-2 0,4-6 0,-3 7 0,7-10 0,-2 15 0,3-12 0,-2 11 0,4-11 0,0-4 0,8 30 0,3-14 0,2 12 0,8-14 0,0-13 0,7-6 0,1-1 0,2-1 0,-3-5 0,2-3 0,-4-5 0,-1-3 0,9-2 0,-2-1 0,-3 1 0,-10 5 0,2-3 0,-13 8 0,4-1 0,-2-2 0,0-1 0,-7-1 0,-1 0 0</inkml:trace>
  <inkml:trace contextRef="#ctx0" brushRef="#br0" timeOffset="51665">708 6711 5734,'-4'-5'0,"7"45"0,0-26 0,1 11 0,0 2 0,-2-3 0,1 5 0,0 3 0,1 1 0,-1 5 0,0-11 0,0 1 0,0 11 0,-1-13 0,3 23 0,-3-19 0,1-1 0,0 9 0,-1-8 0,1 0 0,0 7 0,-1-13 0,0 8 0,0-19 0,-1-2 0,1 1 0,-7-50 0,2 13 0,-1-2 0,1-3 0,-1 1 0,0-2 0,-1-14 0,0-2 0,0 13 0,1 1 0,0-10 0,-1 2 0,2 11 0,0 3 0,0 1 0,0-1 0,0 2 0,2 14 0,-1-3 0,1 3 0,-1-1 0,1-2 0,-1 4 0,1-5 0,-2 0 0,2 4 0,-1-5 0,1 1 0,0 3 0,0-2 0,1 3 0,1 1 0,4-12 0,-1 9 0,7-12 0,-3 15 0,2-3 0,-3 5 0,12-10 0,-10 9 0,9-8 0,9 5 0,-10 6 0,21-5 0,-5 14 0,-9 1 0,4 7 0,-9 16 0,-9-13 0,2 14 0,-12-7 0,-1-7 0,-1 9 0,0-11 0,-2 7 0,-2 3 0,2-2 0,-1 3 0,4-13 0,6-2 0,14-11 0,-5-2 0,11-5 0,-13 6 0,13-3 0,-9 3 0,7 2 0,-5 8 0,-6-1 0,1 6 0,-7-1 0,-1-2 0,0 4 0,-1-3 0,-1 4 0,-1-3 0,-11 15 0,1-10 0,-21 20 0,16-22 0,-8 7 0,14-14 0,-3 3 0,3-3 0,-15 13 0,11-10 0,-16 11 0,17-13 0,-5 4 0,8-6 0,-2 1 0,2-1 0,0 0 0,4-6 0,2-1 0,3-6 0</inkml:trace>
  <inkml:trace contextRef="#ctx0" brushRef="#br0" timeOffset="52263">1276 6463 5734,'39'-18'0,"-11"5"0,15-9 0,1 0 0,-14 5 0,11-5 0,-3 2 0,-20 10 0,14-8 0,-17 10 0,4-3 0,-11 7 0,-5 6 0,0 3 0</inkml:trace>
  <inkml:trace contextRef="#ctx0" brushRef="#br0" timeOffset="52681">1493 6576 5734,'7'4'0,"1"-3"0,6-4 0,5-5 0,-7 2 0,6-3 0,16-8 0,-14 6 0,8-4 0,0-1 0,-10 6 0,14-8 0,-23 13 0,5-3 0,-4 2 0,8-4 0,-11 4 0,2-2 0</inkml:trace>
  <inkml:trace contextRef="#ctx0" brushRef="#br0" timeOffset="53863">1842 6147 5734,'11'16'0,"1"0"0,7 17 0,-1 1 0,-1-1 0,-1-2-1069,0 0 0,-2-1 1069,-4-7 329,-1 0 0,1 2-329,4 8 174,-3-6 0,-1-2-174,0-4 0,-13-48 0,-3-3 0,0 3 0,-1-6 0,-1-1 0,-1-4 0,1 6 0,-4-13 377,5 13 0,-2-4 1,2 4-378,-5-13 0,3 12-333,0-3 333,5 25 0,-2-13 0,2 11 0,-3-13 0,3 14 0,1-1 0,1 1 333,5-7-333,-1 7 0,5-8 0,2 5 0,-2 3 0,3-4 0,6-4 0,6-1 0,-1 0-280,3 3 280,-9 10 0,8 0 0,3 0 0,-2 1 0,0 0 0,2 1 0,13 7 0,-18 25 0,5 1 0,-26 14 0,-15-1 0,4-17 0,-1 4 0,0 0 0,2-5 0,-8 15 0,9-16 280,3-9-280,-2 8 0,15-18 0,19-12 0,6-4 0,-6 4 0,0 0 0,9-6 0,-1 1 0,4 2 0,-17 13 0,2 14 0,-5 2 0,-5 8 0,-15 2 0,-8 6 0,-2 0 0,1 3-453,-2-2 1,0-4 452,5-15 0,-14 14 0,3-10 0,-7 7 0,8-17 0,-7-7 0,12-5 0,-8-3 0</inkml:trace>
  <inkml:trace contextRef="#ctx0" brushRef="#br0" timeOffset="54515">2705 5813 5734,'34'-16'0,"-3"1"0,-2 0 0,1 0 0,9-5 0,-4 2 0,-1 1 0,-8 4 0,1 0 0,-16 7 0,10-5 0,-11 7 0,3-2 0,-6 1 0,-9-3 0,1 1 0,-8-3 0</inkml:trace>
  <inkml:trace contextRef="#ctx0" brushRef="#br0" timeOffset="60602">1458 10248 5734,'-10'41'0,"1"-3"0,0-2 0,-3 6 0,1-3 0,-1 4 0,0-1-1093,2-6 1,1-1 0,-1 1 937,-2 5 0,0 0 1,2-8 154,2-3-206,-2 4 0,0-1 206,0-1 0,1-3 0,1 1 0,-3 7 0,6-19 0,-4 13 0,7-21 2473,-2 2-2473,6-13 1680,-1-1-1680,9-26 0,6-17 0,-2 0 0,1-4 0,-2 3 0,0 2 0,0 1 0,-2 3-369,-4 12 0,-1 5 369,-2 10 0,-1-2 0,0 6 0,0-1 0,0-4 0,3-4 0,-3 2 738,3-9-738,-1-11 0,-1 10 0,1-9 0,-3 19 0,-1 4 0,1-3 0,1-12 0,-1 14 0,1-14 0,0 15 0,-1-3 0,5-13 0,-3 12 0,4-9 0,-4 15 0,15-23 0,-6 13 0,9-14 0,1 10 0,-12 14 0,11-7 0,8 6 0,16 7 0,-6-2-568,2 8 568,-28 1 0,0 0 0,15 9 0,-11-4 0,9 6 0,-18-5 0,-2 17 0,-4-12 0,1 14 0,-18 6 0,6-15 0,-11 17 0,-3-13 0,-1-1 0,2-3 284,-1 3 0,-1-1-284,0-2 0,3-2 0,-1 1 0,7-5 0,16-11 0,36-9 0,-2 4 0,1 0 0,-8-2 0,1 0 0,6 3 0,-3 3 0,-8 2 0,-4 3 0,0 0 0,-2 10 0,-11-4 0,6 8 0,-18 10 0,1-14 0,-10 16 0,5-20 0,-3 2 0,-8 5 0,6-7 0,-9 7 0,-6-6 0,-7 0 0,4-1 0,-1 2-73,0-2 1,-5 2 0,9-4 72,14-6 0,-4-8 0,12-3 0,2-8 0</inkml:trace>
  <inkml:trace contextRef="#ctx0" brushRef="#br0" timeOffset="61804">2143 10586 5734,'6'8'0,"-2"-2"0,0 11 0,-3-5 0,1 0 0,-1 17 0,0 1 0,1-5 0,0 19 0,0-2 0,-1-24 0,1 8 0,0-1 0,-1-10 0,1 15 0,2-14 0,1-2 0,3-3 0,2-5 0,5 0 0,0-3 0,0-4 0,-5-7 0,-4-2 0,-2-3 0</inkml:trace>
  <inkml:trace contextRef="#ctx0" brushRef="#br0" timeOffset="62664">2153 10299 5734,'4'0'0,"4"-2"0,-10 15 0,10-3 0,4-3 0,-2-8 0,5-9 0,-12-2 0,-6 5 0,-4 2 0,-2 1 0</inkml:trace>
  <inkml:trace contextRef="#ctx0" brushRef="#br0" timeOffset="63020">2649 10122 5734,'31'0'0,"-3"0"0,3-2 0,-1-2 0,-4 1 0,3 0 0,-1-1 0,-8 2 0,-8 3 0,5 1 0</inkml:trace>
  <inkml:trace contextRef="#ctx0" brushRef="#br0" timeOffset="63308">2697 10375 5734,'12'5'0,"23"4"0,-16-4 0,29 2 0,-18-6 0,-1 0 0,-1-1 0,-14 0 0,-10-3 0,-3-1 0</inkml:trace>
  <inkml:trace contextRef="#ctx0" brushRef="#br0" timeOffset="64767">3449 10016 5734,'-4'36'0,"-1"0"0,-2 13 0,3-14 0,0 2-1639,0-5 1,0 0 1537,1-7 1,0 2 100,-3 15 0,-1 2 0,1-3 0,0-2 0,2-9 0,-1-1 12,-2 11 0,2-7-12,3-20 735,-1 9-735,7-32 0,1-7 0,4-14 0,1-3 0,2-7 747,-3 11 0,0 0-747,0-4 959,-2 9-959,2-9 0,0 1 0,-2 8 0,2-10 0,-1 2 0,-3 18 0,1-13 0,-3 19 0,-1-1 0,1 1 266,-1-1-266,0 2 0,0-1 0,0-5 0,2-1 0,6-16 0,-5 12 0,5-7 0,-5 15 0,0-1 0,15-18 0,-8 14 0,18-17 0,2 20 0,0 3 0,1-2-452,1 2 1,-3 3 451,-14 7-473,17 8 473,-14-2 0,24 15 0,-26-6 0,4 5 0,-11-6 0,-12 18 0,-2-17 0,-8 17 0,-1-21 0,-31 14 0,18-10 857,-18 7-857,17-9 519,14-7-519,-6 4 0,11-4 0,27 6 0,-10-5 0,17 2 0,2 0 0,-4-1 0,14 3 0,-10 1 0,-18-6 0,7 5 0,-16 3 0,-4-4 0,-4 7 0,-2-7 0,-11 5 0,-3 0 0,1 0-343,-2 0 0,0-1 343,6-5 0,-25 6 0,21-8 0,-23 4 0,30-13 0,-5-2 0</inkml:trace>
  <inkml:trace contextRef="#ctx0" brushRef="#br0" timeOffset="65215">4120 10296 5734,'-1'30'0,"0"-4"0,1-11 0,0 9 0,1 2 0,0-3 0,1 26 0,-1-21 0,3-22 0,1 9 0</inkml:trace>
  <inkml:trace contextRef="#ctx0" brushRef="#br0" timeOffset="65664">4186 10142 5734,'-6'-3'0,"0"0"0,3-5 0,-19 4 0,11 3 0,-13 3 0,15 2 0,-9 5 0,7-3 0,4-3 0,10-8 0,8-4 0,-5 2 0,-4 4 0</inkml:trace>
  <inkml:trace contextRef="#ctx0" brushRef="#br0" timeOffset="66415">4591 10236 5734,'29'-2'0,"-10"0"0,19 0 0,2 1 0,-8-1 0,-2 1 0,-1 0 0,-2 0 0,1-1 0,-6 1 0,-8-1 0,-12 3 0,-2 0 0</inkml:trace>
  <inkml:trace contextRef="#ctx0" brushRef="#br0" timeOffset="67405">5419 10001 5734,'-9'31'0,"4"-15"0,-12 21 0,6-18 0,-9 10 0,6-8 0,-11 12 0,14-19 0,-6 7 0,8-10 0,-16 11 0,12-10 0,-13 8 0,9-13 0,-18-3 0,11-1 0,-12-2 0,-9-12 0,23 6-243,-20-8 243,33 7 0,-9-12 0,9 6 0,-1-19 0,11 19 0,6-6 0,-1 11 0,17-7 0,13 0 0,-4 1 243,3 4-243,-10 8 0,-9 1 0,7 0 0,5 8 0,7 11 0,-3-3 0,-11-2 0,0 5 0,3 7 0,-1 2 0,6 3-175,-5-3 1,-3-4 174,-11-13 0,0 0 0,4 3 0,23 8 0,-16-10 0,21 4 0,-13-23 0,-8 2 0,9-11 0,-20 6 0,2-4 0</inkml:trace>
  <inkml:trace contextRef="#ctx0" brushRef="#br0" timeOffset="68117">5651 9847 5734,'17'8'0,"6"8"0,3 4 0,-6-5 0,-1 1 0,14 12 0,-3 1 0,-3-1 0,-8 0 0,-1 0 0,-6-8 0,1 3 0,-4 1 0,-11 5 0,1-10 0,-8 7 0,1-17 0,-24 14 0,15-12 0,-19 10 0,-4-7 0,20-8 0,-23 5 0,25-23 0,10 0 0,2-8 0,21-5 0,1 6 0,0-1 0,-2 4 0,7 2 0,-6 8 0,11-5 0</inkml:trace>
  <inkml:trace contextRef="#ctx0" brushRef="#br0" timeOffset="68818">6119 9908 5734,'26'-5'0,"-1"0"0,7 0 0,15-3 0,-6 3 0,-16 2 0,14-2 0,0 2 0,-50 10 0,15 0 0,-35 10 0,-14 1 0,10 0 0,5-1 0,4 0 0,17-6 0,18 24 0,6-8 0,6 6 0,0 1 0,-2-4 0,5 12 0,-25-18 0,-3-12 0,-26 3 0,-9-2 0,-4-8 0,-5 1 0,4-3 0,16-7 0,10 1 0,24-4 0,3 1 0</inkml:trace>
  <inkml:trace contextRef="#ctx0" brushRef="#br0" timeOffset="69198">6772 9883 5734,'-27'18'0,"-1"0"0,-9 5 0,16 6 0,0 7 0,4-4 0,0 5-1297,-3 6 0,3-2 1297,11-18 0,3-1 575,4 20-575,1-20 0,5 15 0,27-18 0,-16-11 464,31 0-464,-19-18 0,2-1 0,-1-4 0</inkml:trace>
  <inkml:trace contextRef="#ctx0" brushRef="#br0" timeOffset="69685">7039 10017 5734,'-44'15'0,"6"-1"0,10 7 0,2 1 0,4-2-1023,-7 7 1,3-1 1022,17-10 0,-1 3 632,6-5-632,6 13 334,1-14-334,7 9 0,24-26 0,-18 0 0,7-5 0,-1-5 0,0-19 0,-3 5 1079,-5-6-1079,-23 3 0,3 17 0,-37-7 0,24 23 0,-24 12 0,39 0 0,12 2 0,11-6 0,10-7 0,-11-4 0,2-2 0</inkml:trace>
  <inkml:trace contextRef="#ctx0" brushRef="#br0" timeOffset="69949">7124 9911 5734,'16'22'0,"0"1"0,9 12 0,-11-15 0,0 14 0,-8-14 0,3 15 0,-14-12 0,-1-5 0,-3 5 0,-14 9 0,6-11 0,-10 11 0</inkml:trace>
  <inkml:trace contextRef="#ctx0" brushRef="#br0" timeOffset="70423">5522 10613 5734,'27'3'0,"-1"1"0,-2-2 0,5 1 0,4-1 0,9 0 0,4-1 0,-1 0 0,-6 0-1093,-2 0 1,-4 0 0,4-1 615,6 1 0,7 0 1,2-1-1,-3 1 0,-7-2 547,7 0 0,-4-2-70,-6 0 0,2 0 0,3-1-54,0-1 1,2-1 0,1 0 0,-4 1 53,-4 1 0,-3 0 0,2-1 0,14-2 0,2-2 0,-16 0 0,-24-1 0,-7 1 0,-25 1 0</inkml:trace>
  <inkml:trace contextRef="#ctx0" brushRef="#br0" timeOffset="71008">5900 10829 5734,'20'32'0,"-2"-3"0,-3-5 0,0 0 0,0 1 0,3 4 0,1 4 0,-3 1 0,-1-2 0,4 8 0,-4-11 0,-5 3 0,-12 2 0,-5-3 0,0-3-589,-3 5 1,-2-3 588,-4-16 0,-3 0 0,-18-1 0,-3 0 0,3-2-423,-3 1 0,2-3 423,14-6-645,-23-5 645,28-1-62,-9-23 62,32 14 720,14-20-720,5 20 0,2 2 0,4-5 0,-1 6 0,0 1 0,-6 8 0</inkml:trace>
  <inkml:trace contextRef="#ctx0" brushRef="#br0" timeOffset="71616">6590 10976 5734,'-24'18'0,"3"-1"0,-2 23 0,12-18 0,-10 23 0,14-19 0,2-7 0,0 6 0,4 10 0,2-17 0,3 13 0,39-18 0,-22-10 0,3 1 0,2-6 0,2-19 0,-3-5 0,-1 2 0,1-3 0,-1-3 0,-14 4 0,-4 0 0,1 0 0,2-21 0,-35 15 0,12 19 0,-21-11 0,19 24 0,-10 6 0,-1 2 0,0 1 0,-4 2 0,0 4 0,-5 18 0,7-2 0,3 3 0,26 7 0,4-24 0,23 1 0,7-5 0,-7-11 0,4-5 0,7-3 0,-7 0 0,-5-4 0,0 0 0,1-1 0</inkml:trace>
  <inkml:trace contextRef="#ctx0" brushRef="#br0" timeOffset="93485">9939 4851 5734,'-5'-6'0,"1"6"0,0 2 0,3 6 0,2 2 0,7 12 0,-4-9 0,3 10 0,-4-15 0,1 5 0,6 15 0,-4-10 0,3 10 0,-4-16 0,2 7 0,-2-4 0,2 3 0,-2-6 0,6 11 0,-5-8 0,11 23 0,-10-25 0,4 12 0,-3-9 0,-2-5 0,2 5 0,-1-2 0,0-1 0,0 1 0,4 6 0,-5-9 0,5 12 0,-4-10 0,1 5 0,-1-4 0,-1-2 0,-1-4 0,-1 2 0,2 2 0,-1 0 0,0-2 0,-2-2 0,1 0 0,-1 0 0,0 0 0,1 0 0,-1 0 0,1 0 0,1 5 0,2 4 0,-1-3 0,2 1 0,3 7 0,-5-11 0,7 14 0,-9-16 0,5 10 0,-3-4 0,1 2 0,1-1 0,-4-7 0,1 3 0,-2-3 0,0-1 0,1 0 0,-1 0 0,9 21 0,-6-13 0,8 15 0,-9-18 0,8 15 0,-7-13 0,7 12 0,-9-16 0,9 17 0,-7-13 0,7 14 0,-4-7 0,-2-7 0,3 8 0,4 9 0,0 1 0,-2-6 0,4 8 0,1 1 0,2 4 0,-7-14-378,7 10 378,-13-23 0,14 26 0,-11-19 0,11 19 0,-14-26 0,5 11 0,0 1 0,-1-5 0,1 4 0,-1 0 0,-1-5 0,-5-7 0,14 26 0,-12-23 0,7 15 0,-5-11 0,7 13 0,-5-7 378,4 6-378,-9-21 0,0 2 0,0-2 0,0 1 0,-2-4 0,0 1 0,-2-7 0,-12-12 0,3 2 0,-8-8 0,9 10 0,-19-14 0,9 7 0,-10-8 0,-1-1 0,16 12 0,-12-10 0,15 14 0,0 0 0,-13-13 0,8 9 0,-10-10 0,3 4 0,7 5 0,-6-5 0,-5-4 0,9 8 0,-7-7 0,8 8 0,7 5 0,-3-2 0,4 3 0,1 1 0,9 14 0,3 3 0,6 7 0,15 20 0,-15-23 0,11 16 0,7 5 0,-17-21 0,16 20 0,-15-19 0,-3-4 0,3 5 0,-6-9 0,8 11 0,-8-10 0,17 20 0,-1-3 0,-6-5 0,3 2 0,-15-17 0,13 13 0,-9-8 0,12 12 0,-14-16 0,1 1 0,-4-3 0,0 0 0,0 0 0,0 0 0,-1-5 0,1-6 0,5-23 0,-3 9 0,4-13 0,2 0 0,-1 1 0,-1 2 0,1-2 0,2-2 0,-3 5 0,-1 3 0,1 0-358,0-2 1,0 2 357,-3 8 0,11-24 0,-7 19 0,8-19 0,-5 12 0,-5 11 0,9-19 0,-6 13 0,-1 2 0,1-3 0,-8 17 0,2-5 0,-4 6 715,1 0-715,-1-1 0,1 1 0,2 2 0,2 0 0</inkml:trace>
  <inkml:trace contextRef="#ctx0" brushRef="#br0" timeOffset="119230">11005 6985 5734,'-5'-2'0,"3"4"0,0 6 0,4 1 0,2 3 0,0-4 0,6 5 0,-4-6 0,0 2 0,-5-2 0,3-3 0,-6-4 0,3-3 0,-5-4 0,-8 2 0,3 0 0,-15 5 0,11 3 0,-8 7 0,16-3 0,-4-2 0,-8-7 0,-1 1 0,-2 0 0,11 12 0,10-3 0,7 3 0,11-6 0,-4-5 0,25-21 0,-26 10 0,9-15 0,-25 24 0,4 8 0,-2 2 0,9 8 0,0-11 0,6-4 0,-5-8 0,-8-13 0,-3 6 0,-14-5 0,-7 24 0,12 4 0,-2 11 0,23-5 0,3-13 0,0-12 0,-12 1 0,-10 3 0,-3 9 0,-10 12 0,10-4 0,-3 4 0,8-3 0,8-9 0,-2-4 0,2-4 0,-1-3 0,8-6 0,-3 6 0,8-6 0,-1-4 0,-6 8 0,4-7 0,-5 5 0,-3 4 0,-16 9 0,7 3 0,-16 15 0,17-7 0,3 0 0,9-2 0,6-5 0,-1-3 0,1-6 0,-8-13 0,-5 7 0,-11 1 0,-7 21 0,0 1 0,2 6 0,13-10 0,2-1 0,6-10 0,-1-1 0,5-17 0,-8 10 0,-5-1 0,-3 11 0,-2 6 0,3 4 0,6-2 0,3 2 0,6-6 0,9-8 0,-7-1 0,2-7 0,-11 3 0,-3 0 0,-6 5 0,-2 2 0</inkml:trace>
  <inkml:trace contextRef="#ctx0" brushRef="#br0" timeOffset="122954">10890 7060 5734,'-1'10'0,"5"5"0,0-1 0,16 20 0,-13-21 0,8 14 0,3 3 0,-10-16 0,4 9 0,0 0 0,-1-3 0,10 22 0,-9-16 0,-1-3 0,0 1 0,5 15 0,-1-4 0,-4-5 0,-4-14 0,-3-4 0,5 12 0,1 1 0,-2-4-495,9 26 495,-10-32 0,-2 0 0,9 20 0,-7-15 0,7 14 0,-4-8 0,-3-10 0,3 9 0,4 12 0,-6-18 0,10 25 0,-7-16 0,0-1 0,8 17 0,-7-16 0,0 1 0,2 1 0,-2-3 0,-3-5-492,10 20 492,-13-29 470,6 16-470,5 12 0,-3-7 0,3 9 0,-13-32 0,5 9 0,-5-9 517,1 1-517,0 0 0,-1-3 0,0 3 0,-4-11 0,-3-3 0,-28-30 0,16 16 0,-20-18 0,13 12 0,7 7 0,-8-8 0,2 2 0,1 1 0,3 3 0,-10-9 0,2 1 0,14 15 0,-10-9 0,9 7 0,8 9 0,28 37 0,-9-13 0,4 2 0,2 4 0,3 0 0,1-1 0,8 7 0,2 3 0,-1-2 0,-9-11 0,11 10 0,-22-20 0,2 1 0,11-34 0,-7-8 0,-6 7 0,1-3 0,8-15 0,0 1 0,-3 6 0,-2 2 0,0 0 0,5-8 0,-11 17 0,7-13 0,-13 23 0,-1 3 0,0 0 0,2 5 0,-1 2 0</inkml:trace>
  <inkml:trace contextRef="#ctx0" brushRef="#br0" timeOffset="124238">11725 8638 5734,'2'6'0,"-3"0"0,-8 2 0,2-2 0,4 2 0,17-12 0,0-2 0,5-6 0,-9 2 0,2-8 0,-8 6 0,-5-11 0,-12 19 0,-17 4 0,11 8 0,-1 10 0,18-9 0,4 4 0,4-7 0,7-7 0,-5-1 0,7-14 0,-13 5 0,-18 5 0,5 7 0,-14 8 0,17 1 0,10 0 0,18-5 0,-3 0 0,9-9 0,-21 0 0,-3-2 0</inkml:trace>
  <inkml:trace contextRef="#ctx0" brushRef="#br0" timeOffset="127051">11545 8480 5734,'-4'6'0,"6"4"0,2 1 0,18 22 0,-11-18 0,16 24 0,-15-23 0,4 4 0,1 1 0,-2-1 0,11 12 0,-1-2 0,-12-15 0,13 15 0,-6-6 0,11 13 0,-8-8 0,4 2 0,-19-21 0,0-1 0,0 1 0,3 3 0,-3-3 0,12 13 0,-9-11 0,12 14 0,-14-16 0,10 15 0,-9-12 0,3 5 0,7 8 0,-12-14 0,13 16 0,-3-4 0,-7-8 0,7 6 0,1 0 0,-1 0 0,9 9 0,-14-16 0,-7-7 0,6 6 0,-3-3 0,3 4 0,-6-7 0,4 5 0,-3-5 0,12 16 0,-10-13 0,11 13 0,-14-15 0,5 3 0,-2 1 0,0-2 0,2 2 0,-3-4 0,-12-10 0,3 0 0,-11-6 0,5 1 0,-3 1 0,-24-15 0,18 12 0,-19-11 0,26 15 0,-1 0 0,-5-2 0,3 2 0,-28-9 0,22 8 0,-18-6 0,14 6 0,8 1 0,-10-1 0,6 0 0,4 2 0,4 5 0,21 13 0,-1-4 0,11 8 0,20 10 0,-23-16 0,13 8 0,-1-2 0,-15-10 0,13 9 0,-3-3 0,-12-7 0,17 11 0,-20-13 0,3 1 0,-6-3 0,1 1 0,0-1 0,1 1 0,-1-1 0,1 0 0,-1 0 0,2-8 0,0-7 0,1-6 0,8-19 0,1-3 0,-2 7 0,2-5 0,4-9 0,-4 8 0,-2 4 0,3-6 0,-2 3 0,-10 19 0,1-4 0,-6 13 0,2-2 0,0-2 0,1 1 0,-3 1 0,-2-1 0,0 2 0,0-5 0</inkml:trace>
  <inkml:trace contextRef="#ctx0" brushRef="#br0" timeOffset="132340">13884 10761 5734,'-10'-4'0,"1"-1"0,5-2 0,1 0 0,3 0 0,3 4 0,-3 3 0,1 5 0,-9 0 0,2 0 0,-4-4 0,0 1 0,-3-2 0,-1-1 0,-6 1 0,2-1 0,-6 0 0,5 1 0,3-1 0,-13 1 0,0-1 0,-1 1 0,3-1 0,13 1 0,-2 0 0,2-1 0,17 3 0,-1-1 0,33 4 0,-13-2 0,19 2 0,3 2 0,-15-3 0,15 3 0,-5-2 0,0 0 0,0 0-723,7 1 1,-3-1 722,-22-2 0,7 1 0,0-1 0,0 0 0,-2 0 0,1 0 0,0 0 0,9 1 0,-17-2 0,16 3 0,-23-3 0,7 1 0,22 4 0,-9-2 0,-1 0 0,-1 0 0,-6-1 1445,12 1-1445,-21-2 0,0-1 0,7 1 0,-6 0 0,6 1 0,-1-1 0,-5-1 0,18 2 0,-14-2 0,13 1 0,2-2 0,-13 0 0,13 1 0,-6-1 0,3 0 0,1 0 0,16-1 0,-23 0 0,3 0 0,0 0 0,-5 0 0,19 0 0,-16-1 0,1 0 0,-2-1 0,-9 1 0,2 0 0,5-1 0,-5 0 0,23-2 0,-19 1 0,16 0 0,-3 0 0,-14 2 0,10-1 0,-17 2 0,8-1 0,-5 0 0,7-1 0,11-1 0,2-1 0,8 0 0,0 1 0,0-1 0,-10 2 0,-5 0 0,-16 2 0,-1-1 0,-10-2 0,-8-1 0,-7-2 0,-30-12 0,18 6 0,-21-10 0,8 3 0,14 9 0,-21-12 0,28 15 0,-10-5 0,11 5 0,4 3 0,-2-2 0,3 2 0,20 13 0,5 1 0,6 3 0,3 1 0,6 1 0,6 3 0,-12-9 0,2 2 0,5 0 0,0 0 0,0-1 0,2 1 0,-2 0 0,-18-6 0,11 4 0,-14-5 0,-20 8 0,-5-3 0,-12 6 0,-5-2 0,-2 1 0,-4 3 0,8-4 0,-1 2 0,-1 1 0,1 0 0,-3 2 0,8-4 0,1-1 0,3-1 0,13-7 0,6-13 0,2 2 0,6-11 0</inkml:trace>
  <inkml:trace contextRef="#ctx0" brushRef="#br0" timeOffset="149733">6438 9551 5734,'-2'-11'0,"-1"4"0,-7-3 0,-15 0 0,6 1 0,-7-1 0,-19-3 0,24 8 0,-8-1 0,-4 2 0,-2 5 0,2 2 0,7-2 0,1 1 0,-9 1 0,-2 2 0,-12 8 0,2 1 0,16-3 0,-1 1 0,-9 3 0,-3 3 0,4 0 0,7 2 0,2 2 0,1 6 0,-2 4 0,3 2 0,1 2 0,2 1 0,1 1-1009,-1-2 0,2 0 0,1-1 1009,4-4 0,2 0 0,1-1-820,-5 14 0,3-4 820,2-2 0,0 5 0,-2 10 0,3-10 0,4-2 0,-3 7 0,2-3 0,9-23 0,0 21 0,3 5 0,1-12 0,0 0 0,0-11 0,1 0 0,5 21 0,2-2 0,-2-8 1065,0-3 0,1 0-1065,1 3 0,0-8 0,1 2 0,-2-4 0,1 0 0,6 13 0,0-2 0,1-1 0,10 6 0,1-2 0,-3-9 1133,-2 0 1,7 1-1134,2-9 0,4-2 0,-3-2 0,-10-6 0,2 0-656,8 1 1,10 2-1,3 1 1,-3-2 0,-9-4 642,-6-4 0,-1-2 13,10 4 0,5 0 0,1-5-721,2-10 1,1-5 0,-6 0 720,-14 6 0,2-3 0,5-3 0,8-5 0,3-2 0,-2-2 0,-6 0 0,-5-5 0,-5-2 0,1 1 0,6-1 0,2 1 0,-4-1 0,4-11 0,-8 5 0,-10 8 0,3-13 0,1-2 0,-1 0 555,-1 3 1,0-7-556,-6 0 0,-1-9 0,-1 1 0,-2 8-350,-1 10 1,0-2 349,0 2 0,1-7 0,1-3 0,-2 0 0,-3 4-135,-6-11 0,-4 4 0,1 4 135,2 9 0,-2-2 121,-3-2 0,-3-9 0,-3-2 1,0 3-1,0 9-121,-5 1 0,-3 4-139,-4-10 0,-2-3 0,0 6 139,2 11 0,-2 3 0,-12-4 0,0 3 0,17 12 0,1 1 0,-9-3 0,1 1 0,5 5 0,-5 2 0,-1 0 0,-5 0 412,7 1 1,-6 3-413,-1 8 0,-6 4 0,0 1 0,5 0 0,-3 1 0,0 0 571,1-1 1,-6 0-1,-2 4 1,1 4-572,9 2 0,-1 6 0,-1 2 0,2 1 0,2-2 0,5-4-623,-1 0 1,4-3 0,-4 3 622,-6 6 0,-6 5 0,-1 1 0,4-1 0,12-7 0,1 13 0,1 2 0</inkml:trace>
  <inkml:trace contextRef="#ctx0" brushRef="#br0" timeOffset="177093">14417 3099 5734,'-7'-2'0,"7"2"0,-4 18 0,5-1 0,-8 12 0,0 1 0,4-16 0,-4 18 0,3-19 0,-4 24 0,5-24 0,-9 33 0,9-31 0,-4 16 0,1-7 0,2-8 0,-2 15 0,-1 1 0,3-8 0,-3 17 0,2-12 0,1-4 0,0-1 0,2-14 0,-2 21 0,2-15 0,-4 23 0,4-26 0,1 7 0,-1-10 0,-1 23 0,0-12 0,0 13 0,1-14 0,1-8 0,-2 19 0,1-17 0,-1 25 0,2-27 0,-1 10 0,-1 21 0,1-22 0,-1 26 0,1-13 0,1-12 0,0 10 0,1-18 0,-1 30 0,0-23 0,0 26 0,1-34 0,0 18 0,1-16 0,-1 14 0,0-18 0,0 0 0,1 5 0,0 16 0,0-11 0,0 11 0,0-21 0,-1 1 0,1-2 0,-1 1 0,2 23 0,-1-17 0,0 15 0,-1-21 0,0-2 0,1 9 0,-1-3 0,1 6 0,-1 7 0,1-11 0,0 16 0,-1-13 0,1 0 0,-1 9 0,0-15 0,0 8 0,0-13 0,0 0 0,7 2 0,0-3 0,5 1 0,28 10 0,-23-11-398,24 11 398,-26-12 0,10 3 0,3 0 0,1 1 0,-1 0 0,1 0 0,7 1 0,-3-1 0,1 0 0,-10-3 0,0 0-819,18 6 1,-2-1 818,-6-2 0,-3-1 0,6 3 0,-5-2 0,13 5 0,-1-1 0,-3 0 0,-12-4 0,-3-1 0,16 8 0,3 0 0,-6-1-478,6 2 1,-3-1 477,-18-8 0,0 1-652,11 4 652,-7-3 1316,16 7-1316,-20-9 0,-1 0 0,15 7-613,3 0 613,-21-8 0,3 1 0,2 1 0,-1 0 0,19 8 0,0 0 0,-17-9 0,2 2 0,-1 0 0,-14-7 1003,18 8-1003,-16-6 0,14 4 821,-18-6-821,10 3 0,-6-2 0,5 2 0,-9-30 0,-4 10 0,-1-21 0</inkml:trace>
  <inkml:trace contextRef="#ctx0" brushRef="#br0" timeOffset="179146">14256 4993 5734,'-15'21'0,"6"-10"0,-10 17 0,-3 3 0,8-9 0,-2 0 0,-1 0 0,5-5 0,-12 15 0,-3 4 0,7-10-761,-7 10 761,14-19 0,-1 0 0,-3 5 0,-1 0 0,0 1 0,0-1 0,1-2 0,6-6 0,-9 9 0,-1 1 0,4-3 0,-3 1 0,0 1 0,0 1 0,8-10 0,-14 16 0,4-3 0,-4 2 0,2-1 0,6-6 0,-4 5 0,9-11 0,-9 12 0,1-1 0,9-11 0,-9 10 0,14-16 0,-1 0 761,-14 18-761,11-15 0,-19 27 0,19-26 0,-8 10 0,10-13 0,0-1 0,2-18 0,3 4 0,-2-13 0,5 7 0,-5-18 0,3 11 0,-3-14 0,2 10 0,-2-11 0,2 8 0,-1-5 0,3 15 0,0 2 0,-1-10 0,0 8 0,2 4 0,11 45 0,-5-15 0,8 27 0,-1-2 0,-6-22-427,6 21 427,-8-29 0,10 23 0,-9-20 0,7 17 0,-9-27 0,11-9 0,-1-7 0,6-9 0,1-2 0,1-3 213,-3 2 1,0-1-214,5-4 0,-8 8 0,3-4 0,-14 14 0,2-12 0,-3 7 0,2-10 0</inkml:trace>
  <inkml:trace contextRef="#ctx0" brushRef="#br0" timeOffset="180185">14210 3142 5734,'24'-19'0,"11"-11"0,-10 10 0,4-7 0,-11 9 0,7-7 0,1-1 0,-4 3 0,-8 8 0,0 1 0,-6 6 0,6-4 0,-7 6 0,7 18 0,-5-1 0,12 30 0,-12-20 0,4 9 0,-4-10 0,5 14 0,-4-11 0,3 7 0,-9-21 0,1 5 0,-1-4 0,1 3 0,0-5 0,0 1 0,1 0 0</inkml:trace>
  <inkml:trace contextRef="#ctx0" brushRef="#br0" timeOffset="181142">15985 5330 5734,'8'41'0,"3"-7"0,3 1 0,3 9 0,-3-14 0,0-2 0,-3-7-434,-2-5 434,3 4 0,17 20 0,-16-22 71,12 11 0,-1-1-71,-10-14 72,15 17-72,-24-22 0,-23 19 0,8-14 0,-11 7 0,-5 3 0,1-1 0,0-1 0,6-4 0,0 0 110,-4 4 0,1-3-110,7-5 0,5-4 0,-13 11 0,18-21 0,-4 4 0,15-17 0</inkml:trace>
  <inkml:trace contextRef="#ctx0" brushRef="#br0" timeOffset="181817">16602 5108 5734,'-14'43'0,"6"-19"0,-3 19 0,10 1 0,2-19 0,13 9 0,3-2 0,0-15 0,4 1 0,6-7 0,13-28 0,-1-9 0,-2 7 0,-10-2 0,3-5 0,-9 3 0,-13 3 0,-3-7 0,-4-3 0,-6 4 0,-1 1 0,-2-20 0,-8 20 0,-3 7 0,6 13 0,-33 9 0,20 10 0,-5 2 0,12-2 0,7 7 0,10-9 0,31 4 0,-10-13 0,25-8 0,1-15 0,-23 10 0,20-11 0</inkml:trace>
  <inkml:trace contextRef="#ctx0" brushRef="#br0" timeOffset="182080">17075 5083 5734,'0'29'0,"3"11"0,-1 1 0,0-2 0,1-4 0,0 6 0,0-9 0,-1-9 0,2 23 0,-3-48 0,0-3 0</inkml:trace>
  <inkml:trace contextRef="#ctx0" brushRef="#br0" timeOffset="183049">14923 3011 5734,'-10'27'0,"4"-9"0,0 6 0,9 2 0,1 0 0,0-3 0,9 11 0,4-3 0,-1-21 0,31-18 0,-28-8 0,-2-7 0,-3-5 0,-7-2 0,-6-2 0,-11-7 0,-3 1 0,10 6 0,-3 3 0,-12 2 0,-3 10 0,0 26 0,10-2 0,0 11 0,20-2 0,-2-5 0,13 4 0,-5-10 0,11 0 0,1-6 0,-2-3 0,0-1 0</inkml:trace>
  <inkml:trace contextRef="#ctx0" brushRef="#br0" timeOffset="183425">15340 3204 5734,'12'-6'0,"4"-2"0,-1 14 0,-2 0 0,-2 22 0,-6 7 0,-2-7 0,-1 1 0,-2-19 0,1 7 0,0-6 0,1 5 0,2-9 0,6-7 0,9-5 0,13-10 0,-7 3-292,4 0 292,-14 6 0,5 3 0,-5 2 0,4 2 0</inkml:trace>
  <inkml:trace contextRef="#ctx0" brushRef="#br0" timeOffset="184260">13799 6098 5734,'0'35'0,"0"-1"0,5 6 0,1-5 0,2-11 0,8 7 0,-8-25 0,10-6 0,-6-4 0,6-15 0,0-5 0,-3-7 0,-1 8 0,-4-4 0,-16-11 0,-6 4 0,2 10-254,-4-6 0,-2 5 254,5 22 0,-11 1 0,9 2 0,-4 4 0,28 21 0,-3-12 0,15 11 0,-5-23 0,-4-2 0,3-2 0</inkml:trace>
  <inkml:trace contextRef="#ctx0" brushRef="#br0" timeOffset="184688">14161 6112 5734,'22'-12'0,"9"0"0,-12 7 0,4 18 0,-17-2 0,-7 14 0,-11 11 0,6-19 0,-5 17 0,7-21 0,2-4 0,18 9 0,-1-11 0,32 6 0,-22-8 0,10 5 0,-18 15 0,-9-10 0,-12 18 0,-12 4 0,-10-14 0,-4-1 0,5 6 0,0-2 0,-5-11 0,0-1 0</inkml:trace>
  <inkml:trace contextRef="#ctx0" brushRef="#br0" timeOffset="189297">14582 3858 5734,'13'24'0,"-3"-5"0,16 6 0,-14-14 0,10 7 0,0 0 0,-7-7 0,15 10 0,-18-14 0,10 5 0,2 0 0,6 2 0,13 5 0,3-1 0,-22-9 0,0-2 0,6 3 0,2 0 0,8 1 0,-3-3 0,-3 0 0,-3-1 0,3 0 0,2-1 0,-2-1 0,-9-2 0,2 0 0,7 2 0,5 0 0,-3-2 0,0 0 0,-1 0 0,8-1 0,-2-1 0,7 1 0,-6-3 0,-3 0 0,-16 0 0,6 0 0,-1 0 0,-8 0 0,29-3 0,-25 2 0,6-1 0,-9 0 0,15-3 0,-17 3 0,15-3 0,0-3 0,-18 4 0,18-4 0,-6-5 0,-7 1 0,8-3 0,-14 4 0,-9 4 0,6-15 0,-7 10 0,3-15 0,-10 1 0,1 10 0,-6-15 0,-6 6 0,3 7 0,-5-6 0,6 15 0,1-1 0,-13-10 0,8 8 0,-8-7 0,6 8 0,-25-12 0,4 8 0,-4 0 0,-6-1 0,-2 0 0,15 8 0,-1 0 0,3 1 0,1 1 0,1 1 0,-1 2 0,3 0 0,7 2 0,-17-2 0,13 3 0,4 0 0,-29 1 0,21 1 0,-1 0 0,-20 0 0,22 0 0,3 0 0,2 2 0,-22 1 0,14-1-486,-13 3 486,27-4 0,-27 5 0,21-4 0,-19 4 0,-4 2 0,2 1 0,12-3 0,0 0 0,2 1 0,3 0 0,-2 1 0,-5 2 0,17-6 486,-2 1-486,-9 3 0,10-3 0,-21 9 0,20-7 0,-15 7 0,18-7 0,-5 2 0,-7 7 0,5 0 0,-3 2 0,11-4 0,8-3 0,1-1 0,0 4 0,2 0 0,1-3 0,2 2 0,0-4 0,2-1 0,2-11 0,-1-1 0,2-11 0,-3 4 0,0 0 0,0 2 0,0 14 0,-2 23 0,-1 7 0,1 0-536,-1 4 1,0-4 535,1-17 0,0 10 0,0 3 0,0-2 0,0 4 0,1 9 0,0-8 0,0-1 0,0 1 0,1 1 0,0-3 0,1-2 0,1 1 0,0 9 0,-2-12 0,2 1 0,0 4 0,1-3 0,-1-2 0,1 3 0,1 8 0,1-3 0,1 0 0,0 0 0,0-2 0,0 2 0,1-2 0,4 15 0,0-5 0,-5-18 0,0-2 0,7 18 0,-10-30 0,8 20 0,-6-17 0,4 11 0,-5-16 1071,11 22-1071,-6-13 0,2 5 0,1-1 0,1 2 0,2 0 0,4 3 0,-11-17 0,8 9 0,-10-12 0,13 10 0,-10-9 0,20 16 0,-19-18 0,18 11 0,-18-13 0,8 4 0,19 3 0,-20-7 0,26 7 0,-10-11 0,2-2 0,-6-1 0,0 0-701,9 0 1,-1-1 700,6-5 0,-28 3-642,26-6 642,-22 4 0,18-3 0,-28 6 0,23-10 0,-18 6 0,23-15 0,1-2 0,-19 9 0,7-4 0,-1 0 0,-15 10 0,-3 2 1299,3-2-1299,-1-2 744,1-1-744,1 0 0,-1 0 0,20-23 0,-18 21 0,16-20 0,-14 16 0,4-6 0,-1 2 0,1-4 0,-4 5 0,8-14 0,-7 10 0,4-7 0,-16 23 0,8-16 0,-6 12 0,5-10 0,-4 9 0,-3 3 0,2-4 0,1-3 0,6-15 0,-4 11 0,2-8 0,-9 21 0,7-16 0,-6 12 0,5-12 0,-4 11 0,5-21 0,-3 14 0,2-12 0,-6 22 0,1-5 0,0 1 0,1-5 0,1-11 0,0-6 0,1 1 0,-3 6 0,-1 8 0,-1 8 0,3-25 0,-3 22 0,2-24 0,-3 25 0,1-12 0,-1 15 0,0-2 0,1-2 0,-1 4 0,0-4 0,0-1 0,0 4 0,0-5 0,0-2 0,-1 7 0,1-13 0,-1 13 0,0-15 0,0 13 0,0-7 0,0 6 0,0 5 0,0-4 0,0 5 0,0 0 0,-1 2 0,1-8 0,0 6 0,-1-5 0,0 2 0,0 3 0,0-3 0,0 5 0,1 0 0,-2-5 0,1 4 0,0-4 0,-1 5 0,1 0 0,-1 1 0,0 0 0,-3 1 0,0 1 0</inkml:trace>
  <inkml:trace contextRef="#ctx0" brushRef="#br0" timeOffset="194246">14752 4339 5734,'3'3'0,"2"-2"0,-1 6 0,0 0 0,2-1 0,-3 1 0,-2-1 0,2 1 0,-3 0 0,10 24 0,-5-17 0,7 17 0,-8-20 0,4 9 0,-4-5 0,4 6 0,-1-2 0,7 16 0,-4-11 0,3 8 0,-3-9 0,-5-11 0,6 14 0,-7-16 0,0 1 0,-1-3 0,0-1 0,-5-7 0,-2-3 0,-13-16 0,7 8 0,-5-6 0,0 3 0,7 6 0,-7-5 0,14 13 0,7 7 0,28 26 0,-14-14 0,15 12 0,-21-21 0,2 1 0,0 0 0,1-4 0,-2-10 0,-4-1 0,9-21 0,-12 14 0,16-31 0,-17 27 0,10-22 0,-12 26 0,1-1 0,-5 8 0</inkml:trace>
  <inkml:trace contextRef="#ctx0" brushRef="#br0" timeOffset="195065">14916 4849 5734,'-1'6'0,"4"4"0,27 26 0,-16-18 0,18 19 0,-24-28 0,8 8 0,-6-6 0,6 5 0,-7-5 0,-3-4 0,2 2 0,-3-3 0,-9-4 0,-1-3 0,-9-4 0,-3-2 0,5 2 0,-3-1 0,6 2 0,8 10 0,1-2 0,8 8 0,3-1 0,18 12 0,-10-8 0,12 6 0,-5-9 0,-11-6 0,20-17 0,-24 2 0,2-16 0,-1-6 0,-1-12 0,2-4 0,-4 8 0,-6 28 0,-3 4 0,-2 7 0</inkml:trace>
  <inkml:trace contextRef="#ctx0" brushRef="#br0" timeOffset="196008">15044 5126 5734,'0'12'0,"-1"-5"0,7 7 0,15 19 0,-10-17 0,13 18 0,-17-25 0,15 13 0,-8-9 0,8 7 0,-8-7 0,-6-7 0,6 6 0,-7-6 0,1 2 0,-1-2 0,6 4 0,-5-3 0,9 4 0,-8-6 0,6 5 0,-7-5 0,3 2 0,-4-2 0,0-1 0,-6-4 0,-18-12 0,4 4 0,-19-11 0,1 2 0,12 7 0,-4 0 0,29 18 0,24 14 0,-9-6-250,10 6 250,-20-16 0,0 0 0,11 4 0,-10-4 0,14-13 0,-18-13 0,3-25 0,-8 15-223,0-2 223,-2 20 243,-1 1-243,0-7 0,1 7 0,0-7 0,-1 13 0,1 1 0</inkml:trace>
  <inkml:trace contextRef="#ctx0" brushRef="#br0" timeOffset="197477">15149 5728 5734,'20'-3'0,"-2"0"0,-4 1 0,15-4 0,-11 2 0,10-2 0,-8-6 0,-9 6 0,5-7 0,-9 7 0,0 1 0,-2 0 0,-4-5 0,-7 0 0,-5 1 0,-4 8 0,7 6 0,1 10 0,9-5 0,1 3 0,3-7 0,-5-7 0,-27-10 0,12 5 0,-32 5 0,31 15 0,-1 6 0,13-4 0,8-1 0,11-3 0,-1-3 0,7-2 0,-8-7 0,0-18 0,-8 9 0,-1-12 0,-16 6 0,1 5 0,-6-4 0,-1 14 0,7 2 0,-4 7 0,18 25 0,-1-21 0,23 19 0,-10-37 0,4 1 0,-14-10 0,-9 5 0,-3 1 0,0 2 0,-1 2 0</inkml:trace>
  <inkml:trace contextRef="#ctx0" brushRef="#br0" timeOffset="217284">5129 9718 5734,'3'9'0,"2"6"0,-2-4 0,1 3 0,-2-6 0,-1 1 0,1-1 0,1-2 0,-7-27 0,4 8 0,-6-12 0,-1-1 0,1 7 0,-2-12 0,3 19 0,1-1 0,-4-6 0,-5-11 0,-4-9 0,3 9 0,0 1 0,7 16 0,1 1 0,0 1 0,3 4 0,-4 15 0,1 1 0,-13 38 0,6-15 0,4-8 0,-1 2 0,-7 18 0,7-19 0,-5 14 0,11-29 0,0-12 0,4-13 0,1-10 0,2-4 0,1-1 0,0-7 0,-1 9 0,1 0 0,1-6 0,-3 15 0,5-20 0,-4 21 0,4-9 0,11 16 0,-6 8 0,19 0 0,4 10 0,1 2 0,3 0-623,-1 1 1,-3-1 622,-14-4 0,-3 1-502,19 2 502,-18-3 0,13 2 0,-9-9 0,-11-1 0,5-7 0,-15-1 0</inkml:trace>
  <inkml:trace contextRef="#ctx0" brushRef="#br0" timeOffset="218066">4032 8949 5734,'0'22'0,"1"0"0,6 3 0,3 1 0,5 3 0,6 4 0,1-3 0,0-12-523,9 1 523,-18-17 0,0-1 171,11-10-171,-5-7 0,-3-10 0,-2-3 0,-1-5-444,-6 6 0,-3 1 444,-4 5 0,-3 0 0,-10-20 0,5 19-391,-13-18 391,11 28 229,-19-5-229,11 11 0,-10-1 0,10 10 239,2 4 1,6 2-1,0 4 1</inkml:trace>
  <inkml:trace contextRef="#ctx0" brushRef="#br0" timeOffset="218550">4566 8814 5734,'-7'5'0,"4"3"0,7-4 0,4 0 0,-5-2 0,-3 5 0,-8-1 0,-1 7 0,5-4 0,2-7 0,2-12 0,1-5 0,-1-4 0,-1 1 0,0 11 0,0-3 0</inkml:trace>
  <inkml:trace contextRef="#ctx0" brushRef="#br0" timeOffset="218917">4922 8776 5734,'-7'19'0,"3"-8"0,2 12 0,3-12 0,0 0 0,15 21 0,-8-19 0,30 13 0,-24-27 0,18-9 0,-21-2 0,0-22 0,-2-3 0,-4 8 0,1-7 0,-4 3 0,-10 10 0,-13 2 0,0 7 0,-12 13 0,10 22 0,7-2 0,5 5 0</inkml:trace>
  <inkml:trace contextRef="#ctx0" brushRef="#br0" timeOffset="219253">5266 8523 5734,'3'4'0,"-2"0"0,6 31 0,0 8 0,-1-11-1062,1 8 0,0-3 1062,-4-17-206,6 23 206,-5-22 527,5 21-527,-7-26 0,2-1 0,-3 0 0,0-10 0,-2-1 0</inkml:trace>
  <inkml:trace contextRef="#ctx0" brushRef="#br0" timeOffset="227028">3680 8102 5734,'5'9'0,"2"5"0,8 13 0,-3-2-1602,5 12 1602,-5-10 0,1 3 0,1 1 0,4 8 0,-3-5 0,5 9 0,-1-3 0,3 7 0,-5-12 0,-8-16 504,8 18-504,-14-41 263,1 1-263,-2-13 0,2 2 0,0-1 0</inkml:trace>
  <inkml:trace contextRef="#ctx0" brushRef="#br0" timeOffset="227407">4149 8111 5734,'-10'-6'0,"1"5"0,1 19 0,5 28 0,1-14-956,4 16 956,3-28 0,8 6 0,1-1 0,-1-4 115,12 0 0,3-11-115,2-47 0,-12 0 0,-4-3 0,-4 9 0,-5-1 0,-6-9 0,-8 3 0,-12 11 0,-5 8 0,-15 6 0,16 0 0,2 5 0,1 32 0,19-6 0,2 1 0</inkml:trace>
  <inkml:trace contextRef="#ctx0" brushRef="#br0" timeOffset="227710">4499 8003 5734,'0'20'0,"-1"1"0,2 8 0,5 7 0,9-2 0,4 0 0,2 3 0,19-12 0,1-11 0,-13-17 0,10-26 0,-4-9 0,-21 6-709,0-6 1,-5 3 708,-11 13 0,-12 2 0,-3 2 0,0 3 0,-22-8 0,24 27 0</inkml:trace>
  <inkml:trace contextRef="#ctx0" brushRef="#br0" timeOffset="229884">10194 5415 5734,'-10'9'0,"0"-6"0,5 5 0,2-6 0,8 4 0</inkml:trace>
  <inkml:trace contextRef="#ctx0" brushRef="#br0" timeOffset="231873">12951 10177 5734,'-7'10'0,"1"0"0,0-2 0,0 2 0,-9 18 0,7-10 0,-8 19 0,14-24 0,9-8 0,1-6 0,6-11 0,-6 5 0,8-12 0,-6 8 0,6-12 0,-16 19 0,1 2 0,-5 9 0,-1-3 0,0-2 0,-5-5 0</inkml:trace>
  <inkml:trace contextRef="#ctx0" brushRef="#br0" timeOffset="237745">12932 10276 5734,'-2'14'0,"1"-3"0,3-4 0,-2-8 0,-1 0 0,0 1 0,-2 8 0,3 1 0,1 0 0,2-14 0,0 0 0,0-11 0,-1 5 0,0 0 0,-1 2 0,-7 8 0,2 1 0,-20 30 0,16-16 0,-11 26 0,19-22 0,2 0 0,9-9 0,7-24 0,-4 0 0,2-9 0,-9 5 0,-1 0 0,-5 5 0,-5 7 0,-3 10 0,-2 9 0,4-4 0,3 1 0,6-10 0,10-18 0,-2 1 0,3-8 0,-10 16 0</inkml:trace>
  <inkml:trace contextRef="#ctx0" brushRef="#br0" timeOffset="241778">16227 9227 5734,'11'6'0,"-2"-3"0,1-27 0,-16 20 0,-1-17 0,-10 32 0,10-3 0,-4 14 0,7-9 0,-1 7 0,6-10 0,9-7 0,-3-1 0,25-30 0,-22 16 0,15-17 0,-19 16 0,-25 13 0,14-5 0,-20 12 0,17-2 0,-7 10 0,7-6 0,-4 8 0,14-15 0,-2-2 0,5-7 0,-3-1 0,-32 31 0,20-15 0,-8 13 0,3-1 0,14-15 0,-1 0 0,4-20 0,-3 4 0,-14 2 0,7 8 0,-27 16 0,24-6 0,-11 9 0,18-3 0,4-6 0,7 3 0,3-12 0,9-14 0,-9 3 0,5-11 0,-10 12 0,2-1 0,2 8 0,3 0 0,8 1 0,-7-1 0,1-4 0,-10 0 0,-1-2 0</inkml:trace>
  <inkml:trace contextRef="#ctx0" brushRef="#br0" timeOffset="249308">12360 9726 5734,'13'8'0,"0"-1"0,1-9 0,-4-1 0,4-5 0,-8 1 0,-1 0 0,-2 7 0,-3 12 0,1 0 0,0 6 0,8-13 0,11-14 0,-7 2 0,5-9 0,-10 5 0,-2 0 0,-7 4 0,-13 19 0,2-2 0,-4 13 0,17-20 0,2-4 0,4-12 0,-3 2 0,0-3 0,-5 5 0,-4 3 0,-2 4 0,-3 3 0,0 1 0,0 1 0,4-2 0,1 0 0</inkml:trace>
  <inkml:trace contextRef="#ctx0" brushRef="#br0" timeOffset="250371">15248 10228 5734,'-1'8'0,"-3"-6"0,-2 1 0,-6 0 0,1 1 0,1 5 0,3-4 0,3-5 0,4-7 0,2-2 0,5-4 0</inkml:trace>
  <inkml:trace contextRef="#ctx0" brushRef="#br0" timeOffset="257417">12515 9654 5734,'5'12'0,"1"0"0,2-1 0,14 16 0,-11-12 0,5 6 0,1 0 0,-3-4 0,4 6 0,-10-14 0,-3-3 0,1 0 0,-1 0 0,-8-2 0,-2-1 0</inkml:trace>
  <inkml:trace contextRef="#ctx0" brushRef="#br0" timeOffset="257798">12564 9818 5734,'8'14'0,"-1"-5"0,4 3 0,9 7 0,-6-4 0,7 5 0,-9-9 0,3 1 0,-4-19 0,0 4 0,-6-16 0,-7 1 0,-1-5 0,1 6 0,-1-3 0,2 11 0,4 8 0,2 2 0</inkml:trace>
  <inkml:trace contextRef="#ctx0" brushRef="#br0" timeOffset="258790">12677 9938 5734,'18'25'0,"-8"-10"0,15 16 0,-6-12 0,0 1 0,0-2 0,-12-10 0,2 0 0,-4-3 0,-20-20 0,9 9 0,-16-15 0,12 15 0,4 0 0,8 3 0,2 1 0,14 11 0,-7-3 0,23 21 0,-22-17 0,15 11 0,-12-22 0,-7-3 0,3-6 0,-8-1 0,-1-4 0,-1 4 0,1-2 0,-1 5 0,-1 3 0,0 1 0</inkml:trace>
  <inkml:trace contextRef="#ctx0" brushRef="#br0" timeOffset="259578">12854 10111 5734,'3'12'0,"6"4"0,21 14 0,-8-9 0,2 0 0,-8-7 0,-8-7 0,-1-1 0,-10-5 0,-10-7 0,1 3 0,5 5 0,22 7 0,5 3 0,9 1 0,-9-6 0,1-5 0,-8-4 0,5-4 0,-10-17 0,-6 2 0,-2-5 0,-4 9 0,2 9 0</inkml:trace>
  <inkml:trace contextRef="#ctx0" brushRef="#br0" timeOffset="260079">13054 10285 5734,'15'22'0,"-2"-2"0,-5-11 0,23 25 0,-16-16 0,16 15 0,-27-31 0,-4-3 0,-21-23 0,11 14 0,-18-18 0,21 20 0,11-1 0,1 8 0,15 3 0</inkml:trace>
  <inkml:trace contextRef="#ctx0" brushRef="#br0" timeOffset="260424">13113 10368 5734,'6'9'0,"6"5"0,-4-6 0,4 4 0,8 6 0,-10-9 0,10 8 0,-14-20 0,-4 0 0,-1-7 0,-5 2 0,2-1 0,0 0 0</inkml:trace>
  <inkml:trace contextRef="#ctx0" brushRef="#br0" timeOffset="266035">9481 4949 5734,'-5'-2'0,"-7"18"0,4-3 0,-6 26 0,2 5 0,5-10 0,-2 3 0,2 5 0,11-7 0,3 2 0,1-4 0,-4-8 0,3 2-656,6 7 1,5 9-1,4 3 1,-1-4 0,-3-8 597,0-5 1,2-2 57,8 13 0,4 5 0,-5-10 0,4-9 0,-3-4 0,1 0 0,3 1 0,-2-1 0,-1-1 0,-3 0 0,-2-2 0,-32 6 0,1-17 0,-23 6 3276,7-7-3160,4-1-116,-3 1 0,18-5 0,16-2 0,24 0 0,7 2 0,3 1-742,-11 2 0,5 2 0,-7 0 742,0 7 0,-4-1 0,-2 9 0,-17 15 0,-7 10 0,1-5-600,4-10 0,-1 1 600,-4 9 0,-4 5 0,0 0 0,2-5 0,0-1 0,1-4 0,0-6 0,1 0-502,0 9 1,2 5-1,1-7 502,9 5 0,3 0-258,5-5 1,5 6-1,-2-5 258,-9-12 0,1 0 0,9 13 0,4 4 0,-1-7-15,-2-12 0,-2-5 15,-6-4 0,1-1 0,4 3 0,4-4 0,5-11 0,5-5 0,-2-1 0,-2 1 0,0 0 308,3-1 1,3 0 0,-3 0-309,7-3 0,-7 1 0,-3 3 0,-8 0 0,-2 2 0,-9 6 0</inkml:trace>
  <inkml:trace contextRef="#ctx0" brushRef="#br0" timeOffset="266936">8829 6091 5734,'12'30'0,"-4"3"0,-2 0 0,-2-3-997,-1 0 0,0 0 997,-3-4-1021,-11 11 0,-8 10 0,2-7 1021,6-13 0,-2 0 0,-11 11 0,-7 8 0,-2-1 0,4-12-189,4-15 0,-1-3 189,-14 14 0,-3-7-18,5-24 0,3-9 18,0-8 0,6 5 0,3-2 0,9-8 545,18 6-545,6 4 2632,6 1-2632,29 14 0,-11 5 0,8 4 0,2 1 0,-3-1 0,-1-2 0,-2 0 0,4 1-230,6 2 0,6 1 0,2 2 0,-2-2 0,-8-2 230,4 1 0,-1-1 0,-4-4 0,6 0 0,-2-1 0,-8-1-652,-8-3 1,-2-1 651,19 1 0,0-4-153,-16-4 1,-3-1 0,8-3-1,-11 1 1,1 1 0</inkml:trace>
  <inkml:trace contextRef="#ctx0" brushRef="#br0" timeOffset="271074">10887 7411 5734,'-17'16'0,"7"-7"0,-9 20 0,5 1 0,1 0 0,0-2-136,0 3 0,0 1 136,6 1 0,0 15 0,2-7-952,3 8 952,3-22 0,4 16 0,-1-8 0,3 12 0,6 1 0,2 0 0,-7-23 0,0 1-550,2 5 0,2 4 0,-1-6 550,6 8 0,-3-5 0,8 12 0,0 1 0,0-1 0,-9-11 0,4 9 0,-2 0 0,-4-8 0,-2 10 0,1 5 0,-6-3 0,-18-17-678,-7 1 678,-6 0 0,-5-7 0,-7 2 0,4-3 0,12-7 0,-1 0 252,-8 5 0,-5 1 1,5-4-253,-1-3 0,13-5 0,-12 5 0,20-9 0,-8 4 0,9-3 1667,4 1-1667,33 10 0,-6-5 0,21 12 0,-16-2 0,1 3-192,1 2 0,2 1 192,0 2 0,2 2 0,-1-1-1223,3 4 1,-1 0 1222,2 1 0,-2 1 0,0-2 0,-1 0 0,-8-9 0,4 3 0,-2-3 0,5 6 0,4 4 0,0-1 0,-2-2 0,-5-5 0,-2-3 0,-4-3 0,4 3 0,5 5 0,4 6 0,2 1 0,-3-4 0,-6-8 0,11 7 0,-6-10 0,9 5 0,1 0 0,-5-4-889,1 0 1,0-1 888,0 0 0,5 5 0,0-2 0,-7-7 0,-8-6 0,-2-3 0,11 4 0,1-1 0,-10-4 0,3 0 0,6-1 0,6 1 0,1 0 0,-6-2 0,-4 0 0,0-1 0,8 0 0,5 1 0,-10-2 0,-3-1 0,-6-2 0,15-3 0,-19-1 0,12-4 0</inkml:trace>
  <inkml:trace contextRef="#ctx0" brushRef="#br0" timeOffset="272001">10234 9340 5734,'0'27'0,"0"-13"0,-11 21 0,-14 6 0,-4 1 0,10-19 0,-2 1-764,-4 3 0,-6 6 0,-1-2 0,3-5 764,-6-3 0,-2-5 0,1-4 0,-6-1 0,0-3 0,4-2 0,-7-3 0,2-3 0,5-1 0,-1-1 0,4-2 0,9-2 0,2-4-300,-6-8 1,2-1 299,2-2 384,2-6 1,7-3-385,23-6 0,17 4 0,7 2 0,12 3 0,-4 12 0,7 8 0,-12 16 0,4 9 0,-1 3 0,-4-4 462,3-1 1,1 1-463,2 3 0,7 4 0,0 0 0,-11-5 20,8 3-20,-13-7 0,5 1 0,-2-5 0,2 0 0,-4-3 0,11 5 0,6 1 0,-3-3-560,-17-9 560,-7-2-78,5 0 78,-9-3 0,-1 0 0,0-1 0</inkml:trace>
  <inkml:trace contextRef="#ctx0" brushRef="#br0" timeOffset="296047">2206 2068 5734,'-3'-7'0,"-1"5"0,4 11 0,-1-1 0,7 9 0,10 19 0,-7-17 0,2 4 0,1 0 0,0 1 0,2 3 0,1 1 0,0 3 0,-3-9 0,0 2 0,0 3 0,-1-2 0,1-1 0,5 13 0,-1-1 0,-6-15 0,7 14 0,-10-21 0,-2-5 0,2 1 0,-1-17 0,-1 0 0,-2-12 0,-1 3 0,3-13 0,0-2 0,0 3 0,1-6 0,1 0 0,0-3 0,-2 14 0,2-13 0,-3 25 0,5 0 0,27 11 0,3 6 0,-4 1 0,2 0 0,11 5 0,-23-6 0,0 0 0,10 3 0,-3 0 0,-1-2 0,0-1 0,-4-6 0,-17-11 0,3-34 0,-10 17-545,1-16 545,-5 25 0,-1-7 0,0-1 0,-1-2 0,0 3 0,0-3 0,-6-20 0,6 25 0,-5-21 0,6 32 0,0 1 0,0 1 0,-2-12 0,1 8 0,-2-13 0,2 15 545,0-2-545,2 5 0,-2-3 0,0 3 0,0-3 0,1 2 0,0 2 0,-1-2 0,1 3 0,0 1 0,2-1 0,-1-1 0,1 0 0</inkml:trace>
  <inkml:trace contextRef="#ctx0" brushRef="#br0" timeOffset="298447">20793 1260 5734,'-3'15'0,"-1"10"0,0 3 0,0 7-1639,-1 6 1,0 1 1273,0-3 365,0 0 0,-1 8 0,1-6 0,1-12 0,1-1 0,-2 9 0,0 3 0,1-7 0,0 2 501,0-3 1,0 1-502,-1 14 0,1-18 0,1-1 588,-3 15-588,6-56-905,7-24 1,3-15 0,-1 5 904,-3 10 0,0-1 0,1 0 0,1-6 0,0 0 0,-1 5-10,1-3 0,-2 6 10,0 0-18,1-1 1,-1 2 17,-2 12 0,4-19 0,-3 16 2685,1-9-2685,-4 25 2030,-2 2-2030,1-2 104,4-4-104,0 2 0,16-7 0,12-6 0,-5 3 0,5-2 0,-5 4 0,5-4 0,-4 6 0,13 2-883,-15 7 883,13-2-494,-15 7 494,-6 2 0,24 18 0,-28-5 0,-10 23 0,-6 4 0,-8-11 0,-7 9 0,-1 1 0,1-10 0,2-2 0,3-3 0,7-14 836,9 10-836,-1-8 0,18 12 0,6 0 0,-6-6 270,3 2 1,2 1-271,3 3 0,-3 0 0,-13 1 0,-3 2 0,-3 1 0,-17 11 0,-21-17 0,3-5 0,-15 4 0,-3-1 0,4-4 0,-1-1 0,2-2 0,20-11 0,-1-2 0</inkml:trace>
  <inkml:trace contextRef="#ctx0" brushRef="#br0" timeOffset="298774">21952 1424 5734,'30'-6'0,"0"1"0,-4 0 0,-1 0 0,24-1 0,-29 6 0,25-1 0</inkml:trace>
  <inkml:trace contextRef="#ctx0" brushRef="#br0" timeOffset="298953">21870 1701 5734,'34'4'0,"-11"-2"0,10-4 0,0-3 0,-6 0-265,-1 1 0,-1-2 1,-6 0-1,-1-1 1</inkml:trace>
  <inkml:trace contextRef="#ctx0" brushRef="#br0" timeOffset="302109">22634 1229 5734,'-4'-7'0,"1"0"0,3 0 0,3-1 0,2 2 0,-1-1 0,1 2 0,2 2 0,-5 5 0,1 2 0,-6 10 0,1 2 0,0 1 0,-2 25 0,-1-9 0,1 10 0,-1-4 0,1-7 0,0-1 0,-1 7 0,1-6 0,-1 5 0,1-6 0,0-4 0,-3 17 0,0-1 0,4-23 0,-4 14 0,7-57 0,1-12 0,0-3 0,1 0 0,0-5 0,1 9 0,1-2 0,0 4 0,2-17-820,-1 13 1,1-10 0,1 1 0,-1 10 704,1-6 115,1-3 0,1-1-849,4-1 849,-7 26 0,5-20 0,-4 30 0,25 28 0,-14-10 0,18 26 0,-15-3 0,0 6 0,-3-5 0,7 9 990,-4-3 0,5 7 1,-6-6-991,-7-13 0,-3-2 0,10 18 1270,-4-3-1270,-4-13 0,-8-11 0,-4 14 0,-8-20 0,-9 1 0</inkml:trace>
  <inkml:trace contextRef="#ctx0" brushRef="#br0" timeOffset="302321">22641 1430 5734,'26'-5'0,"-1"-1"0,21-3 0,-28 3 0,1 0 0,1-1 0</inkml:trace>
  <inkml:trace contextRef="#ctx0" brushRef="#br0" timeOffset="302604">23132 1147 5734,'42'19'0,"-5"-2"0,-21-9 0,2 1 0,4 4 0,2 1 0,3 1 0,6 5 0,-1-1 0,-11-6-467,12 8 467,-20-13 28,16 10 1,-15-16 0,12 6 0</inkml:trace>
  <inkml:trace contextRef="#ctx0" brushRef="#br0" timeOffset="302808">23523 1201 5734,'-25'23'0,"7"-2"0,1-1 0,0 2 0,3-1 0,0 1 0,-11 16 0,0 0 0,11-17 0,1 1-630,-12 16 1,4-6 629,12-20 74,-6 1 1,11-14 0,-3-4 0</inkml:trace>
  <inkml:trace contextRef="#ctx0" brushRef="#br0" timeOffset="303074">23695 782 5734,'19'-4'0,"-6"0"0,20 13 0,-15-4-541,12 2 541,-9-5 0,1 0 0,8-4 0,9-3 0,-6 0 0,8 1 0,-8-1 0,0 1 0,0-1 0</inkml:trace>
  <inkml:trace contextRef="#ctx0" brushRef="#br0" timeOffset="303325">23975 817 5734,'-7'9'0,"2"0"0,-1 16 0,1 2 0,-1 1-940,1 1 1,-1 0 939,2-2 0,-4 14 0,0 4 0,-1-1 0,1-1 0,1-4 0,3-17 0</inkml:trace>
  <inkml:trace contextRef="#ctx0" brushRef="#br0" timeOffset="303505">23907 1204 5734,'15'24'0,"-1"1"0,12 17 0,-8-17 0,10 3 0,-2-8 0,5-4 0</inkml:trace>
  <inkml:trace contextRef="#ctx0" brushRef="#br0" timeOffset="303672">24164 1160 5734,'-26'29'0,"0"-1"0,3-2 0,1-2 0,-3 7 0,6-7 0,0 1 0,-6 6 0,-5 9 0</inkml:trace>
  <inkml:trace contextRef="#ctx0" brushRef="#br0" timeOffset="303863">24329 1064 5734,'3'27'0,"1"-1"0,1 13 0,-10-7 0,-3 5 0,0-4 0,-2 8 0,0 3 0,-1-2 0,5-17 0</inkml:trace>
  <inkml:trace contextRef="#ctx0" brushRef="#br0" timeOffset="304303">24359 1028 5734,'35'-23'0,"1"1"0,0 0 0,1-5 0,-2 5 0,1 14 0,-6 7 0,-19 7 0,13 2 0,-44 16 0,-12 3 0,12-6-501,-11 6 1,3-1 500,17-15 0,-4 17 0,12-9 0,1 7 0,20 3 0,-3-12 0,9 9 0,-10-13 0,-3-2 0,-3 19 0,-10-16 0,-9 23 0,-15-21 0,-5-3 0,-4 6-130,0-4 1,1-4 129,12-6 0,-4-2 0,9-3 0</inkml:trace>
  <inkml:trace contextRef="#ctx0" brushRef="#br0" timeOffset="305357">23040 1665 4090,'42'-18'0,"0"1"0,0 0 0,0 0 0,-1 0 0,1 0 0,0-1 0,3-1 0,2-2 0,1 0 0,-2 0 0,-3 1 0,-5 2 0,-7 3-1300,2-2 0,-5 0 1300,5 0 0,2-2 0,-15-1 480,-30-19-480,-11 19 0,1 1 0,-9 3 0,-4 11 0,-9 5 0,-7 2 0,-2 2 0,1 1 0,6-2-50,2 0 0,4 0 0,-2 2 0,-8 1 50,12 0 0,-4 0 0,-5 2 0,-4 1 0,-1 0 0,-1 1 0,-1 0 0,2 0 0,2 0 0,3-1 0,4 0 0,6-1-443,-13 3 1,8 0-1,2 0 1,-6 2 442,4-2 0,-7 3 0,-2 0 0,0 0 0,4 0 0,7 0 0,11-3 0,-10 15 588,26 7-588,8-4 0,31 1 0,8-19 0,12-5 0,-2-1-294,2 1 0,2-1 294,-8-2 0,4 1 0,1-1 0,-4-2 0,-4 0 0,-3-2 0,6-1 0,-3-1 0,6-2 0,3-1 0,3-1 0,-1 0 0,-3 1 0,-5 0 0,2 1 0,-5 0 0,1-1 0,5 0 0,-5-1 0,5 0 0,4-2 0,1 1 0,0-1 0,-3 0 0,-4 1 0,-7 0 0,5-1 0,-7 0 0,4-2 0,4-2 0,5-3 0,2-1 0,-3 1 0,-8 2 419,5 1 0,-9-5-419,-9-12 0,-4-7 0,-16 8 0,-25 15 0,-13 5 13,-4-8 1,-6-2-1,-5 5-13,10 8 0,-2 3 0,-3 3 0,-3 1 0,-6 3 0,13-1 0,-5 3 0,-3 1 0,-3 1 0,-2 1 0,-2 1 0,1 0 0,-1 0 0,2-1 0,2 0 0,3-1 0,3-1 0,-8 0 0,4-1 0,3-1 0,0 0 0,0 0 0,-3 2 0,-3 1-43,10 0 0,-3 0 1,-3 1-1,-2 1 0,-1 0 1,-1 1-1,1 0 0,1 0 1,1 0-1,3 0 1,3 0-1,4-1 0,4 0 43,-16 7 0,7 0 0,5 0 0,1-1 0,-4 2 0,1-2 0,7 3 0,-1 10 0,18-4 0,64-13-54,-17-13 0,7-2 0,7-2 0,2-1 0,0-1 1,-3 0 53,-3 1 0,-1-1 0,-1-1 0,2 0 0,2-1 0,3-1 0,-6 1 0,4 0 0,1-2 0,2 0 0,1 0 0,0 0 0,-1-1 0,-1 1 0,-2 1 0,-3 0 0,8-2 0,-3 1 0,-2 0 0,0 0 0,0-1 0,2 0 0,0-1 0,2-1 0,0 0 0,1 0 0,-2 0 0,-1 0 0,-4 1 0,0 0 0,-2 1 0,-1 0 0,-2 1 0,0-2 0,5 0 0,0-1 0,-2 0 0,-5-3 0,0-5 0,-5-3 0,-11 2 0,-16-7 0,-26 19 0,-17 5 0,-5 2 0,4 2 0,5 2 0,2 3 0,-3 0 0,-9 1 0,-4 1 0,-2 1 0,4 1 0,7-1 0,1 1 0,1 0 0,-1 1 0,-6 1 0,-2 1 0,0 1 0,1-1 0,2 1 0,1 0 0,-2 1 0,-3 2 0,6-1 0,-4 2 0,-3 1 0,0 1 0,0 0 0,2 0 0,4-2 0,0-1 0,3 0 0,2 0 0,-2 0 0,-2 1 0,2-1 0,-3 2 0,-2 1 0,0 0 0,2-1 0,3-1 0,5-1 0,-9 3 0,6-2 0,0 0 0,-4 2 0,0-1 0,2 0 0,7-3 0,3 0 0,-1-1 0,-15 7 0,3-2 0,15-5 0,0 0 0</inkml:trace>
  <inkml:trace contextRef="#ctx0" brushRef="#br0" timeOffset="1.32718E6">6555 7014 5734,'5'-20'0,"-2"2"0,1 3 0,-1 2 0,-6 31 0,2-11 0,-5 29 0,-1 9 0,0 5 0,1-3 0,0 1 0,2-14 0,1-2 0,-3 16 0,3-15 0,0-4 0,2-15 0,2-5 0,4-55 0,-1 11 0,-1 7 0,0-1 0,0 1 0,0 1 0,1-13 0,-1 12 0,1 0 0,-1-6 0,-2 19 0,1-5 0,-2 8 0,3-19 0,2-5 0,1-5 0,0 9 0,6 4 0,5 1 0,6 8 0,2 1 0,-5-9 0,2 2 0,15 8 0,-1 6 0,-10 7 0,3 4 0,0 1 0,-8 3 0,6 6 0,-15 27 0,-9-18 0,-2 27 0,-16-16 0,-4-2 0,3 0 0,-1-1 0,-1 1 0,-6 11 0,14-22 0,-7 17 0,31-34 0,34-6 0,-16-1 0,17-1 0,-21 8 0,-7 4 0,4 1 0,-15 38 0,-12-23 0,-11 21 0,-5 0 0,3-19 0,-3 3 0,-2 0 0,-13-1 0,7-9 0,-11 3 0,14-16 0,13-7 0,0-2 0</inkml:trace>
  <inkml:trace contextRef="#ctx0" brushRef="#br0" timeOffset="1.32944E6">14265 12742 5734,'-3'34'0,"0"-14"0,-1 6 0,-1 5 0,-5 3 0,-1 0 0,3-6 0,0 0-289,-4 9 0,-1-3 289,-5 10 0,8-19 0,0 0 0,1-2 0,-1 0 0,-5 15 141,5-13-141,4-10 0,2-8 0,3-5 0,11-35 0,2-4 0,2-4 0,-5 15 0,1-2 0,3-13 0,3-5 0,-4 9 0,0 2 0,1-3 0,-1 2 0,-6 18 437,1-8-437,-4 16 0,0-2 0,-1 4 0,3-5 0,-1 0 0,7-13 0,1-2 0,-2 4 0,1-2 0,2 2 0,-2 6 0,13-8 0,-5 6 0,6-3 0,-5 13 0,26-2 0,-16 5 0,16 0 0,3 17 0,-28-5 0,23 7 0,-33-1 0,-13 20 0,-12-2 0,-11 7 0,-11-11 0,4-10 0,-6 0 0,4-1 0,-11 5-242,13-7 1,-5 2 0,10-4 241,13-5 0,-8 2 0,17-5 0,24-3 0,2-2 0,10 2 0,10 3 0,-6 0 0,8 6 0,-5 0 0,7 4 0,-12 5 0,-21 6 0,-5 3 0,12-4 0,-6 0 0,-29 11 0,-10-2 0,4-12 0,1-3 0,0-1 0,-3-2 0,-1-9 0,-1 0 0,-2 1 0,-20-9 0,40-3 0,0-2 0</inkml:trace>
  <inkml:trace contextRef="#ctx0" brushRef="#br0" timeOffset="1.33088E6">13587 12264 5734,'0'-21'0,"-23"26"0,-7 5-1176,-8 19 1176,27-13 376,0 6-376,23 2 0,5-1 0,-1 1 0,20-4 0,9-9 0,-10-15 0,0-6 97,-1 4 0,2-3-97,5-8 0,3-5 0,-9 2 0,0-1 0,9-9 0,-17 7 0,-47 29 0,-8 6 0,8-7 303,-10 9 0,0 7-303,15 10 0,6 1 0,2-5 0,-2 3 0,8-2 0,40-17 0,-18-8 0,23-1 0,-19-11 0,17-16 0,-15 8 0,5-10 0,-44 18 0,1 6 0,-13 15 0,-10 9 0,6-2 0,0 3-124,-12 8 1,6 1 123,23-11 0,5 2 0,8 6 0,5-10 0,15-2 0,-6-13 0,29-8 0,-22 0 0,23-10 0,-13-7 0,-12 8 0,-19-12 0,-12 22 247,-22-1-247,-1 22 0,2 6 0,4-5 0,-8 11 0,5 0 0,23-13 0,1 13 0,41-11 0,-12-10 0,20-1 0,-11-27 0,-23 10 0,-7-8 0,-13 17 0,-14 6 0,1 20 0,2 3 0,3-4 0,-5 4 0,7 2 0,31 2 0,-4-20 0,26-15 0,5-8 0,-11-7 0,4-4 0,-1-2 0,-12 3 0,-5 2 0,-2 0 0,-40 10 0,-15 34 0,6-7 0,-3 5 0,5 11 0,-1 7 0,8-5 0,13-15 0,1 1 0,-8 9 0,-3 4 0,16-15 0,30-26 0,8-9 0,-8 4 0,-16-17 0,-9 0 0,-14 18 0,-11-3 0,-4 3 0,-7 11 0,12-3 0,-9-3 0</inkml:trace>
  <inkml:trace contextRef="#ctx0" brushRef="#br0" timeOffset="1.33351E6">6576 7832 5734,'-4'-5'0,"-28"14"0,12-3-776,-20 13 776,25-11 252,-4 6-252,2 1 128,6 17-128,46-32 0,9-5 0,-9 15 0,7-22 0,8-10 0,-11 0 0,-14-5 0,-1 6 0,-7-1 0,-24-4 0,-35 17 0,15-1 0,-7 18 0,2 6 0,16 1 0,-1 11 0,3 1 0,11-9 396,1 17-396,13-23 0,-2-6 0,26-5 0,-16-6 0,20-20 0,0-6 0,-15 8 0,1-18 0,-9 1 0,-22 24 0,-11-2 0,-6 3 0,-7 18 0,-12 2 0,7 24 0,5 6 0,8-9 0,-6 7 0,11-1 0,48-8 0,-13-15 0,25 3 0,-5-35 0,-3-7 0,-4 5 0,-6-5 0,2-8 0,-10 7 0,-13 6 0,-2-2 0,-4 2 0,-15 10 0,-9 9 0,-4 4 0,5 5 0,-1 2 0,-6-1 0,1 4 0,3 12 0,5 8 0,10 9 0,3 1 0,-2-13 0,3 1 0,3 13 0,11-8 0,33-25 0,-8-8 0,12-10 0,-23-8 0,-5-6 0,-9-5 0,-1-1 0,3 6 0,-1 1 0,-5-5 0,-9 5 0,-35 11 0,21 11 0,-28 3 0,20 20 0,-1 17 0,1 2 0,13-19 0,0 0 0,-12 18 0,9 1 0,33 6 0,-5-27 0,23-6 0,5-8 0,-11-14 0,4 0 0,-1-8 0,-15-16 0,-6-1 0,-1 4 0,-18-14 0,-7 5 0,-2 30 0,-25 21 0,-1 11 0,21 8 0,-2 2 0,2 7 0,17 5 0,6-1 0,0-2 0,0 1 0,4-1 0,10-15 0,6-4 0,9-3 0,19-28 0,3-10 0,-24 8 0,0-1 0,8-5 0,2-3 0,-16 2 0,-35-7 0,5 14 0,-14 19 0,-10 14 0,7-2 0,2 7 0,6 8 0,0 9 0,8-8 0,16-6 0,14 6 0,6-7 0,2-24 0,21-3 0,-4-28 0,-3-7 0,-8 8 0,-7-5 0,3-8 0,-11 8 0,-18 8 0,-15-4 0,-5 5 0,1 17 0,-27 1 0,25 13 0,-14 19 0,13-10 0,-6 12 0,32-2 0,7-19 0,12 7 0,5-45 0,1-13 0,-4 7-378,1-8 1,-6 1 377,-18 12 0,-5-2 0,-2 0 0,-2-2 0,0 3 0,-1 2 0,-8 4 0,-12-4 0,9 9 0,-7 2-119,6 19 119,9 0 0,-6 6 0,15 12 0,9-11 0,10 7 0,16-30 0,-9 3 745,3-14-745,-16-4 0,-4-1 0,1 6 64,0-13 1,-5 3-65,-12 19 0,4 0 0,-4 16 0,24 23 0,-4-13 0,22 1 0,-13-32 0,-3 1 0,-8-7 0,-9 12 0,-1 3 0,-2 3 0,-6 7 0,2 2 0,-4 5 0,4 5 0,3-3 0,-2 5 0,4-3 0</inkml:trace>
  <inkml:trace contextRef="#ctx0" brushRef="#br0" timeOffset="1.3431E6">16656 5135 5734,'-15'31'0,"0"1"0,-2 10 0,-2 5-1093,2-8 1,0 3 0,1-3-100,-2 9 0,2-7 2601,1-10-1409,15-42 860,-1-5-860,7-12 0,1-2 0,0 3-219,-1 0 0,1 1 219,-2 9 0,-1 1 3175,2-4-3175,0-5 0,-1 6 0,-1-1 0,0 2 0,-2 7 0,2-7 0,-2 10 655,8-7-655,-2 6 0,7-5 0,4 3 0,14-3 0,2 0 0,-1 0 0,16-1 0,-4 3 0,-25 11 0,18 1 0,-41 18 0,-8-1 0,-9 4 0,-2 1 0,-2-3 0,1-1 0,3-2 0,11-6 0,29 18 0,-7-16 0,22 14 0,1 1 0,-17-10 0,5 1 0,-6 3 0,-24 15 0,-2-20 0,-15 17 0,-2-24 0,-2-4 0,0 2 0,-22 3 0,17-10 0,15 0 0,-14-3 0</inkml:trace>
  <inkml:trace contextRef="#ctx0" brushRef="#br0" timeOffset="1.34443E6">13826 6194 5734,'-14'32'0,"6"-14"0,-7 21 0,2 6 0,1-1 0,2-8 0,0-2 0,-2 7 0,3-10 0,4-12 0,-5 14 0,3-24 0,2-5 0,-2-8 0,2-19 0,7-14 0,3-3 0,-2-6 0,3 14 0,2-5 0,3 5 0,4 5 0,1 3 0,-3 1 0,0 1 0,17-17 0,2 13 0,-14 14 0,16 3 0,-28 15 0,-2 12 0,-8-3 0,1 0 0,5 0 0,5-4 0,4-3 0,27 8 0,-15-4 0,14 7 0,-11 3 0,-11 12 0,-7-5 0,-20-5 0,-6-2 0,-3-8 0,-23-3 0,-1-3 0,20-8 0,-4 0 0,1 0 0</inkml:trace>
  <inkml:trace contextRef="#ctx0" brushRef="#br0" timeOffset="1.3458E6">15093 3247 5734,'21'-26'0,"-9"11"0,3-6 0,-23 38 0,4-8 0,-7 13 0,-2 2 0,-2 3 0,0-1 0,1 1 0,1-3 0,-4 7 0,12-24 0,-2 5 0,0-12 0,-1-3 0,3-10 0,1-16 0,2-3 0,-1 4 0,1-5 0,1-5 0,2 5 0,2 1 0,0-7-107,0 7 0,2 1 107,9 2 0,4 1 0,5-1 0,6 0 0,0 0 0,-4 1 0,1 3 0,5 4 0,-1 6 0,-2 12 0,3 1 0,-13 19 0,-28 16 0,3-7 214,-13 5-214,6-11 0,7-10 0,-4 9 0,10-11 0,7-1 0,21 6 0,-7-6 0,12 4 0,-11-3 0,0 1 0,18 13 0,-21-9 0,-8 25 0,-19-24 0,-15 12 0,-3-13 0,-1-3 0,0 2 0,-5 0 0,0 0 0,7-3 0,4-2 0,8-2 0</inkml:trace>
  <inkml:trace contextRef="#ctx0" brushRef="#br0" timeOffset="1.35246E6">15249 5758 5734,'1'-13'0,"-3"-1"0,1 5 0,23-18 0,-13 17 0,18-13 0,-17 9 0,-5 5 0,2 2 0,-8 9 0,-4 16 0,2-6 0,0 6 0,9-15 0,0-2 0,7-14 0,-9 2 0,2-5 0,-8 8 0,-15 25 0,7 3 0,-5 14 0,18-16 0,13-23 0,-3-6 0,5-16 0,-13 13 0,-10-2 0,-1 13 0,-8 4 0,-8 25 0,9-11 0,-10 16 0,15-13 0,2-6 0,0 1 0,3-13 0,2-3 0,2-13 0,-1 5 0,0-4 0,-12 17 0,5 4 0,-1 5 0,11-5 0,6-8 0,3-5 0,0-4 0,-4 1 0,0-3 0,-8 0 0,-17 18 0,6-3 0,-9 15 0,9 6 0,7-10 0,5 14 0,7-19 0,18-12 0,-12-4 0,9-19 0,-22 5 0,-9 5 0,-7 7 0,-2 11 0,-2 22 0,14-12 0,-2 14 0,15-18 0,1-8 0,1-8 0,-3-11 0,-6 8 0,1-3 0,-2 6 0,0 3 0,1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4T20:05:43.5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16928 3343 24575,'0'0'0</inkml:trace>
  <inkml:trace contextRef="#ctx0" brushRef="#br1" timeOffset="242061">12141 2886 5734,'-4'-7'0,"0"0"0,-1-1 0,0 1 0,0 0 0,5 1 0,31-16 0,2 4 0,-9 4 0,3 1 0,6-3 0,1 2 0,-2 3 0,0 0 0,8-3 0,-1 0 0,-11 6 0,1-1 0,4 1 0,2 0 0,-4 1 0,12-3 0,0 0 0,3 0 0,-4 2 0,-3 0-1768,8-1 1768,-7 1 0,2 0 0,-2 1 0,-3 1 0,-9 2 0,1 0 0,13-2 0,5 0 0,-5 1 0,-13 2 0,-1 0-523,15-2 0,-3 2 523,-9 0 0,-1 1 0,13-1 0,2-1 0,1 1 0,-12 1 0,10-1 0,-1 0 0,-8 0 0,13 1 0,-1-1 0,3-1 0,-5 1 0,-5 0 0,0 1 774,0-1 1,2-1-775,-9 1 0,-4 0 0,2 0 0,-1 1 0,0-1 0,7-1 0,-2 1 0,2-1 0,11 0 632,-14 0 1,-1 1-633,8 0 0,-8 1 0,0-1 0,-6 1 0,0 1-429,5-1 1,-3 0 428,-8 1 0,1 0-369,23-2 369,-14 2 0,19-2 0,-5 1 0,7 0 0,-10 0 0,2 0 0,0 1 0,-6-1 0,-1 0 0,3 1 0,3-1 0,5 0 0,-4 0 0,-9 0-1321,6 0 1321,0 0 0,5-1 234,-11 2 0,3 0 1,-2-1-235,-2 1 0,0 0 0,1 0 0,5 0 0,1 0 0,-3-1-314,5 2 1,-9-1 313,-15 0 0,11 1 0,1 0 0,0 0 0,0 0 0,1 0 0,0 0 0,15 0 0,3 1 0,-24-1 0,0 0 58,24 1 1,-4-1-59,-20 0 0,-1 0-255,4 0 1,0 0 254,6 0 0,9-1 0,1 1 0,-8 0-457,4 0 0,14 0 0,2 1 0,-12-1 457,-13 0 0,-1 0 0,6 1 0,8-1 0,0 0 0,-6 1-11,-2-2 1,-6 1 10,0 0 426,2-1 1,-2 1-427,-14-1 0,7-6 0,-7 2 0,6-4 0,5-4 0,0 0 0,-2 1 220,12-7 0,4-1-220,0-2 0,1 0 3276,-7 3-3173,-4 0-103,-15 9 40,14-9-40,5-6 0,-19 13 0,23-15 0,-12 2 0,-3-3 0,1-1 0,8-7 0,-10 5 0,-4-4 0,-10 3 0,-4 2 0,5-11 0,-2 4 0,-6-5 0,-15 0 0,-7-4 0,1 5-574,8 10 0,-2 0 574,-1 0 0,-4-6 0,-2 2 0,-5 5-218,-14 3 1,-7 7 0,2 2 217,7 3 0,1 1 0,-2-1 0,-2 0 0,-2-2 0,-1 1 0,5 4 0,-4 2 0,-1 3 0,5 4 0,-5 1 0,1 1 0,5 0-1216,0 1 1,2 0 1215,-11-1 0,-6 0 0,-1 2 0,10 1 0,0 2 0,0-1 0,4 1-145,4-1 0,2 0 0,-2 0 145,-10 1 0,-4 0 0,-1 1 0,7-1 0,-4 2 0,2 0-267,6 0 0,-3 0 0,-1 0 0,5-1 267,-4 1 0,0 1 0,-4 0 0,-4 0 0,10-1 0,0 1 0,-6 0 0,0 0 0,19-3 0,0 0 567,-16 3 0,-5 1-567,1-1 0,-2 1 0,5-2-281,12-1 1,0 0 280,-14 2 0,-5 1 0,9-2 0,5 0 2516,0-1-2516,-1 1 0,-1 0 0,-5 0-538,7 0 0,1-1 538,7 0 0,0-1 0,-16 4 0,-2 0 0,3-1-71,10-1 0,-7 1 0,-2 1 0,6-1 71,-3-1 0,1 1 0,-2 0 0,-4 0 0,5 0 0,5-2 0,3 0 0,0-1 0,3-1 0,6 0 0,-15-1 0,-1 1 0,7-1 0,-6 0 0,-1-1 0,-2 0 0,6-1 0,-11-1 0,11-1 0,0 0 0,8 0 0,1 0 586,-12-1 0,2 0-586,0-1-202,6 0 0,-1-1 202,-15-2 0,7 1 0,-6-1 0,5 1 0,14 2 0,-2 0 0,-7-2 0,-9-1 0,1 1 0,9 0 0,-9 0 0,-4-1 0,1 0 0,5 2 0,-4-1 0,1 1 1155,5 0-1155,-10 0-818,11 3 0,-7 0 0,4 0 818,3 0 0,-1 0 0,0 0 0,-2 0 0,-1 1-400,2 1 1,1 0 0,4 1 399,-15-1 83,15 0 0,-5 1 0,1-1-83,-10 2 0,6 0 0,0 0 0,0 0 0,-3 1 0,7 0 0,5 1 0,1 0 1177,-6 0 1,-1 2-1178,11 1 0,1 0 3130,-4 5-3130,10 0 0,-12 13 0,-1 2 0,1-1 0,3-2 0,-1 4 0,5-1 0,3 0 0,5-2 0,-1 0 0,-5 4 0,-1 2 0,2 8 0,5-2 0,6-13 0,-1 6 0,1-1 0,6-11 0,-1 6 0,1 1 0,1-3 0,-5 19 0,11 2 0,0-23 0,3 23 0,2-25 0,9 18 0,-5-13 0,9 11 0,2 0 0,-8-13 0,2 1 0,2 2 0,11 17 0,-14-22 0,11 16 0,2 0 0,-11-16 0,0 1 0,3 2 0,2-2 0,-2-2 0,0 0 0,2 0 0,-1 0 0,-2-3 0,8 4 0,-5-3 0,11 5 0,-17-12 0,4 3 0,0-1 0,22 7 0,-17-6 0,16 0 0,-1-4 0,-17-5 0,18-2 0,0-2 0,-15-3 0,11-1 0,0-1 0,-12 1 0,16-3 0,-31 1 0,-5-2 0,-2-4 0</inkml:trace>
  <inkml:trace contextRef="#ctx0" brushRef="#br1" timeOffset="245337">7913 1421 5734,'-31'-3'0,"-15"0"0,-4 0 0,19 0 0,0 1-1093,-4 0 1,-3-1 0,5 1 745,-8 0 287,9 1 0,-6-1 1,3 1 59,2 0 0,0-1 0,-7 1 0,-4-1 0,7 0 0,-6 0 396,15 0 0,0 1-396,-17-2 0,10 2 0,-4-1 1764,25 3-1764,0-1 1247,12 15-1247,0-7 0,15 17 0,5 2 0,1 1 0,-1-2 0,4 6 0,-1-2 0,-9-12 0,-1-2 0,-2-3 0,-10-14 0,-3-3 0,-14-17 0,2 2 0,-3-3 0,-1-1 0,0 0 0,3 5 0,-9-11 0,1 1 0,14 15 0,-11-12 0,14 16 0,2 1 0,11-14 0,12 4 0,9-7 0,2 5 0,8-2 0,-2 1 0,3-2 0,2-1 0,-8 5 0,4-2 0,-1 1 0,-5 2-690,3-1 1,-4 2 689,-3 2 0,-5 4 0,-10 4 0,-1 1 0,3-2 0,-10 1 0,4 2 0,-8 1 0</inkml:trace>
  <inkml:trace contextRef="#ctx0" brushRef="#br1" timeOffset="246356">6120 962 5734,'1'-14'0,"-9"-7"0,-4 10 0,-17 15 0,-15 11 0,-3 5 0,8-2 0,4 1 0,1 2 0,-4-2 0,-7 2 0,0 3 0,9 3 0,6 13 0,7 4 0,5-6 0,5-12 0,2 1 0,-2 5 0,-1 7 0,2 2 0,7-3 0,9 0 0,8-1 0,-3-2 0,-3 7 0,1-1 0,7 8 0,9-7 0,13-20 0,0-7 0,-2-2 0,7-8 0,11-3 0,-2-8 0,-10-10 0,-3-6 0,1 1 0,0 4 0,-1 2 0,-1-2-110,-2-3 1,-1-1-1,-8 4 110,-4 2 0,-11 6 0,0-6 0,-4 0 0,-2-3 0</inkml:trace>
  <inkml:trace contextRef="#ctx0" brushRef="#br1" timeOffset="261840">7489 6158 5734,'-43'-2'0,"0"-1"0,0 1 0,-2 1-282,9-1 0,0 1 0,-3 0 282,-8-1 0,-1 1 0,5 0 137,10 0 0,0 0-137,-4-2 0,-5 1 0,-1-2 0,8 2 0,4-1 0,2 0-546,-18-3 0,5 1 546,20 0-104,-15-3 104,14 3 0,-4-1 0,-1-1 0,5 2 373,-15-3-373,18 3 0,6 2 0,-2 0 1270,4 0-1270,15 10 125,1 0-125,10 6 0,18 16 0,-16-14 0,15 14 0,-12-7 0,0-1 0,-2-2 0,1 1 0,1 1 0,4 6 0,-11-13 0,9 11 0,-15-17 0,0-1 0,-21-25 0,-2-1 0,-12-14 0,-2 1 0,1 2 0,9 8 0,-3-3 0,0 1 0,3 1 0,10 10 0,0-24 0,12 23 0,10-10 0,7 7 0,15-1 0,3-1 0,3-4-259,-2 5 1,-3 2 258,-15 8 0,5-1 0,14-8 0,-11 6 0,11-5 0,-25 9 0,0-1 0</inkml:trace>
  <inkml:trace contextRef="#ctx0" brushRef="#br1" timeOffset="262953">2794 5682 5734,'-9'40'0,"1"-1"0,2-4 0,0 2 0,0-1-1639,-1 10 1,0 0 1129,1 5 1,2-5 508,0-7 0,2 7 0,1 0 0,0-6 490,7 6 1,6-6-491,7-29 711,11 4-711,14-24 0,-11-2 0,11-6 0,-13 0 0,3-4 0,-5 3 0,6-4 0,8-5 0,-4 2 0,-24 14 0</inkml:trace>
  <inkml:trace contextRef="#ctx0" brushRef="#br1" timeOffset="263150">3252 6007 5734,'3'-8'0,"1"7"0,1 7 0,3 12 0,3 12 0,3 9 0,-2-4 0,3 9 0,-3-10 0,2 4 0,-3-8 0,-2-5 0,1-19 0,2 3 0</inkml:trace>
  <inkml:trace contextRef="#ctx0" brushRef="#br1" timeOffset="263767">3509 5867 5734,'28'-17'0,"0"-1"0,10-6 0,-8 26 0,-17 6 0,1 4 0,3 13 0,1 4 0,0 1 0,-1-1 0,-1 2 0,0 5 0,-2-4 0,0 0 0,-2-23 0,-8-28 0,-1-12 0,1 5 0,0 0 0,-3-9 0,5 6 0,34 19 0,-4 31 0,-12-5 0,2 1 0,7 3 0,-3-2 0,-6-8-449,21 6 449,-29-21 0,2-13 0,1-11 0,-7-5 0,-2-9 0,0-1 0,1 5-1393,8-4 1,-1 0 1392,-7 2 0,1-7 0,-5 7 0,-7 20 0,-10 24 0,5 1 0,-10 22 0,11-8 0,7 24 0,2-19 0,7 13 321,8-14-321,3-12 0,2-2 0,7 4-477,18-9 477,-33-9 0,21-17 0,-19 11 0,15-12 681,-12 7 0,-8 7 0,10-6 0</inkml:trace>
  <inkml:trace contextRef="#ctx0" brushRef="#br1" timeOffset="264461">4632 5630 5734,'-17'25'0,"0"-1"0,3-2 0,-3 6 0,2 2 0,10 7 0,2-14 0,4 20 0,3-27 0,25-1 0,-14-14 0,17-8 0,-10-19 0,-3-4 0,1-1-254,-7 6 254,-8 14 0,1-7 0,-7 40 0,7-6 0,10 14 0,5-1 0,4-12 0,11-29 0,-1-12 0,-14-9 0,-4-1 0,-3-2 0,-11-5 0,-3 22 254,-4-14-254,-24 34 0,13 1 0,-14 6 0,40-7 0,-5 0 0,20-8 0,-16 1 0,20-16 0,-17 13 0,12-10 0,2 13 0,-13 7 0,15 2 0,-6 25 0,-3 5 0,-1-3 0,1 3 0,1 3 0,-10-7 0,-3-4 0,0 1 0,2 19 0,-14-41 0,-6-5 0,1-5 0</inkml:trace>
  <inkml:trace contextRef="#ctx0" brushRef="#br1" timeOffset="264684">3618 5467 5734,'-23'4'0,"-9"2"0,13-4 0,-1 6 0,15-2 0</inkml:trace>
  <inkml:trace contextRef="#ctx0" brushRef="#br1" timeOffset="267467">4100 6675 5734,'1'30'0,"1"-2"0,12 16 0,4 4 0,-6-15 0,0 1 0,4 8 0,1 4 0,-3-7 0,0-7 0,-8-13 0,-30-33 0,8-16 0,1-12 0,0 2 0,-2 11 0,0 1 0,4-4 0,4-8 0,2-7 0,4 2 0,3 11 0,11-3 0,10-10 0,5 6 0,3 26 0,8-8 0,-16 57 0,-11 15 0,-18-11 0,-3 0 0,14 12 0,-4-1 0,-20-10 0,-1-10 0,11-17 0,-8 11 0,15-12 0,26 10 0,9 0 0,-5-5-820,9-9 1,13-1 0,2-2 0,-11-3 704,10-8 115,-9 2 0,6-2 0,-10-3 0,-9-14 0,-23-12 0,-6-11 0,1 5 0,7 14 0,-2 0-352,-6-14 1,-4-6-1,-1 14 352,-1 16 0,-7-2 0,-8 15 0,4-1 2870,0 16-2870,17 28 0,4-19 0,7 21 0,6-20 0,26 1 0,-15-7 0,8-12 0,0-6 0,-14-4 1577,18-11-1577,-19 2 0,8-11 0,-6 6 0,2-3 0,-15 17 0,3 0 0,-2 3 0,3-1 0,-7 0 0,-2 0 0,-5-1 0,-4 0 0,-2 10 0,-6 18 0,2 6 0,-1 1-457,1 3 1,1-1 456,10-8 0,0-2 0,14 18 0,2-26 0,34-19 0,-24-12-396,-5-3 1,-1 0 395,-8 4 0,2-4 0,-1 2 836,6-8-836,0 34 0,-2-6 0,-3 32 0,-1 10 0,-1 3 0,1 2-274,-5-16 0,1 5 1,-1-4 273,-2-4 0,-2 0 0,-1 10 0,0-1 0,0-8 0,-1-2 0,-1 4 0,-1-4 0,-2-9 526,-28-7-526,16-9 0,-21-6 0,22-6 0,-5-19 0,1-4 0,5 5-164,-4-6 1,5 1 163,14 11 0,2-1 0,7-8 0,5-9 0,-2 5 0,3-9 280,-3 11 0,3-5 0,-3 5-280,3-13 0,-8 20 0,-1 1 0,-2-2 281,-9-15-281,-28 17 0,-4 1 0,7-11 0,-9 18 0,0 9 0,16 15 369,9-2-369,1 2 0,15-5 0,11-2 0,-1-2 0,9-4 0,4-7 0,2-2 0,13-6 0,-13 5 0,-1 1 0,2 0 0,-19 13 0,7 18 0,-6 10 0,-2 3 0,7 12 0,-7-11 0,3-3 0,8 0 0,14-13 0,-7-21 0,1-4 0,10-6 0,-15-8 0,-4-7 0,-11 6 0,-4 2 0,5-11 0,-2-8 0,-25 43 0,8 0 0,-12 12 0,11 5 0,17 28 0,-4-23 0,15 15 0,18-67 0,-20 12-367,2-3 1,-2 0 366,-9 0 0,0-4 0,-2 0 0,1 0 0,3-19-88,-7 32 88,1 3 0,5 7 0,-3 4 0,6 9 0,10 33 0,-11-21 362,1 1 1,0 1-363,-3 2 0,3 14 0,-4-11 96,3 10-96,-4-15 0,1-9 0,7-5 0,-6-15 0,0-32 0,-1-23 0,-4 9 0,-5 4 0,6-2 0,1-8 0,-10 22 0,-31 38 0,17 9 0,1 5 0,2 2 0,9 4 0,7 8 0,12-7 0,3 0 0,-2-1 0,4 3 0,-1-1 0,-7-11 0,11 19 0,-12-18 0,6 15 0,-11-19 0,-2 1 0,-8 0 0,-8-1 0,-2-2 0,-3-6 0,8-8 0,3-4 0,5 0 0,1-3 0</inkml:trace>
  <inkml:trace contextRef="#ctx0" brushRef="#br1" timeOffset="267651">5701 6413 5734,'11'-12'0,"5"20"0,-3 11 0,1 10 0,5 14 0,-6-19 0,5 9 0,-6-20 0</inkml:trace>
  <inkml:trace contextRef="#ctx0" brushRef="#br1" timeOffset="267934">5937 6444 5734,'1'-4'0,"0"3"0,1 18 0,-1-3 0,5 9 0,18-4 0,-7-13 0,10-2 0,-16-19 0,-6 0 0,1-30 0,-6 12 0,0-14 0,-6 18 0,-1 14 0,-5 1 0,-16 25 0,13-4 0,-8 16 0,19-14 0,0 10 0,3-8 0,0 7 0</inkml:trace>
  <inkml:trace contextRef="#ctx0" brushRef="#br1" timeOffset="268262">6169 6369 5734,'5'7'0,"2"0"0,3-6 0,16-12 0,-10 4 0,9-4 0,-7 24 0,0 7 0,12 18 0,-13-16 0,1 4 0,-20-22 0,-2-3 0,-8-6 0</inkml:trace>
  <inkml:trace contextRef="#ctx0" brushRef="#br1" timeOffset="268397">5982 6105 5734,'8'-4'0,"1"0"0</inkml:trace>
  <inkml:trace contextRef="#ctx0" brushRef="#br1" timeOffset="277915">9592 12129 5734,'-4'-14'0,"1"11"0,2 6 0,0 10 0,4 20 0,1 4 0,-1 3-1261,0 3 0,1 0 1261,-1-1 0,0-2 0,0 8 0,1-4 283,-2-13 0,1 3-283,2 5 0,0 11 0,2 3 0,-1-3 0,-1-9 0,2 1 0,-1-3-595,2 8 1,0 4-1,-1-9 595,0-2 0,-4-23 0,-1-7 0,0 2 1535,-1-2-1535,1 1 0,0-1 0,-2-10 0,-4-35 0,-4-18 0,5 28 0,0-2 663,-2-9 0,0-6 0,-1-2-663,0 3 0,1-3 0,-1 0 0,1 7-876,0-1 1,-1 0 875,2 2 0,-2-5 0,1-1 0,-2 4 0,-4-13 0,0 8 0,1-2 0,-1 1 0,1 3-411,4 21 411,2 1 0,-4-12 0,3 12 0,-4-14 0,5 17 169,-4-14-169,1 6 1701,-1 1-1701,3 8 508,1 8-508,19-3 0,-7 3 0,16-1 0,-4 0 0,18-3 0,2-2 0,6-1-919,-2 1 1,-1 1 918,-8 4-928,2 0 0,9-1 0,-4 0 928,-9 2 0,1 0 0,9-1 0,5-2 0,-2 0-200,-10 3 1,-2 0 0,1 1 199,2-1 0,1 0 0,5-1-86,-2 1 0,5 0 0,4-1 0,1 0 0,-4 1 1,-4 0 85,7-1 0,-6 1 0,4 0 0,-7 1 0,3-1 0,1 1 0,-2 0 0,-4 1 0,7-2 0,-5 1 0,-3 1 0,-2 0 0,0-1 0,5 1 0,4-2 0,-4 2 0,1-1 0,-3 0 21,1 1 1,4 0-22,-6 0 0,6-1 0,3 1 0,-2-1 0,-6 1 0,-2 1 0,-5 0 0,3 0 0,8-2 0,5 0 0,-1 1 0,-11 0 0,4 1-43,0-1 43,2 0 0,-4 1 0,12-1 0,1 0 0,-8 1 0,-2 0 0,0-1 0,-5 2 0,6-1 0,2-1 0,0 1 0,-5 0 0,3 0 0,-4 0 0,-2 0 0,1 0 0,1 1 0,-4-1 0,2 0 0,-7 1 0,0 1 0,-1 0 0,18-1 0,1 1 0,-6 0 625,5 0 0,-3 0-625,-14 1 2511,11 0-2511,3 0 0,-5 1 1639,-11 0-1639,-12 0 0,9-1 0,-5 0 334,22-3-334,5-1 0,-13 2 0,7 0 0,1 0 0,8-2 0,1 1 0,-6 0-1639,3 1 1,0-1 1635,-7 0 1,6 1-1,-2-1 1,-10 2 2,2-1-42,0 0 1,1 0 41,10 0 0,-16 0 0,5 0 0,3 0 0,5-1 0,-6 1 0,10-1-438,-10 1 0,5-1 0,-7 1 438,-6 1 0,-2 1-109,7-1 0,1 0 109,-4 1 1234,9-1 0,-3 2-1234,-22 2 93,7 2-93,-18 3 0,2 24 0,-4-13 1869,2 19-1869,-2 11 0,0-7 199,-2-15 1,1 4-200,0 10 0,1 6 0,-1-7 0,-1-13 0,0 0 0,1 11 0,0 4 0,0 1 0,0 2 0,0-1 0,0-4-1291,0-8 0,-1 0 1291,1 10 0,1 5 0,-1-3 0,1-2 0,-1-4-277,0-12 1,-1 0 276,2 20 0,0 7 0,-1-10 0,0 5 0,0 1 0,0-4 0,0-3 0,0-2 0,1 2-536,-1 3 1,0 5 0,0-3-1,1-6 536,0-5 0,1-6 0,0 2-192,5 12 0,0 1 192,0-5 0,0-4 0,2 5 0,-2-8 0,-1-9 0,7 19 0,-10-30 0,-1-1 1760,6 15-1760,-5-12 1727,5 10-1727,-7-15 1944,-1 0-1944,-5-3 303,-5 0-303,-27-1 0,-2-1 0,-2-1 0,12 0 0,1-1-469,-12 2 1,3-1 468,14-1 0,-5 0 0,0 2 0,-4-1 0,3 0 0,1 0 0,4 0 0,0-1 0,-13 2 0,-5 1 0,8-2 0,-2 1 0,-8 0 0,0 1-576,8-2 0,4 0 576,5 0 0,-18 2 0,-1 1 0,10-2 0,-3 2 0,0-1 0,-6 1 0,1-1 0,15-1 0,-4-1-538,-4 1 0,-8 1 0,1-1 0,6 0 538,7-1 0,-1 0 0,-15 2 0,-7 0 0,14 0 0,19-3 0,-11 2 0,-1 0 0,-3 0 0,-10 2 0,-3-1 424,19-2 1,-2 0-425,-4 2 0,-4-1 0,3 1 0,4-1 0,1-1 0,-10 3 0,-1 0 0,7-1 0,2 0 0,-8 2 1638,2-1 0,-1 0-1580,9-1 0,2-1-58,-1 1 0,-2 0 0,-13 3 0,-5 0 0,6 0 0,14-3 0,0 0-205,-21 4 1,4 0 204,11-4 0,-1 1 0,-2 0 0,-11 1 0,8 0 0,-8 0 0,9-1 0,0-1 0,3 1 0,-8 1 0,1-2 0,-9 1 0,1 0 0,9 0-1511,9-2 1,0 0 1510,-9 1 0,-9 2 0,-1-1 0,7-1 0,1 0 0,0 0-752,-1 1 0,-5 0 0,3 0 752,9-1 0,2-1 0,-3 1 0,-1 0 0,-2 0 0,-1 0 0,5 0-24,-9 0 0,4 0 24,2-1 0,0 1 0,-4-1 0,2 1 0,11-1 0,-1 0 0,-4 1 0,-5 0 0,4 0 0,1 0 0,2 0 523,1 0 0,-1 0 1,5-1-524,-2-1 3010,2 2-3010,-6-2 1154,9 0-1154,6 0 0,5-2 0,-1 2 0,4-2 0,0-1 0,-1 0 0,2-2 0,-8-10 0,0-4 0,5 4-327,-21-21 327,28 24 0,-16-18 0,-5-8 0,0 2-625,5 1 625,15 19 0,-17-24 0,14 17 0,-14-18 0,17 24 0,-4-6 0,0-2 0,1 2 0,-14-21 0,19 29 0,-20-29 0,16 23 306,-14-22-306,8 11 0,10 16 0,-10-15 0,13 20 646,-4-9-646,2 6 0,-12-28 0,11 24 0,-7-17 0,-1-4 0,8 20 0,-8-19 0,9 16 0,1-5 0,-1 1 0,1 1 0,3 10 0,1-1 0,-9-32 0,6 25-261,-6-24 261,8 33 0,0 0 0,-3-17 0,3 13 0,-4-13 0,5 16 0,-1 0 0,1 0 0,-5-22 0,4 17 0,-3-18 0,-1 1 0,3 11 0,-3-13 261,3 14-261,0-2 0,1 5 0,-2-7 0,3 14 0,-2-12 0,0 7 0,1-3 0,0 1 0,-2-22 0,3 19 0,-3-17 0,4 29 0,-4-20 0,2 10 0,-1-12 0,-1-6 0,2 16 0,-1-14 0,1 19 0,1-4 0,-1-3 0,0-3 0,0-2 0,0 2 0,-1-15 0,3 25 0,0-8 0,0 4 0,-1-1 0,3 20 0,1 2 0</inkml:trace>
  <inkml:trace contextRef="#ctx0" brushRef="#br1" timeOffset="284311">17225 5777 5734,'14'-13'0,"8"-5"0,11-6 0,5-4 0,0 0 0,-6 3 0,0 2 0,-4 1 0,4-2-656,2-1 1,5-3-1,1-2 1,-3 3 0,-6 4-537,4-3 0,-7 5 1192,-1 1 1409,10-8-1409,-14 10 0,1-1 0,9-7 430,-11 8 0,-2 2-430,-8 7 0,4-4 0,-8 6 3276,-44 4-3218,10 6 0,-1 2-58,-7-2 0,-3 2 0,-2 5 0,-4 3 0,6-1 0,-8 3 0,2-1 0,1 1 0,1 0 0,25-7 0,43-13 0,29-9 0,-1 1 0,-20 5 0,-1 0 0,4-1-755,7-2 0,5-3 0,0 1 0,-9 3 755,-3-1 0,-8 6 0,4 19 0,-18 3 0,4 15 0,-3 3 0,-10 2 0,-1-7 0,-1 2 0,0-1 0,-2-2 0,1 1 0,0-4 0,-1 2 0,2 10 755,-3-41 0,3 21 0,-3-44 0</inkml:trace>
  <inkml:trace contextRef="#ctx0" brushRef="#br1" timeOffset="285114">18779 4757 5734,'-15'5'0,"4"-1"0,-20 2 0,0 3 0,-17 7 0,10 7 0,-5 8 0,4-3-1345,10-7 1,1 0 1344,-7 8 0,-3 4 0,11-5 0,12 3 0,3 1 0,15-1 0,6 8 0,0-6 0,4 7 0,4-8 0,7 4 0,0-12 0,20-19 0,-9-7 0,6-2 0,-4-1 0,-11 1 0,0-2-536,22-6 0,-5-1 536,-22 4 0,6-3 0,-1-2 0,-6-1 2307,15-10-2307,-31 10 0,-6 5 0,-3-2 0,1 3 0</inkml:trace>
  <inkml:trace contextRef="#ctx0" brushRef="#br1" timeOffset="285648">18257 5064 5734,'31'-6'0,"0"0"0,4-1 0,-3 1 0,5-3 0,11-2 0,-3-1 0,1 1 0,-11 2 0,4-2 0,-3 1 0,-4 1 0,-4 1 0,19-6 0,-19 5 0,-5 0 0,-9 2 0,2-3 0</inkml:trace>
  <inkml:trace contextRef="#ctx0" brushRef="#br1" timeOffset="286190">19546 4676 5734,'-2'33'0,"-1"-1"0,1 4 0,1 13 0,-1 0-2971,3-7 2971,0-13 0,0 1 0,0-3 0,0 0 440,2 13 0,-1 1-440,0-6 0,-1-1 0,0 5 0,3-14 479,0-30-479,-1-6 0,3-30 0,-2 15 0,1 2 0,-1-5 0,1 3 0,-1 1 0</inkml:trace>
  <inkml:trace contextRef="#ctx0" brushRef="#br1" timeOffset="286515">19725 4622 5734,'5'38'0,"-1"-1"0,0-8 0,0-1 0,-2-1 0,0-2 0,1 11 0,0 4 0,1 8 0,0-5 0,-2-12 0,0 0 0,2 9 0,-1 10 0,1-2 0,-1-12 0,0 2 0,-1 1 0,1-11 0,0-28 0,-2-3 0,2-14 0,-3-2 0,0-16 0,-1 7 0,0-1 0,0-19 0,-1 19 0,1 0 0</inkml:trace>
  <inkml:trace contextRef="#ctx0" brushRef="#br1" timeOffset="287338">19577 4549 5734,'23'-11'0,"0"0"0,10-3 0,-7 3 0,4 2 0,7 4 0,4 2 0,-6 2 0,4 1-294,-6-1 1,5 1-1,-7 2 294,-2 10 285,2 3-285,-5 3 0,1 1 0,2 2 145,7 11-145,-23-16 0,0 18 0,-5-11 0,-4 12 0,-10-21 0,-17 8 0,-5 1 0,1-1 94,-2 1 0,-2-1-94,0-5 0,2-2 0,2-3 0,1-1 0,-1 0 0,1-1 0,2-1 0,13-4 0,-9 5 0,19-3 263,2 1-263,7 1 0,25 20 0,-6-7 0,-7-6 0,2 2 0,16 10 0,0 1 0,-15-12 0,-1 1 0,12 9 0,-2-2-369,-4-3 369,-20-15 0,7 3 0,-6-4 0,3-24 0,-9 4 0,-3-25 0</inkml:trace>
  <inkml:trace contextRef="#ctx0" brushRef="#br1" timeOffset="287896">20316 4216 5734,'11'5'0,"9"34"0,-9-15 0,2 15 0,1 12 0,-2-8 0,-1 3 0,-1-7 0,2 7 0,-2-5 0,-3-11 0,-1-4 0,7 23 0,-2-4 0,-7-32 0,-1-2 0,-4-12 0,-3-8 0,0-3 0,-1-6 0</inkml:trace>
  <inkml:trace contextRef="#ctx0" brushRef="#br1" timeOffset="289050">20194 4536 5734,'32'-11'0,"1"0"0,-1 0 0,11-3 0,-3 1 0,-13 5 0,-3 0 0,5-1 0,17-5 0,-6 1 0,-21 7 0,16-6 0,-22 8 0,12-4 0,-8 3 0,9-3 0,-15 4 0,14-3 0,-8 2 0,10-2 0,-10 1 0,-4 2 0,-9-1 0,-7 1 0</inkml:trace>
  <inkml:trace contextRef="#ctx0" brushRef="#br1" timeOffset="293200">20439 4330 5734,'25'-7'0,"-15"2"0,-13 5 0,-10 4 0,3 0 0,-2 6 0,-3 5 0,3-2 0,2 4 0,13 9 0,1-14 0,35 7 0,-19-22 0,7-7 0,-3-2 0,-8-2 0,3-9 0,-22 8 0,-14 13 0,-7 8 0,-3 5 0,-7 8 0,13 6 0,7 0 0,15-11 0,23-7 0,6-6 0,-5-11 0,1 1 0,0-3 0,-2-9 0,-8-7 0,0-2 0,5-5-479,-8 4 0,-4 3 479,-8 9-35,-30-20 35,3 24 0,-11 7 0,-2 5 0,-1 15-558,12 1 1,3 2 557,2 4 0,2 3 0,4 3 0,1 2 0,-1 2 0,4-3 0,3 0-343,7 2 343,5-8 0,18 1 0,5-2 0,-3-8 118,6 0 0,0-4-118,-7-12 0,6-7 0,0-1 0,-2 1 0,0 0 0,-2-2 30,-7-6-30,-9 7 1105,-2-7-1105,-38 37 0,-11 11 0,18-12 134,-3 2 1,-4 6-1,16-1-134,36 10 0,-8-14 338,18-5 1,5-6-339,-8-9 0,-2-4 0,2 4 0,-1-2 0,11-7 0,-48 10 0,4 0 0,-21 8 0,8 8 0,1 3 0,-3 4 0,2-4 0,8 1 0,28 10 0,-1-20 0,28 3 0,-21-20 0,5-6 0,-19 2 0,-17-3 0,-2 10 0,-29 12 0,22 2 0,-9 10 0,21 1 0,8-10 0,3 7 0,17-17 0,-5-2 0,7-3 0,-23 4 0,-25 12 0,6-4 0,-18 12 0,20-5 0,9-2 0,31-6 0,-8-6 0,22-8 0,-22 1 0,2-11 0,-9-7 0,-1 4 0,-14 1 0,-16 14 0,10 4 0,-12 2 0,13 4 0,3 3 0,12 6 0,5-7 0,32-7 0,-20-5 0,15-20 0,-30 13 0,-3-13 0,-11 14 0,-4-1 0</inkml:trace>
  <inkml:trace contextRef="#ctx0" brushRef="#br1" timeOffset="304067">18473 6526 5734,'-21'15'0,"4"-1"0,-8 13 0,10-7 0,-5 19 0,1 3 0,6-7 0,-1 2 0,4 2 0,14-11 0,5-2 0,19 15 0,-6-12 0,4-3 0,14-2 0,0-14 0,0-16 0,-12-13 0,-1-3 0,12-3 0,-29-16 0,-12-1 0,-11 21 0,-15-5 0,-3 5 0,4 18 0,-10 1 0,-5 22 0,26-12 0,-19 20 0,29-18 0,-3 5 0</inkml:trace>
  <inkml:trace contextRef="#ctx0" brushRef="#br1" timeOffset="304461">18888 6906 5734,'31'18'0,"-7"-5"0,-10-17 0,-1-19 0,-1-3 0,-4 6 0,4-6 0,-6-1 0,-23 0 0,7 14 0,-11-10 0,7 17 0,-1 3 0,-4 0 0</inkml:trace>
  <inkml:trace contextRef="#ctx0" brushRef="#br1" timeOffset="304815">19203 6971 5734,'26'-29'0,"-1"0"0,1 1 0,0-1 0,6-9 0,-1 1 0,-15 7 0,-20 7 0,-4-6 0</inkml:trace>
  <inkml:trace contextRef="#ctx0" brushRef="#br1" timeOffset="305605">16582 6805 5734,'-4'36'0,"0"0"0,0 7 0,0 4 0,1-7 0,0 3 0,1-11 0,0 5 0,0-5 0,1 9 0,11 0 0,-3-17 0,8-15 0</inkml:trace>
  <inkml:trace contextRef="#ctx0" brushRef="#br1" timeOffset="306004">17013 6801 5734,'-38'21'0,"0"-1"0,0 1 0,-1 3 0,1 2 0,9 0 0,11-1 0,6 1 0,-3-1 0,6-2 0,16 4 0,25-22 0,9-8 0,-8-9 0,4-5 0,-5 1 0,-8 6 0,-1-2 0,21-16 0,-5 5 0,-25 20 0,1 34 0,-11 2 0,-4 6 0,-1-6 0,0 2 0,0-1 0,0 6 0,0-3-102,0-8 1,1-7 0,1-12 0,1-2-1</inkml:trace>
  <inkml:trace contextRef="#ctx0" brushRef="#br1" timeOffset="306408">17380 6840 5734,'-25'-19'0,"3"6"0,-1 20 0,-2 12 0,-5 10 0,3-5 0,-7 7 0,7-7 0,-3 5 0,11-5 0,14-7 0,27-5 0,-9-5 0,30-14 0,-4-17 0,-10 7-407,5-5 407,-24 15 0,0 0 0,3 0 0,-4 7 0,0 1 0,-6 10 0,-3 9 0,-2 16 0,0 3 0,1 2 0,-1 8 0,1-3-288,1-23 288,1 11-20,1-15 0,2-7 0,2 1 0</inkml:trace>
  <inkml:trace contextRef="#ctx0" brushRef="#br1" timeOffset="306660">17627 7161 5734,'1'-17'0,"7"1"0,-12 10 0,10-1 0,-7-3 0,-1 3 0,-3-5 0,4 4 0</inkml:trace>
  <inkml:trace contextRef="#ctx0" brushRef="#br1" timeOffset="307249">17961 6775 5734,'48'-5'0,"0"0"0,-2 0 0,-8 1 0,-21 2 0,6 0 0,-16-1 0,-12 1 0,-44 8 0,14-2 0,9 0 0,-1 2 0,-2 3 0,2 0 0,2 0 0,0 0 0,2 0 0,3 2 0,9-5 0,-8 8 0,10 4 0,6-3 0,0 5 0,12-5 0,17 2 0,-7-5 0,20 6 0,-13-9 0,12 11 0,1 3 0,-6-4 0,1 0 0,-6 4 0,-26 15 0,-3-20 0,-6 20 0,-15-20 0,-8-2 0,-9 1 0,1-11 0,0-3 0,2 0 0,6-3 0,0-1 0</inkml:trace>
  <inkml:trace contextRef="#ctx0" brushRef="#br1" timeOffset="312301">14651 11695 5734,'7'-6'0,"-1"1"0,4-4 0,8-8 0,-6 5 0,5-6 0,-10 10 0,0 0 0,4-5 0,21-24 0,-8 9 0,6-9 0,-1 1 0,-8 10 0,-3 3 0,-1 0 0,4-10 0,-9 15-280,10-15 280,-14 21 0,1-1 0,4-5 0,3-2 0,-2 1 0,2-2 0,10-12 0,-1 0 0,2-5 0,-13 18 280,5-9-280,-2 3 0,-10 14 0,4-5 0,-4 6 0,-2 3 0,1-2 0,-2 4 0,-2-3 0,1 0 0</inkml:trace>
  <inkml:trace contextRef="#ctx0" brushRef="#br1" timeOffset="314594">15057 10981 5734,'9'-17'0,"-3"6"0,13-16 0,-9 15 0,17-11 0,4-2 0,-3 3-911,0 2 1,-2 0 910,-7 7 568,7-5-568,-12 9 298,14-10-298,-19 18 0,3 21 0,-7-6 0,-1 18 0,-4-17 0,-2 30 0,0-1 0,1-17 0,0-2 955,-2 15-955,3-13 0,-1-1 0,0 1 0,0 4 0,0 13 0,1-33 0,0-1 0,0 0 0,5-16 0,-1 2 0,4-13 0</inkml:trace>
  <inkml:trace contextRef="#ctx0" brushRef="#br1" timeOffset="316289">16120 10809 5734,'5'-6'0,"-4"-4"0,-3 0 0,-6-3 0,-19 3 0,9 5 0,-13 0 0,-2 16 0,1 5 0,-1-2 0,4 2 0,-5 4 0,6-1-1549,-7 16 1549,14-15 0,2 2-527,4 5 0,5-1 527,3 1 0,1 14 0,21-4 0,5-19 0,4-3 0,-3 2 0,3-3 0,8-4 0,2-5 0,-5-6 0,0-4 0,3-1 0,-2-2 0,15-4-442,-8-1 442,-25 7 0,-1 0 320,2-4 1,-6 3-1,3-2 1</inkml:trace>
  <inkml:trace contextRef="#ctx0" brushRef="#br1" timeOffset="316818">15739 10992 5734,'25'-4'0,"0"-1"0,19-3 0,-11 4 0,-1-1 0,-2 1 0,3 0 0,1 0 0,-1 0 0,-10 1 0,5-2 0,-18 2 0</inkml:trace>
  <inkml:trace contextRef="#ctx0" brushRef="#br1" timeOffset="317623">16791 10608 5734,'-32'0'0,"-1"1"0,-10 2 0,9 9 0,3 3 0,5 5 0,-5 6 0,12 12 0,13-20 0,-2 16 0,13-15 0,7 0 0,13 12 0,-2-5 0,-2 1 0,-8 8 0,8 9 0,-63-24 0,17-11 0,-17 4 0,10-5 0,2 0 0,2-1 0,-9 7 0,52-4 0,5-3 0,-1 15 0,-4 2 0,-5-3-263,-1 2 1,0 1 262,-6-5 0,0 1 0,8 11 0,1 1 0,0-3 0,0 2 0,3-3 0,16-8 0,-10-11 0,15-4 0,3-5 0,9-13 0,-15 6 0,-2-2 0,4-11 0</inkml:trace>
  <inkml:trace contextRef="#ctx0" brushRef="#br1" timeOffset="318210">17031 10769 5734,'-28'7'0,"-1"0"0,-8 9 0,4 3 0,12 2-698,2-2 0,3 1 698,8 0 0,2 0 0,10 23 0,2-20 0,9 17 0,0-29 443,2-1-443,11-7 0,5-8 0,-6-12 0,0-8 0,-1 3 0,10 6 0,-2-2 76,-8-9 1,-3-5-1,-11 2-76,-18 4 0,-5 2 0,0-8 0,-20-4 0,13 31 0,-1 3 0,-13 15 0,0 5 0,8-4 0,-5 6 0,1-1 0</inkml:trace>
  <inkml:trace contextRef="#ctx0" brushRef="#br1" timeOffset="318503">17496 10878 5734,'-1'20'0,"-5"17"0,-2 7 0,0 2 0,3-20 0,0-1-945,-3 21 1,1-7 944,4-24 587,0 2-587,1-4 0,4-10 0,0-7 0</inkml:trace>
  <inkml:trace contextRef="#ctx0" brushRef="#br1" timeOffset="318953">17871 10495 5734,'-5'39'0,"-1"-1"0,0 1 0,1 9 0,0 1 0,2-7 0,1-15 0,0-2 0,1 11 0,2-4 0,2-11 0,2-13 0,4-4 0,-1-6 0,0-6 0</inkml:trace>
  <inkml:trace contextRef="#ctx0" brushRef="#br1" timeOffset="319686">18042 10375 5734,'13'-23'0,"8"2"0,-8 15 0,7 2 0,4 15 0,-12-3 0,5 12 0,-11 4 0,0 6 0,1 1 0,0 7 0,-1-8 0,1-1 0,9 0 0,-3-9 0,13 11 0,-11-21 0,-37 9 0,11-11 0,-34 11 0,28-5 0,-2 9 0,2 4 0,5 20 0,2-12 0,3 1 0,14 6 0,10-5 0,0-5 0,-4-9 0,-1 1 0,7 9 0,-7-9 0,-1-1 0,-5-1 0,-2 18 0,-24-16 0,-13 2 0,5-3 0,-2 10 0,0-11 0,-7 0 0,8-9 0,9-12 0</inkml:trace>
  <inkml:trace contextRef="#ctx0" brushRef="#br1" timeOffset="329068">17137 11528 5734,'-4'-7'0,"0"1"0,-1 0 0,6 1 0,-1 12 0,5-2 0,-2 10 0,-1 12 0,1 4 0,-1 4 0,0 1 0,0 0 0,1-1-336,-2-2 1,0-6 335,-1-15 0,-1 4 0,1-14 0,0-25 0,1-12 0,0 4 0,0-3 0,1-6 0,0 8 0,-1 11 0,2-23 0,-1 30 0,7 6 0,15 21 0,-6-1 0,15 20 0,-21-18 0,12 10 0,0 0 0,-7-6 335,5 3 1,-2-2-336,-11-12 0,3-4 0,-1-9 0,5-22 0,0-4 0,-2 3-386,0-3 0,-2 2 386,-7 16 0,4-14 0,-4 11 0,3-10 0,-3 14 0,-1 4 0,3 2 0,0 7 0,1 4 0</inkml:trace>
  <inkml:trace contextRef="#ctx0" brushRef="#br1" timeOffset="329474">17843 11479 5734,'-38'-4'0,"-1"0"0,6-2 0,5 7 0,12 25 0,6 5 0,4-9 0,0 8 0,5 0 0,15-6 0,8 4 0,-7-7 0,1 0 0,5 6 0,-23 20 0,-6-33 0,-19 14 0,3-13 0,-1-3 0,4-1 0,-5 2 0,3-2 0,10-9 0,5-3 0,1-3 0</inkml:trace>
  <inkml:trace contextRef="#ctx0" brushRef="#br1" timeOffset="330186">18410 11395 5734,'-48'0'0,"1"4"0,22 17 0,7 7 0,11 7 0,-10-7 0,7-1 0,44 4 0,6-12 0,-6-1 0,10 2 0,-12-4 0,-10-3 0,3 4 0,-18 1 0,-6-5 0,-12 18 0,-13-9 0,-3-1 0,-3 7 0,-1-7 0,3-5 0,15-11 0,-10-1 0,6-2 0</inkml:trace>
  <inkml:trace contextRef="#ctx0" brushRef="#br1" timeOffset="360890">3306 8717 5734,'-1'-7'0,"-2"6"0,9 6 0,3 7 0,2-1 0,4-2 0,-7-4 0,19 2 0,3-1 0,-4-2 0,10 2 0,1-1 0,7-3 0,-8-1 0,2 0 0,4-3 0,-19 1 0,13-3 0,0 0 0,-6-1-820,7-1 1,13-1 0,2-1 0,-11 2 761,-10 1 1,0 1 57,5-1 0,8-1 0,-2 0 0,-10 1-506,-1 2 506,0-1 0,5-1 0,1 0 0,-1 1 0,-2 0 0,-1-1 0,-6 3 0,3 0 0,1 0 0,3 0 0,-6 0 0,0 1 0,-1 1 0,1-1 0,2 0 0,7 1-219,-7-1 1,-5 1 218,-11-1 2924,5 1-2924,0-1 705,24 1-705,-6-1 0,-4-1 0,-1 1 0,3-1 0,6 0 0,-9 3 0,-3 0 0,-2 0 0,14 0 0,-3 1 0,-20-1 706,17 1-706,-6 0 0,-9-1 0,29 1 0,-13-2 0,0 0 0,12 0-616,-12-1 0,-4 0 616,-12 1-123,6-1 0,3 0 123,9 0 0,-10 0 0,3 0 0,4-1 0,0 0 0,11-1 0,-14 1 0,4-1 0,1 1 0,2 0 0,-1-1 0,3 1 0,1-1-615,-6 1 1,2 0 0,-3 0 614,-1-1 0,-6 1 0,-3 0-151,-3 0 0,12 0 0,8-1 0,7-1 1,4 1-1,3-1 0,0 0 0,-2 1 0,-3 0 1,-6 0-1,-8 0 151,5 1 0,-8-1 0,0 1 0,10-1 0,-7 1 0,9 0 0,5-2 0,5 1 0,3 0 0,0-1 0,0 1 0,-2 0 0,-5 0 0,-6 0 0,-7 2 0,-10-1 73,5 1 1,-4 1-74,6 0 0,10 0 0,3 0 0,-3 0 0,-9 0 0,0 0 0,-1-1 0,8 1 0,4 1 0,-9-1 0,-2 0 0,-15 1 0,-9 1 0</inkml:trace>
  <inkml:trace contextRef="#ctx0" brushRef="#br1" timeOffset="362307">3653 9643 5734,'-5'6'0,"1"-7"0,2-8 0,11-22 0,13-12 0,-6 17 0,0 1 0,10-10 0,-4 12 0,10 36 0,-17-4 0,2 6 0,0 7 0,-10 9 0,-6 8 0,-1 0 0,-1 10 0,-2 1-846,3-7 0,0 1 0,-3-5 846,-4-2 0,1-6-185,16 2 185,-2-27 0,33-12 0,-15-11 0,2-6 0,-1 0 0,-2 3 0,1-1 0,7-4 0,2-2 0,-6 5 0,1-1 0,1-5 0,-16 11 0</inkml:trace>
  <inkml:trace contextRef="#ctx0" brushRef="#br1" timeOffset="362586">4276 9535 5734,'40'-23'0,"0"0"0,-1 1 0,7-4 0,-5 3 0,-14 7 0,-4 2 0,0 0 0,-1 1 0,0-1 0,3-1 0,13-8 0,-25 16 0,-8 4 0,-1 2 0</inkml:trace>
  <inkml:trace contextRef="#ctx0" brushRef="#br1" timeOffset="362908">4954 8972 5734,'22'9'0,"-6"9"0,8 11-820,-9-1 1,1 10 0,1 2 0,-4-7-373,0-5 0,0 3 1177,2 4 0,5 11 1,1 2-1,-2-3 1,-4-11 14,5 11 24,-2-6 1,2 4-1,-13-19-24,-15-24 0,8 12 0,-19-28 0</inkml:trace>
  <inkml:trace contextRef="#ctx0" brushRef="#br1" timeOffset="363119">4902 9321 5734,'17'-27'0,"0"-1"0,7 1 0,5-2 0,-4 7 0,10-2 0,-1 1 0,3-2 0,0-4 0,-3 2 0,-4 4 0,1-3 0,0 1 0</inkml:trace>
  <inkml:trace contextRef="#ctx0" brushRef="#br1" timeOffset="363761">5421 9028 5734,'5'10'0,"8"25"0,1 7 0,-1-2-820,0-1 1,4 12 0,-1 1 0,-3-11-373,-5-16 0,0-1 1599,7 19 0,5 6 0,-3-21-407,-2-28 886,8 1-886,-11-32 0,-4-7 0,0 8 0,-1-3 0,1 1 0,2 6 0,-5 20 3276,6-5-3241,4 52 208,-2-7-243,27-6 0,5-7 0,-15-11 0,13-27 0,-6-11 0,-30-8 0,-1-12 0,-3 3 0,-7 24 0,3-15 0,11 2 0,-4 0 0,1 5 0,-2-1 0,-5-7 0,-7 15 0</inkml:trace>
  <inkml:trace contextRef="#ctx0" brushRef="#br1" timeOffset="364111">6110 9060 5734,'7'41'0,"1"0"0,-1 0 0,1 0 0,-1 0 0,2 5 0,-1 2 0,1-5 0,0-13 0,5-6 0,7-9 0,1-3 0,-1-5 0,19-1 0,-26-36 0,-7-7 0,0 4 0,0-9 0,-10-1 0,-23 16 0,-6 5 0,2-6 0,-11 10 0,1 9 0,15 14 0,-13 6 0</inkml:trace>
  <inkml:trace contextRef="#ctx0" brushRef="#br1" timeOffset="369647">2339 11066 5734,'-1'-7'0,"2"1"0,7 6 0,4 13 0,2 9 0,1 2 0,3 8 0,-4-9 0,0 2 0,1-1 0,-2-1 0,2 4 0,-2-5 0,1 2 0,7 13 0,-10-19 0,7 13 0,-11-18 0,-4-13 0,-1 0 0,-13-33 0,-8-13 0,3 8 0,3 3 0,-5-10 0,1 1 0,3 9 0,-2-7 0,2 5 0,-3-7 0,5 11 0,5 15 0,-5-16 0,13 27 0,5 9 0,25 24 0,7 8 0,6-11 0,-3 4 0,-2-7 0,-8-31 0,-5-24 0,-4-3 0,-4 11-327,3-5 1,-3 3 326,-13 21 0,19 6 0,-9 14 0,17 12 0,-10 17 0,-4-9 0,2 6 0,-1-5 0,-6-8 0,0-1 0,6 11 0,3 4 0,-5-10 0,-8-13 0,8 11 0,-12-21 0,2-11 0,-3 0 0,0-12 0</inkml:trace>
  <inkml:trace contextRef="#ctx0" brushRef="#br1" timeOffset="370330">3087 10868 5734,'24'40'0,"1"0"0,0 0 0,-4-8 0,0-1 0,-1-8 0,8-4 0,-14-43 0,-2-20 0,-2 6 0,4-2 0,-6 0 0,0-5 0,2 23 0,9 55 0,-7-15 0,12 22 0,4 1 0,-6-16 0,15-2 0,1-5 0,-11-14 0,21-12 0,-22-21 0,-5-6 0,-2 3-820,-9 0 1,-1-11 0,-2-1 0,-3 9 761,-5 9 1,-3 1 57,1-9 0,-1-6 0,-4 4-661,-10-5 1,-2 7 660,2 4-249,-13 6 0,0 11 249,15 23 0,-3 7 0,3 5 0,15 14 0,5 1 0,-1 10 1246,1-9 0,7 3-1246,9-9 0,7 1 0,-3-5 0,8 9 0,-4-7 0,7 3 0,-1-15 0,11-32 0,-2-11 0,-16 18 0,0-1 319,15-19 1,-7-3-320,-23 9 0,-1-1 0,-1 0 0</inkml:trace>
  <inkml:trace contextRef="#ctx0" brushRef="#br1" timeOffset="370593">3868 10235 5734,'1'14'0,"7"19"0,1-8 0,0 0 0,0-1 0,-1 1 0,2 2 0,3 3 0,3 10 0,3 5 0,-3-5 0,-5-14 0,0-1-327,8 19 0,2 6 0,-5-11 327,-3-12 0,0 2 0,-11-20 0,-4-9 0</inkml:trace>
  <inkml:trace contextRef="#ctx0" brushRef="#br1" timeOffset="370762">3863 10689 5734,'22'-22'0,"0"0"0,2-2 0,-1 3 0,0 7 0,13-13 0,-14 11 0,6-5 0</inkml:trace>
  <inkml:trace contextRef="#ctx0" brushRef="#br1" timeOffset="370976">4221 10441 5734,'9'35'0,"1"1"0,-1-3 0,-1-3 0,1-2 0,3 2 0,3 6 0,-1-3 0,-4-9 0,1-1 0,9 23 0,-1-10 0,-11-32 0,-9-20 0,-2-1 0</inkml:trace>
  <inkml:trace contextRef="#ctx0" brushRef="#br1" timeOffset="371274">4147 10332 5734,'-13'-18'0,"2"2"0,5 10 0,2 0 0,-3 2 0,2-2 0,-2 0 0</inkml:trace>
  <inkml:trace contextRef="#ctx0" brushRef="#br1" timeOffset="371525">4445 10473 5734,'28'3'0,"-1"-4"0,-1-3 0,1 0-810,17-6 810,-30 5 0,14-13 0,-13 7 0,13-15 0,-20 12 0,2-4 0</inkml:trace>
  <inkml:trace contextRef="#ctx0" brushRef="#br1" timeOffset="372144">5227 10141 5734,'-20'39'0,"0"0"0,0-1 0,1 5 0,0 1 0,7-5 0,11-9 0,2-1-1026,-1 0 0,1-1 1026,11 14 436,34-33-436,-8-24 0,-9 6 0,0-5 0,-4-13 0,-3-12 0,-8-2 0,-2-11 0,-2-1 0,1 7-157,-1 12 1,0 4-1,-2-5 157,0-3 0,0-8 0,-1 0 0,-2 3 0,-3 9 0,-5 4 0,-2 6-402,-1-23 402,-7 18 917,-10 52-917,19 8 0,7 13 0,2 4 0,-3-7-1329,-7 0 1,1 1 1328,5 1 0,4 5 0,2 0 0,2-9 0,4-6 0,1-7 487,12 12-487,-8-13 0,4-6 169,17-27 0,3-13-169,-14 0 0,-2-3 0,11-4 0,-3-1 0,-21 7 0,0 1 0</inkml:trace>
  <inkml:trace contextRef="#ctx0" brushRef="#br1" timeOffset="372724">5785 10185 5734,'-29'33'0,"1"1"0,6 9 0,9-2 0,12-7 0,14 7 0,6-54 0,1-8 0,-5 3 0,3-5 0,-3-3 0,-5-13 0,-9 22 0,14 45 0,-5 1 0,10-2 0,3-5 0,3-19 0,4-27 0,-2-7 0,-13 9 0,5-13 0,0 2 0,-12 21 0,8-10 0,-5 15 0,2 2 0,12 14 0,1 3 0,-5-3 0,11 18 0,-4 2 0,-17-12 0,12 18 0,-17-26 0,-1-1 0</inkml:trace>
  <inkml:trace contextRef="#ctx0" brushRef="#br1" timeOffset="373942">3759 11754 5734,'2'-41'0,"0"-1"0,-1 0 0,1 1 0,-1-1 0,1-4 0,0-2 0,0 6 0,-1 13 0,-2 12 0,12 37 0,7 24 0,-2-5 0,1 7 0,-3-8 0,3 9 0,0 4 0,-3-4 0,-2 3 0,-2-1 0,-3-5 0,-6-2 0,3-8 0,24-7 0,-29-46 0,-3-13 0,11-10 0,5-6 0,0 17 0,0 24 0,7-23 0,-17 61 0,5-18 0,25-35 0,-15 9 0,3-11 0,-3-6 0,-17-4 0,-6 1 0,4-10 0,-13 5 0,-5 13 0,-2 45 0,49-24 0,-8 23 0,12-20 0,0-13 0,-18-18 0,-9-12 0,-2 8 0,0-1-399,-1 2 1,-2-7-1,-4 14 399,-8 20 0,-9 6 0,-2 5 0,-3 32 0,18-22 0,9 20 0,30-41 0,6-10 0,-4 3 0,12-8 0,-2-1 0,-20 9 0,5 14 0,2 8 0,-11 10 0,-2 4 0,6 3 0,2 1 0,11 3 0,-1-5 0,-4-11 0,-4-9 0,0-1 0</inkml:trace>
  <inkml:trace contextRef="#ctx0" brushRef="#br1" timeOffset="374327">4707 10946 5734,'42'-21'0,"0"0"0,0 0 0,0 0 0,-8 0 0,-3 0 0,2 6 0,11 5 0,3 5 0,-13 5 0,-16 6 0,-2 20 0,-8 9 0,-15-5 0,-9 3 0,1 0 0,-2 10 0,-1 2 0,1 1 0,-2 2 0,5-9 0,1 2 0,-3 7 0,2-2 0,8-24 0,-5 10 0,12-45 0,4-20 0,1 0 0,1-4 0</inkml:trace>
  <inkml:trace contextRef="#ctx0" brushRef="#br1" timeOffset="375132">5323 10824 5734,'18'-19'0,"1"0"0,-3 2 0,2-2 0,4 0 0,16 7 0,-19 8 0,19 2 0,-15 44 0,-13-16-657,-1 1 1,-1 1 656,-9 2 0,-5 15 0,0 2 0,-1-2 0,1-1 0,-1-1 217,1-5-217,3-11 0,1 4 0,4-15 0,4-9 0,9-4 0,24-14 0,-10 3-439,-5-2 1,-1-1 438,1-2 0,5-5 0,7-5 0,-5 3 0,-10 6 0,0 1 298,9-6 1,3-2 0,-8 2-299,-6-6 0,-14 14 0,0-10 0</inkml:trace>
  <inkml:trace contextRef="#ctx0" brushRef="#br1" timeOffset="436616">15930 13324 5734,'-7'-3'0,"0"2"0,3-1 0,-4 1 0,4-3 0,-15 2 0,5 3 0,-12 15 0,10 12 0,1-2 0,3 17 0,9-18 0,0 5 0,3-9 0,6 6 0,-2-11 0,6 10 0,12-1 0,6-13 0,2-1 0,8 11 0,-9-14 0,-1-4 0,-3-10 0,-4-1 0,4-2 0,8-17 0,-19 13 0,17-24 0,-21 17 0,4-16 0,-8 9 0,-6-21 0,-17 22 0,-2 2 0,0-13 0,-1 17 0,-1 6 0,-7 15 0,14 1 0,-12 2 0,18 0 0,-7 5 0,6-2 0,1 4 0,8-4 0</inkml:trace>
  <inkml:trace contextRef="#ctx0" brushRef="#br1" timeOffset="437379">16854 13164 5734,'-36'25'0,"9"-8"0,-1 3 0,-2 0 0,-7 5 0,4-2 0,5-3 0,0-1-1073,-5 5 0,-4 1 0,7-3 1073,0-1 941,6-3-941,11-9 517,-9 8-517,15-11 0,2-1 0,37 8 0,-16-7 1761,30 5-1761,-8-6 0,-1 1 0,1 0 0,-14-2 0,1 0 0,22 5 0,-5 0 0,-23-4 0,22 5 0,-27-8 0,3-1 0,-8-3 0,-2-4 0</inkml:trace>
  <inkml:trace contextRef="#ctx0" brushRef="#br1" timeOffset="438019">16278 13688 5734,'7'7'0,"1"0"0,26 5 0,-13-4 0,2 0 0,6 0 0,4 0 0,5 1 0,-3-1 0,-5 0 0,0-1 0,8 1 0,3 2 0,-8-3 0,-8-1 0,-3-2 0,-10-5 0,-4-3 0,5-11 0,-6 2 0,4-6 0</inkml:trace>
  <inkml:trace contextRef="#ctx0" brushRef="#br1" timeOffset="438734">17403 13576 5734,'1'-12'0,"-1"0"0,2-12 0,1-19 0,0-2 0,0 3 0,1-3 0,-2 3 0,0 16 0,1 17 0,0-1 0,0 22 0,2 23 0,-1 9 0,-1 4 0,0-16 0,-1 2-930,0 8 1,-1 4 0,-1-5 929,0-13 0,-2 0 0,0 6 0,-2 7 0,0 0 0,0-6 0,0-4 0,0 0 0,0 10 0,-1 4 0,-4-7-72,-7-8 0,-1-7 72,-3 1 0,-20-5 0,37-68 0,2 24 0,18-20 0,9 30 0,13-13 0,2-3 0,-20 15 0,1-1 0,4-3 0,3-3 0,-6 4 0,-2-2 0</inkml:trace>
  <inkml:trace contextRef="#ctx0" brushRef="#br1" timeOffset="438981">17880 13250 5734,'-35'15'0,"12"-2"0,1 8-820,5 10 1,1 10 0,2 3 0,0-7-373,-4 0 0,0 0 1192,4 3 0,-2 6 0,3 1 0,6-8 390,7-5 0,4-5-390,1 13 0,9 6 0,-2-42 0,28-14 0,-15-3 0,-1-1 0,-1 1 0</inkml:trace>
  <inkml:trace contextRef="#ctx0" brushRef="#br1" timeOffset="439335">17943 13479 5734,'39'-2'0,"-1"0"0,-4-2 0,-5 7 0,-5 29 0,-14-16 0,-13 30 0,-7 3 0,-5-19 0,-7 1 0,-7 5 0,5-9 0,0-10 0,0 1 0,-1-5 0,-6-19 0,18-7 0,-10-3 0,23-2 0</inkml:trace>
  <inkml:trace contextRef="#ctx0" brushRef="#br1" timeOffset="439599">18385 13392 5734,'-19'3'0,"-10"22"0,0 8 0,7 2 0,7 0 0,0 8 0,6-8 0,10-2-411,4-4 0,6-6 411,4-20 0,31-19 0,-18 2 0,-2 0 0,0 0 0</inkml:trace>
  <inkml:trace contextRef="#ctx0" brushRef="#br1" timeOffset="439867">18480 13201 5734,'20'15'0,"1"2"0,4 7 0,0 5 0,0 8 0,-10 0 0,-10 6 0,-13-8 0,-8 4 0,-4-1 0,2-3 0,2-4 0,1-3 0,-3 0 0,-10 14 0,-3 1 0,1-17 0,-14-28 0</inkml:trace>
  <inkml:trace contextRef="#ctx0" brushRef="#br1" timeOffset="440450">19254 13213 5734,'-26'15'0,"1"0"0,-1 0 0,4-1 0,0 2 0,-3 2 0,-4 4 0,2-2 0,-10 8 0,7-5 0,-3 3 0,5-5 0,2-1 0,5-2 0,1-1 0,5 0 0,7 6 0,25-11 0,9 2 0,19 1 0,-14-6 0,16 3 0,0-1 0,-14-4 0,3 1 0,1-1 0,-3-2 0,-15-5 0,9 0 0,-22-6 0</inkml:trace>
  <inkml:trace contextRef="#ctx0" brushRef="#br1" timeOffset="440733">18760 13640 5734,'5'16'0,"4"-5"0,10 7 0,1-8 0,19 7 0,-1-3 0,1-1 0,0-2 0,0-5 0,10-5 0,-38-13 0,1-3 0,-4 1 0</inkml:trace>
  <inkml:trace contextRef="#ctx0" brushRef="#br1" timeOffset="441082">19544 13169 5734,'-9'40'0,"0"0"0,1 9 0,1 5 0,2-9-3277,1 1 3192,1-12 0,1 5 1,0-8 84,0-6-37,0 2 0,1-1 37,-1 1 380,0 2 0,1-3-380,4-19 0,4-3 0,-1-12 0,3-8 0,-5 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4T20:13:26.89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16723 4885 5734,'-22'26'0,"4"-4"0,8-12 0,4-3 0,-5 3 0,2-7 0,1-4 0,-2-6 0,4 0 0,9-8 0,24-15 0,-3 6 0,2-2 0,1 1 0,3-4-1037,5-5 1037,-13 13 0,-5 3 0,9-8 0,5-8 0,-6 7 0,-3 1 0,-17 18 1037,2-2-1037,-3 2 0,0 0 0,8-16 0,-6 11 0,7-14 0,-9 18 0,2-2 0,-3 3 0,0 0 0,-4 7 0,-1 0 0,-4 9 0,-2-1 0,-14 12 0,-2 3 0,2-3-455,-3 3 1,1-1 454,7-7 0,-8 8 0,5-4 0,-2 1 0,-2 2 0,10-9 0,-4 4 0,8-13 909,8-10-909,1-5 0,4-3 0,7-13 0,1-2 0,5-12 0,-5 10 0,1 3 0,0-2 0,-6 13 0,0 6 0,-1-5 0,1 4 0,-2 5 0,2-2 0,6 10 0,-1-1 0,10 5 0,6-3 0,1-1 0,3 1 0,-2-1 0,0 2 0,0 10 0,-14-3 0,5 9 0,-13 0 0,1 10 0,0-4 0,-1 5 0,3 11 0,-6-23 0,5 19 0,-6-23 0,0 0 0,0-10 0,0-4 0,0-16 0</inkml:trace>
  <inkml:trace contextRef="#ctx0" brushRef="#br0" timeOffset="613">17528 4029 5734,'-15'-18'0,"-21"10"0,16 8 0,-16 7 0,17 2 0,-14 28 0,16-17 0,3 2 0,7 2 0,24 1 0,8-2 0,-4 3 0,4-5 0,6 1 0,-5-4 0,5-1 0,-7-5 0,-1 0 0,9 5 0,-19-8 0,6 7 0,-34 3 0,-3-4 0,-11 3 0,3-6 0,-2-3 0,-4-3 0,-14 5 0,32-17 0,13-4 0</inkml:trace>
  <inkml:trace contextRef="#ctx0" brushRef="#br0" timeOffset="1872">17739 4214 5734,'18'-15'0,"-3"27"0,-12 8 0,3 16 0,1 1 0,-1-13 0,1 2 0,2-2 0,4-10 0,12-8 0,-1-13 0,0-4 0,10-4 0,-13-1 0,-2-3 0,-2-6 0,3-9 0,-6 9 0,1-2 0,-9 15 0,0 3 0,0-2 0,4 20 0,-4-5 0,3 16 0,-2-6 0,-2-3 0,24 15 0,-16-20 0,15-14 0,-1-7 0,-13-5 0,3-3 0,-3-2 0,-10-1 0,-1 7 0,-10-25 0,-2 27 0,-8-11 0,-3 27 0,9 4 0,1 3 0,16-2 0,8-3 0,23-11 0,0-5 0,-1 0 0,-10 2 0,-16 8 0,-6 25 0,3 24 0,-6-8 0,19 7 0,22-59 0,-11 9-504,10-18 504,-30 16 0,11-7 0,-9 7 0,10-4 0,0 37 0,-11-12-231,8 24 231,-16-22 0,7 20 0,-6-16 0,5 13 491,-5-17-491,13-14 0,-4-10 0,8-9 0,-10-8 0,-3 2 0,1 0 0,-1 0 0,7-20 0,-7 16 244,-3 14-244,3 2 0,-6 15 0,-1 13 0,0 11 0,1-7 0,0 7 0,23-23 0,-14-7 0,15-20 0,0-6 0,-10 6 0,6-17 0,-1 1 0,-12 20 0,9-17 0,-13 35 0,-2 4 0,6 43 0,-6-27-224,4 27 224,-5-34 0,0 3 0,3-9 0,2 1 0</inkml:trace>
  <inkml:trace contextRef="#ctx0" brushRef="#br0" timeOffset="2487">19064 3902 5734,'9'1'0,"-3"-2"0,4 16 0,-4-4 0,4 8 0,3 9 0,4-3 0,0 0 0,2-1 0,10 3 0,-13-59 0,-3-1 0,0-3 0,5-9-500,-5 8 0,-3 7 500,-6 19 0,0-3 0,0 13 0,1 21 0,-1-6 0,3 18 0,4-15 1000,2-5-1000,12-17 0,2-7 0,-3-2 0,0-3 0,0-3 0,1-20 0,-10 15-296,6-10 296,-15 23 0,-5 3 0,-16 24 0,10-11 0,-12 21 0,17-16 0,9 13 296,-1-11-296,23 0 0,-16-12 0,15-11 0,-19 7 0,11-7 0,-7 6 0,7-2 0,-5 4 0</inkml:trace>
  <inkml:trace contextRef="#ctx0" brushRef="#br0" timeOffset="2868">19729 3778 5734,'4'-8'0,"-23"29"0,-8 11 0,4-5-1639,-8 11 1,0 1 1150,8-2 844,8-2 0,1 5 1,12-11-357,37-16 0,-30 21 0,0-6 190,27-43 1,7-25-191,-19 5 0,0-10 0,-2-4 0,-1 1 0,-2 8 0,0 7 0,-3 5 0,2-7 0,0-5 0,2-11 0,1-3 0,-1 1 0,-3 7 0,-6 12 0,-5-5 885,4-5 1,-4 14-886,-9 40 0,2 22 0,5 11 0,0-8 0,3 3 0,-1 0 0,-1 0 0,-1 1 0,2 0 0,1 7 0,2 1 0,-1-10 0,1-1 0,-1 1 0</inkml:trace>
  <inkml:trace contextRef="#ctx0" brushRef="#br0" timeOffset="3065">19108 3423 5734,'4'1'0,"-1"2"0</inkml:trace>
  <inkml:trace contextRef="#ctx0" brushRef="#br0" timeOffset="4964">16590 6595 5734,'-4'-8'0,"-1"9"0,1 11 0,-1 13 0,2 6 0,0 8 0,2 1-1408,-2 0 0,1-1 1408,1-1 0,1 1 0,3 6 0,1-1 0,0-14 0,-1 0 0,2 11 0,1 1 310,2 2 1,-1-8-311,-5-23 0,5 34 0,-13-63 0,-1 7 0,-1-1 0,-1 1 0</inkml:trace>
  <inkml:trace contextRef="#ctx0" brushRef="#br0" timeOffset="5268">16390 7063 5734,'-12'-5'0,"23"27"0,10 12 0,-5-9 0,4 2-1093,10 7 1,4 4 0,-2-6 178,-10-13 0,0-3 914,20 4 0,3-11 166,-7-22 0,0-8-166,0 3 0,0-4 0,-9 0 0,0-3 0,-3-1 0,-1-5 0,-2-2 0,-4 1 0,0-4 0,-2 3 0,-2 7 0,-2 1 464,4-12 1,-2 2-465,-3 6 0,-6 13 0,0-1 0,-9 18 0,-4 8 0</inkml:trace>
  <inkml:trace contextRef="#ctx0" brushRef="#br0" timeOffset="5880">16296 7834 5734,'-5'29'0,"1"0"0,0 5 0,2 2 0,4 2 0,1 0 0,0 9 0,0-3 0,-2-13 0,0-3 0,-1 9 0,-3-60 0,-3-26 0,1 6 0,0-1 0,1-2 0,0-10 0,2 14 0,3 19 0,9-22 0,10 37 0,-1 0 0,7 14 0,2 13 0,-4-1 0,-3-1 0,3 4 0,2 0 0,1 3 0,1-2 0,10 0 0,-1-1 0,4 8 0,-2-6 0,5-22 0,-24-33 0,-6-9 0,1 3 0,0-2 0,-3-5 0,-13 0 0,-4 4 0,2 2-203,-1-1 1,-1 3 202,2 20 0,-1 2 0,-1-12 0,2 11 0,-3 0 0,4 17 0,-1 8 0,2 2 0</inkml:trace>
  <inkml:trace contextRef="#ctx0" brushRef="#br0" timeOffset="6469">16981 7772 5734,'-1'17'0,"1"11"0,2 2 0,2 0-980,-1 2 1,2-2 979,4-5 0,10 2 0,3-2 0,-1-3 0,1 0 0,1-5-61,10-25 61,-13-2 464,11-12-464,-16-11 0,-5-4 0,0 2 0,0-1 0,-6-1 0,-17 10 0,-4 5 0,1 1 486,-2-1 1,-2 5-487,-2 13 0,-17 34 0,19-16 583,-7 27-583,38-13 0,20 0 0,-6-5 0,24-15 0,-19-25 0,0-12 0,-7 2 0,0-5 0,-1-3 0,-1 2 0,0-2 0,-1-2 0,-2-2 0,-2-6 0,-1-4 0,-2 2 0,-3 6 0,1-1 0,-2 4 0,-3-6 0,-3 19 0,-9 62 0,5-10 0,4 8 0,2 9 0,-1-4 0,0-10 0,1 1 0,0 9 0,1 5 0,2-2 0,2-8 0,1-1 0,-1-4 0,6 16-573,-2-3 0,0-7 573,-7-23 0,0-10 0,-4-6 0,0-9 0</inkml:trace>
  <inkml:trace contextRef="#ctx0" brushRef="#br0" timeOffset="6644">17182 7510 5734,'33'-19'0,"0"-1"0,0 0 0,0 0 0,8-5 0,-2 1 0,-6 7 0,-1 6 0,-4 3 0,0-1 0,7-1 0,-9 2 0,0 1 0</inkml:trace>
  <inkml:trace contextRef="#ctx0" brushRef="#br0" timeOffset="7098">18071 7227 5734,'-35'-20'0,"2"7"0,14 16 0,-3 7 0,4 13 0,4 6 0,10-1 0,1 2 0,-7 2 0,5-1 0,21 16 0,7-26 0,9 2 0,-4-2 0,0 1 0,6 3 0,-13-8 0,-5 0 0,-12-2 0,-7 14 0,-14 6 0,2-3 0,-14-14 0,-1-4 0,5-8 0,1 1 0,-2-4 0,-19-15 0,25 5 0,-17-10 0,34 7 0</inkml:trace>
  <inkml:trace contextRef="#ctx0" brushRef="#br0" timeOffset="8316">18182 7400 5734,'21'-37'0,"-3"5"0,-15 35 0,-7 45 0,3-19 0,-2 1 0,1 1 0,5-3 0,18-16 0,4-4 0,-4 3 0,8-12 0,2-9 0,-10-20 0,-5-4 0,6 0 0,-6 4 0,-3 3 0,-10 17 0,-7 7 0,1 5 0,-5 5 0,3 27 0,3-16 0,4 24 0,1-26 0,20 21 0,-11-24 0,15 7 0,-14-22 0,22-20 0,-14-18 0,-1-3 0,-3 20 0,0-1 0,0-20 0,-8 3 0,-18 14 0,-34 6 0,16 3 0,-22 17 0,65-1 0,4 0 0,5-5 0,1-2 0,5-3 0,0 17 0,-19 12 0,1 11 0,-3 3 0,-4-14 0,2-1 0,15-14 0,-12-3 0,15-5 0,-9-14 0,-7 9 0,7-8 0,-4 15 0,-4 6 0,14 13 0,-9 1 0,5 7 0,4 8 0,-2-4 0,8 12 0,-6-7 0,4 6 0,-3-4 0,-5-8 0,-1-2 0,-2 0 0,1-2 0,19 11 0,-10-41 0,0 0-770,3-19 770,-12 2 0,6-17-27,-6 3 0,1-2 27,-3 9 0,-2 1 0,3-7 0,-3 7 0,-8 18 0,-4 62 0,-2-20 0,-1 2 0,7-2 0,38-11 0,-22-14 0,7-14 0,7-9 0,-7 0 0,-1-13 0,1-3 0,-2-3 0,-9-8 382,-10 20 1,2 3-383,8 7 59,-5-2-59,-4 45 0,-1-7 0,9 22 0,-1-16 0,7 6 0,-6-29 0</inkml:trace>
  <inkml:trace contextRef="#ctx0" brushRef="#br0" timeOffset="8463">19848 7193 5734,'29'-5'0,"0"10"0,-17 11 0,2 2 0</inkml:trace>
  <inkml:trace contextRef="#ctx0" brushRef="#br0" timeOffset="9139">20017 7211 5734,'-5'-5'0,"2"3"0,0 10 0,-2-2 0,2 1 0,2 20 0,2 5 0,0 2 0,3 9 0,1 2 0,6 1 0,0-8 0,19-41 0,-13-20 0,9-19 0,-15 10 0,-5 7 0,0 0 0,0-3-511,4-18 511,-8 30 0,1-15 0,-5 16 0,-9 1 0,4 17 0,-5 11 0,13 7 511,3-10-511,23-1 0,-13-12 0,13-8 0,-4-9 0,-11 10 0,10-10 0,-13 13 0,0 2 0</inkml:trace>
  <inkml:trace contextRef="#ctx0" brushRef="#br0" timeOffset="9539">20337 7099 5734,'-3'-1'0,"-4"9"0,-3 8 0,-3 10 0,-3 10 0,3-5 0,-4 10-228,5-11 1,-2 5 0,4-6 227,5 6 166,13 3-166,4-16 0,6-6 0,1-27 0,1-18 0,-1-6 0,3-7-317,-2 2 1,-1-5 316,-10 13 0,-2-1 0,-1 0 0,0-2 0,0-1 0,-1 1 0,4-15 0,-2 2 0,-2 1 0,-2 8 482,-4 18-482,-8-5 0,4 22 0,-2 23 0,1 10 0,4 1 0,0 10 0,1 4 0,3-9 0,1-2 0,-1 3 0,0-1 0,1-3 0,-1-3 0,-3 8 0,-3-28 0</inkml:trace>
  <inkml:trace contextRef="#ctx0" brushRef="#br0" timeOffset="9737">19814 6739 5734,'-10'-8'0,"0"1"0,14 9 0</inkml:trace>
  <inkml:trace contextRef="#ctx0" brushRef="#br0" timeOffset="97294">19063 4521 5734,'-6'-6'0,"-1"1"0,0 4 0,-3 11 0,3-1 0,-2 11 0,7-9 0,0 9 0,3-9 0,10 15 0,-4-17 0,8 10 0,-1-11 0,7 2 0,-4-1 0,2-2 0,-9-4 0,1 1 0,5-6 0,-1-2 0,15-13 0,-15 6 0,6-6 0,-14 9 0,17-28 0,-12 13 0,1-2 0,-2-1 0,-6 1 0,-3 1 0,-4 5 0,-1 8 0,-2 0 0,-2 5 0,-13 2 0,3 3 0,-10 1 0,9 3 0,-2 1 0,1 1 0,2 0 0,2 0 0,7 0 0,1 0 0,1 1 0,0 0 0,3-3 0,1 0 0</inkml:trace>
  <inkml:trace contextRef="#ctx0" brushRef="#br0" timeOffset="98634">19500 4510 5734,'0'9'0,"2"-1"0,-2 0 0,-1-1 0,-3 8 0,10-12 0,0 2 0,7-12 0,-5-2 0,-7 9 0,-1 1 0,-2 7 0,0 1 0,2-10 0,0-1 0,-2-12 0,-1 5 0,0 1 0,1 5 0</inkml:trace>
  <inkml:trace contextRef="#ctx0" brushRef="#br0" timeOffset="99486">19732 4377 5734,'9'-8'0,"21"-11"0,-12 9 0,14-7 0,-20 14 0,-2-1 0,2 1 0,1 1 0,12 3 0,-9 2 0,0 29 0,-24 2 0,0 11-718,-9-12 718,7-14 0,-3 4 0,-2-1 0,1 1 0,-11 18 0,17-29 0,-8 12 0,8-10 0,-2 12 0,41-30 0,-13 5-382,24-15 382,-24 9 605,30-11-605,-19 7 0,16-6 0,-28 9 0,3 0 0,-3 1 0,2-2 0,-8 1 0,-5 0 0</inkml:trace>
  <inkml:trace contextRef="#ctx0" brushRef="#br0" timeOffset="108093">19892 4354 5734,'-9'4'0,"-2"4"0,-11 17 0,10-11 0,-11 13 0,4-2 0,9-11 0,-7 10 0,2 2 0,8-12 0,-7 11 0,5 5 0,6-17 0,-4 16 0,5-11 0,0-7 0,1 15 0,1-13 0,9 23 0,-5-21 0,8 12 0,-7-21 0,23 14 0,-15-11 0,22 12 0,-23-16 0,19 6 0,-16-7 0,11 4 0,-15-6 0,16 1 0,15-6 0,-8 3 0,12-7 0,-19-4 0,-2-1 0,8-2-365,-7 1 0,-2 1 365,-8 2 0,16-20 0,-17 16 0,15-16 0,-12 3 0,-10 14 0,9-15 0,-6-2 0,-7 16 0,2-13 0,0 0 0,-5 8 0,-1-11 0,-1 0 0,0 11 0,-6-19 0,-2 13 0,0 2 0,-3-1 0,2 7 0,-1 1 730,1 4-730,-5-4 0,-3 4 0,-5 2 0,1 1 0,1 4 0,-12 3 0,14 1 0,-9 0 0,-3 2 0,-3 2 0,2 2 0,1 1 0,-6 4 0,2 5 0,2 1 0,6-2 0,-12 12 0,1 1 0,17-5 0,0-4 0,1 3 0,8 7 0,5-1 0,0-4 0,1 2 0,1 1 0,6 4 0,15 3 0,-1-5 0,13-6 0</inkml:trace>
  <inkml:trace contextRef="#ctx0" brushRef="#br0" timeOffset="109341">20522 4155 5734,'-5'32'0,"0"-1"0,-2 6 0,4-13 0,0 2 0,-2 15 0,0-1 0,1-7 0,-3 15 0,1 1 0,1-12 0,0-1 0,-1 1 0,4-16 0,-2-2 0,2-2 0,0-9 0,0 0 0,-2 17 0,1 4 0,-1 2 0,2-5 0,-1-13 0,3-2 0,-3-7 0,-1-5 0,-2-8 0</inkml:trace>
  <inkml:trace contextRef="#ctx0" brushRef="#br0" timeOffset="131891">6677 12592 5734,'-4'6'0,"7"-2"0,9-3 0,4-2 0,3-3 0,3 1 0,-6 1 0,4-1 0,-7 1 0,7-1 0,-4 1 0,7-2 0,-5 1 0,0 0 0,-1 1 0,17-3 0,-12 2 0,3-1 0,0 1 0,-1 0 0,8-1 0,0 0 0,-8 2 0,4-1 0,-3 2 0,-9 0 0,7 0 0,-3 0 0,-4 0 0,13-1 0,-13 1 0,8 0 0,-11 0 0,9 1 0,-6-1 0,16 1 0,-12 0 0,14 0 0,-8-1 0,1 0 0,-5 1 0,-6-1 0,-1 0 0,5 0 0,-3 0 0,5 1 0,0-1 0,12-1 0,-2 0 0,-1-1 0,-12 1 0,-5 1 0,-1 0 0,-2-1 0,-3-1 0,-2-3 0,-2-5 0,-1-1 0</inkml:trace>
  <inkml:trace contextRef="#ctx0" brushRef="#br0" timeOffset="139825">6623 13075 5734,'2'-8'0,"-2"8"0,7-2 0,-3 4 0,6-3 0,-1-3 0,1 1 0,3-1 0,8-2 0,13-3 0,-7 3 0,4-1 0,-17 4 0,6-2 0,1 0 0,0 0 0,-4 1 0,-5 2 0,-1-1 0,1 1 0,0-1 0,1 0 0,0 0 0,34-7 0,-22 4 0,-1 1 0,2-1 0,11-2 0,-14 4 0,3-1 0,0 0 0,-4 1 0,15-2 0,-22 4 0,2-2 0,-5 3 0,1-1 0,0 0 0,-1 1 0,0-1 0,0 1 0,2-1 0,-2 0 0,7 0 0,14-2 0,-10 1 0,16-1 0,-22 2 0,3-1 0,-5 2 0,5-1 0,-4 1 0,17-2 0,-14 1 0,14 0 0,-15 0 0,10 0 0,-11 1 0,5 0 0,-9 0 0,9-2 0,-7 2 0,6-2 0,0 0 0,-4 2 0,8-2 0,19-2 0,-17 1 0,3 0 0,0-1 0,-7 2 0,19-3 0,-23 4 0,6-2 0,-3 1 0,-5 0 0,4 0 0,-5 1 0,-3-1 0,0 2 0,-1-1 0,15-3 0,-7 2 0,11-2 0,-10 1 0,-4 1 0,12-3 0,1-1 0,-8 3 0,14-4 0,-2 1 0,-19 3 0,13-2 0,-15 2 0,6-1 0,16-6 0,-10 3-331,10-3 331,-21 6 0,27-9 0,-21 7 0,20-8 0,-15 5 0,-2 0 0,-2 1 0,13-6 0,-2-1 0,-16 7 0,14-7 0,-21 10 0,1 1 0,18-14 0,-8 5 0,1-2 0,19-13 0,-1-1 0,-6 4 0,-19 14 0,13-9 0,-18 14 331,0 0-331,21-19 0,-15 14 0,21-19 0,-2 0 0,-1 0 0,-5 6 0,7-8 0,0 0 0,-13 10 0,-2 1 0,0 0 0,-1 1 0,-3 4 0,8-11 0,-6 8 0,-2 1 0,-2 3 0,6-7 0,6-7 0,-2 3 0,-3 4 0,0 0 0,4-6 0,0 2 0,7-10 0,-14 15 0,-4 6 0,3-6 0,10-10 0,-1 0 0,-4 6 0,-2 1 0,5-4 0,-3 4 0,8-9 0,-9 11 0,4-4 0,-3 3 0,10-11 0,-6 8 0,-4 2 0,-10 12 0,0-2 0,6-7 0,3-2 0,-4 4 0,-1 1 0,3-4 0,0 0 0,11-12 0,-9 10 0,1 0 0,-4 6 0,0-2 0,12-12 0,-1 1 0,-2 4 0,-4 5 0,-1 1 0,-7 5 0,5-4 0,0 0 0,-4 4 0,2-3 0,2-2 0,-8 8 0,19-18 0,-16 15 0,5-4 0,1 0 0,-1 1 0,13-14 0,-9 10 0,-9 10 0,-1 1 0,-7 6 0,20-18 0,-3 1 0,6-5 0,-11 10 0,4-5 0,-6 6 0,5-6 0,1-1 0,-5 6 0,-1 1 0,1-1 0,0 0 0,1 0 0,-1 2 0,9-6 0,-3 1 0,2 0 0,9-8 0,-15 12 0,-1 2 0,1-1 0,4-1 0,-1 0 0,-4 3 0,3-2 0,-1 2 0,-11 8 0,12-7 0,4-2 0,-4 3 0,3 0 0,3 0 0,0 1 0,10-5 0,7 1 0,-32 11 0,31-9 0,-21 7 0,17-5 0,-6 3 0,-19 5 0,17-3 0,2 0 0,-9 3 0,0-1 0,2 1 0,20-3 0,-19 3 0,-1 0 0,2 0 0,13-1 0,-8 0 0,13-1 0,-18 2 0,9-1 0,6-1 0,-15 2 0,7-1 0,-3 1 0,-5 1 0,10-2 0,-11 2 0,0 0 0,8-2 0,1 0 0,2 0 0,-12 2 0,-2 0 0,21-3 0,-17 2 0,-2 0 0,-3 1 0,14-2 0,-20 2 0,12-1 0,0 0 0,-3 1 0,4-1 0,3-1 0,11 0 0,-12 2 0,10-2 0,-5 1 0,-15 3 0,10-2 0,11 0 0,-18 2 0,23-2 0,-6 2 0,-18 0 0,11 0 0,1-1 0,-14 2 0,14-2 0,2 0 0,-10 1 0,14-1 0,-16 1 0,-6 0 0,17-1 0,-11 0 0,12-1 0,2-1 0,-10 1 0,19-2 0,-22 2 0,4 0 0,12-2 0,-18 3-319,15-2 319,-26 3 0,27-3 0,-21 1 0,20-2 0,1-1 0,-17 3 0,16-3 0,-1 0 0,-19 3 0,22-3 0,-17 3 0,-5 0 0,9-2 0,4 1 0,-7 1 0,1 0 0,7-2 0,-1 1 0,14 0 0,-4 0 0,-2 0 0,-3-1 319,2 0-319,4 0 0,0-1 0,5 0 0,-22 3 0,-3 1 0,-4 0 0,17-1 0,-15 1 0,-3 0 0,3-1 0,1 1 0,-3 0 0,8 0 0,3 0 0,-9 1 0,7-2 0,-8 1 0,-6 1 0,5-1 0,5 0 0,-4 0 0,11 1 0,1 0 0,-8 1 0,19 0 0,-23 0 0,13 0 0,5 1 0,-15 0 0,15 0 0,6 1 0,-22 0 0,21 0 0,-20-1 0,-4 0 0,6 0 0,0 0 0,-2-1 0,17 1 0,-19-1 0,19 1 0,-5-1 0,4 0 0,3 0 0,-22 0 0,28-2 0,-27 1 0,11-1 0,0-1 0,-9 1 0,20-2 0,-25 3 0,-7 0 0,-19 2 0</inkml:trace>
  <inkml:trace contextRef="#ctx0" brushRef="#br0" timeOffset="140842">10736 10606 5734,'32'-4'0,"1"0"0,6 0 0,-1-1 0,5-1-1093,-2 1 1,2-1 0,-3 1-100,-4 0 0,1 1 1192,5-2 0,3 0 0,-8 2 1409,1-1-1409,-3 0 0,1 0 0,2 0 0,-6 1 0,-2-1 0,-3 2 860,-8 0-860,24-4 0,-24 5 0,14-3 819,-22 6 0,-5 4 0,-2 3 0</inkml:trace>
  <inkml:trace contextRef="#ctx0" brushRef="#br0" timeOffset="141515">11860 10843 5734,'-10'-6'0,"-16"41"0,12-2 0,7 13 0,13 3 0,23-18 0,7-6 0,-6 3 0,3-10 0,-1-20 0,4-10 0,-7-2 0,5-19 0,-17 0 0,-7-2 0,-16 5 0,-5 2 0,-1-4 0,-19-7 0,-3 4 0,9 18 0,-6 1 0,-1 7 0,7 24 0,7-2 0,5 10 0</inkml:trace>
  <inkml:trace contextRef="#ctx0" brushRef="#br0" timeOffset="141977">12377 10802 5734,'22'-1'0,"-11"8"0,-11 7 0,-6 0 0,2 1 0,9-21 0,-2 1 0,-4-21 0,-4 15 0,-13-3 0,14 6 0,-5 0 0</inkml:trace>
  <inkml:trace contextRef="#ctx0" brushRef="#br0" timeOffset="142640">12758 10538 5734,'17'-5'0,"7"-3"0,23-6 0,-17 5 0,-6 2 0,2-1 0,16-4 0,-20 5 0,5-1 0,-74 24 0,18-6 0,-6 4 0,-9 4 0,9-3 0,6-2 0,-4 3 0,0-1 0,12-3 0,9-5 0,-9 10 0,15-8 0,1 10 0,8 17 0,0-16 0,6 15 0,14-27 0,4-5 0,15 1 0,-7 0 0,6 0 0,-5-1 0,13 0 0,-13 0 0,-3 3 0,-7 14 0,-6 0 0,-5 15 0,-4 4 0,-13 4-176,2-8 0,-7-1 176,-8-16 0,-7-2-819,-8 1 0,-8 0 0,-1 0 1,6-2 818,-2 3 0,0-1 0,1-2 0,-6 2 0,1-1 0,9-4-141,-4 0 1,2 0 0,0-1 0</inkml:trace>
  <inkml:trace contextRef="#ctx0" brushRef="#br0" timeOffset="143827">8237 13170 5734,'-3'-8'0,"-5"-3"0,-4 4 0,-17 2 0,10 4 0,-14 9 0,3 19 0,7 1 0,8-7 0,6 3 0,23 18 0,8-2 0,-5-5 0,17-18 0,13-6 0,-9-7 0,-1-19 0,-6-4 0,6-6 0,-11 0 0,-13-16 0,-2 16 0,-6 1 0,-23-19 0,5 30 0,-29-10 0,11 18 0,-7 1 0,-4 6 0,22 1 0,-6 2 0</inkml:trace>
  <inkml:trace contextRef="#ctx0" brushRef="#br0" timeOffset="145592">10771 9742 5734,'16'-5'0,"0"1"0,3-2 0,25-6 0,-14 4 0,14-5-738,-20 7 738,-7 1 0,1 1 0,-1-1 0,1 1 0</inkml:trace>
  <inkml:trace contextRef="#ctx0" brushRef="#br0" timeOffset="147899">10495 9652 5734,'-2'-9'0,"-2"-4"0,1 2 0,-3-5 0,2 21 0,0-4 0,2 31 0,2-3 0,1 1 0,-1 7 0,1 2 0,-1-2 0,1-20 0,-5-3 0,2-18 0,-3-17 0,3 8 0,-4-28 0,4 21 0,-3-19 0,2 9 0,1 15 0,-1-4 0,2 29 0,0 9 0,1 8 0,1 10 0,3-30 0,0 4 0,6-54 0,-6 20 0,3-21 0,-6 33 0,1 4 0,-4 17 0,-1 19 0,-2 4 0,0 2 0,1-3 0,0 1 0,-2 9 0,4-19 0,-3 16 0,3-19 0,0-5 0,0 3 0,-2-17 0,4-6 0,-2-11 0</inkml:trace>
  <inkml:trace contextRef="#ctx0" brushRef="#br0" timeOffset="150952">14137 9558 5734,'-36'5'0,"1"-1"0,0 0 0,-3 1 0,2-1 0,2 0 0,4 0 0,-3-2 0,8 1 0,0-1 0,-3 0 0,-13 1 0,21-2 0,4 0 0,-19 1 0,9 0 0,-5 0-215,9 0 215,6-1 0,-14 1 0,-15 1 0,9 0 0,-13 0 0,24-2 0,-16 1 0,-5 1 0,16-1 0,1-1-688,-14 2 0,2-1 688,4 0 0,4-1 0,8-1 0,-1 0 0,-14 0 185,-7 0-185,23 0 0,-21-1 0,10 1 0,1-1 0,0 0 0,4 1 0,-15-1 0,23 1 1406,-10 0-1406,-1 1 0,-1-1 0,2 1 0,10-1 0,-7 0 0,4 0 0,-6-1 0,-1 1 0,4 0 0,3 0 0,-3 0 0,-6 0 0,2 1 0,0-1 0,-3 1 0,-1-1 0,-3-3 0,16 2 0,-11-1 0,7 1 0,6 1 0,-6 0 0,-5 2 0,11-1 0,-4 1 0,-2-1 0,-15 0 0,15 0 0,2-1 0,-14 0 0,0-1 0,0 0 0,-4-1 0,2 1 0,0 0 0,8-1 0,-7 2 0,-1 0 0,8 1 0,-1 1 0,-7 1 0,6 0 0,-3 3 0,7-2 0,1 0 0,4 0 0,-17 2 0,19-3 0,-3 0 0,0 1 0,8-2 0,-13 2 0,9-3 0,1 1 0,1 0 0,7-1 0,1 0 0,0 0 0,1 0 0,5 0 0,2 0 0</inkml:trace>
  <inkml:trace contextRef="#ctx0" brushRef="#br0" timeOffset="159490">11389 10227 5734,'-4'-26'0,"2"-9"0,1 9 0,2-4 0,4 5 0,-1 7 0,6-18 0,5-4 0,2-1 0,0 0-695,1-2 0,-1 5 695,-7 18-46,5-8 46,-3 6 0,10-14 0,-8 14 0,3-2 0,6-9 0,2 0 0,-7 7 0,2 0 0,11-9 0,6-3 0,-3 4 0,-2 7 0,4 1 0,-6 5 0,7-4 0,4-1 0,1-1 0,-3 3 0,-5 4-248,1-1 0,-5 4 1,6-1 247,2 0 0,6-2 0,4-1 0,-1 1 0,-5 2 0,-7 4 0,1 1 0,0 1 0,2 0 0,9-2 0,5-2 0,0 1 0,-3 1 0,-10 2-912,6 0 0,-2 1 912,-10 1 0,6 0 0,1-2 0,2 2 0,-1 0 0,4 2 0,1 1 0,1 0 0,-4 2 0,-5 0-301,9-2 1,0 0 300,-8 3 0,7-1 0,4-1 0,0 1 0,-5 1 0,-10 1-565,-2 2 0,-3 1 565,16-1 0,6 2 0,-13 2 0,5 1 0,2 1 0,-2 0 0,-6-1 0,5 1 0,3 1 0,-11-1 0,8 2 0,5 1 0,1 0 0,-2 0 0,-4 0 0,-8 0 0,8 3 0,-2 3 0,0-1 0,7 3 0,3 2 0,-3-1 0,-7-1 0,-8-2 0,-5-2 0,4 5 0,1 1 0,5 4 0,3 3 0,-2 1 0,-2-3 0,-7-3 0,4 4 0,-2 0 0,-1 1 0,4 5 0,-2-1 0,-8-6 251,-4 3-251,0 4 0,-1 5 0,-6-1 0,-1 1 0,2-5 0,-3 2 0,-7 8 0,-2 5 0,-3-8 0,-5 1 267,2 2 1,-4 3-268,-8-8 0,-1-4 0,-2 3-143,-3-10 1,-8 8-1,-5 1 1,1-2-1,7-6 143,1-5 0,0 0 0,-5 1 0,-9 6 0,-1 1 0,2-3 0,9-7 1159,-14 2-1159,5-2 0,1-1 0,5-5-187,-3-1 0,-8 2 0,3-2 187,8-2 0,-2-1 0,-5 1 0,-8 1 0,0 0 0,7-3 0,5-2 0,0-2 0,0-1 0,-6 0 0,1 0 0,6-1 0,4 0 0,1-1 0,-3 0 0,-5 0 0,1-2 0,-4-1 0,0-1 0,4 0 0,5 2 0,0-1-224,-7-1 0,-4-1 1,9 1 223,4 0 0,-16-3 0,-4-1 0,4 0 997,-1 0 1,-3-1-998,7 1 0,4-1 0,-3 0-72,-5-1 1,1 0 71,14 3 0,0 0 0,-7-2 0,5 1 0,-10-2-37,1 0 1,-7-3 0,7 1 36,-2-3 0,10 4 0,2 0 0,4-1 0,11 4 1192,-13-8-1192,4 3-617,-7-1 1,-11-6 0,-2 1 0,9 2 616,9 5 0,0 0 156,-12-6 1,-10-3 0,1 1 0,13 4-157,5 2 0,8 4 0,-1-1 0,0-2 0,2 0 0,2 1 0,-17-12 715,22 8-715,-4-13 0,5 8 0,4-2 0,2-1 0,4 7 0,-3-27 0,7 21 3130,0-11-3130,3 8 0,-1 6 0,1 2 0</inkml:trace>
  <inkml:trace contextRef="#ctx0" brushRef="#br0" timeOffset="161402">10049 11277 5734,'-10'-6'0,"-14"-2"0,8 3-703,-14-1 703,8 3-820,-12 3 1,-15 2 0,-2 0 0,9-1 544,4 0 1,-2 1 274,5 1 0,-9 0 0,-6 1 0,-4 1 0,0 0 0,3-1 0,4 1 0,9-1 202,-2 1 0,7-1 0,-7 3-202,4-1 0,-7 1 0,-4 2 0,-2 0 0,0 1 0,2-1 0,6 0 0,8-2-906,-15 6 1,5 0 905,7-3 0,-3 1 0,-2 2 0,1 3 0,3 3 0,-1 3 0,0 2 0,2 0 0,4-3 0,1-1 0,5-1 0,-5 2 0,-1 0 0,-6 2 0,0 2 0,0 1 0,6-1 0,-4 8 0,5 0 0,1 2 0,6-5 0,1 2 0,1 0 0,-1-1 0,-6 5 0,-1-1 0,3 1 0,1 2 0,2 0 0,7-8 0,5-6 0,-1 18 0,1 3 0,2-8 0,3 2 0,1 8 0,3-8 0,9 5 0,-4-12 0,3 1 0,10 9 0,1-4 0,-2-3 0,2-1 0,1-1 0,-2-10 0,15 11 0,3 0 0,0-3 0,-3-10 0,9 3 0,2-2 0,-8-5 0,-8-8 0,0-3 0,8 4 0,6 1 0,-2-4 319,3-6 1,2-5-320,-2 0 0,2-2 0,0 0 0,-7 2 0,-1 0 0,2-1 0,2-2 0,3-1 0,1 0 0,-4 0 0,-1-1 0,-2 0 0,-1 1-320,14-4 1,0 0 319,-2 0 0,-5 1 0,-6 1 0,2-5 0,3-1 0,-9 2 0,0 0 0,10-5 0,-1-1 550,-12 5 1,-4 0-551,10-8 0,-6 2 0,3-2 0,-3 1 0,-7 5 0,0 0 92,5-3 1,3-2 0,-4-1-93,-1-3 0,-4-2 910,-4-2 0,-4-4-910,-5-9 0,-4-6 0,-1 4-7,-2 5 0,-4 1 7,-6 1 0,-6-3 0,-4 4 0,-8 4 0,-5 4 0,2 2-645,2-3 0,-2 0 645,-2 1 0,-4-1 0,-1 1 0,-3 1 0,-1 1 0,1 3-86,12 6 1,1 1 0,-6-1 85,-3 2 0,-7-3 0,-5 1 0,-1 0 0,1 3 0,3 4 0,-5 3 0,3 6 0,-1 1 0,-2 0-274,10-2 1,-3 0 0,-1 0 0,1 1 0,2 1 0,3 3 273,-3 2 0,3 2 0,2 2 0,0 2 0,0 1 0,-1 3 0,2-1 0,4 0 0,-2 1 0,1 1 0,-2 1 0,-2 1 0,6-1 0,-8 7 0,8-2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people/cmbishop/prml-book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people/cmbishop/prml-book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Computer Vision: Phones security cameras and video quality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hlinkClick r:id="rId3"/>
              </a:rPr>
              <a:t>https://www.microsoft.com/en-us/research/people/cmbishop/prml-book/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MLE is from a statistical perspective</a:t>
            </a:r>
          </a:p>
          <a:p>
            <a:r>
              <a:rPr lang="en-US" dirty="0"/>
              <a:t>Maximizing the likelihood will in turn minimize the least squared error</a:t>
            </a:r>
          </a:p>
        </p:txBody>
      </p:sp>
    </p:spTree>
    <p:extLst>
      <p:ext uri="{BB962C8B-B14F-4D97-AF65-F5344CB8AC3E}">
        <p14:creationId xmlns:p14="http://schemas.microsoft.com/office/powerpoint/2010/main" val="4036760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hlinkClick r:id="rId3"/>
              </a:rPr>
              <a:t>https://www.microsoft.com/en-us/research/people/cmbishop/prml-book/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51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806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gc6a01074ef_0_21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6" name="Google Shape;2556;gc6a01074ef_0_21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1" name="Google Shape;13111;gc6a01074ef_0_17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2" name="Google Shape;13112;gc6a01074ef_0_17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slide" Target="../slides/slide1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rId3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1"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7"/>
          <p:cNvSpPr/>
          <p:nvPr/>
        </p:nvSpPr>
        <p:spPr>
          <a:xfrm rot="5716307" flipH="1">
            <a:off x="3128709" y="-17350"/>
            <a:ext cx="3009510" cy="591159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7"/>
          <p:cNvSpPr/>
          <p:nvPr/>
        </p:nvSpPr>
        <p:spPr>
          <a:xfrm rot="-1408952">
            <a:off x="7059833" y="-1532053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7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9" name="Google Shape;1149;p47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150" name="Google Shape;1150;p4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4" name="Google Shape;1184;p47"/>
          <p:cNvSpPr/>
          <p:nvPr/>
        </p:nvSpPr>
        <p:spPr>
          <a:xfrm rot="8100000">
            <a:off x="371399" y="-115041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47"/>
          <p:cNvSpPr txBox="1">
            <a:spLocks noGrp="1"/>
          </p:cNvSpPr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6" name="Google Shape;1186;p47"/>
          <p:cNvSpPr txBox="1">
            <a:spLocks noGrp="1"/>
          </p:cNvSpPr>
          <p:nvPr>
            <p:ph type="subTitle" idx="1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187" name="Google Shape;1187;p47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9" r:id="rId4"/>
    <p:sldLayoutId id="214748369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5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14" name="Google Shape;1314;p5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customXml" Target="../ink/ink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customXml" Target="../ink/ink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customXml" Target="../ink/ink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2954707" y="1197864"/>
            <a:ext cx="3234585" cy="16028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accent2"/>
                </a:solidFill>
              </a:rPr>
              <a:t>Week – 1I Intro to ML</a:t>
            </a: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01613" y="2696018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ML Bootcamp 2021</a:t>
            </a:r>
            <a:endParaRPr sz="20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99997F5-1AE6-6544-828D-379BD8F34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022" y="3430926"/>
            <a:ext cx="1551972" cy="1551972"/>
          </a:xfrm>
          <a:prstGeom prst="rect">
            <a:avLst/>
          </a:prstGeom>
        </p:spPr>
      </p:pic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BC86CBEA-8661-E04B-A0D5-504DF6FEB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938" y="3865830"/>
            <a:ext cx="3596359" cy="594598"/>
          </a:xfrm>
          <a:prstGeom prst="rect">
            <a:avLst/>
          </a:prstGeom>
        </p:spPr>
      </p:pic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25E41B46-4F17-B34E-8D95-543348C55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27" y="3965596"/>
            <a:ext cx="3211651" cy="4948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06D59F-064B-524B-B56F-FC94B5F55420}"/>
              </a:ext>
            </a:extLst>
          </p:cNvPr>
          <p:cNvSpPr txBox="1"/>
          <p:nvPr/>
        </p:nvSpPr>
        <p:spPr>
          <a:xfrm>
            <a:off x="72427" y="4760794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#gdg_ml_bootcamp_w2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22F-AB57-1144-8681-13E10D40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A7B3EEA-20C5-D84D-9821-9FCDB4265F7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sz="2400" dirty="0">
                    <a:solidFill>
                      <a:schemeClr val="bg1">
                        <a:lumMod val="10000"/>
                      </a:schemeClr>
                    </a:solidFill>
                  </a:rPr>
                  <a:t>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 </m:t>
                        </m:r>
                      </m:e>
                    </m:nary>
                    <m:r>
                      <a:rPr lang="en-US" sz="2400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</m:e>
                      <m:sup/>
                    </m:sSup>
                  </m:oMath>
                </a14:m>
                <a:endParaRPr lang="en-US" sz="2400" dirty="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A7B3EEA-20C5-D84D-9821-9FCDB4265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0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98D19F-814E-624E-A2B7-6F702067D1F0}"/>
              </a:ext>
            </a:extLst>
          </p:cNvPr>
          <p:cNvCxnSpPr/>
          <p:nvPr/>
        </p:nvCxnSpPr>
        <p:spPr>
          <a:xfrm flipH="1">
            <a:off x="2823210" y="1748790"/>
            <a:ext cx="137160" cy="92583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3FA9E8-DA98-984F-A9B2-4394542C85DE}"/>
                  </a:ext>
                </a:extLst>
              </p:cNvPr>
              <p:cNvSpPr txBox="1"/>
              <p:nvPr/>
            </p:nvSpPr>
            <p:spPr>
              <a:xfrm>
                <a:off x="2165985" y="2732420"/>
                <a:ext cx="145161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These are the parameters like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earlier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3FA9E8-DA98-984F-A9B2-4394542C8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985" y="2732420"/>
                <a:ext cx="1451610" cy="738664"/>
              </a:xfrm>
              <a:prstGeom prst="rect">
                <a:avLst/>
              </a:prstGeom>
              <a:blipFill>
                <a:blip r:embed="rId3"/>
                <a:stretch>
                  <a:fillRect l="-1739" t="-1695" r="-870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95EBBA-82CF-B84E-AB67-9A96D30F0434}"/>
              </a:ext>
            </a:extLst>
          </p:cNvPr>
          <p:cNvCxnSpPr>
            <a:cxnSpLocks/>
          </p:cNvCxnSpPr>
          <p:nvPr/>
        </p:nvCxnSpPr>
        <p:spPr>
          <a:xfrm>
            <a:off x="4709135" y="1806590"/>
            <a:ext cx="171475" cy="129516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DCAD40-F3B5-DC40-BD2C-E246F27CF1F1}"/>
              </a:ext>
            </a:extLst>
          </p:cNvPr>
          <p:cNvCxnSpPr>
            <a:cxnSpLocks/>
          </p:cNvCxnSpPr>
          <p:nvPr/>
        </p:nvCxnSpPr>
        <p:spPr>
          <a:xfrm>
            <a:off x="5366360" y="1806590"/>
            <a:ext cx="714400" cy="129516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371705-0753-A543-8FA0-97E152BA1EC6}"/>
              </a:ext>
            </a:extLst>
          </p:cNvPr>
          <p:cNvSpPr txBox="1"/>
          <p:nvPr/>
        </p:nvSpPr>
        <p:spPr>
          <a:xfrm>
            <a:off x="4154805" y="3163624"/>
            <a:ext cx="145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ground-truth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EFFA98-D719-D648-BDB1-6EA7CE4DD4A9}"/>
              </a:ext>
            </a:extLst>
          </p:cNvPr>
          <p:cNvSpPr txBox="1"/>
          <p:nvPr/>
        </p:nvSpPr>
        <p:spPr>
          <a:xfrm>
            <a:off x="5827395" y="3208334"/>
            <a:ext cx="145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model’s predicted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FDE1F-F062-B143-B301-043617F5D052}"/>
              </a:ext>
            </a:extLst>
          </p:cNvPr>
          <p:cNvSpPr txBox="1"/>
          <p:nvPr/>
        </p:nvSpPr>
        <p:spPr>
          <a:xfrm>
            <a:off x="1565511" y="4857030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#gdg_ml_bootcamp_w2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F3576D-DD44-B74A-83AF-4751D50E4510}"/>
                  </a:ext>
                </a:extLst>
              </p14:cNvPr>
              <p14:cNvContentPartPr/>
              <p14:nvPr/>
            </p14:nvContentPartPr>
            <p14:xfrm>
              <a:off x="4380480" y="908280"/>
              <a:ext cx="3715920" cy="54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F3576D-DD44-B74A-83AF-4751D50E45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64280" y="892080"/>
                <a:ext cx="3748320" cy="5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709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3918D8-10C3-6348-A03A-4FCC65A022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56250" y="2556270"/>
                <a:ext cx="966960" cy="5415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3918D8-10C3-6348-A03A-4FCC65A02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56250" y="2556270"/>
                <a:ext cx="966960" cy="541500"/>
              </a:xfrm>
              <a:blipFill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8FCA72-C423-1043-AC5C-1E5BB5FDD6B9}"/>
              </a:ext>
            </a:extLst>
          </p:cNvPr>
          <p:cNvCxnSpPr/>
          <p:nvPr/>
        </p:nvCxnSpPr>
        <p:spPr>
          <a:xfrm>
            <a:off x="2823210" y="4251960"/>
            <a:ext cx="39204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89AEF0-9459-7741-AFBB-61BC3385DBC3}"/>
              </a:ext>
            </a:extLst>
          </p:cNvPr>
          <p:cNvCxnSpPr>
            <a:cxnSpLocks/>
          </p:cNvCxnSpPr>
          <p:nvPr/>
        </p:nvCxnSpPr>
        <p:spPr>
          <a:xfrm flipV="1">
            <a:off x="2838450" y="1402080"/>
            <a:ext cx="0" cy="2861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6EA7E992-893A-E64C-AA2B-CB11BAA376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4263390"/>
                <a:ext cx="966960" cy="5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30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6EA7E992-893A-E64C-AA2B-CB11BAA37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263390"/>
                <a:ext cx="966960" cy="541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7D1430EE-2BE8-844D-99E3-8BEC5CCA46B1}"/>
              </a:ext>
            </a:extLst>
          </p:cNvPr>
          <p:cNvSpPr txBox="1">
            <a:spLocks/>
          </p:cNvSpPr>
          <p:nvPr/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dirty="0"/>
              <a:t>Convex Optimization Problem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466A9E8-DFB2-4E4E-8207-2C49FF5E0DB2}"/>
              </a:ext>
            </a:extLst>
          </p:cNvPr>
          <p:cNvSpPr/>
          <p:nvPr/>
        </p:nvSpPr>
        <p:spPr>
          <a:xfrm>
            <a:off x="3497580" y="1458082"/>
            <a:ext cx="3406140" cy="2400320"/>
          </a:xfrm>
          <a:custGeom>
            <a:avLst/>
            <a:gdLst>
              <a:gd name="connsiteX0" fmla="*/ 0 w 3406140"/>
              <a:gd name="connsiteY0" fmla="*/ 34290 h 2400320"/>
              <a:gd name="connsiteX1" fmla="*/ 1600200 w 3406140"/>
              <a:gd name="connsiteY1" fmla="*/ 2400300 h 2400320"/>
              <a:gd name="connsiteX2" fmla="*/ 3406140 w 3406140"/>
              <a:gd name="connsiteY2" fmla="*/ 0 h 24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6140" h="2400320">
                <a:moveTo>
                  <a:pt x="0" y="34290"/>
                </a:moveTo>
                <a:cubicBezTo>
                  <a:pt x="516255" y="1220152"/>
                  <a:pt x="1032510" y="2406015"/>
                  <a:pt x="1600200" y="2400300"/>
                </a:cubicBezTo>
                <a:cubicBezTo>
                  <a:pt x="2167890" y="2394585"/>
                  <a:pt x="2787015" y="1197292"/>
                  <a:pt x="34061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6BE969-281E-154E-AC9B-D3CE29AA0F74}"/>
              </a:ext>
            </a:extLst>
          </p:cNvPr>
          <p:cNvSpPr txBox="1"/>
          <p:nvPr/>
        </p:nvSpPr>
        <p:spPr>
          <a:xfrm>
            <a:off x="1567365" y="4858703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</a:t>
            </a:r>
            <a:r>
              <a:rPr lang="en-CA" dirty="0"/>
              <a:t> #gdg_ml_bootcamp_w2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8EE412-E529-4543-BA53-C4543B0234DE}"/>
                  </a:ext>
                </a:extLst>
              </p14:cNvPr>
              <p14:cNvContentPartPr/>
              <p14:nvPr/>
            </p14:nvContentPartPr>
            <p14:xfrm>
              <a:off x="248040" y="276840"/>
              <a:ext cx="8622360" cy="4502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8EE412-E529-4543-BA53-C4543B0234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840" y="260640"/>
                <a:ext cx="8654760" cy="453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371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9C5D-C248-5C4A-B1FD-2FD8A056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B14EC8-400E-B04D-BB46-08B3B5F88C1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3224" y="1122324"/>
                <a:ext cx="7870705" cy="3758285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The name is contradicting but this algorithm is meant to solve classification problems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Let's look at our previous model for Linear Regression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4000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4000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How can we transform the above model such that we can address the problem of Binary Classification?</a:t>
                </a:r>
              </a:p>
              <a:p>
                <a:pPr marL="114300" indent="0">
                  <a:buNone/>
                </a:pPr>
                <a:endParaRPr lang="en-US" i="1" dirty="0">
                  <a:solidFill>
                    <a:schemeClr val="bg1">
                      <a:lumMod val="1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…</m:t>
                    </m:r>
                  </m:oMath>
                </a14:m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)</a:t>
                </a:r>
              </a:p>
              <a:p>
                <a:pPr marL="114300" indent="0">
                  <a:buNone/>
                </a:pPr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114300" indent="0">
                  <a:buNone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	where,</a:t>
                </a:r>
              </a:p>
              <a:p>
                <a:pPr marL="114300" indent="0">
                  <a:buNone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4000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 						</a:t>
                </a:r>
              </a:p>
              <a:p>
                <a:pPr marL="114300" indent="0">
                  <a:buNone/>
                </a:pPr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114300" indent="0">
                  <a:buNone/>
                </a:pPr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>
                  <a:lnSpc>
                    <a:spcPct val="114999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B14EC8-400E-B04D-BB46-08B3B5F88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4" y="1122324"/>
                <a:ext cx="7870705" cy="3758285"/>
              </a:xfrm>
              <a:blipFill>
                <a:blip r:embed="rId3"/>
                <a:stretch>
                  <a:fillRect b="-8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ECD632-7399-414B-8F22-25C64C2E97B0}"/>
              </a:ext>
            </a:extLst>
          </p:cNvPr>
          <p:cNvCxnSpPr/>
          <p:nvPr/>
        </p:nvCxnSpPr>
        <p:spPr>
          <a:xfrm>
            <a:off x="5314950" y="4586185"/>
            <a:ext cx="86868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DB2FA4-2ABC-9541-A7ED-85FB487A2F94}"/>
              </a:ext>
            </a:extLst>
          </p:cNvPr>
          <p:cNvSpPr txBox="1"/>
          <p:nvPr/>
        </p:nvSpPr>
        <p:spPr>
          <a:xfrm>
            <a:off x="6183630" y="4432296"/>
            <a:ext cx="1748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Logit Function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349507-C512-B249-BC0F-63E6C51474E5}"/>
                  </a:ext>
                </a:extLst>
              </p14:cNvPr>
              <p14:cNvContentPartPr/>
              <p14:nvPr/>
            </p14:nvContentPartPr>
            <p14:xfrm>
              <a:off x="841680" y="329760"/>
              <a:ext cx="6642720" cy="474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349507-C512-B249-BC0F-63E6C51474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5480" y="313560"/>
                <a:ext cx="6675120" cy="47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3387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145D-2F6C-DD45-9E89-294260F3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22" y="223071"/>
            <a:ext cx="7717500" cy="541500"/>
          </a:xfrm>
        </p:spPr>
        <p:txBody>
          <a:bodyPr/>
          <a:lstStyle/>
          <a:p>
            <a:r>
              <a:rPr lang="en-US" dirty="0"/>
              <a:t>Expanding a bit further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BBB0CB1-DE14-4549-AAC3-0BF92742C3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3522" y="919333"/>
                <a:ext cx="7717500" cy="1575155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…</m:t>
                    </m:r>
                  </m:oMath>
                </a14:m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)</a:t>
                </a:r>
              </a:p>
              <a:p>
                <a:pPr marL="114300" indent="0">
                  <a:buNone/>
                </a:pPr>
                <a:r>
                  <a:rPr lang="en-US" dirty="0"/>
                  <a:t>		    </a:t>
                </a:r>
              </a:p>
              <a:p>
                <a:pPr marL="114300" indent="0">
                  <a:buNone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		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…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dirty="0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sz="2000" b="0" i="1" dirty="0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b="0" i="1" dirty="0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dirty="0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dirty="0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≥0.5</m:t>
                            </m:r>
                          </m:e>
                          <m:e>
                            <m:r>
                              <a:rPr lang="en-US" sz="2000" b="0" i="1" dirty="0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sz="2000" b="0" i="1" dirty="0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b="0" i="1" dirty="0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dirty="0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dirty="0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&lt;0.5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			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BBB0CB1-DE14-4549-AAC3-0BF92742C3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3522" y="919333"/>
                <a:ext cx="7717500" cy="1575155"/>
              </a:xfrm>
              <a:blipFill>
                <a:blip r:embed="rId2"/>
                <a:stretch>
                  <a:fillRect t="-52000" b="-134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90B3A247-DD31-FF4D-8B18-57C4324DDE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20859" y="2876060"/>
                <a:ext cx="502894" cy="3820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30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90B3A247-DD31-FF4D-8B18-57C4324DD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859" y="2876060"/>
                <a:ext cx="502894" cy="382002"/>
              </a:xfrm>
              <a:prstGeom prst="rect">
                <a:avLst/>
              </a:prstGeom>
              <a:blipFill>
                <a:blip r:embed="rId3"/>
                <a:stretch>
                  <a:fillRect l="-12195" r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7A9514-E631-924B-B061-3C4D03D5062E}"/>
              </a:ext>
            </a:extLst>
          </p:cNvPr>
          <p:cNvCxnSpPr/>
          <p:nvPr/>
        </p:nvCxnSpPr>
        <p:spPr>
          <a:xfrm>
            <a:off x="2173986" y="4700016"/>
            <a:ext cx="392049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C5D371-22E7-0345-979E-2D234E413D33}"/>
              </a:ext>
            </a:extLst>
          </p:cNvPr>
          <p:cNvCxnSpPr>
            <a:cxnSpLocks/>
          </p:cNvCxnSpPr>
          <p:nvPr/>
        </p:nvCxnSpPr>
        <p:spPr>
          <a:xfrm flipV="1">
            <a:off x="3972306" y="3163824"/>
            <a:ext cx="0" cy="15476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6B251A1B-3715-764D-B9B1-6E0D8DD773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03520" y="4748024"/>
                <a:ext cx="300972" cy="324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30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6B251A1B-3715-764D-B9B1-6E0D8DD77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520" y="4748024"/>
                <a:ext cx="300972" cy="324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A2346E8C-5E48-0E4B-831F-5FDD78F29B75}"/>
              </a:ext>
            </a:extLst>
          </p:cNvPr>
          <p:cNvSpPr txBox="1"/>
          <p:nvPr/>
        </p:nvSpPr>
        <p:spPr>
          <a:xfrm>
            <a:off x="1500324" y="4845321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#gdg_ml_bootcamp_w2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A79A7A1-5151-F841-AB80-822836E42525}"/>
                  </a:ext>
                </a:extLst>
              </p14:cNvPr>
              <p14:cNvContentPartPr/>
              <p14:nvPr/>
            </p14:nvContentPartPr>
            <p14:xfrm>
              <a:off x="2384280" y="1218240"/>
              <a:ext cx="5004000" cy="3604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A79A7A1-5151-F841-AB80-822836E425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68080" y="1202040"/>
                <a:ext cx="5036400" cy="36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8725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2A11-276C-DC4E-9069-9DD539D2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3CBB7-C7BE-2643-BF3F-DA83BFD8E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Machine Learning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is a set of algorithms that learn from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Supervised learning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is a class of problems where the ground-truth/labels are provided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Unsupervised learning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problems do not have any explicit labels and the algorithms explore the underlying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Classification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problems have a finite set of outputs whereas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Regression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problems deal with the space of real numbers as outputs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Linear Regression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: An algorithm originating from Linear Algebra that is used for Regression problems.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Eg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: Weather Forecasting, House price prediction and Stock market trend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Logistic Regression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: An algorithm that converts Linear Regression formulation into a classification problem.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Eg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: Sentiment Analysis, Titanic survival prediction etc.</a:t>
            </a:r>
          </a:p>
        </p:txBody>
      </p:sp>
    </p:spTree>
    <p:extLst>
      <p:ext uri="{BB962C8B-B14F-4D97-AF65-F5344CB8AC3E}">
        <p14:creationId xmlns:p14="http://schemas.microsoft.com/office/powerpoint/2010/main" val="228896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Lets start Practicing!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90" name="Google Shape;1390;p62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FC066-72AA-2045-BF97-F17A8F894235}"/>
              </a:ext>
            </a:extLst>
          </p:cNvPr>
          <p:cNvSpPr txBox="1"/>
          <p:nvPr/>
        </p:nvSpPr>
        <p:spPr>
          <a:xfrm>
            <a:off x="104324" y="4835723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#gdg_ml_bootcamp_w2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04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p123"/>
          <p:cNvSpPr txBox="1">
            <a:spLocks noGrp="1"/>
          </p:cNvSpPr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559" name="Google Shape;2559;p123"/>
          <p:cNvSpPr txBox="1">
            <a:spLocks noGrp="1"/>
          </p:cNvSpPr>
          <p:nvPr>
            <p:ph type="subTitle" idx="1"/>
          </p:nvPr>
        </p:nvSpPr>
        <p:spPr>
          <a:xfrm>
            <a:off x="2572018" y="2313081"/>
            <a:ext cx="39999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14" name="Google Shape;13114;p14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56"/>
          <p:cNvSpPr txBox="1">
            <a:spLocks noGrp="1"/>
          </p:cNvSpPr>
          <p:nvPr>
            <p:ph type="subTitle" idx="1"/>
          </p:nvPr>
        </p:nvSpPr>
        <p:spPr>
          <a:xfrm>
            <a:off x="6743471" y="211723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CA" dirty="0"/>
              <a:t>One of the simplest algorithms for Classification</a:t>
            </a:r>
          </a:p>
        </p:txBody>
      </p:sp>
      <p:sp>
        <p:nvSpPr>
          <p:cNvPr id="1333" name="Google Shape;1333;p56"/>
          <p:cNvSpPr txBox="1">
            <a:spLocks noGrp="1"/>
          </p:cNvSpPr>
          <p:nvPr>
            <p:ph type="subTitle" idx="2"/>
          </p:nvPr>
        </p:nvSpPr>
        <p:spPr>
          <a:xfrm>
            <a:off x="1171342" y="328359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the difference between t</a:t>
            </a:r>
            <a:r>
              <a:rPr lang="en-CA" dirty="0"/>
              <a:t>he</a:t>
            </a:r>
            <a:r>
              <a:rPr lang="en" dirty="0"/>
              <a:t> approaches through examples</a:t>
            </a:r>
            <a:endParaRPr dirty="0"/>
          </a:p>
        </p:txBody>
      </p:sp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335" name="Google Shape;1335;p56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122150" y="1407853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What is ML?</a:t>
            </a:r>
            <a:endParaRPr sz="1600" dirty="0"/>
          </a:p>
        </p:txBody>
      </p:sp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739575" y="2942359"/>
            <a:ext cx="2187282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Linear Regression</a:t>
            </a:r>
            <a:endParaRPr sz="1600" dirty="0"/>
          </a:p>
        </p:txBody>
      </p:sp>
      <p:sp>
        <p:nvSpPr>
          <p:cNvPr id="1337" name="Google Shape;1337;p56">
            <a:hlinkClick r:id="rId4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191551" y="2797720"/>
            <a:ext cx="1566730" cy="550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1600" dirty="0"/>
              <a:t>Supervised/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" sz="1600" dirty="0"/>
              <a:t>Unsupervised</a:t>
            </a:r>
            <a:endParaRPr sz="1600" dirty="0"/>
          </a:p>
        </p:txBody>
      </p:sp>
      <p:sp>
        <p:nvSpPr>
          <p:cNvPr id="1338" name="Google Shape;1338;p56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6731527" y="1402284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Logistic Regression</a:t>
            </a:r>
            <a:endParaRPr sz="1600" dirty="0"/>
          </a:p>
        </p:txBody>
      </p:sp>
      <p:sp>
        <p:nvSpPr>
          <p:cNvPr id="1339" name="Google Shape;1339;p56"/>
          <p:cNvSpPr txBox="1">
            <a:spLocks noGrp="1"/>
          </p:cNvSpPr>
          <p:nvPr>
            <p:ph type="subTitle" idx="7"/>
          </p:nvPr>
        </p:nvSpPr>
        <p:spPr>
          <a:xfrm>
            <a:off x="1127375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understand this subject better!</a:t>
            </a:r>
            <a:endParaRPr dirty="0"/>
          </a:p>
        </p:txBody>
      </p:sp>
      <p:sp>
        <p:nvSpPr>
          <p:cNvPr id="1340" name="Google Shape;1340;p56"/>
          <p:cNvSpPr txBox="1">
            <a:spLocks noGrp="1"/>
          </p:cNvSpPr>
          <p:nvPr>
            <p:ph type="subTitle" idx="8"/>
          </p:nvPr>
        </p:nvSpPr>
        <p:spPr>
          <a:xfrm>
            <a:off x="3683690" y="3347100"/>
            <a:ext cx="2440779" cy="1144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of the </a:t>
            </a:r>
            <a:r>
              <a:rPr lang="en" dirty="0"/>
              <a:t>simplest algorithms for Regression</a:t>
            </a:r>
            <a:endParaRPr dirty="0"/>
          </a:p>
        </p:txBody>
      </p:sp>
      <p:sp>
        <p:nvSpPr>
          <p:cNvPr id="1341" name="Google Shape;1341;p56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528450" y="1451053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3143175" y="2963959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343" name="Google Shape;1343;p56">
            <a:hlinkClick r:id="rId4" action="ppaction://hlinksldjump"/>
          </p:cNvPr>
          <p:cNvSpPr txBox="1">
            <a:spLocks noGrp="1"/>
          </p:cNvSpPr>
          <p:nvPr>
            <p:ph type="title" idx="14"/>
          </p:nvPr>
        </p:nvSpPr>
        <p:spPr>
          <a:xfrm>
            <a:off x="528450" y="2867553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44" name="Google Shape;1344;p56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6152471" y="1434464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346" name="Google Shape;1346;p56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731527" y="2969668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Hands-on </a:t>
            </a:r>
            <a:endParaRPr sz="1600" dirty="0"/>
          </a:p>
        </p:txBody>
      </p:sp>
      <p:sp>
        <p:nvSpPr>
          <p:cNvPr id="1348" name="Google Shape;1348;p56"/>
          <p:cNvSpPr txBox="1">
            <a:spLocks noGrp="1"/>
          </p:cNvSpPr>
          <p:nvPr>
            <p:ph type="subTitle" idx="19"/>
          </p:nvPr>
        </p:nvSpPr>
        <p:spPr>
          <a:xfrm>
            <a:off x="6713217" y="3365246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Lets start practicing!</a:t>
            </a:r>
            <a:endParaRPr dirty="0"/>
          </a:p>
        </p:txBody>
      </p:sp>
      <p:sp>
        <p:nvSpPr>
          <p:cNvPr id="1349" name="Google Shape;1349;p56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6142779" y="2995694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8" name="Google Shape;1335;p56">
            <a:hlinkClick r:id="rId3" action="ppaction://hlinksldjump"/>
            <a:extLst>
              <a:ext uri="{FF2B5EF4-FFF2-40B4-BE49-F238E27FC236}">
                <a16:creationId xmlns:a16="http://schemas.microsoft.com/office/drawing/2014/main" id="{0530056C-E8B1-D343-9C15-52B4490D58A2}"/>
              </a:ext>
            </a:extLst>
          </p:cNvPr>
          <p:cNvSpPr txBox="1">
            <a:spLocks/>
          </p:cNvSpPr>
          <p:nvPr/>
        </p:nvSpPr>
        <p:spPr>
          <a:xfrm>
            <a:off x="3581896" y="1455069"/>
            <a:ext cx="2916927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CA" sz="1600" dirty="0"/>
              <a:t>Classification/Regression</a:t>
            </a:r>
          </a:p>
        </p:txBody>
      </p:sp>
      <p:sp>
        <p:nvSpPr>
          <p:cNvPr id="19" name="Google Shape;1339;p56">
            <a:extLst>
              <a:ext uri="{FF2B5EF4-FFF2-40B4-BE49-F238E27FC236}">
                <a16:creationId xmlns:a16="http://schemas.microsoft.com/office/drawing/2014/main" id="{6EA05069-1A30-A04D-B7DC-61CD3A54559F}"/>
              </a:ext>
            </a:extLst>
          </p:cNvPr>
          <p:cNvSpPr txBox="1">
            <a:spLocks/>
          </p:cNvSpPr>
          <p:nvPr/>
        </p:nvSpPr>
        <p:spPr>
          <a:xfrm>
            <a:off x="3670207" y="1768420"/>
            <a:ext cx="2412896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/>
            <a:r>
              <a:rPr lang="en-CA" dirty="0"/>
              <a:t>The two most common classes of problems</a:t>
            </a:r>
          </a:p>
        </p:txBody>
      </p:sp>
      <p:sp>
        <p:nvSpPr>
          <p:cNvPr id="20" name="Google Shape;1341;p56">
            <a:hlinkClick r:id="rId3" action="ppaction://hlinksldjump"/>
            <a:extLst>
              <a:ext uri="{FF2B5EF4-FFF2-40B4-BE49-F238E27FC236}">
                <a16:creationId xmlns:a16="http://schemas.microsoft.com/office/drawing/2014/main" id="{11ACF881-D5C3-864B-8AF7-580019BB8DB9}"/>
              </a:ext>
            </a:extLst>
          </p:cNvPr>
          <p:cNvSpPr txBox="1">
            <a:spLocks/>
          </p:cNvSpPr>
          <p:nvPr/>
        </p:nvSpPr>
        <p:spPr>
          <a:xfrm>
            <a:off x="3087290" y="1451053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D1C252-BAB1-1646-9764-17DA27E23526}"/>
              </a:ext>
            </a:extLst>
          </p:cNvPr>
          <p:cNvSpPr txBox="1"/>
          <p:nvPr/>
        </p:nvSpPr>
        <p:spPr>
          <a:xfrm>
            <a:off x="1262616" y="4808842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#gdg_ml_bootcamp_w2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xfrm>
            <a:off x="812919" y="153443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Quick Refresher on ML Concepts</a:t>
            </a:r>
            <a:endParaRPr dirty="0"/>
          </a:p>
        </p:txBody>
      </p:sp>
      <p:sp>
        <p:nvSpPr>
          <p:cNvPr id="1363" name="Google Shape;1363;p58"/>
          <p:cNvSpPr txBox="1">
            <a:spLocks noGrp="1"/>
          </p:cNvSpPr>
          <p:nvPr>
            <p:ph type="body" idx="1"/>
          </p:nvPr>
        </p:nvSpPr>
        <p:spPr>
          <a:xfrm>
            <a:off x="613581" y="424193"/>
            <a:ext cx="7717500" cy="4315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>
              <a:lnSpc>
                <a:spcPct val="100000"/>
              </a:lnSpc>
              <a:buClr>
                <a:srgbClr val="A0A299"/>
              </a:buClr>
              <a:buSzPts val="1600"/>
              <a:buNone/>
            </a:pPr>
            <a:endParaRPr lang="en-US" dirty="0">
              <a:solidFill>
                <a:srgbClr val="40474B"/>
              </a:solidFill>
            </a:endParaRPr>
          </a:p>
          <a:p>
            <a:pPr marL="412750" lvl="0" indent="-285750">
              <a:lnSpc>
                <a:spcPct val="100000"/>
              </a:lnSpc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74B"/>
                </a:solidFill>
              </a:rPr>
              <a:t>Datasets: </a:t>
            </a:r>
            <a:r>
              <a:rPr lang="en-US" dirty="0">
                <a:solidFill>
                  <a:srgbClr val="40474B"/>
                </a:solidFill>
              </a:rPr>
              <a:t>The data that you process, transform and use to train your ML models</a:t>
            </a:r>
            <a:endParaRPr lang="en-US" b="1" dirty="0">
              <a:solidFill>
                <a:srgbClr val="40474B"/>
              </a:solidFill>
            </a:endParaRPr>
          </a:p>
          <a:p>
            <a:pPr marL="412750" lvl="0" indent="-285750">
              <a:lnSpc>
                <a:spcPct val="100000"/>
              </a:lnSpc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74B"/>
                </a:solidFill>
              </a:rPr>
              <a:t>Features: </a:t>
            </a:r>
            <a:r>
              <a:rPr lang="en-US" dirty="0">
                <a:solidFill>
                  <a:srgbClr val="40474B"/>
                </a:solidFill>
              </a:rPr>
              <a:t>The individual columns(if it is a table) in your data</a:t>
            </a:r>
            <a:endParaRPr lang="en-US" b="1" dirty="0">
              <a:solidFill>
                <a:srgbClr val="40474B"/>
              </a:solidFill>
            </a:endParaRPr>
          </a:p>
          <a:p>
            <a:pPr marL="412750" lvl="0" indent="-285750">
              <a:lnSpc>
                <a:spcPct val="100000"/>
              </a:lnSpc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74B"/>
                </a:solidFill>
              </a:rPr>
              <a:t>Supervised/Unsupervised: </a:t>
            </a:r>
            <a:r>
              <a:rPr lang="en-US" dirty="0">
                <a:solidFill>
                  <a:srgbClr val="40474B"/>
                </a:solidFill>
              </a:rPr>
              <a:t>Either with or without answers</a:t>
            </a:r>
          </a:p>
          <a:p>
            <a:pPr marL="869950" lvl="1" indent="-285750"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74B"/>
                </a:solidFill>
              </a:rPr>
              <a:t>Classification: </a:t>
            </a:r>
            <a:r>
              <a:rPr lang="en-US" dirty="0">
                <a:solidFill>
                  <a:srgbClr val="40474B"/>
                </a:solidFill>
              </a:rPr>
              <a:t>Predicting a limited set of outputs </a:t>
            </a:r>
            <a:r>
              <a:rPr lang="en-US" dirty="0" err="1">
                <a:solidFill>
                  <a:srgbClr val="40474B"/>
                </a:solidFill>
              </a:rPr>
              <a:t>Eg</a:t>
            </a:r>
            <a:r>
              <a:rPr lang="en-US" dirty="0">
                <a:solidFill>
                  <a:srgbClr val="40474B"/>
                </a:solidFill>
              </a:rPr>
              <a:t>: Pos/Neg sentiment, Cat/Dog, Bearish/Bullish</a:t>
            </a:r>
            <a:endParaRPr lang="en-US" b="1" dirty="0">
              <a:solidFill>
                <a:srgbClr val="40474B"/>
              </a:solidFill>
            </a:endParaRPr>
          </a:p>
          <a:p>
            <a:pPr marL="869950" lvl="1" indent="-285750"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74B"/>
                </a:solidFill>
              </a:rPr>
              <a:t>Regression: </a:t>
            </a:r>
            <a:r>
              <a:rPr lang="en-US" dirty="0">
                <a:solidFill>
                  <a:srgbClr val="40474B"/>
                </a:solidFill>
              </a:rPr>
              <a:t>Output has an infinite possibilities </a:t>
            </a:r>
            <a:r>
              <a:rPr lang="en-US" dirty="0" err="1">
                <a:solidFill>
                  <a:srgbClr val="40474B"/>
                </a:solidFill>
              </a:rPr>
              <a:t>Eg</a:t>
            </a:r>
            <a:r>
              <a:rPr lang="en-US" dirty="0">
                <a:solidFill>
                  <a:srgbClr val="40474B"/>
                </a:solidFill>
              </a:rPr>
              <a:t>: Housing prices, stock prices, time etc.</a:t>
            </a:r>
            <a:endParaRPr lang="en-US" b="1" dirty="0">
              <a:solidFill>
                <a:srgbClr val="40474B"/>
              </a:solidFill>
            </a:endParaRPr>
          </a:p>
          <a:p>
            <a:pPr marL="412750" lvl="0" indent="-285750">
              <a:lnSpc>
                <a:spcPct val="100000"/>
              </a:lnSpc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74B"/>
                </a:solidFill>
              </a:rPr>
              <a:t>Machine Learning: </a:t>
            </a:r>
            <a:r>
              <a:rPr lang="en-US" dirty="0">
                <a:solidFill>
                  <a:srgbClr val="40474B"/>
                </a:solidFill>
              </a:rPr>
              <a:t>A set of algorithms or a method to learn through experience using data</a:t>
            </a:r>
            <a:endParaRPr lang="en-US" b="1" dirty="0">
              <a:solidFill>
                <a:srgbClr val="40474B"/>
              </a:solidFill>
            </a:endParaRPr>
          </a:p>
          <a:p>
            <a:pPr marL="412750" lvl="0" indent="-285750">
              <a:lnSpc>
                <a:spcPct val="100000"/>
              </a:lnSpc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74B"/>
                </a:solidFill>
              </a:rPr>
              <a:t>Training and Testing: </a:t>
            </a:r>
            <a:r>
              <a:rPr lang="en-US" dirty="0">
                <a:solidFill>
                  <a:srgbClr val="40474B"/>
                </a:solidFill>
              </a:rPr>
              <a:t>We usually split our data into two parts, one to train the model and another to test the model's performance</a:t>
            </a:r>
            <a:endParaRPr lang="en-US" dirty="0">
              <a:solidFill>
                <a:schemeClr val="accent2"/>
              </a:solidFill>
            </a:endParaRPr>
          </a:p>
          <a:p>
            <a:pPr marL="412750" lvl="0" indent="-285750">
              <a:lnSpc>
                <a:spcPct val="100000"/>
              </a:lnSpc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Decision Boundary: </a:t>
            </a:r>
            <a:r>
              <a:rPr lang="en-US" dirty="0">
                <a:solidFill>
                  <a:schemeClr val="accent2"/>
                </a:solidFill>
              </a:rPr>
              <a:t>The line separating the classes for a given ML problem</a:t>
            </a:r>
          </a:p>
          <a:p>
            <a:pPr marL="412750" lvl="0" indent="-285750">
              <a:lnSpc>
                <a:spcPct val="100000"/>
              </a:lnSpc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Hypothesis: </a:t>
            </a:r>
            <a:r>
              <a:rPr lang="en-US" dirty="0">
                <a:solidFill>
                  <a:schemeClr val="accent2"/>
                </a:solidFill>
              </a:rPr>
              <a:t>The model that you would like to determine</a:t>
            </a:r>
          </a:p>
          <a:p>
            <a:pPr marL="412750" lvl="0" indent="-285750">
              <a:lnSpc>
                <a:spcPct val="100000"/>
              </a:lnSpc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Weights/Parameters: </a:t>
            </a:r>
            <a:r>
              <a:rPr lang="en-US" dirty="0">
                <a:solidFill>
                  <a:schemeClr val="accent2"/>
                </a:solidFill>
              </a:rPr>
              <a:t>This is what defines your model as these are the values that are adjusted to train your model to make accurate predictions</a:t>
            </a:r>
          </a:p>
          <a:p>
            <a:pPr marL="412750" lvl="0" indent="-285750">
              <a:lnSpc>
                <a:spcPct val="100000"/>
              </a:lnSpc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Ground-Truth: </a:t>
            </a:r>
            <a:r>
              <a:rPr lang="en-US" dirty="0">
                <a:solidFill>
                  <a:schemeClr val="accent2"/>
                </a:solidFill>
              </a:rPr>
              <a:t>The labels/answers that are provided along with </a:t>
            </a:r>
            <a:r>
              <a:rPr lang="en-US">
                <a:solidFill>
                  <a:schemeClr val="accent2"/>
                </a:solidFill>
              </a:rPr>
              <a:t>the dataset</a:t>
            </a:r>
            <a:endParaRPr lang="en-US" b="1" dirty="0">
              <a:solidFill>
                <a:srgbClr val="40474B"/>
              </a:solidFill>
            </a:endParaRPr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5E6C1-59B2-814B-82A0-5EC46751AA91}"/>
              </a:ext>
            </a:extLst>
          </p:cNvPr>
          <p:cNvSpPr txBox="1"/>
          <p:nvPr/>
        </p:nvSpPr>
        <p:spPr>
          <a:xfrm>
            <a:off x="1475925" y="4835723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#gdg_ml_bootcamp_w2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C5A6-6F82-1148-84FE-46903A64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79588"/>
            <a:ext cx="7717500" cy="541500"/>
          </a:xfrm>
        </p:spPr>
        <p:txBody>
          <a:bodyPr/>
          <a:lstStyle/>
          <a:p>
            <a:r>
              <a:rPr lang="en-US" dirty="0"/>
              <a:t>Supervised Learning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B0BEC9-A200-F242-BFAA-C06150AA68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2953306"/>
              </p:ext>
            </p:extLst>
          </p:nvPr>
        </p:nvGraphicFramePr>
        <p:xfrm>
          <a:off x="1141874" y="621088"/>
          <a:ext cx="3618721" cy="299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8A87A0-ECF1-9048-8CE2-E3851C4258B4}"/>
              </a:ext>
            </a:extLst>
          </p:cNvPr>
          <p:cNvCxnSpPr>
            <a:cxnSpLocks/>
          </p:cNvCxnSpPr>
          <p:nvPr/>
        </p:nvCxnSpPr>
        <p:spPr>
          <a:xfrm>
            <a:off x="6856022" y="1715737"/>
            <a:ext cx="0" cy="670833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5C00C7-ECCA-E448-B9D0-F705204E878B}"/>
              </a:ext>
            </a:extLst>
          </p:cNvPr>
          <p:cNvSpPr/>
          <p:nvPr/>
        </p:nvSpPr>
        <p:spPr>
          <a:xfrm>
            <a:off x="6211181" y="790836"/>
            <a:ext cx="1312545" cy="76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New/Unseen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19C3B9-F4A9-034E-9980-E05BAB8F4526}"/>
              </a:ext>
            </a:extLst>
          </p:cNvPr>
          <p:cNvSpPr txBox="1"/>
          <p:nvPr/>
        </p:nvSpPr>
        <p:spPr>
          <a:xfrm>
            <a:off x="6867453" y="1715737"/>
            <a:ext cx="1805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Input to the Trained ML Model from STEP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B9479A-132E-4242-9418-D71BFEB5205D}"/>
              </a:ext>
            </a:extLst>
          </p:cNvPr>
          <p:cNvSpPr txBox="1"/>
          <p:nvPr/>
        </p:nvSpPr>
        <p:spPr>
          <a:xfrm>
            <a:off x="1695596" y="4522411"/>
            <a:ext cx="902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dirty="0"/>
              <a:t>STEP 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6690E6-F5FE-E14D-AF0B-DA96130C3C38}"/>
              </a:ext>
            </a:extLst>
          </p:cNvPr>
          <p:cNvGrpSpPr/>
          <p:nvPr/>
        </p:nvGrpSpPr>
        <p:grpSpPr>
          <a:xfrm>
            <a:off x="6211181" y="2522438"/>
            <a:ext cx="1316599" cy="1159110"/>
            <a:chOff x="2008023" y="761567"/>
            <a:chExt cx="918702" cy="7338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80FFF59-188A-1F41-822A-CF583C8AA665}"/>
                </a:ext>
              </a:extLst>
            </p:cNvPr>
            <p:cNvSpPr/>
            <p:nvPr/>
          </p:nvSpPr>
          <p:spPr>
            <a:xfrm>
              <a:off x="2008023" y="761567"/>
              <a:ext cx="918702" cy="73389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A508467D-DC2E-8143-9D38-000D03D24689}"/>
                </a:ext>
              </a:extLst>
            </p:cNvPr>
            <p:cNvSpPr txBox="1"/>
            <p:nvPr/>
          </p:nvSpPr>
          <p:spPr>
            <a:xfrm>
              <a:off x="2142564" y="869044"/>
              <a:ext cx="649620" cy="5189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kern="1200" dirty="0"/>
                <a:t>ML Algorithm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77604D-8E48-2844-ABA6-B0BB5A57C521}"/>
              </a:ext>
            </a:extLst>
          </p:cNvPr>
          <p:cNvCxnSpPr>
            <a:cxnSpLocks/>
          </p:cNvCxnSpPr>
          <p:nvPr/>
        </p:nvCxnSpPr>
        <p:spPr>
          <a:xfrm>
            <a:off x="4760595" y="621088"/>
            <a:ext cx="0" cy="4400219"/>
          </a:xfrm>
          <a:prstGeom prst="line">
            <a:avLst/>
          </a:prstGeom>
          <a:ln w="508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AFD74522-A89D-DC41-B66A-3D07308F97BD}"/>
              </a:ext>
            </a:extLst>
          </p:cNvPr>
          <p:cNvSpPr/>
          <p:nvPr/>
        </p:nvSpPr>
        <p:spPr>
          <a:xfrm>
            <a:off x="4104878" y="1976309"/>
            <a:ext cx="2299115" cy="1159110"/>
          </a:xfrm>
          <a:custGeom>
            <a:avLst/>
            <a:gdLst>
              <a:gd name="connsiteX0" fmla="*/ 123783 w 2299115"/>
              <a:gd name="connsiteY0" fmla="*/ 317943 h 1159110"/>
              <a:gd name="connsiteX1" fmla="*/ 1175127 w 2299115"/>
              <a:gd name="connsiteY1" fmla="*/ 143 h 1159110"/>
              <a:gd name="connsiteX2" fmla="*/ 2243411 w 2299115"/>
              <a:gd name="connsiteY2" fmla="*/ 401332 h 1159110"/>
              <a:gd name="connsiteX3" fmla="*/ 1674607 w 2299115"/>
              <a:gd name="connsiteY3" fmla="*/ 494008 h 1159110"/>
              <a:gd name="connsiteX4" fmla="*/ 1149558 w 2299115"/>
              <a:gd name="connsiteY4" fmla="*/ 579555 h 1159110"/>
              <a:gd name="connsiteX5" fmla="*/ 657186 w 2299115"/>
              <a:gd name="connsiteY5" fmla="*/ 453981 h 1159110"/>
              <a:gd name="connsiteX6" fmla="*/ 123783 w 2299115"/>
              <a:gd name="connsiteY6" fmla="*/ 317943 h 1159110"/>
              <a:gd name="connsiteX0" fmla="*/ 123783 w 2299115"/>
              <a:gd name="connsiteY0" fmla="*/ 317943 h 1159110"/>
              <a:gd name="connsiteX1" fmla="*/ 1175127 w 2299115"/>
              <a:gd name="connsiteY1" fmla="*/ 143 h 1159110"/>
              <a:gd name="connsiteX2" fmla="*/ 2243411 w 2299115"/>
              <a:gd name="connsiteY2" fmla="*/ 401332 h 115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115" h="1159110" stroke="0" extrusionOk="0">
                <a:moveTo>
                  <a:pt x="123783" y="317943"/>
                </a:moveTo>
                <a:cubicBezTo>
                  <a:pt x="264471" y="82303"/>
                  <a:pt x="659250" y="22685"/>
                  <a:pt x="1175127" y="143"/>
                </a:cubicBezTo>
                <a:cubicBezTo>
                  <a:pt x="1681505" y="9255"/>
                  <a:pt x="2028644" y="168658"/>
                  <a:pt x="2243411" y="401332"/>
                </a:cubicBezTo>
                <a:cubicBezTo>
                  <a:pt x="2034687" y="455950"/>
                  <a:pt x="1888024" y="436800"/>
                  <a:pt x="1674607" y="494008"/>
                </a:cubicBezTo>
                <a:cubicBezTo>
                  <a:pt x="1461190" y="551216"/>
                  <a:pt x="1366938" y="526997"/>
                  <a:pt x="1149558" y="579555"/>
                </a:cubicBezTo>
                <a:cubicBezTo>
                  <a:pt x="947216" y="503038"/>
                  <a:pt x="828051" y="484806"/>
                  <a:pt x="657186" y="453981"/>
                </a:cubicBezTo>
                <a:cubicBezTo>
                  <a:pt x="486321" y="423156"/>
                  <a:pt x="238075" y="357628"/>
                  <a:pt x="123783" y="317943"/>
                </a:cubicBezTo>
                <a:close/>
              </a:path>
              <a:path w="2299115" h="1159110" fill="none" extrusionOk="0">
                <a:moveTo>
                  <a:pt x="123783" y="317943"/>
                </a:moveTo>
                <a:cubicBezTo>
                  <a:pt x="237384" y="104838"/>
                  <a:pt x="755454" y="13921"/>
                  <a:pt x="1175127" y="143"/>
                </a:cubicBezTo>
                <a:cubicBezTo>
                  <a:pt x="1681941" y="31914"/>
                  <a:pt x="2093826" y="175689"/>
                  <a:pt x="2243411" y="401332"/>
                </a:cubicBezTo>
              </a:path>
              <a:path w="2299115" h="1159110" fill="none" stroke="0" extrusionOk="0">
                <a:moveTo>
                  <a:pt x="123783" y="317943"/>
                </a:moveTo>
                <a:cubicBezTo>
                  <a:pt x="321791" y="101365"/>
                  <a:pt x="724443" y="6428"/>
                  <a:pt x="1175127" y="143"/>
                </a:cubicBezTo>
                <a:cubicBezTo>
                  <a:pt x="1681030" y="15005"/>
                  <a:pt x="2125460" y="174430"/>
                  <a:pt x="2243411" y="401332"/>
                </a:cubicBezTo>
              </a:path>
            </a:pathLst>
          </a:custGeom>
          <a:ln>
            <a:tailEnd type="stealth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1658457"/>
                      <a:gd name="adj2" fmla="val 21044763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52BE5D-D866-AC45-8C6D-C801248DF13A}"/>
              </a:ext>
            </a:extLst>
          </p:cNvPr>
          <p:cNvSpPr txBox="1"/>
          <p:nvPr/>
        </p:nvSpPr>
        <p:spPr>
          <a:xfrm>
            <a:off x="5169379" y="4522412"/>
            <a:ext cx="902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dirty="0"/>
              <a:t>STEP 2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1612275-4470-BE45-8F02-1FE0B275BA42}"/>
              </a:ext>
            </a:extLst>
          </p:cNvPr>
          <p:cNvCxnSpPr>
            <a:cxnSpLocks/>
          </p:cNvCxnSpPr>
          <p:nvPr/>
        </p:nvCxnSpPr>
        <p:spPr>
          <a:xfrm>
            <a:off x="6867454" y="3805376"/>
            <a:ext cx="902969" cy="717036"/>
          </a:xfrm>
          <a:prstGeom prst="bentConnector3">
            <a:avLst>
              <a:gd name="adj1" fmla="val -63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D449EDE-E8F9-D346-A47E-A636A95F85ED}"/>
              </a:ext>
            </a:extLst>
          </p:cNvPr>
          <p:cNvSpPr txBox="1"/>
          <p:nvPr/>
        </p:nvSpPr>
        <p:spPr>
          <a:xfrm>
            <a:off x="7770423" y="4368523"/>
            <a:ext cx="1720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dirty="0"/>
              <a:t>Predictions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6B4720-D8F1-2748-9988-525E4E2E2699}"/>
              </a:ext>
            </a:extLst>
          </p:cNvPr>
          <p:cNvSpPr txBox="1"/>
          <p:nvPr/>
        </p:nvSpPr>
        <p:spPr>
          <a:xfrm>
            <a:off x="2990703" y="2785641"/>
            <a:ext cx="1805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Learns to mimic the dataset by understanding the features and correcting its predictions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F4CB64-2DAC-0F49-9E65-72686BA047B0}"/>
              </a:ext>
            </a:extLst>
          </p:cNvPr>
          <p:cNvSpPr txBox="1"/>
          <p:nvPr/>
        </p:nvSpPr>
        <p:spPr>
          <a:xfrm>
            <a:off x="0" y="864136"/>
            <a:ext cx="180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Labels/Ground-Truth provided</a:t>
            </a:r>
          </a:p>
        </p:txBody>
      </p:sp>
    </p:spTree>
    <p:extLst>
      <p:ext uri="{BB962C8B-B14F-4D97-AF65-F5344CB8AC3E}">
        <p14:creationId xmlns:p14="http://schemas.microsoft.com/office/powerpoint/2010/main" val="176753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C5A6-6F82-1148-84FE-46903A64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79588"/>
            <a:ext cx="7717500" cy="541500"/>
          </a:xfrm>
        </p:spPr>
        <p:txBody>
          <a:bodyPr/>
          <a:lstStyle/>
          <a:p>
            <a:r>
              <a:rPr lang="en-US" dirty="0"/>
              <a:t>Unsupervised Learning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B0BEC9-A200-F242-BFAA-C06150AA6834}"/>
              </a:ext>
            </a:extLst>
          </p:cNvPr>
          <p:cNvGraphicFramePr/>
          <p:nvPr/>
        </p:nvGraphicFramePr>
        <p:xfrm>
          <a:off x="1141874" y="621088"/>
          <a:ext cx="3618721" cy="299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8A87A0-ECF1-9048-8CE2-E3851C4258B4}"/>
              </a:ext>
            </a:extLst>
          </p:cNvPr>
          <p:cNvCxnSpPr>
            <a:cxnSpLocks/>
          </p:cNvCxnSpPr>
          <p:nvPr/>
        </p:nvCxnSpPr>
        <p:spPr>
          <a:xfrm>
            <a:off x="6856022" y="1715737"/>
            <a:ext cx="0" cy="670833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5C00C7-ECCA-E448-B9D0-F705204E878B}"/>
              </a:ext>
            </a:extLst>
          </p:cNvPr>
          <p:cNvSpPr/>
          <p:nvPr/>
        </p:nvSpPr>
        <p:spPr>
          <a:xfrm>
            <a:off x="6211181" y="790836"/>
            <a:ext cx="1312545" cy="76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New/Unseen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19C3B9-F4A9-034E-9980-E05BAB8F4526}"/>
              </a:ext>
            </a:extLst>
          </p:cNvPr>
          <p:cNvSpPr txBox="1"/>
          <p:nvPr/>
        </p:nvSpPr>
        <p:spPr>
          <a:xfrm>
            <a:off x="6867453" y="1715737"/>
            <a:ext cx="1805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Input to the Trained ML Model from STEP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B9479A-132E-4242-9418-D71BFEB5205D}"/>
              </a:ext>
            </a:extLst>
          </p:cNvPr>
          <p:cNvSpPr txBox="1"/>
          <p:nvPr/>
        </p:nvSpPr>
        <p:spPr>
          <a:xfrm>
            <a:off x="1695596" y="4522411"/>
            <a:ext cx="902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dirty="0"/>
              <a:t>STEP 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6690E6-F5FE-E14D-AF0B-DA96130C3C38}"/>
              </a:ext>
            </a:extLst>
          </p:cNvPr>
          <p:cNvGrpSpPr/>
          <p:nvPr/>
        </p:nvGrpSpPr>
        <p:grpSpPr>
          <a:xfrm>
            <a:off x="6211181" y="2522438"/>
            <a:ext cx="1316599" cy="1159110"/>
            <a:chOff x="2008023" y="761567"/>
            <a:chExt cx="918702" cy="7338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80FFF59-188A-1F41-822A-CF583C8AA665}"/>
                </a:ext>
              </a:extLst>
            </p:cNvPr>
            <p:cNvSpPr/>
            <p:nvPr/>
          </p:nvSpPr>
          <p:spPr>
            <a:xfrm>
              <a:off x="2008023" y="761567"/>
              <a:ext cx="918702" cy="73389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A508467D-DC2E-8143-9D38-000D03D24689}"/>
                </a:ext>
              </a:extLst>
            </p:cNvPr>
            <p:cNvSpPr txBox="1"/>
            <p:nvPr/>
          </p:nvSpPr>
          <p:spPr>
            <a:xfrm>
              <a:off x="2142564" y="869044"/>
              <a:ext cx="649620" cy="5189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kern="1200" dirty="0"/>
                <a:t>ML Algorithm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77604D-8E48-2844-ABA6-B0BB5A57C521}"/>
              </a:ext>
            </a:extLst>
          </p:cNvPr>
          <p:cNvCxnSpPr>
            <a:cxnSpLocks/>
          </p:cNvCxnSpPr>
          <p:nvPr/>
        </p:nvCxnSpPr>
        <p:spPr>
          <a:xfrm>
            <a:off x="4760595" y="621088"/>
            <a:ext cx="0" cy="4400219"/>
          </a:xfrm>
          <a:prstGeom prst="line">
            <a:avLst/>
          </a:prstGeom>
          <a:ln w="508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AFD74522-A89D-DC41-B66A-3D07308F97BD}"/>
              </a:ext>
            </a:extLst>
          </p:cNvPr>
          <p:cNvSpPr/>
          <p:nvPr/>
        </p:nvSpPr>
        <p:spPr>
          <a:xfrm>
            <a:off x="4104878" y="1976309"/>
            <a:ext cx="2299115" cy="1159110"/>
          </a:xfrm>
          <a:custGeom>
            <a:avLst/>
            <a:gdLst>
              <a:gd name="connsiteX0" fmla="*/ 123783 w 2299115"/>
              <a:gd name="connsiteY0" fmla="*/ 317943 h 1159110"/>
              <a:gd name="connsiteX1" fmla="*/ 1175127 w 2299115"/>
              <a:gd name="connsiteY1" fmla="*/ 143 h 1159110"/>
              <a:gd name="connsiteX2" fmla="*/ 2243411 w 2299115"/>
              <a:gd name="connsiteY2" fmla="*/ 401332 h 1159110"/>
              <a:gd name="connsiteX3" fmla="*/ 1674607 w 2299115"/>
              <a:gd name="connsiteY3" fmla="*/ 494008 h 1159110"/>
              <a:gd name="connsiteX4" fmla="*/ 1149558 w 2299115"/>
              <a:gd name="connsiteY4" fmla="*/ 579555 h 1159110"/>
              <a:gd name="connsiteX5" fmla="*/ 657186 w 2299115"/>
              <a:gd name="connsiteY5" fmla="*/ 453981 h 1159110"/>
              <a:gd name="connsiteX6" fmla="*/ 123783 w 2299115"/>
              <a:gd name="connsiteY6" fmla="*/ 317943 h 1159110"/>
              <a:gd name="connsiteX0" fmla="*/ 123783 w 2299115"/>
              <a:gd name="connsiteY0" fmla="*/ 317943 h 1159110"/>
              <a:gd name="connsiteX1" fmla="*/ 1175127 w 2299115"/>
              <a:gd name="connsiteY1" fmla="*/ 143 h 1159110"/>
              <a:gd name="connsiteX2" fmla="*/ 2243411 w 2299115"/>
              <a:gd name="connsiteY2" fmla="*/ 401332 h 115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115" h="1159110" stroke="0" extrusionOk="0">
                <a:moveTo>
                  <a:pt x="123783" y="317943"/>
                </a:moveTo>
                <a:cubicBezTo>
                  <a:pt x="264471" y="82303"/>
                  <a:pt x="659250" y="22685"/>
                  <a:pt x="1175127" y="143"/>
                </a:cubicBezTo>
                <a:cubicBezTo>
                  <a:pt x="1681505" y="9255"/>
                  <a:pt x="2028644" y="168658"/>
                  <a:pt x="2243411" y="401332"/>
                </a:cubicBezTo>
                <a:cubicBezTo>
                  <a:pt x="2034687" y="455950"/>
                  <a:pt x="1888024" y="436800"/>
                  <a:pt x="1674607" y="494008"/>
                </a:cubicBezTo>
                <a:cubicBezTo>
                  <a:pt x="1461190" y="551216"/>
                  <a:pt x="1366938" y="526997"/>
                  <a:pt x="1149558" y="579555"/>
                </a:cubicBezTo>
                <a:cubicBezTo>
                  <a:pt x="947216" y="503038"/>
                  <a:pt x="828051" y="484806"/>
                  <a:pt x="657186" y="453981"/>
                </a:cubicBezTo>
                <a:cubicBezTo>
                  <a:pt x="486321" y="423156"/>
                  <a:pt x="238075" y="357628"/>
                  <a:pt x="123783" y="317943"/>
                </a:cubicBezTo>
                <a:close/>
              </a:path>
              <a:path w="2299115" h="1159110" fill="none" extrusionOk="0">
                <a:moveTo>
                  <a:pt x="123783" y="317943"/>
                </a:moveTo>
                <a:cubicBezTo>
                  <a:pt x="237384" y="104838"/>
                  <a:pt x="755454" y="13921"/>
                  <a:pt x="1175127" y="143"/>
                </a:cubicBezTo>
                <a:cubicBezTo>
                  <a:pt x="1681941" y="31914"/>
                  <a:pt x="2093826" y="175689"/>
                  <a:pt x="2243411" y="401332"/>
                </a:cubicBezTo>
              </a:path>
              <a:path w="2299115" h="1159110" fill="none" stroke="0" extrusionOk="0">
                <a:moveTo>
                  <a:pt x="123783" y="317943"/>
                </a:moveTo>
                <a:cubicBezTo>
                  <a:pt x="321791" y="101365"/>
                  <a:pt x="724443" y="6428"/>
                  <a:pt x="1175127" y="143"/>
                </a:cubicBezTo>
                <a:cubicBezTo>
                  <a:pt x="1681030" y="15005"/>
                  <a:pt x="2125460" y="174430"/>
                  <a:pt x="2243411" y="401332"/>
                </a:cubicBezTo>
              </a:path>
            </a:pathLst>
          </a:custGeom>
          <a:ln>
            <a:tailEnd type="stealth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1658457"/>
                      <a:gd name="adj2" fmla="val 21044763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52BE5D-D866-AC45-8C6D-C801248DF13A}"/>
              </a:ext>
            </a:extLst>
          </p:cNvPr>
          <p:cNvSpPr txBox="1"/>
          <p:nvPr/>
        </p:nvSpPr>
        <p:spPr>
          <a:xfrm>
            <a:off x="5169379" y="4522412"/>
            <a:ext cx="902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dirty="0"/>
              <a:t>STEP 2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1612275-4470-BE45-8F02-1FE0B275BA42}"/>
              </a:ext>
            </a:extLst>
          </p:cNvPr>
          <p:cNvCxnSpPr>
            <a:cxnSpLocks/>
          </p:cNvCxnSpPr>
          <p:nvPr/>
        </p:nvCxnSpPr>
        <p:spPr>
          <a:xfrm>
            <a:off x="6867454" y="3805376"/>
            <a:ext cx="902969" cy="717036"/>
          </a:xfrm>
          <a:prstGeom prst="bentConnector3">
            <a:avLst>
              <a:gd name="adj1" fmla="val -63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D449EDE-E8F9-D346-A47E-A636A95F85ED}"/>
              </a:ext>
            </a:extLst>
          </p:cNvPr>
          <p:cNvSpPr txBox="1"/>
          <p:nvPr/>
        </p:nvSpPr>
        <p:spPr>
          <a:xfrm>
            <a:off x="7770423" y="4368523"/>
            <a:ext cx="1720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1100" dirty="0"/>
              <a:t>Predictions/Clusters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4607DD-77F1-2B4F-B70F-082EEF51B022}"/>
              </a:ext>
            </a:extLst>
          </p:cNvPr>
          <p:cNvCxnSpPr>
            <a:cxnSpLocks/>
          </p:cNvCxnSpPr>
          <p:nvPr/>
        </p:nvCxnSpPr>
        <p:spPr>
          <a:xfrm>
            <a:off x="1620274" y="621088"/>
            <a:ext cx="841207" cy="135522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96109A-C19C-4941-BF7A-5624937A8545}"/>
              </a:ext>
            </a:extLst>
          </p:cNvPr>
          <p:cNvCxnSpPr>
            <a:cxnSpLocks/>
          </p:cNvCxnSpPr>
          <p:nvPr/>
        </p:nvCxnSpPr>
        <p:spPr>
          <a:xfrm flipH="1">
            <a:off x="1620274" y="621088"/>
            <a:ext cx="841208" cy="135522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A1B2821-5D2C-D247-8B95-00FCF6D22128}"/>
              </a:ext>
            </a:extLst>
          </p:cNvPr>
          <p:cNvSpPr txBox="1"/>
          <p:nvPr/>
        </p:nvSpPr>
        <p:spPr>
          <a:xfrm>
            <a:off x="3051061" y="2773486"/>
            <a:ext cx="18059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Learns the patterns underlying the data to group them: Clustering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069CBA-8FED-874E-85B1-82058321F863}"/>
              </a:ext>
            </a:extLst>
          </p:cNvPr>
          <p:cNvSpPr txBox="1"/>
          <p:nvPr/>
        </p:nvSpPr>
        <p:spPr>
          <a:xfrm>
            <a:off x="47363" y="910728"/>
            <a:ext cx="180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Labels/Ground-Truth this time</a:t>
            </a:r>
          </a:p>
        </p:txBody>
      </p:sp>
    </p:spTree>
    <p:extLst>
      <p:ext uri="{BB962C8B-B14F-4D97-AF65-F5344CB8AC3E}">
        <p14:creationId xmlns:p14="http://schemas.microsoft.com/office/powerpoint/2010/main" val="406237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FD98-4FF7-D740-8A39-559E8E1A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103687"/>
            <a:ext cx="7687800" cy="500887"/>
          </a:xfrm>
        </p:spPr>
        <p:txBody>
          <a:bodyPr/>
          <a:lstStyle/>
          <a:p>
            <a:r>
              <a:rPr lang="en-US" sz="2400" dirty="0"/>
              <a:t>Classification Vs Regression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26C9A9-7363-A14C-8D09-32824928E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998951"/>
              </p:ext>
            </p:extLst>
          </p:nvPr>
        </p:nvGraphicFramePr>
        <p:xfrm>
          <a:off x="968130" y="522278"/>
          <a:ext cx="7207740" cy="4310802"/>
        </p:xfrm>
        <a:graphic>
          <a:graphicData uri="http://schemas.openxmlformats.org/drawingml/2006/table">
            <a:tbl>
              <a:tblPr firstRow="1" bandRow="1">
                <a:tableStyleId>{A274E37D-B88A-474A-B31F-8B5396AF159A}</a:tableStyleId>
              </a:tblPr>
              <a:tblGrid>
                <a:gridCol w="5629001">
                  <a:extLst>
                    <a:ext uri="{9D8B030D-6E8A-4147-A177-3AD203B41FA5}">
                      <a16:colId xmlns:a16="http://schemas.microsoft.com/office/drawing/2014/main" val="2197076389"/>
                    </a:ext>
                  </a:extLst>
                </a:gridCol>
                <a:gridCol w="1578739">
                  <a:extLst>
                    <a:ext uri="{9D8B030D-6E8A-4147-A177-3AD203B41FA5}">
                      <a16:colId xmlns:a16="http://schemas.microsoft.com/office/drawing/2014/main" val="1399180214"/>
                    </a:ext>
                  </a:extLst>
                </a:gridCol>
              </a:tblGrid>
              <a:tr h="517327">
                <a:tc>
                  <a:txBody>
                    <a:bodyPr/>
                    <a:lstStyle/>
                    <a:p>
                      <a:r>
                        <a:rPr lang="en-US" dirty="0"/>
                        <a:t>Problem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 or Regression?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779787"/>
                  </a:ext>
                </a:extLst>
              </a:tr>
              <a:tr h="730916">
                <a:tc>
                  <a:txBody>
                    <a:bodyPr/>
                    <a:lstStyle/>
                    <a:p>
                      <a:r>
                        <a:rPr lang="en-US" dirty="0"/>
                        <a:t>Predicting the sentiment of a given Amazon Review. </a:t>
                      </a:r>
                    </a:p>
                    <a:p>
                      <a:r>
                        <a:rPr lang="en-US" b="1" dirty="0"/>
                        <a:t>Output/ Ground-Truth: </a:t>
                      </a:r>
                    </a:p>
                    <a:p>
                      <a:r>
                        <a:rPr lang="en-US" dirty="0"/>
                        <a:t>1 </a:t>
                      </a:r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r>
                        <a:rPr lang="en-US" dirty="0"/>
                        <a:t> Positive </a:t>
                      </a:r>
                    </a:p>
                    <a:p>
                      <a:r>
                        <a:rPr lang="en-US" dirty="0"/>
                        <a:t>0 </a:t>
                      </a:r>
                      <a:r>
                        <a:rPr lang="en-US" dirty="0">
                          <a:sym typeface="Wingdings" pitchFamily="2" charset="2"/>
                        </a:rPr>
                        <a:t>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671433"/>
                  </a:ext>
                </a:extLst>
              </a:tr>
              <a:tr h="565870">
                <a:tc>
                  <a:txBody>
                    <a:bodyPr/>
                    <a:lstStyle/>
                    <a:p>
                      <a:r>
                        <a:rPr lang="en-US" dirty="0"/>
                        <a:t>Weather Forecasting</a:t>
                      </a:r>
                    </a:p>
                    <a:p>
                      <a:r>
                        <a:rPr lang="en-US" b="1" dirty="0"/>
                        <a:t>Output/ Ground-Truth:</a:t>
                      </a:r>
                    </a:p>
                    <a:p>
                      <a:r>
                        <a:rPr lang="en-US" b="0" dirty="0"/>
                        <a:t>The temperature in</a:t>
                      </a:r>
                      <a:r>
                        <a:rPr lang="en-US" b="0" baseline="0" dirty="0"/>
                        <a:t> Celsius or </a:t>
                      </a:r>
                      <a:r>
                        <a:rPr lang="en-US" b="0" baseline="0" dirty="0" err="1"/>
                        <a:t>Farenheit</a:t>
                      </a:r>
                      <a:r>
                        <a:rPr lang="en-US" b="0" baseline="0" dirty="0"/>
                        <a:t> 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8805"/>
                  </a:ext>
                </a:extLst>
              </a:tr>
              <a:tr h="730916">
                <a:tc>
                  <a:txBody>
                    <a:bodyPr/>
                    <a:lstStyle/>
                    <a:p>
                      <a:r>
                        <a:rPr lang="en-US" dirty="0"/>
                        <a:t>Stock Market Price prediction</a:t>
                      </a:r>
                    </a:p>
                    <a:p>
                      <a:r>
                        <a:rPr lang="en-US" b="1" dirty="0"/>
                        <a:t>Output/ Ground-Truth:</a:t>
                      </a:r>
                    </a:p>
                    <a:p>
                      <a:r>
                        <a:rPr lang="en-US" b="0" dirty="0"/>
                        <a:t>The next day’s stock price of a given company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47880"/>
                  </a:ext>
                </a:extLst>
              </a:tr>
              <a:tr h="439842">
                <a:tc>
                  <a:txBody>
                    <a:bodyPr/>
                    <a:lstStyle/>
                    <a:p>
                      <a:r>
                        <a:rPr lang="en-US" dirty="0"/>
                        <a:t>Next word prediction in E-mail: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/>
                        <a:t>Output/ Ground-Truth:</a:t>
                      </a:r>
                    </a:p>
                    <a:p>
                      <a:r>
                        <a:rPr lang="en-US" dirty="0"/>
                        <a:t>The next word based on the previous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49648"/>
                  </a:ext>
                </a:extLst>
              </a:tr>
              <a:tr h="4398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134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10A599-3FB9-6A4E-8F55-F7100E2289F1}"/>
              </a:ext>
            </a:extLst>
          </p:cNvPr>
          <p:cNvSpPr txBox="1"/>
          <p:nvPr/>
        </p:nvSpPr>
        <p:spPr>
          <a:xfrm>
            <a:off x="1539933" y="4915376"/>
            <a:ext cx="410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Slido</a:t>
            </a:r>
            <a:r>
              <a:rPr lang="en-US" sz="1200" dirty="0"/>
              <a:t>: </a:t>
            </a:r>
            <a:r>
              <a:rPr lang="en-CA" sz="1200" dirty="0"/>
              <a:t>#gdg_ml_bootcamp_w2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8444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9C29-B76B-5743-92B1-0C4A590C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378430"/>
            <a:ext cx="7717500" cy="541500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3E4DBFF-5679-3648-9AF2-70491C2E7AB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3225" y="1122325"/>
                <a:ext cx="7717500" cy="2954008"/>
              </a:xfrm>
            </p:spPr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3E4DBFF-5679-3648-9AF2-70491C2E7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1122325"/>
                <a:ext cx="7717500" cy="295400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4B1B73-364A-4A4B-AA8E-D8EF2DA3E9B2}"/>
              </a:ext>
            </a:extLst>
          </p:cNvPr>
          <p:cNvCxnSpPr>
            <a:cxnSpLocks/>
          </p:cNvCxnSpPr>
          <p:nvPr/>
        </p:nvCxnSpPr>
        <p:spPr>
          <a:xfrm>
            <a:off x="1977390" y="1805940"/>
            <a:ext cx="0" cy="76581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DAB8C68-81AB-0C43-B2CC-6DB59199D082}"/>
              </a:ext>
            </a:extLst>
          </p:cNvPr>
          <p:cNvSpPr txBox="1"/>
          <p:nvPr/>
        </p:nvSpPr>
        <p:spPr>
          <a:xfrm>
            <a:off x="908685" y="2650965"/>
            <a:ext cx="213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Variable/ Output/ Prediction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ED064F-0E33-6C4B-9B3E-F00B03116E9C}"/>
              </a:ext>
            </a:extLst>
          </p:cNvPr>
          <p:cNvCxnSpPr>
            <a:cxnSpLocks/>
          </p:cNvCxnSpPr>
          <p:nvPr/>
        </p:nvCxnSpPr>
        <p:spPr>
          <a:xfrm>
            <a:off x="3375660" y="1706880"/>
            <a:ext cx="0" cy="146730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09ABDF-8E32-1E43-B71F-4949683AE934}"/>
              </a:ext>
            </a:extLst>
          </p:cNvPr>
          <p:cNvSpPr txBox="1"/>
          <p:nvPr/>
        </p:nvSpPr>
        <p:spPr>
          <a:xfrm>
            <a:off x="2524125" y="3269322"/>
            <a:ext cx="2137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Coefficients / Weights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CCD984-DD10-D24E-9DB3-41FAD6E1A631}"/>
              </a:ext>
            </a:extLst>
          </p:cNvPr>
          <p:cNvCxnSpPr>
            <a:cxnSpLocks/>
          </p:cNvCxnSpPr>
          <p:nvPr/>
        </p:nvCxnSpPr>
        <p:spPr>
          <a:xfrm>
            <a:off x="5311140" y="1642110"/>
            <a:ext cx="0" cy="84963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F6995B-F3C3-9F40-A50C-EEE28D7399C8}"/>
              </a:ext>
            </a:extLst>
          </p:cNvPr>
          <p:cNvSpPr txBox="1"/>
          <p:nvPr/>
        </p:nvSpPr>
        <p:spPr>
          <a:xfrm>
            <a:off x="4504922" y="2650965"/>
            <a:ext cx="2137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 Variable/ Input/ Predictors/ </a:t>
            </a:r>
            <a:r>
              <a:rPr lang="en-US" sz="2000" b="1" dirty="0"/>
              <a:t>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8CEB77-CD72-FE4B-A0D2-8E37F00D57C8}"/>
                  </a:ext>
                </a:extLst>
              </p:cNvPr>
              <p:cNvSpPr txBox="1"/>
              <p:nvPr/>
            </p:nvSpPr>
            <p:spPr>
              <a:xfrm>
                <a:off x="1543000" y="3694281"/>
                <a:ext cx="68877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This is an equation that is “Linear” in the input parameters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1800" b="0" dirty="0"/>
              </a:p>
              <a:p>
                <a:r>
                  <a:rPr lang="en-US" sz="1800" dirty="0"/>
                  <a:t>Goal here is to find the best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that will get you close to the ground-truth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values</a:t>
                </a:r>
                <a:endParaRPr lang="en-US" sz="1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8CEB77-CD72-FE4B-A0D2-8E37F00D5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00" y="3694281"/>
                <a:ext cx="6887725" cy="923330"/>
              </a:xfrm>
              <a:prstGeom prst="rect">
                <a:avLst/>
              </a:prstGeom>
              <a:blipFill>
                <a:blip r:embed="rId4"/>
                <a:stretch>
                  <a:fillRect l="-737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99499DF-B664-8D4E-BBE3-54F432F0D206}"/>
              </a:ext>
            </a:extLst>
          </p:cNvPr>
          <p:cNvSpPr txBox="1"/>
          <p:nvPr/>
        </p:nvSpPr>
        <p:spPr>
          <a:xfrm>
            <a:off x="1543000" y="4856713"/>
            <a:ext cx="410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Slido</a:t>
            </a:r>
            <a:r>
              <a:rPr lang="en-US" sz="1200" dirty="0"/>
              <a:t>: </a:t>
            </a:r>
            <a:r>
              <a:rPr lang="en-CA" sz="1200" dirty="0"/>
              <a:t>#ml_bootcamp_week2</a:t>
            </a:r>
            <a:endParaRPr lang="en-US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9C00E0-1E2F-2549-8832-0D175EB730EF}"/>
                  </a:ext>
                </a:extLst>
              </p14:cNvPr>
              <p14:cNvContentPartPr/>
              <p14:nvPr/>
            </p14:nvContentPartPr>
            <p14:xfrm>
              <a:off x="2490840" y="761760"/>
              <a:ext cx="4502520" cy="176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9C00E0-1E2F-2549-8832-0D175EB730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74640" y="745560"/>
                <a:ext cx="4534920" cy="179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704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F429-ED64-C147-885A-7CD3CD72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model Linear Regression?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DC14C6-69BD-4B46-A2EC-BCDC68425F82}"/>
              </a:ext>
            </a:extLst>
          </p:cNvPr>
          <p:cNvCxnSpPr/>
          <p:nvPr/>
        </p:nvCxnSpPr>
        <p:spPr>
          <a:xfrm>
            <a:off x="2446020" y="4274820"/>
            <a:ext cx="39204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5557B3-32A4-C842-A6A9-68A2378D0671}"/>
              </a:ext>
            </a:extLst>
          </p:cNvPr>
          <p:cNvCxnSpPr>
            <a:cxnSpLocks/>
          </p:cNvCxnSpPr>
          <p:nvPr/>
        </p:nvCxnSpPr>
        <p:spPr>
          <a:xfrm flipV="1">
            <a:off x="2461260" y="1424940"/>
            <a:ext cx="0" cy="2861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E1D79A-87EA-7C43-816B-F366509FCE6F}"/>
                  </a:ext>
                </a:extLst>
              </p:cNvPr>
              <p:cNvSpPr txBox="1"/>
              <p:nvPr/>
            </p:nvSpPr>
            <p:spPr>
              <a:xfrm>
                <a:off x="2034540" y="2571750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E1D79A-87EA-7C43-816B-F366509FC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540" y="2571750"/>
                <a:ext cx="219163" cy="307777"/>
              </a:xfrm>
              <a:prstGeom prst="rect">
                <a:avLst/>
              </a:prstGeom>
              <a:blipFill>
                <a:blip r:embed="rId2"/>
                <a:stretch>
                  <a:fillRect l="-22222" r="-1666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DDA6C0-43FD-4449-A043-0769A2ACAECF}"/>
                  </a:ext>
                </a:extLst>
              </p:cNvPr>
              <p:cNvSpPr txBox="1"/>
              <p:nvPr/>
            </p:nvSpPr>
            <p:spPr>
              <a:xfrm>
                <a:off x="4406265" y="4274820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DDA6C0-43FD-4449-A043-0769A2ACA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65" y="4274820"/>
                <a:ext cx="219163" cy="307777"/>
              </a:xfrm>
              <a:prstGeom prst="rect">
                <a:avLst/>
              </a:prstGeom>
              <a:blipFill>
                <a:blip r:embed="rId3"/>
                <a:stretch>
                  <a:fillRect l="-16667" r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5E2E351-7B56-FA45-BF09-766D80AAF989}"/>
              </a:ext>
            </a:extLst>
          </p:cNvPr>
          <p:cNvSpPr txBox="1"/>
          <p:nvPr/>
        </p:nvSpPr>
        <p:spPr>
          <a:xfrm>
            <a:off x="1539933" y="4835723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#gdg_ml_bootcamp_w2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DFE8E61-8330-B649-814D-E2EFA8DADCEA}"/>
                  </a:ext>
                </a:extLst>
              </p14:cNvPr>
              <p14:cNvContentPartPr/>
              <p14:nvPr/>
            </p14:nvContentPartPr>
            <p14:xfrm>
              <a:off x="3346560" y="1479960"/>
              <a:ext cx="3986640" cy="2156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DFE8E61-8330-B649-814D-E2EFA8DADC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0360" y="1463760"/>
                <a:ext cx="4019040" cy="21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562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35BC5D-F3CB-F444-A8E4-ABE6CD0BCD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find the best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35BC5D-F3CB-F444-A8E4-ABE6CD0BC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20930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178E4F3-58C8-DB42-927F-B115AF7CCD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82880" y="1122325"/>
                <a:ext cx="8801099" cy="358050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10000"/>
                      </a:schemeClr>
                    </a:solidFill>
                  </a:rPr>
                  <a:t>Linear Algebra, for example by using matrix inversion to find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10000"/>
                      </a:schemeClr>
                    </a:solidFill>
                    <a:ea typeface="Cambria Math" panose="02040503050406030204" pitchFamily="18" charset="0"/>
                  </a:rPr>
                  <a:t>directly</a:t>
                </a:r>
              </a:p>
              <a:p>
                <a:pPr marL="114300" indent="0">
                  <a:buNone/>
                </a:pPr>
                <a:endParaRPr lang="en-US" sz="200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10000"/>
                      </a:schemeClr>
                    </a:solidFill>
                  </a:rPr>
                  <a:t>Ordinary Least Squares Method (which follows the Maximum Likelihood Estimation Framework)</a:t>
                </a:r>
              </a:p>
              <a:p>
                <a:pPr marL="114300" indent="0">
                  <a:buNone/>
                </a:pPr>
                <a:endParaRPr lang="en-US" sz="200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10000"/>
                      </a:schemeClr>
                    </a:solidFill>
                  </a:rPr>
                  <a:t>Gradient Descent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178E4F3-58C8-DB42-927F-B115AF7CCD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2880" y="1122325"/>
                <a:ext cx="8801099" cy="35805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78FF842-9DDA-F94E-AF23-0FDB64C35B01}"/>
              </a:ext>
            </a:extLst>
          </p:cNvPr>
          <p:cNvSpPr txBox="1"/>
          <p:nvPr/>
        </p:nvSpPr>
        <p:spPr>
          <a:xfrm>
            <a:off x="1558221" y="4835723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#gdg_ml_bootcamp_w2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B44FDE-5393-8045-9DCE-CEED0BCA33E5}"/>
                  </a:ext>
                </a:extLst>
              </p14:cNvPr>
              <p14:cNvContentPartPr/>
              <p14:nvPr/>
            </p14:nvContentPartPr>
            <p14:xfrm>
              <a:off x="734040" y="1732320"/>
              <a:ext cx="7402680" cy="1716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B44FDE-5393-8045-9DCE-CEED0BCA33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840" y="1722960"/>
                <a:ext cx="7435080" cy="17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526127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1009</Words>
  <Application>Microsoft Macintosh PowerPoint</Application>
  <PresentationFormat>On-screen Show (16:9)</PresentationFormat>
  <Paragraphs>146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Hammersmith One</vt:lpstr>
      <vt:lpstr>Manjari</vt:lpstr>
      <vt:lpstr>Proxima Nova</vt:lpstr>
      <vt:lpstr>Cambria Math</vt:lpstr>
      <vt:lpstr>Proxima Nova Semibold</vt:lpstr>
      <vt:lpstr>Arial</vt:lpstr>
      <vt:lpstr>Wingdings</vt:lpstr>
      <vt:lpstr>Anaheim</vt:lpstr>
      <vt:lpstr>Elegant Education Pack for Students by Slidesgo</vt:lpstr>
      <vt:lpstr>Slidesgo Final Pages</vt:lpstr>
      <vt:lpstr>Week – 1I Intro to ML</vt:lpstr>
      <vt:lpstr>Table of contents</vt:lpstr>
      <vt:lpstr>Quick Refresher on ML Concepts</vt:lpstr>
      <vt:lpstr>Supervised Learning</vt:lpstr>
      <vt:lpstr>Unsupervised Learning</vt:lpstr>
      <vt:lpstr>Classification Vs Regression</vt:lpstr>
      <vt:lpstr>Linear Regression</vt:lpstr>
      <vt:lpstr>How do we model Linear Regression?</vt:lpstr>
      <vt:lpstr>How to find the best β ?</vt:lpstr>
      <vt:lpstr>Gradient Descent</vt:lpstr>
      <vt:lpstr>J(θ)</vt:lpstr>
      <vt:lpstr>Logistic Regression</vt:lpstr>
      <vt:lpstr>Expanding a bit further</vt:lpstr>
      <vt:lpstr>Summary</vt:lpstr>
      <vt:lpstr>Lets start Practicing!</vt:lpstr>
      <vt:lpstr>Thanks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101</dc:title>
  <cp:lastModifiedBy>Vyas Anirudh Akundy</cp:lastModifiedBy>
  <cp:revision>50</cp:revision>
  <dcterms:modified xsi:type="dcterms:W3CDTF">2021-07-04T22:12:48Z</dcterms:modified>
</cp:coreProperties>
</file>