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17" r:id="rId1"/>
  </p:sldMasterIdLst>
  <p:notesMasterIdLst>
    <p:notesMasterId r:id="rId14"/>
  </p:notesMasterIdLst>
  <p:sldIdLst>
    <p:sldId id="256" r:id="rId2"/>
    <p:sldId id="257" r:id="rId3"/>
    <p:sldId id="258" r:id="rId4"/>
    <p:sldId id="260" r:id="rId5"/>
    <p:sldId id="261" r:id="rId6"/>
    <p:sldId id="262" r:id="rId7"/>
    <p:sldId id="263" r:id="rId8"/>
    <p:sldId id="264" r:id="rId9"/>
    <p:sldId id="265" r:id="rId10"/>
    <p:sldId id="266" r:id="rId11"/>
    <p:sldId id="267" r:id="rId12"/>
    <p:sldId id="26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irudh Naithani" userId="2a35b77d45478d04" providerId="LiveId" clId="{37FBED63-B998-4FB2-AD02-B5FB55455A8F}"/>
    <pc:docChg chg="custSel modSld">
      <pc:chgData name="Anirudh Naithani" userId="2a35b77d45478d04" providerId="LiveId" clId="{37FBED63-B998-4FB2-AD02-B5FB55455A8F}" dt="2024-08-27T22:35:19.573" v="34" actId="27636"/>
      <pc:docMkLst>
        <pc:docMk/>
      </pc:docMkLst>
      <pc:sldChg chg="modSp mod">
        <pc:chgData name="Anirudh Naithani" userId="2a35b77d45478d04" providerId="LiveId" clId="{37FBED63-B998-4FB2-AD02-B5FB55455A8F}" dt="2024-08-27T22:34:39.243" v="15" actId="20577"/>
        <pc:sldMkLst>
          <pc:docMk/>
          <pc:sldMk cId="1043076196" sldId="256"/>
        </pc:sldMkLst>
        <pc:spChg chg="mod">
          <ac:chgData name="Anirudh Naithani" userId="2a35b77d45478d04" providerId="LiveId" clId="{37FBED63-B998-4FB2-AD02-B5FB55455A8F}" dt="2024-08-27T22:34:39.243" v="15" actId="20577"/>
          <ac:spMkLst>
            <pc:docMk/>
            <pc:sldMk cId="1043076196" sldId="256"/>
            <ac:spMk id="11" creationId="{B21B83CA-F95E-7E4F-E5A2-FEC917EC55A8}"/>
          </ac:spMkLst>
        </pc:spChg>
      </pc:sldChg>
      <pc:sldChg chg="modSp">
        <pc:chgData name="Anirudh Naithani" userId="2a35b77d45478d04" providerId="LiveId" clId="{37FBED63-B998-4FB2-AD02-B5FB55455A8F}" dt="2024-08-27T22:35:19.390" v="28"/>
        <pc:sldMkLst>
          <pc:docMk/>
          <pc:sldMk cId="3429385211" sldId="257"/>
        </pc:sldMkLst>
        <pc:spChg chg="mod">
          <ac:chgData name="Anirudh Naithani" userId="2a35b77d45478d04" providerId="LiveId" clId="{37FBED63-B998-4FB2-AD02-B5FB55455A8F}" dt="2024-08-27T22:35:19.390" v="28"/>
          <ac:spMkLst>
            <pc:docMk/>
            <pc:sldMk cId="3429385211" sldId="257"/>
            <ac:spMk id="2" creationId="{07E76470-D5BF-C42C-A7DD-1DBDC4DB3BED}"/>
          </ac:spMkLst>
        </pc:spChg>
        <pc:spChg chg="mod">
          <ac:chgData name="Anirudh Naithani" userId="2a35b77d45478d04" providerId="LiveId" clId="{37FBED63-B998-4FB2-AD02-B5FB55455A8F}" dt="2024-08-27T22:35:19.390" v="28"/>
          <ac:spMkLst>
            <pc:docMk/>
            <pc:sldMk cId="3429385211" sldId="257"/>
            <ac:spMk id="6" creationId="{C1BAD0FE-55FC-3167-3250-B6515EA56668}"/>
          </ac:spMkLst>
        </pc:spChg>
      </pc:sldChg>
      <pc:sldChg chg="modSp">
        <pc:chgData name="Anirudh Naithani" userId="2a35b77d45478d04" providerId="LiveId" clId="{37FBED63-B998-4FB2-AD02-B5FB55455A8F}" dt="2024-08-27T22:35:19.390" v="28"/>
        <pc:sldMkLst>
          <pc:docMk/>
          <pc:sldMk cId="4108230355" sldId="258"/>
        </pc:sldMkLst>
        <pc:spChg chg="mod">
          <ac:chgData name="Anirudh Naithani" userId="2a35b77d45478d04" providerId="LiveId" clId="{37FBED63-B998-4FB2-AD02-B5FB55455A8F}" dt="2024-08-27T22:35:19.390" v="28"/>
          <ac:spMkLst>
            <pc:docMk/>
            <pc:sldMk cId="4108230355" sldId="258"/>
            <ac:spMk id="2" creationId="{422CF523-8849-9601-EF08-023395593656}"/>
          </ac:spMkLst>
        </pc:spChg>
      </pc:sldChg>
      <pc:sldChg chg="modSp mod">
        <pc:chgData name="Anirudh Naithani" userId="2a35b77d45478d04" providerId="LiveId" clId="{37FBED63-B998-4FB2-AD02-B5FB55455A8F}" dt="2024-08-27T22:35:19.527" v="29" actId="27636"/>
        <pc:sldMkLst>
          <pc:docMk/>
          <pc:sldMk cId="4040720156" sldId="260"/>
        </pc:sldMkLst>
        <pc:spChg chg="mod">
          <ac:chgData name="Anirudh Naithani" userId="2a35b77d45478d04" providerId="LiveId" clId="{37FBED63-B998-4FB2-AD02-B5FB55455A8F}" dt="2024-08-27T22:35:19.390" v="28"/>
          <ac:spMkLst>
            <pc:docMk/>
            <pc:sldMk cId="4040720156" sldId="260"/>
            <ac:spMk id="2" creationId="{7E6792CE-8BD6-F52E-DB88-21B4248067AF}"/>
          </ac:spMkLst>
        </pc:spChg>
        <pc:spChg chg="mod">
          <ac:chgData name="Anirudh Naithani" userId="2a35b77d45478d04" providerId="LiveId" clId="{37FBED63-B998-4FB2-AD02-B5FB55455A8F}" dt="2024-08-27T22:35:19.527" v="29" actId="27636"/>
          <ac:spMkLst>
            <pc:docMk/>
            <pc:sldMk cId="4040720156" sldId="260"/>
            <ac:spMk id="3" creationId="{77811BD3-46D5-3C11-49A6-C9B1F0763696}"/>
          </ac:spMkLst>
        </pc:spChg>
      </pc:sldChg>
      <pc:sldChg chg="modSp mod">
        <pc:chgData name="Anirudh Naithani" userId="2a35b77d45478d04" providerId="LiveId" clId="{37FBED63-B998-4FB2-AD02-B5FB55455A8F}" dt="2024-08-27T22:35:19.535" v="30" actId="27636"/>
        <pc:sldMkLst>
          <pc:docMk/>
          <pc:sldMk cId="3242725054" sldId="261"/>
        </pc:sldMkLst>
        <pc:spChg chg="mod">
          <ac:chgData name="Anirudh Naithani" userId="2a35b77d45478d04" providerId="LiveId" clId="{37FBED63-B998-4FB2-AD02-B5FB55455A8F}" dt="2024-08-27T22:35:19.390" v="28"/>
          <ac:spMkLst>
            <pc:docMk/>
            <pc:sldMk cId="3242725054" sldId="261"/>
            <ac:spMk id="2" creationId="{7E6792CE-8BD6-F52E-DB88-21B4248067AF}"/>
          </ac:spMkLst>
        </pc:spChg>
        <pc:spChg chg="mod">
          <ac:chgData name="Anirudh Naithani" userId="2a35b77d45478d04" providerId="LiveId" clId="{37FBED63-B998-4FB2-AD02-B5FB55455A8F}" dt="2024-08-27T22:35:19.535" v="30" actId="27636"/>
          <ac:spMkLst>
            <pc:docMk/>
            <pc:sldMk cId="3242725054" sldId="261"/>
            <ac:spMk id="3" creationId="{77811BD3-46D5-3C11-49A6-C9B1F0763696}"/>
          </ac:spMkLst>
        </pc:spChg>
      </pc:sldChg>
      <pc:sldChg chg="modSp mod">
        <pc:chgData name="Anirudh Naithani" userId="2a35b77d45478d04" providerId="LiveId" clId="{37FBED63-B998-4FB2-AD02-B5FB55455A8F}" dt="2024-08-27T22:35:19.544" v="31" actId="27636"/>
        <pc:sldMkLst>
          <pc:docMk/>
          <pc:sldMk cId="503622761" sldId="262"/>
        </pc:sldMkLst>
        <pc:spChg chg="mod">
          <ac:chgData name="Anirudh Naithani" userId="2a35b77d45478d04" providerId="LiveId" clId="{37FBED63-B998-4FB2-AD02-B5FB55455A8F}" dt="2024-08-27T22:35:19.390" v="28"/>
          <ac:spMkLst>
            <pc:docMk/>
            <pc:sldMk cId="503622761" sldId="262"/>
            <ac:spMk id="2" creationId="{7E6792CE-8BD6-F52E-DB88-21B4248067AF}"/>
          </ac:spMkLst>
        </pc:spChg>
        <pc:spChg chg="mod">
          <ac:chgData name="Anirudh Naithani" userId="2a35b77d45478d04" providerId="LiveId" clId="{37FBED63-B998-4FB2-AD02-B5FB55455A8F}" dt="2024-08-27T22:35:19.544" v="31" actId="27636"/>
          <ac:spMkLst>
            <pc:docMk/>
            <pc:sldMk cId="503622761" sldId="262"/>
            <ac:spMk id="3" creationId="{77811BD3-46D5-3C11-49A6-C9B1F0763696}"/>
          </ac:spMkLst>
        </pc:spChg>
      </pc:sldChg>
      <pc:sldChg chg="modSp mod">
        <pc:chgData name="Anirudh Naithani" userId="2a35b77d45478d04" providerId="LiveId" clId="{37FBED63-B998-4FB2-AD02-B5FB55455A8F}" dt="2024-08-27T22:35:19.552" v="32" actId="27636"/>
        <pc:sldMkLst>
          <pc:docMk/>
          <pc:sldMk cId="414022731" sldId="263"/>
        </pc:sldMkLst>
        <pc:spChg chg="mod">
          <ac:chgData name="Anirudh Naithani" userId="2a35b77d45478d04" providerId="LiveId" clId="{37FBED63-B998-4FB2-AD02-B5FB55455A8F}" dt="2024-08-27T22:35:19.552" v="32" actId="27636"/>
          <ac:spMkLst>
            <pc:docMk/>
            <pc:sldMk cId="414022731" sldId="263"/>
            <ac:spMk id="3" creationId="{77811BD3-46D5-3C11-49A6-C9B1F0763696}"/>
          </ac:spMkLst>
        </pc:spChg>
      </pc:sldChg>
      <pc:sldChg chg="modSp mod">
        <pc:chgData name="Anirudh Naithani" userId="2a35b77d45478d04" providerId="LiveId" clId="{37FBED63-B998-4FB2-AD02-B5FB55455A8F}" dt="2024-08-27T22:35:19.565" v="33" actId="27636"/>
        <pc:sldMkLst>
          <pc:docMk/>
          <pc:sldMk cId="3988162433" sldId="264"/>
        </pc:sldMkLst>
        <pc:spChg chg="mod">
          <ac:chgData name="Anirudh Naithani" userId="2a35b77d45478d04" providerId="LiveId" clId="{37FBED63-B998-4FB2-AD02-B5FB55455A8F}" dt="2024-08-27T22:35:19.390" v="28"/>
          <ac:spMkLst>
            <pc:docMk/>
            <pc:sldMk cId="3988162433" sldId="264"/>
            <ac:spMk id="2" creationId="{7E6792CE-8BD6-F52E-DB88-21B4248067AF}"/>
          </ac:spMkLst>
        </pc:spChg>
        <pc:spChg chg="mod">
          <ac:chgData name="Anirudh Naithani" userId="2a35b77d45478d04" providerId="LiveId" clId="{37FBED63-B998-4FB2-AD02-B5FB55455A8F}" dt="2024-08-27T22:35:19.565" v="33" actId="27636"/>
          <ac:spMkLst>
            <pc:docMk/>
            <pc:sldMk cId="3988162433" sldId="264"/>
            <ac:spMk id="3" creationId="{77811BD3-46D5-3C11-49A6-C9B1F0763696}"/>
          </ac:spMkLst>
        </pc:spChg>
      </pc:sldChg>
      <pc:sldChg chg="modSp mod">
        <pc:chgData name="Anirudh Naithani" userId="2a35b77d45478d04" providerId="LiveId" clId="{37FBED63-B998-4FB2-AD02-B5FB55455A8F}" dt="2024-08-27T22:35:19.573" v="34" actId="27636"/>
        <pc:sldMkLst>
          <pc:docMk/>
          <pc:sldMk cId="2506709050" sldId="265"/>
        </pc:sldMkLst>
        <pc:spChg chg="mod">
          <ac:chgData name="Anirudh Naithani" userId="2a35b77d45478d04" providerId="LiveId" clId="{37FBED63-B998-4FB2-AD02-B5FB55455A8F}" dt="2024-08-27T22:35:19.390" v="28"/>
          <ac:spMkLst>
            <pc:docMk/>
            <pc:sldMk cId="2506709050" sldId="265"/>
            <ac:spMk id="2" creationId="{7E6792CE-8BD6-F52E-DB88-21B4248067AF}"/>
          </ac:spMkLst>
        </pc:spChg>
        <pc:spChg chg="mod">
          <ac:chgData name="Anirudh Naithani" userId="2a35b77d45478d04" providerId="LiveId" clId="{37FBED63-B998-4FB2-AD02-B5FB55455A8F}" dt="2024-08-27T22:35:19.573" v="34" actId="27636"/>
          <ac:spMkLst>
            <pc:docMk/>
            <pc:sldMk cId="2506709050" sldId="265"/>
            <ac:spMk id="3" creationId="{77811BD3-46D5-3C11-49A6-C9B1F0763696}"/>
          </ac:spMkLst>
        </pc:spChg>
      </pc:sldChg>
      <pc:sldChg chg="modSp">
        <pc:chgData name="Anirudh Naithani" userId="2a35b77d45478d04" providerId="LiveId" clId="{37FBED63-B998-4FB2-AD02-B5FB55455A8F}" dt="2024-08-27T22:35:19.390" v="28"/>
        <pc:sldMkLst>
          <pc:docMk/>
          <pc:sldMk cId="1715975152" sldId="266"/>
        </pc:sldMkLst>
        <pc:spChg chg="mod">
          <ac:chgData name="Anirudh Naithani" userId="2a35b77d45478d04" providerId="LiveId" clId="{37FBED63-B998-4FB2-AD02-B5FB55455A8F}" dt="2024-08-27T22:35:19.390" v="28"/>
          <ac:spMkLst>
            <pc:docMk/>
            <pc:sldMk cId="1715975152" sldId="266"/>
            <ac:spMk id="2" creationId="{5FB13B75-DFA3-153F-C5FE-788ECCD5EF5F}"/>
          </ac:spMkLst>
        </pc:spChg>
      </pc:sldChg>
      <pc:sldChg chg="modSp">
        <pc:chgData name="Anirudh Naithani" userId="2a35b77d45478d04" providerId="LiveId" clId="{37FBED63-B998-4FB2-AD02-B5FB55455A8F}" dt="2024-08-27T22:35:19.390" v="28"/>
        <pc:sldMkLst>
          <pc:docMk/>
          <pc:sldMk cId="908417852" sldId="267"/>
        </pc:sldMkLst>
        <pc:spChg chg="mod">
          <ac:chgData name="Anirudh Naithani" userId="2a35b77d45478d04" providerId="LiveId" clId="{37FBED63-B998-4FB2-AD02-B5FB55455A8F}" dt="2024-08-27T22:35:19.390" v="28"/>
          <ac:spMkLst>
            <pc:docMk/>
            <pc:sldMk cId="908417852" sldId="267"/>
            <ac:spMk id="2" creationId="{7EC4AB0E-877F-15C6-BDD0-295D84FABBDF}"/>
          </ac:spMkLst>
        </pc:spChg>
      </pc:sldChg>
      <pc:sldChg chg="modSp">
        <pc:chgData name="Anirudh Naithani" userId="2a35b77d45478d04" providerId="LiveId" clId="{37FBED63-B998-4FB2-AD02-B5FB55455A8F}" dt="2024-08-27T22:35:19.390" v="28"/>
        <pc:sldMkLst>
          <pc:docMk/>
          <pc:sldMk cId="4092385010" sldId="268"/>
        </pc:sldMkLst>
        <pc:spChg chg="mod">
          <ac:chgData name="Anirudh Naithani" userId="2a35b77d45478d04" providerId="LiveId" clId="{37FBED63-B998-4FB2-AD02-B5FB55455A8F}" dt="2024-08-27T22:35:19.390" v="28"/>
          <ac:spMkLst>
            <pc:docMk/>
            <pc:sldMk cId="4092385010" sldId="268"/>
            <ac:spMk id="2" creationId="{778B6999-6448-E0FC-FF99-45D758FA1A33}"/>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4">
  <dgm:title val=""/>
  <dgm:desc val=""/>
  <dgm:catLst>
    <dgm:cat type="accent1" pri="11400"/>
  </dgm:catLst>
  <dgm:styleLbl name="node0">
    <dgm:fillClrLst meth="cycle">
      <a:schemeClr val="accent1">
        <a:shade val="60000"/>
      </a:schemeClr>
    </dgm:fillClrLst>
    <dgm:linClrLst meth="repeat">
      <a:schemeClr val="lt1"/>
    </dgm:linClrLst>
    <dgm:effectClrLst/>
    <dgm:txLinClrLst/>
    <dgm:txFillClrLst/>
    <dgm:txEffectClrLst/>
  </dgm:styleLbl>
  <dgm:styleLbl name="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alignNode1">
    <dgm:fillClrLst meth="cycle">
      <a:schemeClr val="accent1">
        <a:shade val="50000"/>
      </a:schemeClr>
      <a:schemeClr val="accent1">
        <a:tint val="55000"/>
      </a:schemeClr>
    </dgm:fillClrLst>
    <dgm:linClrLst meth="cycle">
      <a:schemeClr val="accent1">
        <a:shade val="50000"/>
      </a:schemeClr>
      <a:schemeClr val="accent1">
        <a:tint val="55000"/>
      </a:schemeClr>
    </dgm:linClrLst>
    <dgm:effectClrLst/>
    <dgm:txLinClrLst/>
    <dgm:txFillClrLst/>
    <dgm:txEffectClrLst/>
  </dgm:styleLbl>
  <dgm:styleLbl name="ln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vennNode1">
    <dgm:fillClrLst meth="cycle">
      <a:schemeClr val="accent1">
        <a:shade val="80000"/>
        <a:alpha val="50000"/>
      </a:schemeClr>
      <a:schemeClr val="accent1">
        <a:tint val="50000"/>
        <a:alpha val="50000"/>
      </a:schemeClr>
    </dgm:fillClrLst>
    <dgm:linClrLst meth="repeat">
      <a:schemeClr val="lt1"/>
    </dgm:linClrLst>
    <dgm:effectClrLst/>
    <dgm:txLinClrLst/>
    <dgm:txFillClrLst/>
    <dgm:txEffectClrLst/>
  </dgm:styleLbl>
  <dgm:styleLbl name="node2">
    <dgm:fillClrLst>
      <a:schemeClr val="accent1">
        <a:shade val="80000"/>
      </a:schemeClr>
    </dgm:fillClrLst>
    <dgm:linClrLst meth="repeat">
      <a:schemeClr val="lt1"/>
    </dgm:linClrLst>
    <dgm:effectClrLst/>
    <dgm:txLinClrLst/>
    <dgm:txFillClrLst/>
    <dgm:txEffectClrLst/>
  </dgm:styleLbl>
  <dgm:styleLbl name="node3">
    <dgm:fillClrLst>
      <a:schemeClr val="accent1">
        <a:tint val="99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f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b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sibTrans1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0000"/>
      </a:schemeClr>
    </dgm:fillClrLst>
    <dgm:linClrLst meth="repeat">
      <a:schemeClr val="lt1"/>
    </dgm:linClrLst>
    <dgm:effectClrLst/>
    <dgm:txLinClrLst/>
    <dgm:txFillClrLst/>
    <dgm:txEffectClrLst/>
  </dgm:styleLbl>
  <dgm:styleLbl name="asst3">
    <dgm:fillClrLst>
      <a:schemeClr val="accent1">
        <a:tint val="70000"/>
      </a:schemeClr>
    </dgm:fillClrLst>
    <dgm:linClrLst meth="repeat">
      <a:schemeClr val="lt1"/>
    </dgm:linClrLst>
    <dgm:effectClrLst/>
    <dgm:txLinClrLst/>
    <dgm:txFillClrLst/>
    <dgm:txEffectClrLst/>
  </dgm:styleLbl>
  <dgm:styleLbl name="asst4">
    <dgm:fillClrLst>
      <a:schemeClr val="accent1">
        <a:tint val="5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align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bgAccFollowNode1">
    <dgm:fillClrLst meth="repeat">
      <a:schemeClr val="accent1">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55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3AD8D62-DCC2-4CBE-83DA-9ECE1DD16F87}" type="doc">
      <dgm:prSet loTypeId="urn:microsoft.com/office/officeart/2011/layout/CircleProcess" loCatId="process" qsTypeId="urn:microsoft.com/office/officeart/2005/8/quickstyle/simple3" qsCatId="simple" csTypeId="urn:microsoft.com/office/officeart/2005/8/colors/accent1_4" csCatId="accent1" phldr="1"/>
      <dgm:spPr/>
      <dgm:t>
        <a:bodyPr/>
        <a:lstStyle/>
        <a:p>
          <a:endParaRPr lang="en-IN"/>
        </a:p>
      </dgm:t>
    </dgm:pt>
    <dgm:pt modelId="{BC7CF13E-48E6-4CCA-985F-821B0ABFE0FE}">
      <dgm:prSet phldrT="[Text]"/>
      <dgm:spPr/>
      <dgm:t>
        <a:bodyPr/>
        <a:lstStyle/>
        <a:p>
          <a:r>
            <a:rPr lang="en-IN" dirty="0"/>
            <a:t>Importing the Data</a:t>
          </a:r>
        </a:p>
      </dgm:t>
    </dgm:pt>
    <dgm:pt modelId="{7E05918B-0526-4AEB-86B4-EDB04684C6CF}" type="parTrans" cxnId="{36C641BD-F7DF-4DF1-A839-109834998E69}">
      <dgm:prSet/>
      <dgm:spPr/>
      <dgm:t>
        <a:bodyPr/>
        <a:lstStyle/>
        <a:p>
          <a:endParaRPr lang="en-IN"/>
        </a:p>
      </dgm:t>
    </dgm:pt>
    <dgm:pt modelId="{FB666919-084D-4327-91C2-7C35021E6529}" type="sibTrans" cxnId="{36C641BD-F7DF-4DF1-A839-109834998E69}">
      <dgm:prSet/>
      <dgm:spPr/>
      <dgm:t>
        <a:bodyPr/>
        <a:lstStyle/>
        <a:p>
          <a:endParaRPr lang="en-IN"/>
        </a:p>
      </dgm:t>
    </dgm:pt>
    <dgm:pt modelId="{F1296084-4882-401E-BF04-7A0E3CF44B1C}">
      <dgm:prSet phldrT="[Text]"/>
      <dgm:spPr/>
      <dgm:t>
        <a:bodyPr/>
        <a:lstStyle/>
        <a:p>
          <a:r>
            <a:rPr lang="en-IN" dirty="0"/>
            <a:t>Removing large null value columns</a:t>
          </a:r>
        </a:p>
      </dgm:t>
    </dgm:pt>
    <dgm:pt modelId="{9888371B-4A5C-4157-B290-CBDB07B56775}" type="parTrans" cxnId="{2F45672E-3E86-4173-9623-90BBA48FB1B4}">
      <dgm:prSet/>
      <dgm:spPr/>
      <dgm:t>
        <a:bodyPr/>
        <a:lstStyle/>
        <a:p>
          <a:endParaRPr lang="en-IN"/>
        </a:p>
      </dgm:t>
    </dgm:pt>
    <dgm:pt modelId="{1FB5C5A0-6E9E-4CCE-ABDE-AB89BBAF169A}" type="sibTrans" cxnId="{2F45672E-3E86-4173-9623-90BBA48FB1B4}">
      <dgm:prSet/>
      <dgm:spPr/>
      <dgm:t>
        <a:bodyPr/>
        <a:lstStyle/>
        <a:p>
          <a:endParaRPr lang="en-IN"/>
        </a:p>
      </dgm:t>
    </dgm:pt>
    <dgm:pt modelId="{314B2251-69F0-43B4-927D-418813C44B96}">
      <dgm:prSet phldrT="[Text]"/>
      <dgm:spPr/>
      <dgm:t>
        <a:bodyPr/>
        <a:lstStyle/>
        <a:p>
          <a:r>
            <a:rPr lang="en-IN" dirty="0"/>
            <a:t>Removing irrelevant columns</a:t>
          </a:r>
        </a:p>
      </dgm:t>
    </dgm:pt>
    <dgm:pt modelId="{66BD682B-36D3-4FEF-AE57-8B827B34D16F}" type="parTrans" cxnId="{41483859-7EC2-47FD-8873-D0211E86361B}">
      <dgm:prSet/>
      <dgm:spPr/>
      <dgm:t>
        <a:bodyPr/>
        <a:lstStyle/>
        <a:p>
          <a:endParaRPr lang="en-IN"/>
        </a:p>
      </dgm:t>
    </dgm:pt>
    <dgm:pt modelId="{C71F0CFE-253F-489E-BCB6-6E1A5CB619F6}" type="sibTrans" cxnId="{41483859-7EC2-47FD-8873-D0211E86361B}">
      <dgm:prSet/>
      <dgm:spPr/>
      <dgm:t>
        <a:bodyPr/>
        <a:lstStyle/>
        <a:p>
          <a:endParaRPr lang="en-IN"/>
        </a:p>
      </dgm:t>
    </dgm:pt>
    <dgm:pt modelId="{87DB4B17-95EE-423D-941B-A5ABFE70FE2B}">
      <dgm:prSet phldrT="[Text]"/>
      <dgm:spPr/>
      <dgm:t>
        <a:bodyPr/>
        <a:lstStyle/>
        <a:p>
          <a:r>
            <a:rPr lang="en-IN" dirty="0"/>
            <a:t>Removing/Fixing null values</a:t>
          </a:r>
        </a:p>
      </dgm:t>
    </dgm:pt>
    <dgm:pt modelId="{1D9AAF4C-1387-44E7-A6C0-0A93176EFBB8}" type="parTrans" cxnId="{A2111BDA-1532-41C6-AD2B-E1987CE9F0D7}">
      <dgm:prSet/>
      <dgm:spPr/>
      <dgm:t>
        <a:bodyPr/>
        <a:lstStyle/>
        <a:p>
          <a:endParaRPr lang="en-IN"/>
        </a:p>
      </dgm:t>
    </dgm:pt>
    <dgm:pt modelId="{263236C4-7DF2-4631-AE1E-B8B876BEE81E}" type="sibTrans" cxnId="{A2111BDA-1532-41C6-AD2B-E1987CE9F0D7}">
      <dgm:prSet/>
      <dgm:spPr/>
      <dgm:t>
        <a:bodyPr/>
        <a:lstStyle/>
        <a:p>
          <a:endParaRPr lang="en-IN"/>
        </a:p>
      </dgm:t>
    </dgm:pt>
    <dgm:pt modelId="{ECBC75CF-DEC3-4DA9-84A8-9303AC7D9D10}">
      <dgm:prSet phldrT="[Text]"/>
      <dgm:spPr/>
      <dgm:t>
        <a:bodyPr/>
        <a:lstStyle/>
        <a:p>
          <a:r>
            <a:rPr lang="en-IN" dirty="0"/>
            <a:t>Correcting data types and deriving new columns</a:t>
          </a:r>
        </a:p>
      </dgm:t>
    </dgm:pt>
    <dgm:pt modelId="{CF68D833-C8E6-4F3B-9898-BC9BF11A2A15}" type="parTrans" cxnId="{E18A9305-91A0-4FB8-AD46-D74A4ADB56EF}">
      <dgm:prSet/>
      <dgm:spPr/>
      <dgm:t>
        <a:bodyPr/>
        <a:lstStyle/>
        <a:p>
          <a:endParaRPr lang="en-IN"/>
        </a:p>
      </dgm:t>
    </dgm:pt>
    <dgm:pt modelId="{A7208B2A-6D36-4886-AAC4-D9BEA8EE8562}" type="sibTrans" cxnId="{E18A9305-91A0-4FB8-AD46-D74A4ADB56EF}">
      <dgm:prSet/>
      <dgm:spPr/>
      <dgm:t>
        <a:bodyPr/>
        <a:lstStyle/>
        <a:p>
          <a:endParaRPr lang="en-IN"/>
        </a:p>
      </dgm:t>
    </dgm:pt>
    <dgm:pt modelId="{971EEFAB-30DE-498D-B3A8-82613F1C2D33}">
      <dgm:prSet phldrT="[Text]"/>
      <dgm:spPr/>
      <dgm:t>
        <a:bodyPr/>
        <a:lstStyle/>
        <a:p>
          <a:r>
            <a:rPr lang="en-IN" dirty="0"/>
            <a:t>Filter Data for requirement.</a:t>
          </a:r>
        </a:p>
      </dgm:t>
    </dgm:pt>
    <dgm:pt modelId="{831BB1E2-475A-4661-80C2-E40BF5D9E34B}" type="parTrans" cxnId="{BF9BF496-C5ED-4BEB-9AEF-BD6A25A24FC7}">
      <dgm:prSet/>
      <dgm:spPr/>
      <dgm:t>
        <a:bodyPr/>
        <a:lstStyle/>
        <a:p>
          <a:endParaRPr lang="en-IN"/>
        </a:p>
      </dgm:t>
    </dgm:pt>
    <dgm:pt modelId="{DC4C381D-A777-4155-B913-2C8B4E3FAF59}" type="sibTrans" cxnId="{BF9BF496-C5ED-4BEB-9AEF-BD6A25A24FC7}">
      <dgm:prSet/>
      <dgm:spPr/>
      <dgm:t>
        <a:bodyPr/>
        <a:lstStyle/>
        <a:p>
          <a:endParaRPr lang="en-IN"/>
        </a:p>
      </dgm:t>
    </dgm:pt>
    <dgm:pt modelId="{D615DE8F-9EE7-47E6-BDBC-27210AD6B66B}">
      <dgm:prSet phldrT="[Text]"/>
      <dgm:spPr/>
      <dgm:t>
        <a:bodyPr/>
        <a:lstStyle/>
        <a:p>
          <a:r>
            <a:rPr lang="en-IN" dirty="0"/>
            <a:t>Removing Duplicate Data</a:t>
          </a:r>
        </a:p>
      </dgm:t>
    </dgm:pt>
    <dgm:pt modelId="{93A51C8E-9C62-4136-99E6-002C03381813}" type="parTrans" cxnId="{9F5B7053-8F24-40A5-AD33-81E0947D25E1}">
      <dgm:prSet/>
      <dgm:spPr/>
      <dgm:t>
        <a:bodyPr/>
        <a:lstStyle/>
        <a:p>
          <a:endParaRPr lang="en-IN"/>
        </a:p>
      </dgm:t>
    </dgm:pt>
    <dgm:pt modelId="{925F4C72-E967-493B-AA5D-FFDD838D902E}" type="sibTrans" cxnId="{9F5B7053-8F24-40A5-AD33-81E0947D25E1}">
      <dgm:prSet/>
      <dgm:spPr/>
      <dgm:t>
        <a:bodyPr/>
        <a:lstStyle/>
        <a:p>
          <a:endParaRPr lang="en-IN"/>
        </a:p>
      </dgm:t>
    </dgm:pt>
    <dgm:pt modelId="{0077A407-AF31-4E4B-ADC5-01EE984AE18F}">
      <dgm:prSet phldrT="[Text]"/>
      <dgm:spPr/>
      <dgm:t>
        <a:bodyPr/>
        <a:lstStyle/>
        <a:p>
          <a:r>
            <a:rPr lang="en-IN" dirty="0"/>
            <a:t>Removing outliers</a:t>
          </a:r>
        </a:p>
      </dgm:t>
    </dgm:pt>
    <dgm:pt modelId="{4B2F5796-0038-454F-AB7E-2B9557BD4003}" type="parTrans" cxnId="{E064EA00-E0DE-45E9-BE9D-98B715DBDDFB}">
      <dgm:prSet/>
      <dgm:spPr/>
      <dgm:t>
        <a:bodyPr/>
        <a:lstStyle/>
        <a:p>
          <a:endParaRPr lang="en-IN"/>
        </a:p>
      </dgm:t>
    </dgm:pt>
    <dgm:pt modelId="{A4E73DA2-2320-4163-8227-C40ED6F745F1}" type="sibTrans" cxnId="{E064EA00-E0DE-45E9-BE9D-98B715DBDDFB}">
      <dgm:prSet/>
      <dgm:spPr/>
      <dgm:t>
        <a:bodyPr/>
        <a:lstStyle/>
        <a:p>
          <a:endParaRPr lang="en-IN"/>
        </a:p>
      </dgm:t>
    </dgm:pt>
    <dgm:pt modelId="{9F8F8286-68C6-4549-9CBE-3C72908A6C10}" type="pres">
      <dgm:prSet presAssocID="{43AD8D62-DCC2-4CBE-83DA-9ECE1DD16F87}" presName="Name0" presStyleCnt="0">
        <dgm:presLayoutVars>
          <dgm:chMax val="11"/>
          <dgm:chPref val="11"/>
          <dgm:dir/>
          <dgm:resizeHandles/>
        </dgm:presLayoutVars>
      </dgm:prSet>
      <dgm:spPr/>
    </dgm:pt>
    <dgm:pt modelId="{78BA1824-6AEB-415F-9133-28B03579978C}" type="pres">
      <dgm:prSet presAssocID="{0077A407-AF31-4E4B-ADC5-01EE984AE18F}" presName="Accent8" presStyleCnt="0"/>
      <dgm:spPr/>
    </dgm:pt>
    <dgm:pt modelId="{D7382D3E-6F29-4974-8F9D-8075582475C6}" type="pres">
      <dgm:prSet presAssocID="{0077A407-AF31-4E4B-ADC5-01EE984AE18F}" presName="Accent" presStyleLbl="node1" presStyleIdx="0" presStyleCnt="8"/>
      <dgm:spPr/>
    </dgm:pt>
    <dgm:pt modelId="{5B006B3B-C292-4C75-B336-BEFEFECE744D}" type="pres">
      <dgm:prSet presAssocID="{0077A407-AF31-4E4B-ADC5-01EE984AE18F}" presName="ParentBackground8" presStyleCnt="0"/>
      <dgm:spPr/>
    </dgm:pt>
    <dgm:pt modelId="{DB90073F-2185-47A1-B698-F12F814965C4}" type="pres">
      <dgm:prSet presAssocID="{0077A407-AF31-4E4B-ADC5-01EE984AE18F}" presName="ParentBackground" presStyleLbl="fgAcc1" presStyleIdx="0" presStyleCnt="8"/>
      <dgm:spPr/>
    </dgm:pt>
    <dgm:pt modelId="{C38C5FBA-DADB-4A87-84C6-839503B62D23}" type="pres">
      <dgm:prSet presAssocID="{0077A407-AF31-4E4B-ADC5-01EE984AE18F}" presName="Parent8" presStyleLbl="revTx" presStyleIdx="0" presStyleCnt="0">
        <dgm:presLayoutVars>
          <dgm:chMax val="1"/>
          <dgm:chPref val="1"/>
          <dgm:bulletEnabled val="1"/>
        </dgm:presLayoutVars>
      </dgm:prSet>
      <dgm:spPr/>
    </dgm:pt>
    <dgm:pt modelId="{764DCF55-2E4D-46E5-92FF-DF99C9BCA931}" type="pres">
      <dgm:prSet presAssocID="{971EEFAB-30DE-498D-B3A8-82613F1C2D33}" presName="Accent7" presStyleCnt="0"/>
      <dgm:spPr/>
    </dgm:pt>
    <dgm:pt modelId="{2BE9F39C-235E-411C-BF8E-8A13D173AE9E}" type="pres">
      <dgm:prSet presAssocID="{971EEFAB-30DE-498D-B3A8-82613F1C2D33}" presName="Accent" presStyleLbl="node1" presStyleIdx="1" presStyleCnt="8"/>
      <dgm:spPr/>
    </dgm:pt>
    <dgm:pt modelId="{9F9A6261-9CC5-44D2-9E37-BC6935BB35AF}" type="pres">
      <dgm:prSet presAssocID="{971EEFAB-30DE-498D-B3A8-82613F1C2D33}" presName="ParentBackground7" presStyleCnt="0"/>
      <dgm:spPr/>
    </dgm:pt>
    <dgm:pt modelId="{3BE64DAB-3AC6-4A3B-A1E2-9E92E31E6FA5}" type="pres">
      <dgm:prSet presAssocID="{971EEFAB-30DE-498D-B3A8-82613F1C2D33}" presName="ParentBackground" presStyleLbl="fgAcc1" presStyleIdx="1" presStyleCnt="8"/>
      <dgm:spPr/>
    </dgm:pt>
    <dgm:pt modelId="{1A3E8D9D-0156-4E84-9321-718F9489C3A4}" type="pres">
      <dgm:prSet presAssocID="{971EEFAB-30DE-498D-B3A8-82613F1C2D33}" presName="Parent7" presStyleLbl="revTx" presStyleIdx="0" presStyleCnt="0">
        <dgm:presLayoutVars>
          <dgm:chMax val="1"/>
          <dgm:chPref val="1"/>
          <dgm:bulletEnabled val="1"/>
        </dgm:presLayoutVars>
      </dgm:prSet>
      <dgm:spPr/>
    </dgm:pt>
    <dgm:pt modelId="{4D42814F-06AA-465F-B4B2-AC4892103DCA}" type="pres">
      <dgm:prSet presAssocID="{ECBC75CF-DEC3-4DA9-84A8-9303AC7D9D10}" presName="Accent6" presStyleCnt="0"/>
      <dgm:spPr/>
    </dgm:pt>
    <dgm:pt modelId="{1F3ABD3F-CEAA-40E1-9225-2D69D88D1AFD}" type="pres">
      <dgm:prSet presAssocID="{ECBC75CF-DEC3-4DA9-84A8-9303AC7D9D10}" presName="Accent" presStyleLbl="node1" presStyleIdx="2" presStyleCnt="8"/>
      <dgm:spPr/>
    </dgm:pt>
    <dgm:pt modelId="{10B2D188-85FB-459F-B891-C4291FFBEA8C}" type="pres">
      <dgm:prSet presAssocID="{ECBC75CF-DEC3-4DA9-84A8-9303AC7D9D10}" presName="ParentBackground6" presStyleCnt="0"/>
      <dgm:spPr/>
    </dgm:pt>
    <dgm:pt modelId="{66F3890C-83D3-4C43-9938-3E5E482DE637}" type="pres">
      <dgm:prSet presAssocID="{ECBC75CF-DEC3-4DA9-84A8-9303AC7D9D10}" presName="ParentBackground" presStyleLbl="fgAcc1" presStyleIdx="2" presStyleCnt="8"/>
      <dgm:spPr/>
    </dgm:pt>
    <dgm:pt modelId="{D371DF48-5195-4C34-9CE8-BD5C936F68AC}" type="pres">
      <dgm:prSet presAssocID="{ECBC75CF-DEC3-4DA9-84A8-9303AC7D9D10}" presName="Parent6" presStyleLbl="revTx" presStyleIdx="0" presStyleCnt="0">
        <dgm:presLayoutVars>
          <dgm:chMax val="1"/>
          <dgm:chPref val="1"/>
          <dgm:bulletEnabled val="1"/>
        </dgm:presLayoutVars>
      </dgm:prSet>
      <dgm:spPr/>
    </dgm:pt>
    <dgm:pt modelId="{FA850F7A-A004-447D-BBE2-5248EC1C4856}" type="pres">
      <dgm:prSet presAssocID="{87DB4B17-95EE-423D-941B-A5ABFE70FE2B}" presName="Accent5" presStyleCnt="0"/>
      <dgm:spPr/>
    </dgm:pt>
    <dgm:pt modelId="{16824EEA-A689-4234-B17B-2A61F9008F8F}" type="pres">
      <dgm:prSet presAssocID="{87DB4B17-95EE-423D-941B-A5ABFE70FE2B}" presName="Accent" presStyleLbl="node1" presStyleIdx="3" presStyleCnt="8"/>
      <dgm:spPr/>
    </dgm:pt>
    <dgm:pt modelId="{3D0081D0-B567-454F-AA44-EADAB5CDB0C0}" type="pres">
      <dgm:prSet presAssocID="{87DB4B17-95EE-423D-941B-A5ABFE70FE2B}" presName="ParentBackground5" presStyleCnt="0"/>
      <dgm:spPr/>
    </dgm:pt>
    <dgm:pt modelId="{AD9B1121-BF9C-4074-B3EC-DD8B1E34B145}" type="pres">
      <dgm:prSet presAssocID="{87DB4B17-95EE-423D-941B-A5ABFE70FE2B}" presName="ParentBackground" presStyleLbl="fgAcc1" presStyleIdx="3" presStyleCnt="8"/>
      <dgm:spPr/>
    </dgm:pt>
    <dgm:pt modelId="{47E3129D-31DE-4A9C-BCFC-F76EC5BD009C}" type="pres">
      <dgm:prSet presAssocID="{87DB4B17-95EE-423D-941B-A5ABFE70FE2B}" presName="Parent5" presStyleLbl="revTx" presStyleIdx="0" presStyleCnt="0">
        <dgm:presLayoutVars>
          <dgm:chMax val="1"/>
          <dgm:chPref val="1"/>
          <dgm:bulletEnabled val="1"/>
        </dgm:presLayoutVars>
      </dgm:prSet>
      <dgm:spPr/>
    </dgm:pt>
    <dgm:pt modelId="{E22AF47E-6A71-4043-B25D-67B56C2C21A0}" type="pres">
      <dgm:prSet presAssocID="{314B2251-69F0-43B4-927D-418813C44B96}" presName="Accent4" presStyleCnt="0"/>
      <dgm:spPr/>
    </dgm:pt>
    <dgm:pt modelId="{BDD731B0-50CA-4E29-9754-BDCB1EBC4DBA}" type="pres">
      <dgm:prSet presAssocID="{314B2251-69F0-43B4-927D-418813C44B96}" presName="Accent" presStyleLbl="node1" presStyleIdx="4" presStyleCnt="8"/>
      <dgm:spPr/>
    </dgm:pt>
    <dgm:pt modelId="{1A8FF917-7F6D-4265-8480-A55EF8CCFA77}" type="pres">
      <dgm:prSet presAssocID="{314B2251-69F0-43B4-927D-418813C44B96}" presName="ParentBackground4" presStyleCnt="0"/>
      <dgm:spPr/>
    </dgm:pt>
    <dgm:pt modelId="{14FE1DC8-1ACC-4C51-8D78-8809CE3D8ACB}" type="pres">
      <dgm:prSet presAssocID="{314B2251-69F0-43B4-927D-418813C44B96}" presName="ParentBackground" presStyleLbl="fgAcc1" presStyleIdx="4" presStyleCnt="8"/>
      <dgm:spPr/>
    </dgm:pt>
    <dgm:pt modelId="{02216165-2620-4547-AD38-089AA80A0292}" type="pres">
      <dgm:prSet presAssocID="{314B2251-69F0-43B4-927D-418813C44B96}" presName="Parent4" presStyleLbl="revTx" presStyleIdx="0" presStyleCnt="0">
        <dgm:presLayoutVars>
          <dgm:chMax val="1"/>
          <dgm:chPref val="1"/>
          <dgm:bulletEnabled val="1"/>
        </dgm:presLayoutVars>
      </dgm:prSet>
      <dgm:spPr/>
    </dgm:pt>
    <dgm:pt modelId="{E403894A-A6D5-491C-ACAD-0E88054F2A31}" type="pres">
      <dgm:prSet presAssocID="{D615DE8F-9EE7-47E6-BDBC-27210AD6B66B}" presName="Accent3" presStyleCnt="0"/>
      <dgm:spPr/>
    </dgm:pt>
    <dgm:pt modelId="{B691AD74-CB7C-411B-B530-375303D136AA}" type="pres">
      <dgm:prSet presAssocID="{D615DE8F-9EE7-47E6-BDBC-27210AD6B66B}" presName="Accent" presStyleLbl="node1" presStyleIdx="5" presStyleCnt="8"/>
      <dgm:spPr/>
    </dgm:pt>
    <dgm:pt modelId="{4A9C726A-A5F2-4191-AC7F-BEE729D8145F}" type="pres">
      <dgm:prSet presAssocID="{D615DE8F-9EE7-47E6-BDBC-27210AD6B66B}" presName="ParentBackground3" presStyleCnt="0"/>
      <dgm:spPr/>
    </dgm:pt>
    <dgm:pt modelId="{8E0A8684-00A6-4A21-A804-575A7B187691}" type="pres">
      <dgm:prSet presAssocID="{D615DE8F-9EE7-47E6-BDBC-27210AD6B66B}" presName="ParentBackground" presStyleLbl="fgAcc1" presStyleIdx="5" presStyleCnt="8"/>
      <dgm:spPr/>
    </dgm:pt>
    <dgm:pt modelId="{841AED65-E331-4372-9B23-246A2376DD0E}" type="pres">
      <dgm:prSet presAssocID="{D615DE8F-9EE7-47E6-BDBC-27210AD6B66B}" presName="Parent3" presStyleLbl="revTx" presStyleIdx="0" presStyleCnt="0">
        <dgm:presLayoutVars>
          <dgm:chMax val="1"/>
          <dgm:chPref val="1"/>
          <dgm:bulletEnabled val="1"/>
        </dgm:presLayoutVars>
      </dgm:prSet>
      <dgm:spPr/>
    </dgm:pt>
    <dgm:pt modelId="{E5EB84FB-DBB0-46BB-9BA9-2F00C1B68EB5}" type="pres">
      <dgm:prSet presAssocID="{F1296084-4882-401E-BF04-7A0E3CF44B1C}" presName="Accent2" presStyleCnt="0"/>
      <dgm:spPr/>
    </dgm:pt>
    <dgm:pt modelId="{EA7B42BF-893D-4FB3-9F39-7041EDA2C69B}" type="pres">
      <dgm:prSet presAssocID="{F1296084-4882-401E-BF04-7A0E3CF44B1C}" presName="Accent" presStyleLbl="node1" presStyleIdx="6" presStyleCnt="8"/>
      <dgm:spPr/>
    </dgm:pt>
    <dgm:pt modelId="{22421FC5-B21B-4529-94CE-C5B3D8374DAF}" type="pres">
      <dgm:prSet presAssocID="{F1296084-4882-401E-BF04-7A0E3CF44B1C}" presName="ParentBackground2" presStyleCnt="0"/>
      <dgm:spPr/>
    </dgm:pt>
    <dgm:pt modelId="{A07BB201-FE5F-4451-BFF1-64798F25C5C1}" type="pres">
      <dgm:prSet presAssocID="{F1296084-4882-401E-BF04-7A0E3CF44B1C}" presName="ParentBackground" presStyleLbl="fgAcc1" presStyleIdx="6" presStyleCnt="8"/>
      <dgm:spPr/>
    </dgm:pt>
    <dgm:pt modelId="{A62FE234-898D-4084-AD56-85E70D2C2E0F}" type="pres">
      <dgm:prSet presAssocID="{F1296084-4882-401E-BF04-7A0E3CF44B1C}" presName="Parent2" presStyleLbl="revTx" presStyleIdx="0" presStyleCnt="0">
        <dgm:presLayoutVars>
          <dgm:chMax val="1"/>
          <dgm:chPref val="1"/>
          <dgm:bulletEnabled val="1"/>
        </dgm:presLayoutVars>
      </dgm:prSet>
      <dgm:spPr/>
    </dgm:pt>
    <dgm:pt modelId="{99728451-9069-4F4E-B5B2-54A29103BC2D}" type="pres">
      <dgm:prSet presAssocID="{BC7CF13E-48E6-4CCA-985F-821B0ABFE0FE}" presName="Accent1" presStyleCnt="0"/>
      <dgm:spPr/>
    </dgm:pt>
    <dgm:pt modelId="{2800F6E6-7C9D-4AD0-8A95-9F2EECE35CE5}" type="pres">
      <dgm:prSet presAssocID="{BC7CF13E-48E6-4CCA-985F-821B0ABFE0FE}" presName="Accent" presStyleLbl="node1" presStyleIdx="7" presStyleCnt="8"/>
      <dgm:spPr/>
    </dgm:pt>
    <dgm:pt modelId="{DF8EEE90-D97F-4B37-A04B-F5520CF6A9EF}" type="pres">
      <dgm:prSet presAssocID="{BC7CF13E-48E6-4CCA-985F-821B0ABFE0FE}" presName="ParentBackground1" presStyleCnt="0"/>
      <dgm:spPr/>
    </dgm:pt>
    <dgm:pt modelId="{DB418493-11A7-4203-8111-DACEBAA162ED}" type="pres">
      <dgm:prSet presAssocID="{BC7CF13E-48E6-4CCA-985F-821B0ABFE0FE}" presName="ParentBackground" presStyleLbl="fgAcc1" presStyleIdx="7" presStyleCnt="8"/>
      <dgm:spPr/>
    </dgm:pt>
    <dgm:pt modelId="{035DCACE-955D-425D-99A7-051BCD2BF7DB}" type="pres">
      <dgm:prSet presAssocID="{BC7CF13E-48E6-4CCA-985F-821B0ABFE0FE}" presName="Parent1" presStyleLbl="revTx" presStyleIdx="0" presStyleCnt="0">
        <dgm:presLayoutVars>
          <dgm:chMax val="1"/>
          <dgm:chPref val="1"/>
          <dgm:bulletEnabled val="1"/>
        </dgm:presLayoutVars>
      </dgm:prSet>
      <dgm:spPr/>
    </dgm:pt>
  </dgm:ptLst>
  <dgm:cxnLst>
    <dgm:cxn modelId="{E064EA00-E0DE-45E9-BE9D-98B715DBDDFB}" srcId="{43AD8D62-DCC2-4CBE-83DA-9ECE1DD16F87}" destId="{0077A407-AF31-4E4B-ADC5-01EE984AE18F}" srcOrd="7" destOrd="0" parTransId="{4B2F5796-0038-454F-AB7E-2B9557BD4003}" sibTransId="{A4E73DA2-2320-4163-8227-C40ED6F745F1}"/>
    <dgm:cxn modelId="{E18A9305-91A0-4FB8-AD46-D74A4ADB56EF}" srcId="{43AD8D62-DCC2-4CBE-83DA-9ECE1DD16F87}" destId="{ECBC75CF-DEC3-4DA9-84A8-9303AC7D9D10}" srcOrd="5" destOrd="0" parTransId="{CF68D833-C8E6-4F3B-9898-BC9BF11A2A15}" sibTransId="{A7208B2A-6D36-4886-AAC4-D9BEA8EE8562}"/>
    <dgm:cxn modelId="{72242018-7972-4E69-AEF9-9A5BA99745F3}" type="presOf" srcId="{87DB4B17-95EE-423D-941B-A5ABFE70FE2B}" destId="{AD9B1121-BF9C-4074-B3EC-DD8B1E34B145}" srcOrd="0" destOrd="0" presId="urn:microsoft.com/office/officeart/2011/layout/CircleProcess"/>
    <dgm:cxn modelId="{30E10D1F-8E26-4D10-9BB8-4DD58F13C835}" type="presOf" srcId="{BC7CF13E-48E6-4CCA-985F-821B0ABFE0FE}" destId="{035DCACE-955D-425D-99A7-051BCD2BF7DB}" srcOrd="1" destOrd="0" presId="urn:microsoft.com/office/officeart/2011/layout/CircleProcess"/>
    <dgm:cxn modelId="{2F45672E-3E86-4173-9623-90BBA48FB1B4}" srcId="{43AD8D62-DCC2-4CBE-83DA-9ECE1DD16F87}" destId="{F1296084-4882-401E-BF04-7A0E3CF44B1C}" srcOrd="1" destOrd="0" parTransId="{9888371B-4A5C-4157-B290-CBDB07B56775}" sibTransId="{1FB5C5A0-6E9E-4CCE-ABDE-AB89BBAF169A}"/>
    <dgm:cxn modelId="{02F95534-A2BD-420B-B949-27547AAD3692}" type="presOf" srcId="{314B2251-69F0-43B4-927D-418813C44B96}" destId="{02216165-2620-4547-AD38-089AA80A0292}" srcOrd="1" destOrd="0" presId="urn:microsoft.com/office/officeart/2011/layout/CircleProcess"/>
    <dgm:cxn modelId="{B4BF3543-6501-43DA-BC9E-B1EE57DB5812}" type="presOf" srcId="{D615DE8F-9EE7-47E6-BDBC-27210AD6B66B}" destId="{841AED65-E331-4372-9B23-246A2376DD0E}" srcOrd="1" destOrd="0" presId="urn:microsoft.com/office/officeart/2011/layout/CircleProcess"/>
    <dgm:cxn modelId="{A1D3634C-0FB6-45FC-A81E-15441E28A772}" type="presOf" srcId="{F1296084-4882-401E-BF04-7A0E3CF44B1C}" destId="{A07BB201-FE5F-4451-BFF1-64798F25C5C1}" srcOrd="0" destOrd="0" presId="urn:microsoft.com/office/officeart/2011/layout/CircleProcess"/>
    <dgm:cxn modelId="{318C816E-2722-4077-BD57-FA048A629D19}" type="presOf" srcId="{ECBC75CF-DEC3-4DA9-84A8-9303AC7D9D10}" destId="{66F3890C-83D3-4C43-9938-3E5E482DE637}" srcOrd="0" destOrd="0" presId="urn:microsoft.com/office/officeart/2011/layout/CircleProcess"/>
    <dgm:cxn modelId="{23366171-16EF-4907-BBD4-5AAC46AE0A79}" type="presOf" srcId="{971EEFAB-30DE-498D-B3A8-82613F1C2D33}" destId="{1A3E8D9D-0156-4E84-9321-718F9489C3A4}" srcOrd="1" destOrd="0" presId="urn:microsoft.com/office/officeart/2011/layout/CircleProcess"/>
    <dgm:cxn modelId="{9F5B7053-8F24-40A5-AD33-81E0947D25E1}" srcId="{43AD8D62-DCC2-4CBE-83DA-9ECE1DD16F87}" destId="{D615DE8F-9EE7-47E6-BDBC-27210AD6B66B}" srcOrd="2" destOrd="0" parTransId="{93A51C8E-9C62-4136-99E6-002C03381813}" sibTransId="{925F4C72-E967-493B-AA5D-FFDD838D902E}"/>
    <dgm:cxn modelId="{AD98CE73-02B8-4B16-8D56-B6DE7B39301E}" type="presOf" srcId="{971EEFAB-30DE-498D-B3A8-82613F1C2D33}" destId="{3BE64DAB-3AC6-4A3B-A1E2-9E92E31E6FA5}" srcOrd="0" destOrd="0" presId="urn:microsoft.com/office/officeart/2011/layout/CircleProcess"/>
    <dgm:cxn modelId="{D1E98775-222C-440C-924B-70ED60023C8D}" type="presOf" srcId="{314B2251-69F0-43B4-927D-418813C44B96}" destId="{14FE1DC8-1ACC-4C51-8D78-8809CE3D8ACB}" srcOrd="0" destOrd="0" presId="urn:microsoft.com/office/officeart/2011/layout/CircleProcess"/>
    <dgm:cxn modelId="{41483859-7EC2-47FD-8873-D0211E86361B}" srcId="{43AD8D62-DCC2-4CBE-83DA-9ECE1DD16F87}" destId="{314B2251-69F0-43B4-927D-418813C44B96}" srcOrd="3" destOrd="0" parTransId="{66BD682B-36D3-4FEF-AE57-8B827B34D16F}" sibTransId="{C71F0CFE-253F-489E-BCB6-6E1A5CB619F6}"/>
    <dgm:cxn modelId="{0B807584-A1D5-4398-8474-F5783404DD78}" type="presOf" srcId="{D615DE8F-9EE7-47E6-BDBC-27210AD6B66B}" destId="{8E0A8684-00A6-4A21-A804-575A7B187691}" srcOrd="0" destOrd="0" presId="urn:microsoft.com/office/officeart/2011/layout/CircleProcess"/>
    <dgm:cxn modelId="{83E4F284-6762-4A50-8235-7D581EC239F9}" type="presOf" srcId="{87DB4B17-95EE-423D-941B-A5ABFE70FE2B}" destId="{47E3129D-31DE-4A9C-BCFC-F76EC5BD009C}" srcOrd="1" destOrd="0" presId="urn:microsoft.com/office/officeart/2011/layout/CircleProcess"/>
    <dgm:cxn modelId="{BF9BF496-C5ED-4BEB-9AEF-BD6A25A24FC7}" srcId="{43AD8D62-DCC2-4CBE-83DA-9ECE1DD16F87}" destId="{971EEFAB-30DE-498D-B3A8-82613F1C2D33}" srcOrd="6" destOrd="0" parTransId="{831BB1E2-475A-4661-80C2-E40BF5D9E34B}" sibTransId="{DC4C381D-A777-4155-B913-2C8B4E3FAF59}"/>
    <dgm:cxn modelId="{2D99DEB7-AB0F-4ABA-82FC-26E2D7E26FC3}" type="presOf" srcId="{0077A407-AF31-4E4B-ADC5-01EE984AE18F}" destId="{C38C5FBA-DADB-4A87-84C6-839503B62D23}" srcOrd="1" destOrd="0" presId="urn:microsoft.com/office/officeart/2011/layout/CircleProcess"/>
    <dgm:cxn modelId="{36C641BD-F7DF-4DF1-A839-109834998E69}" srcId="{43AD8D62-DCC2-4CBE-83DA-9ECE1DD16F87}" destId="{BC7CF13E-48E6-4CCA-985F-821B0ABFE0FE}" srcOrd="0" destOrd="0" parTransId="{7E05918B-0526-4AEB-86B4-EDB04684C6CF}" sibTransId="{FB666919-084D-4327-91C2-7C35021E6529}"/>
    <dgm:cxn modelId="{65EB1EC0-379D-44EC-A3C9-CD65B13B6296}" type="presOf" srcId="{43AD8D62-DCC2-4CBE-83DA-9ECE1DD16F87}" destId="{9F8F8286-68C6-4549-9CBE-3C72908A6C10}" srcOrd="0" destOrd="0" presId="urn:microsoft.com/office/officeart/2011/layout/CircleProcess"/>
    <dgm:cxn modelId="{B5188FC5-5261-4A12-BECC-4D1AC234EF79}" type="presOf" srcId="{ECBC75CF-DEC3-4DA9-84A8-9303AC7D9D10}" destId="{D371DF48-5195-4C34-9CE8-BD5C936F68AC}" srcOrd="1" destOrd="0" presId="urn:microsoft.com/office/officeart/2011/layout/CircleProcess"/>
    <dgm:cxn modelId="{9A0779CA-4D41-4212-8C44-91B77C1DB7F8}" type="presOf" srcId="{BC7CF13E-48E6-4CCA-985F-821B0ABFE0FE}" destId="{DB418493-11A7-4203-8111-DACEBAA162ED}" srcOrd="0" destOrd="0" presId="urn:microsoft.com/office/officeart/2011/layout/CircleProcess"/>
    <dgm:cxn modelId="{A2111BDA-1532-41C6-AD2B-E1987CE9F0D7}" srcId="{43AD8D62-DCC2-4CBE-83DA-9ECE1DD16F87}" destId="{87DB4B17-95EE-423D-941B-A5ABFE70FE2B}" srcOrd="4" destOrd="0" parTransId="{1D9AAF4C-1387-44E7-A6C0-0A93176EFBB8}" sibTransId="{263236C4-7DF2-4631-AE1E-B8B876BEE81E}"/>
    <dgm:cxn modelId="{341A2AED-B3C5-4E70-8BFB-F41E1B314855}" type="presOf" srcId="{F1296084-4882-401E-BF04-7A0E3CF44B1C}" destId="{A62FE234-898D-4084-AD56-85E70D2C2E0F}" srcOrd="1" destOrd="0" presId="urn:microsoft.com/office/officeart/2011/layout/CircleProcess"/>
    <dgm:cxn modelId="{E5567FEE-7803-475C-830A-7F5AF96EF670}" type="presOf" srcId="{0077A407-AF31-4E4B-ADC5-01EE984AE18F}" destId="{DB90073F-2185-47A1-B698-F12F814965C4}" srcOrd="0" destOrd="0" presId="urn:microsoft.com/office/officeart/2011/layout/CircleProcess"/>
    <dgm:cxn modelId="{0D3528A1-A51C-41D4-867D-E3DC83291C5A}" type="presParOf" srcId="{9F8F8286-68C6-4549-9CBE-3C72908A6C10}" destId="{78BA1824-6AEB-415F-9133-28B03579978C}" srcOrd="0" destOrd="0" presId="urn:microsoft.com/office/officeart/2011/layout/CircleProcess"/>
    <dgm:cxn modelId="{406FB39F-879A-4DC3-B4EF-1B7373F67454}" type="presParOf" srcId="{78BA1824-6AEB-415F-9133-28B03579978C}" destId="{D7382D3E-6F29-4974-8F9D-8075582475C6}" srcOrd="0" destOrd="0" presId="urn:microsoft.com/office/officeart/2011/layout/CircleProcess"/>
    <dgm:cxn modelId="{53D1813D-CF15-4464-B4D4-3B7EC5E85DDC}" type="presParOf" srcId="{9F8F8286-68C6-4549-9CBE-3C72908A6C10}" destId="{5B006B3B-C292-4C75-B336-BEFEFECE744D}" srcOrd="1" destOrd="0" presId="urn:microsoft.com/office/officeart/2011/layout/CircleProcess"/>
    <dgm:cxn modelId="{B7B65893-700D-4D29-A445-789A11924B3A}" type="presParOf" srcId="{5B006B3B-C292-4C75-B336-BEFEFECE744D}" destId="{DB90073F-2185-47A1-B698-F12F814965C4}" srcOrd="0" destOrd="0" presId="urn:microsoft.com/office/officeart/2011/layout/CircleProcess"/>
    <dgm:cxn modelId="{7D2E3921-BC61-4DFE-8F9B-6A7E7B498F50}" type="presParOf" srcId="{9F8F8286-68C6-4549-9CBE-3C72908A6C10}" destId="{C38C5FBA-DADB-4A87-84C6-839503B62D23}" srcOrd="2" destOrd="0" presId="urn:microsoft.com/office/officeart/2011/layout/CircleProcess"/>
    <dgm:cxn modelId="{5E9036CA-6D14-4A1F-933E-4903E72DA289}" type="presParOf" srcId="{9F8F8286-68C6-4549-9CBE-3C72908A6C10}" destId="{764DCF55-2E4D-46E5-92FF-DF99C9BCA931}" srcOrd="3" destOrd="0" presId="urn:microsoft.com/office/officeart/2011/layout/CircleProcess"/>
    <dgm:cxn modelId="{1A548E74-8889-4B72-9E76-D427F76A4C31}" type="presParOf" srcId="{764DCF55-2E4D-46E5-92FF-DF99C9BCA931}" destId="{2BE9F39C-235E-411C-BF8E-8A13D173AE9E}" srcOrd="0" destOrd="0" presId="urn:microsoft.com/office/officeart/2011/layout/CircleProcess"/>
    <dgm:cxn modelId="{54185283-41FF-4409-AF78-A748FDD94AEC}" type="presParOf" srcId="{9F8F8286-68C6-4549-9CBE-3C72908A6C10}" destId="{9F9A6261-9CC5-44D2-9E37-BC6935BB35AF}" srcOrd="4" destOrd="0" presId="urn:microsoft.com/office/officeart/2011/layout/CircleProcess"/>
    <dgm:cxn modelId="{28715639-686D-432B-8492-D696256E1DCE}" type="presParOf" srcId="{9F9A6261-9CC5-44D2-9E37-BC6935BB35AF}" destId="{3BE64DAB-3AC6-4A3B-A1E2-9E92E31E6FA5}" srcOrd="0" destOrd="0" presId="urn:microsoft.com/office/officeart/2011/layout/CircleProcess"/>
    <dgm:cxn modelId="{7CFBD744-095A-4AC6-B4A7-493D0525BF16}" type="presParOf" srcId="{9F8F8286-68C6-4549-9CBE-3C72908A6C10}" destId="{1A3E8D9D-0156-4E84-9321-718F9489C3A4}" srcOrd="5" destOrd="0" presId="urn:microsoft.com/office/officeart/2011/layout/CircleProcess"/>
    <dgm:cxn modelId="{4F5FB2BE-4E41-46AF-B3BD-DD418A373EE5}" type="presParOf" srcId="{9F8F8286-68C6-4549-9CBE-3C72908A6C10}" destId="{4D42814F-06AA-465F-B4B2-AC4892103DCA}" srcOrd="6" destOrd="0" presId="urn:microsoft.com/office/officeart/2011/layout/CircleProcess"/>
    <dgm:cxn modelId="{599C5F4F-FEAF-46B2-88DD-9ABCF704BEBA}" type="presParOf" srcId="{4D42814F-06AA-465F-B4B2-AC4892103DCA}" destId="{1F3ABD3F-CEAA-40E1-9225-2D69D88D1AFD}" srcOrd="0" destOrd="0" presId="urn:microsoft.com/office/officeart/2011/layout/CircleProcess"/>
    <dgm:cxn modelId="{51AD4226-47B8-4DEF-8C17-A96C6DD0B585}" type="presParOf" srcId="{9F8F8286-68C6-4549-9CBE-3C72908A6C10}" destId="{10B2D188-85FB-459F-B891-C4291FFBEA8C}" srcOrd="7" destOrd="0" presId="urn:microsoft.com/office/officeart/2011/layout/CircleProcess"/>
    <dgm:cxn modelId="{1456FA06-3330-40E8-B87C-ABDDE308E6DB}" type="presParOf" srcId="{10B2D188-85FB-459F-B891-C4291FFBEA8C}" destId="{66F3890C-83D3-4C43-9938-3E5E482DE637}" srcOrd="0" destOrd="0" presId="urn:microsoft.com/office/officeart/2011/layout/CircleProcess"/>
    <dgm:cxn modelId="{182F182A-F0EE-4E71-A73C-40AAE0832522}" type="presParOf" srcId="{9F8F8286-68C6-4549-9CBE-3C72908A6C10}" destId="{D371DF48-5195-4C34-9CE8-BD5C936F68AC}" srcOrd="8" destOrd="0" presId="urn:microsoft.com/office/officeart/2011/layout/CircleProcess"/>
    <dgm:cxn modelId="{038A79F8-741D-4CE0-B895-5ACFD0376870}" type="presParOf" srcId="{9F8F8286-68C6-4549-9CBE-3C72908A6C10}" destId="{FA850F7A-A004-447D-BBE2-5248EC1C4856}" srcOrd="9" destOrd="0" presId="urn:microsoft.com/office/officeart/2011/layout/CircleProcess"/>
    <dgm:cxn modelId="{ED42B772-54B5-4614-AF78-4D4FB41B139A}" type="presParOf" srcId="{FA850F7A-A004-447D-BBE2-5248EC1C4856}" destId="{16824EEA-A689-4234-B17B-2A61F9008F8F}" srcOrd="0" destOrd="0" presId="urn:microsoft.com/office/officeart/2011/layout/CircleProcess"/>
    <dgm:cxn modelId="{A467CF04-115B-4370-B7D1-17636349336E}" type="presParOf" srcId="{9F8F8286-68C6-4549-9CBE-3C72908A6C10}" destId="{3D0081D0-B567-454F-AA44-EADAB5CDB0C0}" srcOrd="10" destOrd="0" presId="urn:microsoft.com/office/officeart/2011/layout/CircleProcess"/>
    <dgm:cxn modelId="{CE98731B-FB11-478F-92A3-949FC387954D}" type="presParOf" srcId="{3D0081D0-B567-454F-AA44-EADAB5CDB0C0}" destId="{AD9B1121-BF9C-4074-B3EC-DD8B1E34B145}" srcOrd="0" destOrd="0" presId="urn:microsoft.com/office/officeart/2011/layout/CircleProcess"/>
    <dgm:cxn modelId="{2C70DEE4-9906-47C7-953A-5FF0851B37B7}" type="presParOf" srcId="{9F8F8286-68C6-4549-9CBE-3C72908A6C10}" destId="{47E3129D-31DE-4A9C-BCFC-F76EC5BD009C}" srcOrd="11" destOrd="0" presId="urn:microsoft.com/office/officeart/2011/layout/CircleProcess"/>
    <dgm:cxn modelId="{A67E2023-ED42-44C7-989A-C46398400D59}" type="presParOf" srcId="{9F8F8286-68C6-4549-9CBE-3C72908A6C10}" destId="{E22AF47E-6A71-4043-B25D-67B56C2C21A0}" srcOrd="12" destOrd="0" presId="urn:microsoft.com/office/officeart/2011/layout/CircleProcess"/>
    <dgm:cxn modelId="{6F9E9825-0FE2-4E85-9F15-F479DD19E3A3}" type="presParOf" srcId="{E22AF47E-6A71-4043-B25D-67B56C2C21A0}" destId="{BDD731B0-50CA-4E29-9754-BDCB1EBC4DBA}" srcOrd="0" destOrd="0" presId="urn:microsoft.com/office/officeart/2011/layout/CircleProcess"/>
    <dgm:cxn modelId="{4B474B31-89F2-40E4-95B7-95F4EEA36182}" type="presParOf" srcId="{9F8F8286-68C6-4549-9CBE-3C72908A6C10}" destId="{1A8FF917-7F6D-4265-8480-A55EF8CCFA77}" srcOrd="13" destOrd="0" presId="urn:microsoft.com/office/officeart/2011/layout/CircleProcess"/>
    <dgm:cxn modelId="{FBF02758-34CF-4EEA-B41D-1E55EB50F883}" type="presParOf" srcId="{1A8FF917-7F6D-4265-8480-A55EF8CCFA77}" destId="{14FE1DC8-1ACC-4C51-8D78-8809CE3D8ACB}" srcOrd="0" destOrd="0" presId="urn:microsoft.com/office/officeart/2011/layout/CircleProcess"/>
    <dgm:cxn modelId="{E87F5976-6A0C-4A20-9A58-C578D7C7C49C}" type="presParOf" srcId="{9F8F8286-68C6-4549-9CBE-3C72908A6C10}" destId="{02216165-2620-4547-AD38-089AA80A0292}" srcOrd="14" destOrd="0" presId="urn:microsoft.com/office/officeart/2011/layout/CircleProcess"/>
    <dgm:cxn modelId="{852168E7-A558-4A29-9B83-0F6E04341005}" type="presParOf" srcId="{9F8F8286-68C6-4549-9CBE-3C72908A6C10}" destId="{E403894A-A6D5-491C-ACAD-0E88054F2A31}" srcOrd="15" destOrd="0" presId="urn:microsoft.com/office/officeart/2011/layout/CircleProcess"/>
    <dgm:cxn modelId="{61E42065-A22E-4C0A-96C1-7E9D8CE0D55E}" type="presParOf" srcId="{E403894A-A6D5-491C-ACAD-0E88054F2A31}" destId="{B691AD74-CB7C-411B-B530-375303D136AA}" srcOrd="0" destOrd="0" presId="urn:microsoft.com/office/officeart/2011/layout/CircleProcess"/>
    <dgm:cxn modelId="{8E20F144-5675-4D25-9B2D-A3B23C1CD453}" type="presParOf" srcId="{9F8F8286-68C6-4549-9CBE-3C72908A6C10}" destId="{4A9C726A-A5F2-4191-AC7F-BEE729D8145F}" srcOrd="16" destOrd="0" presId="urn:microsoft.com/office/officeart/2011/layout/CircleProcess"/>
    <dgm:cxn modelId="{024654D4-BA69-454B-96AA-1F62296B8D8A}" type="presParOf" srcId="{4A9C726A-A5F2-4191-AC7F-BEE729D8145F}" destId="{8E0A8684-00A6-4A21-A804-575A7B187691}" srcOrd="0" destOrd="0" presId="urn:microsoft.com/office/officeart/2011/layout/CircleProcess"/>
    <dgm:cxn modelId="{7462482B-4A4F-4B87-BE04-672EA2D98647}" type="presParOf" srcId="{9F8F8286-68C6-4549-9CBE-3C72908A6C10}" destId="{841AED65-E331-4372-9B23-246A2376DD0E}" srcOrd="17" destOrd="0" presId="urn:microsoft.com/office/officeart/2011/layout/CircleProcess"/>
    <dgm:cxn modelId="{3FA5CE92-9C87-47DB-B253-7AE1756F1E48}" type="presParOf" srcId="{9F8F8286-68C6-4549-9CBE-3C72908A6C10}" destId="{E5EB84FB-DBB0-46BB-9BA9-2F00C1B68EB5}" srcOrd="18" destOrd="0" presId="urn:microsoft.com/office/officeart/2011/layout/CircleProcess"/>
    <dgm:cxn modelId="{83B61A7E-438A-4D69-8B23-BA53D46E2F40}" type="presParOf" srcId="{E5EB84FB-DBB0-46BB-9BA9-2F00C1B68EB5}" destId="{EA7B42BF-893D-4FB3-9F39-7041EDA2C69B}" srcOrd="0" destOrd="0" presId="urn:microsoft.com/office/officeart/2011/layout/CircleProcess"/>
    <dgm:cxn modelId="{7E84DF17-721A-4E5A-A9A4-1386E6B3803B}" type="presParOf" srcId="{9F8F8286-68C6-4549-9CBE-3C72908A6C10}" destId="{22421FC5-B21B-4529-94CE-C5B3D8374DAF}" srcOrd="19" destOrd="0" presId="urn:microsoft.com/office/officeart/2011/layout/CircleProcess"/>
    <dgm:cxn modelId="{78AD9B62-A829-4125-8FD0-D1BFE773309D}" type="presParOf" srcId="{22421FC5-B21B-4529-94CE-C5B3D8374DAF}" destId="{A07BB201-FE5F-4451-BFF1-64798F25C5C1}" srcOrd="0" destOrd="0" presId="urn:microsoft.com/office/officeart/2011/layout/CircleProcess"/>
    <dgm:cxn modelId="{874DE99B-D138-4AA0-9A06-404452BB95CB}" type="presParOf" srcId="{9F8F8286-68C6-4549-9CBE-3C72908A6C10}" destId="{A62FE234-898D-4084-AD56-85E70D2C2E0F}" srcOrd="20" destOrd="0" presId="urn:microsoft.com/office/officeart/2011/layout/CircleProcess"/>
    <dgm:cxn modelId="{F9535984-B090-4512-AB89-7F18AC0F745A}" type="presParOf" srcId="{9F8F8286-68C6-4549-9CBE-3C72908A6C10}" destId="{99728451-9069-4F4E-B5B2-54A29103BC2D}" srcOrd="21" destOrd="0" presId="urn:microsoft.com/office/officeart/2011/layout/CircleProcess"/>
    <dgm:cxn modelId="{7F6F7BDD-16AA-4578-AD6C-51954689C108}" type="presParOf" srcId="{99728451-9069-4F4E-B5B2-54A29103BC2D}" destId="{2800F6E6-7C9D-4AD0-8A95-9F2EECE35CE5}" srcOrd="0" destOrd="0" presId="urn:microsoft.com/office/officeart/2011/layout/CircleProcess"/>
    <dgm:cxn modelId="{1E9BE3DE-A8FF-4AA0-932D-367D9A3F15C0}" type="presParOf" srcId="{9F8F8286-68C6-4549-9CBE-3C72908A6C10}" destId="{DF8EEE90-D97F-4B37-A04B-F5520CF6A9EF}" srcOrd="22" destOrd="0" presId="urn:microsoft.com/office/officeart/2011/layout/CircleProcess"/>
    <dgm:cxn modelId="{C880D0EA-CDE7-4838-A6E1-BDFC1CC63963}" type="presParOf" srcId="{DF8EEE90-D97F-4B37-A04B-F5520CF6A9EF}" destId="{DB418493-11A7-4203-8111-DACEBAA162ED}" srcOrd="0" destOrd="0" presId="urn:microsoft.com/office/officeart/2011/layout/CircleProcess"/>
    <dgm:cxn modelId="{25AC23A3-E1E8-4479-B9EA-6F841DB73989}" type="presParOf" srcId="{9F8F8286-68C6-4549-9CBE-3C72908A6C10}" destId="{035DCACE-955D-425D-99A7-051BCD2BF7DB}" srcOrd="23" destOrd="0" presId="urn:microsoft.com/office/officeart/2011/layout/Circle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382D3E-6F29-4974-8F9D-8075582475C6}">
      <dsp:nvSpPr>
        <dsp:cNvPr id="0" name=""/>
        <dsp:cNvSpPr/>
      </dsp:nvSpPr>
      <dsp:spPr>
        <a:xfrm>
          <a:off x="8799052" y="1426192"/>
          <a:ext cx="1170039" cy="1170546"/>
        </a:xfrm>
        <a:prstGeom prst="ellipse">
          <a:avLst/>
        </a:prstGeom>
        <a:gradFill rotWithShape="0">
          <a:gsLst>
            <a:gs pos="0">
              <a:schemeClr val="accent1">
                <a:shade val="50000"/>
                <a:hueOff val="0"/>
                <a:satOff val="0"/>
                <a:lumOff val="0"/>
                <a:alphaOff val="0"/>
                <a:lumMod val="110000"/>
                <a:satMod val="105000"/>
                <a:tint val="67000"/>
              </a:schemeClr>
            </a:gs>
            <a:gs pos="50000">
              <a:schemeClr val="accent1">
                <a:shade val="50000"/>
                <a:hueOff val="0"/>
                <a:satOff val="0"/>
                <a:lumOff val="0"/>
                <a:alphaOff val="0"/>
                <a:lumMod val="105000"/>
                <a:satMod val="103000"/>
                <a:tint val="73000"/>
              </a:schemeClr>
            </a:gs>
            <a:gs pos="100000">
              <a:schemeClr val="accent1">
                <a:shade val="50000"/>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DB90073F-2185-47A1-B698-F12F814965C4}">
      <dsp:nvSpPr>
        <dsp:cNvPr id="0" name=""/>
        <dsp:cNvSpPr/>
      </dsp:nvSpPr>
      <dsp:spPr>
        <a:xfrm>
          <a:off x="8837494" y="1465217"/>
          <a:ext cx="1092167" cy="1092495"/>
        </a:xfrm>
        <a:prstGeom prst="ellipse">
          <a:avLst/>
        </a:prstGeom>
        <a:solidFill>
          <a:schemeClr val="lt1">
            <a:alpha val="90000"/>
            <a:hueOff val="0"/>
            <a:satOff val="0"/>
            <a:lumOff val="0"/>
            <a:alphaOff val="0"/>
          </a:schemeClr>
        </a:solidFill>
        <a:ln w="6350" cap="flat" cmpd="sng" algn="ctr">
          <a:solidFill>
            <a:schemeClr val="accent1">
              <a:shade val="5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0160" tIns="10160" rIns="10160" bIns="10160" numCol="1" spcCol="1270" anchor="ctr" anchorCtr="0">
          <a:noAutofit/>
        </a:bodyPr>
        <a:lstStyle/>
        <a:p>
          <a:pPr marL="0" lvl="0" indent="0" algn="ctr" defTabSz="355600">
            <a:lnSpc>
              <a:spcPct val="90000"/>
            </a:lnSpc>
            <a:spcBef>
              <a:spcPct val="0"/>
            </a:spcBef>
            <a:spcAft>
              <a:spcPct val="35000"/>
            </a:spcAft>
            <a:buNone/>
          </a:pPr>
          <a:r>
            <a:rPr lang="en-IN" sz="800" kern="1200" dirty="0"/>
            <a:t>Removing outliers</a:t>
          </a:r>
        </a:p>
      </dsp:txBody>
      <dsp:txXfrm>
        <a:off x="8993237" y="1621317"/>
        <a:ext cx="780683" cy="780295"/>
      </dsp:txXfrm>
    </dsp:sp>
    <dsp:sp modelId="{2BE9F39C-235E-411C-BF8E-8A13D173AE9E}">
      <dsp:nvSpPr>
        <dsp:cNvPr id="0" name=""/>
        <dsp:cNvSpPr/>
      </dsp:nvSpPr>
      <dsp:spPr>
        <a:xfrm rot="2700000">
          <a:off x="7588484" y="1426228"/>
          <a:ext cx="1170268" cy="1170268"/>
        </a:xfrm>
        <a:prstGeom prst="teardrop">
          <a:avLst>
            <a:gd name="adj" fmla="val 100000"/>
          </a:avLst>
        </a:prstGeom>
        <a:gradFill rotWithShape="0">
          <a:gsLst>
            <a:gs pos="0">
              <a:schemeClr val="accent1">
                <a:shade val="50000"/>
                <a:hueOff val="100623"/>
                <a:satOff val="-2451"/>
                <a:lumOff val="10724"/>
                <a:alphaOff val="0"/>
                <a:lumMod val="110000"/>
                <a:satMod val="105000"/>
                <a:tint val="67000"/>
              </a:schemeClr>
            </a:gs>
            <a:gs pos="50000">
              <a:schemeClr val="accent1">
                <a:shade val="50000"/>
                <a:hueOff val="100623"/>
                <a:satOff val="-2451"/>
                <a:lumOff val="10724"/>
                <a:alphaOff val="0"/>
                <a:lumMod val="105000"/>
                <a:satMod val="103000"/>
                <a:tint val="73000"/>
              </a:schemeClr>
            </a:gs>
            <a:gs pos="100000">
              <a:schemeClr val="accent1">
                <a:shade val="50000"/>
                <a:hueOff val="100623"/>
                <a:satOff val="-2451"/>
                <a:lumOff val="10724"/>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3BE64DAB-3AC6-4A3B-A1E2-9E92E31E6FA5}">
      <dsp:nvSpPr>
        <dsp:cNvPr id="0" name=""/>
        <dsp:cNvSpPr/>
      </dsp:nvSpPr>
      <dsp:spPr>
        <a:xfrm>
          <a:off x="7628027" y="1465217"/>
          <a:ext cx="1092167" cy="1092495"/>
        </a:xfrm>
        <a:prstGeom prst="ellipse">
          <a:avLst/>
        </a:prstGeom>
        <a:solidFill>
          <a:schemeClr val="lt1">
            <a:alpha val="90000"/>
            <a:hueOff val="0"/>
            <a:satOff val="0"/>
            <a:lumOff val="0"/>
            <a:alphaOff val="0"/>
          </a:schemeClr>
        </a:solidFill>
        <a:ln w="6350" cap="flat" cmpd="sng" algn="ctr">
          <a:solidFill>
            <a:schemeClr val="accent1">
              <a:shade val="50000"/>
              <a:hueOff val="100623"/>
              <a:satOff val="-2451"/>
              <a:lumOff val="10724"/>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0160" tIns="10160" rIns="10160" bIns="10160" numCol="1" spcCol="1270" anchor="ctr" anchorCtr="0">
          <a:noAutofit/>
        </a:bodyPr>
        <a:lstStyle/>
        <a:p>
          <a:pPr marL="0" lvl="0" indent="0" algn="ctr" defTabSz="355600">
            <a:lnSpc>
              <a:spcPct val="90000"/>
            </a:lnSpc>
            <a:spcBef>
              <a:spcPct val="0"/>
            </a:spcBef>
            <a:spcAft>
              <a:spcPct val="35000"/>
            </a:spcAft>
            <a:buNone/>
          </a:pPr>
          <a:r>
            <a:rPr lang="en-IN" sz="800" kern="1200" dirty="0"/>
            <a:t>Filter Data for requirement.</a:t>
          </a:r>
        </a:p>
      </dsp:txBody>
      <dsp:txXfrm>
        <a:off x="7783769" y="1621317"/>
        <a:ext cx="780683" cy="780295"/>
      </dsp:txXfrm>
    </dsp:sp>
    <dsp:sp modelId="{1F3ABD3F-CEAA-40E1-9225-2D69D88D1AFD}">
      <dsp:nvSpPr>
        <dsp:cNvPr id="0" name=""/>
        <dsp:cNvSpPr/>
      </dsp:nvSpPr>
      <dsp:spPr>
        <a:xfrm rot="2700000">
          <a:off x="6379016" y="1426228"/>
          <a:ext cx="1170268" cy="1170268"/>
        </a:xfrm>
        <a:prstGeom prst="teardrop">
          <a:avLst>
            <a:gd name="adj" fmla="val 100000"/>
          </a:avLst>
        </a:prstGeom>
        <a:gradFill rotWithShape="0">
          <a:gsLst>
            <a:gs pos="0">
              <a:schemeClr val="accent1">
                <a:shade val="50000"/>
                <a:hueOff val="201247"/>
                <a:satOff val="-4901"/>
                <a:lumOff val="21448"/>
                <a:alphaOff val="0"/>
                <a:lumMod val="110000"/>
                <a:satMod val="105000"/>
                <a:tint val="67000"/>
              </a:schemeClr>
            </a:gs>
            <a:gs pos="50000">
              <a:schemeClr val="accent1">
                <a:shade val="50000"/>
                <a:hueOff val="201247"/>
                <a:satOff val="-4901"/>
                <a:lumOff val="21448"/>
                <a:alphaOff val="0"/>
                <a:lumMod val="105000"/>
                <a:satMod val="103000"/>
                <a:tint val="73000"/>
              </a:schemeClr>
            </a:gs>
            <a:gs pos="100000">
              <a:schemeClr val="accent1">
                <a:shade val="50000"/>
                <a:hueOff val="201247"/>
                <a:satOff val="-4901"/>
                <a:lumOff val="21448"/>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66F3890C-83D3-4C43-9938-3E5E482DE637}">
      <dsp:nvSpPr>
        <dsp:cNvPr id="0" name=""/>
        <dsp:cNvSpPr/>
      </dsp:nvSpPr>
      <dsp:spPr>
        <a:xfrm>
          <a:off x="6418559" y="1465217"/>
          <a:ext cx="1092167" cy="1092495"/>
        </a:xfrm>
        <a:prstGeom prst="ellipse">
          <a:avLst/>
        </a:prstGeom>
        <a:solidFill>
          <a:schemeClr val="lt1">
            <a:alpha val="90000"/>
            <a:hueOff val="0"/>
            <a:satOff val="0"/>
            <a:lumOff val="0"/>
            <a:alphaOff val="0"/>
          </a:schemeClr>
        </a:solidFill>
        <a:ln w="6350" cap="flat" cmpd="sng" algn="ctr">
          <a:solidFill>
            <a:schemeClr val="accent1">
              <a:shade val="50000"/>
              <a:hueOff val="201247"/>
              <a:satOff val="-4901"/>
              <a:lumOff val="21448"/>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0160" tIns="10160" rIns="10160" bIns="10160" numCol="1" spcCol="1270" anchor="ctr" anchorCtr="0">
          <a:noAutofit/>
        </a:bodyPr>
        <a:lstStyle/>
        <a:p>
          <a:pPr marL="0" lvl="0" indent="0" algn="ctr" defTabSz="355600">
            <a:lnSpc>
              <a:spcPct val="90000"/>
            </a:lnSpc>
            <a:spcBef>
              <a:spcPct val="0"/>
            </a:spcBef>
            <a:spcAft>
              <a:spcPct val="35000"/>
            </a:spcAft>
            <a:buNone/>
          </a:pPr>
          <a:r>
            <a:rPr lang="en-IN" sz="800" kern="1200" dirty="0"/>
            <a:t>Correcting data types and deriving new columns</a:t>
          </a:r>
        </a:p>
      </dsp:txBody>
      <dsp:txXfrm>
        <a:off x="6574302" y="1621317"/>
        <a:ext cx="780683" cy="780295"/>
      </dsp:txXfrm>
    </dsp:sp>
    <dsp:sp modelId="{16824EEA-A689-4234-B17B-2A61F9008F8F}">
      <dsp:nvSpPr>
        <dsp:cNvPr id="0" name=""/>
        <dsp:cNvSpPr/>
      </dsp:nvSpPr>
      <dsp:spPr>
        <a:xfrm rot="2700000">
          <a:off x="5169549" y="1426228"/>
          <a:ext cx="1170268" cy="1170268"/>
        </a:xfrm>
        <a:prstGeom prst="teardrop">
          <a:avLst>
            <a:gd name="adj" fmla="val 100000"/>
          </a:avLst>
        </a:prstGeom>
        <a:gradFill rotWithShape="0">
          <a:gsLst>
            <a:gs pos="0">
              <a:schemeClr val="accent1">
                <a:shade val="50000"/>
                <a:hueOff val="301870"/>
                <a:satOff val="-7352"/>
                <a:lumOff val="32172"/>
                <a:alphaOff val="0"/>
                <a:lumMod val="110000"/>
                <a:satMod val="105000"/>
                <a:tint val="67000"/>
              </a:schemeClr>
            </a:gs>
            <a:gs pos="50000">
              <a:schemeClr val="accent1">
                <a:shade val="50000"/>
                <a:hueOff val="301870"/>
                <a:satOff val="-7352"/>
                <a:lumOff val="32172"/>
                <a:alphaOff val="0"/>
                <a:lumMod val="105000"/>
                <a:satMod val="103000"/>
                <a:tint val="73000"/>
              </a:schemeClr>
            </a:gs>
            <a:gs pos="100000">
              <a:schemeClr val="accent1">
                <a:shade val="50000"/>
                <a:hueOff val="301870"/>
                <a:satOff val="-7352"/>
                <a:lumOff val="32172"/>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AD9B1121-BF9C-4074-B3EC-DD8B1E34B145}">
      <dsp:nvSpPr>
        <dsp:cNvPr id="0" name=""/>
        <dsp:cNvSpPr/>
      </dsp:nvSpPr>
      <dsp:spPr>
        <a:xfrm>
          <a:off x="5209092" y="1465217"/>
          <a:ext cx="1092167" cy="1092495"/>
        </a:xfrm>
        <a:prstGeom prst="ellipse">
          <a:avLst/>
        </a:prstGeom>
        <a:solidFill>
          <a:schemeClr val="lt1">
            <a:alpha val="90000"/>
            <a:hueOff val="0"/>
            <a:satOff val="0"/>
            <a:lumOff val="0"/>
            <a:alphaOff val="0"/>
          </a:schemeClr>
        </a:solidFill>
        <a:ln w="6350" cap="flat" cmpd="sng" algn="ctr">
          <a:solidFill>
            <a:schemeClr val="accent1">
              <a:shade val="50000"/>
              <a:hueOff val="301870"/>
              <a:satOff val="-7352"/>
              <a:lumOff val="32172"/>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0160" tIns="10160" rIns="10160" bIns="10160" numCol="1" spcCol="1270" anchor="ctr" anchorCtr="0">
          <a:noAutofit/>
        </a:bodyPr>
        <a:lstStyle/>
        <a:p>
          <a:pPr marL="0" lvl="0" indent="0" algn="ctr" defTabSz="355600">
            <a:lnSpc>
              <a:spcPct val="90000"/>
            </a:lnSpc>
            <a:spcBef>
              <a:spcPct val="0"/>
            </a:spcBef>
            <a:spcAft>
              <a:spcPct val="35000"/>
            </a:spcAft>
            <a:buNone/>
          </a:pPr>
          <a:r>
            <a:rPr lang="en-IN" sz="800" kern="1200" dirty="0"/>
            <a:t>Removing/Fixing null values</a:t>
          </a:r>
        </a:p>
      </dsp:txBody>
      <dsp:txXfrm>
        <a:off x="5364834" y="1621317"/>
        <a:ext cx="780683" cy="780295"/>
      </dsp:txXfrm>
    </dsp:sp>
    <dsp:sp modelId="{BDD731B0-50CA-4E29-9754-BDCB1EBC4DBA}">
      <dsp:nvSpPr>
        <dsp:cNvPr id="0" name=""/>
        <dsp:cNvSpPr/>
      </dsp:nvSpPr>
      <dsp:spPr>
        <a:xfrm rot="2700000">
          <a:off x="3960081" y="1426228"/>
          <a:ext cx="1170268" cy="1170268"/>
        </a:xfrm>
        <a:prstGeom prst="teardrop">
          <a:avLst>
            <a:gd name="adj" fmla="val 100000"/>
          </a:avLst>
        </a:prstGeom>
        <a:gradFill rotWithShape="0">
          <a:gsLst>
            <a:gs pos="0">
              <a:schemeClr val="accent1">
                <a:shade val="50000"/>
                <a:hueOff val="402493"/>
                <a:satOff val="-9802"/>
                <a:lumOff val="42896"/>
                <a:alphaOff val="0"/>
                <a:lumMod val="110000"/>
                <a:satMod val="105000"/>
                <a:tint val="67000"/>
              </a:schemeClr>
            </a:gs>
            <a:gs pos="50000">
              <a:schemeClr val="accent1">
                <a:shade val="50000"/>
                <a:hueOff val="402493"/>
                <a:satOff val="-9802"/>
                <a:lumOff val="42896"/>
                <a:alphaOff val="0"/>
                <a:lumMod val="105000"/>
                <a:satMod val="103000"/>
                <a:tint val="73000"/>
              </a:schemeClr>
            </a:gs>
            <a:gs pos="100000">
              <a:schemeClr val="accent1">
                <a:shade val="50000"/>
                <a:hueOff val="402493"/>
                <a:satOff val="-9802"/>
                <a:lumOff val="42896"/>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14FE1DC8-1ACC-4C51-8D78-8809CE3D8ACB}">
      <dsp:nvSpPr>
        <dsp:cNvPr id="0" name=""/>
        <dsp:cNvSpPr/>
      </dsp:nvSpPr>
      <dsp:spPr>
        <a:xfrm>
          <a:off x="3999624" y="1465217"/>
          <a:ext cx="1092167" cy="1092495"/>
        </a:xfrm>
        <a:prstGeom prst="ellipse">
          <a:avLst/>
        </a:prstGeom>
        <a:solidFill>
          <a:schemeClr val="lt1">
            <a:alpha val="90000"/>
            <a:hueOff val="0"/>
            <a:satOff val="0"/>
            <a:lumOff val="0"/>
            <a:alphaOff val="0"/>
          </a:schemeClr>
        </a:solidFill>
        <a:ln w="6350" cap="flat" cmpd="sng" algn="ctr">
          <a:solidFill>
            <a:schemeClr val="accent1">
              <a:shade val="50000"/>
              <a:hueOff val="402493"/>
              <a:satOff val="-9802"/>
              <a:lumOff val="42896"/>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0160" tIns="10160" rIns="10160" bIns="10160" numCol="1" spcCol="1270" anchor="ctr" anchorCtr="0">
          <a:noAutofit/>
        </a:bodyPr>
        <a:lstStyle/>
        <a:p>
          <a:pPr marL="0" lvl="0" indent="0" algn="ctr" defTabSz="355600">
            <a:lnSpc>
              <a:spcPct val="90000"/>
            </a:lnSpc>
            <a:spcBef>
              <a:spcPct val="0"/>
            </a:spcBef>
            <a:spcAft>
              <a:spcPct val="35000"/>
            </a:spcAft>
            <a:buNone/>
          </a:pPr>
          <a:r>
            <a:rPr lang="en-IN" sz="800" kern="1200" dirty="0"/>
            <a:t>Removing irrelevant columns</a:t>
          </a:r>
        </a:p>
      </dsp:txBody>
      <dsp:txXfrm>
        <a:off x="4155367" y="1621317"/>
        <a:ext cx="780683" cy="780295"/>
      </dsp:txXfrm>
    </dsp:sp>
    <dsp:sp modelId="{B691AD74-CB7C-411B-B530-375303D136AA}">
      <dsp:nvSpPr>
        <dsp:cNvPr id="0" name=""/>
        <dsp:cNvSpPr/>
      </dsp:nvSpPr>
      <dsp:spPr>
        <a:xfrm rot="2700000">
          <a:off x="2750614" y="1426228"/>
          <a:ext cx="1170268" cy="1170268"/>
        </a:xfrm>
        <a:prstGeom prst="teardrop">
          <a:avLst>
            <a:gd name="adj" fmla="val 100000"/>
          </a:avLst>
        </a:prstGeom>
        <a:gradFill rotWithShape="0">
          <a:gsLst>
            <a:gs pos="0">
              <a:schemeClr val="accent1">
                <a:shade val="50000"/>
                <a:hueOff val="301870"/>
                <a:satOff val="-7352"/>
                <a:lumOff val="32172"/>
                <a:alphaOff val="0"/>
                <a:lumMod val="110000"/>
                <a:satMod val="105000"/>
                <a:tint val="67000"/>
              </a:schemeClr>
            </a:gs>
            <a:gs pos="50000">
              <a:schemeClr val="accent1">
                <a:shade val="50000"/>
                <a:hueOff val="301870"/>
                <a:satOff val="-7352"/>
                <a:lumOff val="32172"/>
                <a:alphaOff val="0"/>
                <a:lumMod val="105000"/>
                <a:satMod val="103000"/>
                <a:tint val="73000"/>
              </a:schemeClr>
            </a:gs>
            <a:gs pos="100000">
              <a:schemeClr val="accent1">
                <a:shade val="50000"/>
                <a:hueOff val="301870"/>
                <a:satOff val="-7352"/>
                <a:lumOff val="32172"/>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8E0A8684-00A6-4A21-A804-575A7B187691}">
      <dsp:nvSpPr>
        <dsp:cNvPr id="0" name=""/>
        <dsp:cNvSpPr/>
      </dsp:nvSpPr>
      <dsp:spPr>
        <a:xfrm>
          <a:off x="2790157" y="1465217"/>
          <a:ext cx="1092167" cy="1092495"/>
        </a:xfrm>
        <a:prstGeom prst="ellipse">
          <a:avLst/>
        </a:prstGeom>
        <a:solidFill>
          <a:schemeClr val="lt1">
            <a:alpha val="90000"/>
            <a:hueOff val="0"/>
            <a:satOff val="0"/>
            <a:lumOff val="0"/>
            <a:alphaOff val="0"/>
          </a:schemeClr>
        </a:solidFill>
        <a:ln w="6350" cap="flat" cmpd="sng" algn="ctr">
          <a:solidFill>
            <a:schemeClr val="accent1">
              <a:shade val="50000"/>
              <a:hueOff val="301870"/>
              <a:satOff val="-7352"/>
              <a:lumOff val="32172"/>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0160" tIns="10160" rIns="10160" bIns="10160" numCol="1" spcCol="1270" anchor="ctr" anchorCtr="0">
          <a:noAutofit/>
        </a:bodyPr>
        <a:lstStyle/>
        <a:p>
          <a:pPr marL="0" lvl="0" indent="0" algn="ctr" defTabSz="355600">
            <a:lnSpc>
              <a:spcPct val="90000"/>
            </a:lnSpc>
            <a:spcBef>
              <a:spcPct val="0"/>
            </a:spcBef>
            <a:spcAft>
              <a:spcPct val="35000"/>
            </a:spcAft>
            <a:buNone/>
          </a:pPr>
          <a:r>
            <a:rPr lang="en-IN" sz="800" kern="1200" dirty="0"/>
            <a:t>Removing Duplicate Data</a:t>
          </a:r>
        </a:p>
      </dsp:txBody>
      <dsp:txXfrm>
        <a:off x="2945899" y="1621317"/>
        <a:ext cx="780683" cy="780295"/>
      </dsp:txXfrm>
    </dsp:sp>
    <dsp:sp modelId="{EA7B42BF-893D-4FB3-9F39-7041EDA2C69B}">
      <dsp:nvSpPr>
        <dsp:cNvPr id="0" name=""/>
        <dsp:cNvSpPr/>
      </dsp:nvSpPr>
      <dsp:spPr>
        <a:xfrm rot="2700000">
          <a:off x="1541146" y="1426228"/>
          <a:ext cx="1170268" cy="1170268"/>
        </a:xfrm>
        <a:prstGeom prst="teardrop">
          <a:avLst>
            <a:gd name="adj" fmla="val 100000"/>
          </a:avLst>
        </a:prstGeom>
        <a:gradFill rotWithShape="0">
          <a:gsLst>
            <a:gs pos="0">
              <a:schemeClr val="accent1">
                <a:shade val="50000"/>
                <a:hueOff val="201247"/>
                <a:satOff val="-4901"/>
                <a:lumOff val="21448"/>
                <a:alphaOff val="0"/>
                <a:lumMod val="110000"/>
                <a:satMod val="105000"/>
                <a:tint val="67000"/>
              </a:schemeClr>
            </a:gs>
            <a:gs pos="50000">
              <a:schemeClr val="accent1">
                <a:shade val="50000"/>
                <a:hueOff val="201247"/>
                <a:satOff val="-4901"/>
                <a:lumOff val="21448"/>
                <a:alphaOff val="0"/>
                <a:lumMod val="105000"/>
                <a:satMod val="103000"/>
                <a:tint val="73000"/>
              </a:schemeClr>
            </a:gs>
            <a:gs pos="100000">
              <a:schemeClr val="accent1">
                <a:shade val="50000"/>
                <a:hueOff val="201247"/>
                <a:satOff val="-4901"/>
                <a:lumOff val="21448"/>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A07BB201-FE5F-4451-BFF1-64798F25C5C1}">
      <dsp:nvSpPr>
        <dsp:cNvPr id="0" name=""/>
        <dsp:cNvSpPr/>
      </dsp:nvSpPr>
      <dsp:spPr>
        <a:xfrm>
          <a:off x="1580689" y="1465217"/>
          <a:ext cx="1092167" cy="1092495"/>
        </a:xfrm>
        <a:prstGeom prst="ellipse">
          <a:avLst/>
        </a:prstGeom>
        <a:solidFill>
          <a:schemeClr val="lt1">
            <a:alpha val="90000"/>
            <a:hueOff val="0"/>
            <a:satOff val="0"/>
            <a:lumOff val="0"/>
            <a:alphaOff val="0"/>
          </a:schemeClr>
        </a:solidFill>
        <a:ln w="6350" cap="flat" cmpd="sng" algn="ctr">
          <a:solidFill>
            <a:schemeClr val="accent1">
              <a:shade val="50000"/>
              <a:hueOff val="201247"/>
              <a:satOff val="-4901"/>
              <a:lumOff val="21448"/>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0160" tIns="10160" rIns="10160" bIns="10160" numCol="1" spcCol="1270" anchor="ctr" anchorCtr="0">
          <a:noAutofit/>
        </a:bodyPr>
        <a:lstStyle/>
        <a:p>
          <a:pPr marL="0" lvl="0" indent="0" algn="ctr" defTabSz="355600">
            <a:lnSpc>
              <a:spcPct val="90000"/>
            </a:lnSpc>
            <a:spcBef>
              <a:spcPct val="0"/>
            </a:spcBef>
            <a:spcAft>
              <a:spcPct val="35000"/>
            </a:spcAft>
            <a:buNone/>
          </a:pPr>
          <a:r>
            <a:rPr lang="en-IN" sz="800" kern="1200" dirty="0"/>
            <a:t>Removing large null value columns</a:t>
          </a:r>
        </a:p>
      </dsp:txBody>
      <dsp:txXfrm>
        <a:off x="1736432" y="1621317"/>
        <a:ext cx="780683" cy="780295"/>
      </dsp:txXfrm>
    </dsp:sp>
    <dsp:sp modelId="{2800F6E6-7C9D-4AD0-8A95-9F2EECE35CE5}">
      <dsp:nvSpPr>
        <dsp:cNvPr id="0" name=""/>
        <dsp:cNvSpPr/>
      </dsp:nvSpPr>
      <dsp:spPr>
        <a:xfrm rot="2700000">
          <a:off x="331679" y="1426228"/>
          <a:ext cx="1170268" cy="1170268"/>
        </a:xfrm>
        <a:prstGeom prst="teardrop">
          <a:avLst>
            <a:gd name="adj" fmla="val 100000"/>
          </a:avLst>
        </a:prstGeom>
        <a:gradFill rotWithShape="0">
          <a:gsLst>
            <a:gs pos="0">
              <a:schemeClr val="accent1">
                <a:shade val="50000"/>
                <a:hueOff val="100623"/>
                <a:satOff val="-2451"/>
                <a:lumOff val="10724"/>
                <a:alphaOff val="0"/>
                <a:lumMod val="110000"/>
                <a:satMod val="105000"/>
                <a:tint val="67000"/>
              </a:schemeClr>
            </a:gs>
            <a:gs pos="50000">
              <a:schemeClr val="accent1">
                <a:shade val="50000"/>
                <a:hueOff val="100623"/>
                <a:satOff val="-2451"/>
                <a:lumOff val="10724"/>
                <a:alphaOff val="0"/>
                <a:lumMod val="105000"/>
                <a:satMod val="103000"/>
                <a:tint val="73000"/>
              </a:schemeClr>
            </a:gs>
            <a:gs pos="100000">
              <a:schemeClr val="accent1">
                <a:shade val="50000"/>
                <a:hueOff val="100623"/>
                <a:satOff val="-2451"/>
                <a:lumOff val="10724"/>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DB418493-11A7-4203-8111-DACEBAA162ED}">
      <dsp:nvSpPr>
        <dsp:cNvPr id="0" name=""/>
        <dsp:cNvSpPr/>
      </dsp:nvSpPr>
      <dsp:spPr>
        <a:xfrm>
          <a:off x="371222" y="1465217"/>
          <a:ext cx="1092167" cy="1092495"/>
        </a:xfrm>
        <a:prstGeom prst="ellipse">
          <a:avLst/>
        </a:prstGeom>
        <a:solidFill>
          <a:schemeClr val="lt1">
            <a:alpha val="90000"/>
            <a:hueOff val="0"/>
            <a:satOff val="0"/>
            <a:lumOff val="0"/>
            <a:alphaOff val="0"/>
          </a:schemeClr>
        </a:solidFill>
        <a:ln w="6350" cap="flat" cmpd="sng" algn="ctr">
          <a:solidFill>
            <a:schemeClr val="accent1">
              <a:shade val="50000"/>
              <a:hueOff val="100623"/>
              <a:satOff val="-2451"/>
              <a:lumOff val="10724"/>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0160" tIns="10160" rIns="10160" bIns="10160" numCol="1" spcCol="1270" anchor="ctr" anchorCtr="0">
          <a:noAutofit/>
        </a:bodyPr>
        <a:lstStyle/>
        <a:p>
          <a:pPr marL="0" lvl="0" indent="0" algn="ctr" defTabSz="355600">
            <a:lnSpc>
              <a:spcPct val="90000"/>
            </a:lnSpc>
            <a:spcBef>
              <a:spcPct val="0"/>
            </a:spcBef>
            <a:spcAft>
              <a:spcPct val="35000"/>
            </a:spcAft>
            <a:buNone/>
          </a:pPr>
          <a:r>
            <a:rPr lang="en-IN" sz="800" kern="1200" dirty="0"/>
            <a:t>Importing the Data</a:t>
          </a:r>
        </a:p>
      </dsp:txBody>
      <dsp:txXfrm>
        <a:off x="526964" y="1621317"/>
        <a:ext cx="780683" cy="780295"/>
      </dsp:txXfrm>
    </dsp:sp>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C99F701-9101-4D8F-A4D8-C5D74298C7ED}" type="datetimeFigureOut">
              <a:rPr lang="en-IN" smtClean="0"/>
              <a:t>28-08-2024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54B2FA-380E-4F4B-A48D-9B3DED5D0183}" type="slidenum">
              <a:rPr lang="en-IN" smtClean="0"/>
              <a:t>‹#›</a:t>
            </a:fld>
            <a:endParaRPr lang="en-IN"/>
          </a:p>
        </p:txBody>
      </p:sp>
    </p:spTree>
    <p:extLst>
      <p:ext uri="{BB962C8B-B14F-4D97-AF65-F5344CB8AC3E}">
        <p14:creationId xmlns:p14="http://schemas.microsoft.com/office/powerpoint/2010/main" val="35658444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954B2FA-380E-4F4B-A48D-9B3DED5D0183}" type="slidenum">
              <a:rPr lang="en-IN" smtClean="0"/>
              <a:t>10</a:t>
            </a:fld>
            <a:endParaRPr lang="en-IN"/>
          </a:p>
        </p:txBody>
      </p:sp>
    </p:spTree>
    <p:extLst>
      <p:ext uri="{BB962C8B-B14F-4D97-AF65-F5344CB8AC3E}">
        <p14:creationId xmlns:p14="http://schemas.microsoft.com/office/powerpoint/2010/main" val="12066224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EA418A-3F07-481F-804F-F19B6202A44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79C81C0-38FE-4E8B-88ED-42C964F1A99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3730BEB-4770-4856-A91C-0B82AE514782}"/>
              </a:ext>
            </a:extLst>
          </p:cNvPr>
          <p:cNvSpPr>
            <a:spLocks noGrp="1"/>
          </p:cNvSpPr>
          <p:nvPr>
            <p:ph type="dt" sz="half" idx="10"/>
          </p:nvPr>
        </p:nvSpPr>
        <p:spPr/>
        <p:txBody>
          <a:bodyPr/>
          <a:lstStyle/>
          <a:p>
            <a:fld id="{0E8C9E9E-0463-460F-9554-A68E93E25788}" type="datetimeFigureOut">
              <a:rPr lang="en-IN" smtClean="0"/>
              <a:t>28-08-2024</a:t>
            </a:fld>
            <a:endParaRPr lang="en-IN"/>
          </a:p>
        </p:txBody>
      </p:sp>
      <p:sp>
        <p:nvSpPr>
          <p:cNvPr id="5" name="Footer Placeholder 4">
            <a:extLst>
              <a:ext uri="{FF2B5EF4-FFF2-40B4-BE49-F238E27FC236}">
                <a16:creationId xmlns:a16="http://schemas.microsoft.com/office/drawing/2014/main" id="{D937825D-0311-42AC-B65F-516F34A31A1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9760A31-8E3C-4B1A-B4AA-64949972BC8D}"/>
              </a:ext>
            </a:extLst>
          </p:cNvPr>
          <p:cNvSpPr>
            <a:spLocks noGrp="1"/>
          </p:cNvSpPr>
          <p:nvPr>
            <p:ph type="sldNum" sz="quarter" idx="12"/>
          </p:nvPr>
        </p:nvSpPr>
        <p:spPr/>
        <p:txBody>
          <a:bodyPr/>
          <a:lstStyle/>
          <a:p>
            <a:fld id="{8A8BDDFC-DF2F-47D5-949C-FB2202249C92}" type="slidenum">
              <a:rPr lang="en-IN" smtClean="0"/>
              <a:t>‹#›</a:t>
            </a:fld>
            <a:endParaRPr lang="en-IN"/>
          </a:p>
        </p:txBody>
      </p:sp>
    </p:spTree>
    <p:extLst>
      <p:ext uri="{BB962C8B-B14F-4D97-AF65-F5344CB8AC3E}">
        <p14:creationId xmlns:p14="http://schemas.microsoft.com/office/powerpoint/2010/main" val="1452126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F836BB-0AF8-431A-BDB5-F912F84C076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6E492C1-6E66-43F4-8E7F-C69884D54CD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82503FB-EECA-4CE7-B3C8-00E0D80D8E44}"/>
              </a:ext>
            </a:extLst>
          </p:cNvPr>
          <p:cNvSpPr>
            <a:spLocks noGrp="1"/>
          </p:cNvSpPr>
          <p:nvPr>
            <p:ph type="dt" sz="half" idx="10"/>
          </p:nvPr>
        </p:nvSpPr>
        <p:spPr/>
        <p:txBody>
          <a:bodyPr/>
          <a:lstStyle/>
          <a:p>
            <a:fld id="{0E8C9E9E-0463-460F-9554-A68E93E25788}" type="datetimeFigureOut">
              <a:rPr lang="en-IN" smtClean="0"/>
              <a:t>28-08-2024</a:t>
            </a:fld>
            <a:endParaRPr lang="en-IN"/>
          </a:p>
        </p:txBody>
      </p:sp>
      <p:sp>
        <p:nvSpPr>
          <p:cNvPr id="5" name="Footer Placeholder 4">
            <a:extLst>
              <a:ext uri="{FF2B5EF4-FFF2-40B4-BE49-F238E27FC236}">
                <a16:creationId xmlns:a16="http://schemas.microsoft.com/office/drawing/2014/main" id="{59F0813B-6726-4257-9337-FA5C96C87A5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27C2D86-9BB7-4EFF-AE2B-83EE42332F56}"/>
              </a:ext>
            </a:extLst>
          </p:cNvPr>
          <p:cNvSpPr>
            <a:spLocks noGrp="1"/>
          </p:cNvSpPr>
          <p:nvPr>
            <p:ph type="sldNum" sz="quarter" idx="12"/>
          </p:nvPr>
        </p:nvSpPr>
        <p:spPr/>
        <p:txBody>
          <a:bodyPr/>
          <a:lstStyle/>
          <a:p>
            <a:fld id="{8A8BDDFC-DF2F-47D5-949C-FB2202249C92}" type="slidenum">
              <a:rPr lang="en-IN" smtClean="0"/>
              <a:t>‹#›</a:t>
            </a:fld>
            <a:endParaRPr lang="en-IN"/>
          </a:p>
        </p:txBody>
      </p:sp>
    </p:spTree>
    <p:extLst>
      <p:ext uri="{BB962C8B-B14F-4D97-AF65-F5344CB8AC3E}">
        <p14:creationId xmlns:p14="http://schemas.microsoft.com/office/powerpoint/2010/main" val="22183370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758ECE4-1925-430F-B347-829F41520D3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1945CB2-E688-4AA9-87B9-C478D1F5D7D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05B6D02-9C80-46E0-A2AA-8B8653C14242}"/>
              </a:ext>
            </a:extLst>
          </p:cNvPr>
          <p:cNvSpPr>
            <a:spLocks noGrp="1"/>
          </p:cNvSpPr>
          <p:nvPr>
            <p:ph type="dt" sz="half" idx="10"/>
          </p:nvPr>
        </p:nvSpPr>
        <p:spPr/>
        <p:txBody>
          <a:bodyPr/>
          <a:lstStyle/>
          <a:p>
            <a:fld id="{0E8C9E9E-0463-460F-9554-A68E93E25788}" type="datetimeFigureOut">
              <a:rPr lang="en-IN" smtClean="0"/>
              <a:t>28-08-2024</a:t>
            </a:fld>
            <a:endParaRPr lang="en-IN"/>
          </a:p>
        </p:txBody>
      </p:sp>
      <p:sp>
        <p:nvSpPr>
          <p:cNvPr id="5" name="Footer Placeholder 4">
            <a:extLst>
              <a:ext uri="{FF2B5EF4-FFF2-40B4-BE49-F238E27FC236}">
                <a16:creationId xmlns:a16="http://schemas.microsoft.com/office/drawing/2014/main" id="{DC0692CF-17BF-4B99-AB05-3D262B1FE0B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7AB73A3-32CF-4B27-9840-7D7F18934057}"/>
              </a:ext>
            </a:extLst>
          </p:cNvPr>
          <p:cNvSpPr>
            <a:spLocks noGrp="1"/>
          </p:cNvSpPr>
          <p:nvPr>
            <p:ph type="sldNum" sz="quarter" idx="12"/>
          </p:nvPr>
        </p:nvSpPr>
        <p:spPr/>
        <p:txBody>
          <a:bodyPr/>
          <a:lstStyle/>
          <a:p>
            <a:fld id="{8A8BDDFC-DF2F-47D5-949C-FB2202249C92}" type="slidenum">
              <a:rPr lang="en-IN" smtClean="0"/>
              <a:t>‹#›</a:t>
            </a:fld>
            <a:endParaRPr lang="en-IN"/>
          </a:p>
        </p:txBody>
      </p:sp>
    </p:spTree>
    <p:extLst>
      <p:ext uri="{BB962C8B-B14F-4D97-AF65-F5344CB8AC3E}">
        <p14:creationId xmlns:p14="http://schemas.microsoft.com/office/powerpoint/2010/main" val="33600972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E65BCA-25C1-4D71-807B-9D97AF70CC2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D18B3AD-B10F-42F1-9A55-9C9AE07D00C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2B286F7-AE76-4B0F-A9CF-585DA6BE7401}"/>
              </a:ext>
            </a:extLst>
          </p:cNvPr>
          <p:cNvSpPr>
            <a:spLocks noGrp="1"/>
          </p:cNvSpPr>
          <p:nvPr>
            <p:ph type="dt" sz="half" idx="10"/>
          </p:nvPr>
        </p:nvSpPr>
        <p:spPr/>
        <p:txBody>
          <a:bodyPr/>
          <a:lstStyle/>
          <a:p>
            <a:fld id="{0E8C9E9E-0463-460F-9554-A68E93E25788}" type="datetimeFigureOut">
              <a:rPr lang="en-IN" smtClean="0"/>
              <a:t>28-08-2024</a:t>
            </a:fld>
            <a:endParaRPr lang="en-IN"/>
          </a:p>
        </p:txBody>
      </p:sp>
      <p:sp>
        <p:nvSpPr>
          <p:cNvPr id="5" name="Footer Placeholder 4">
            <a:extLst>
              <a:ext uri="{FF2B5EF4-FFF2-40B4-BE49-F238E27FC236}">
                <a16:creationId xmlns:a16="http://schemas.microsoft.com/office/drawing/2014/main" id="{FAE77713-6119-4681-B6EF-02C0FA89082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FAE2A41-4881-4C02-8EDD-7AD152184058}"/>
              </a:ext>
            </a:extLst>
          </p:cNvPr>
          <p:cNvSpPr>
            <a:spLocks noGrp="1"/>
          </p:cNvSpPr>
          <p:nvPr>
            <p:ph type="sldNum" sz="quarter" idx="12"/>
          </p:nvPr>
        </p:nvSpPr>
        <p:spPr/>
        <p:txBody>
          <a:bodyPr/>
          <a:lstStyle/>
          <a:p>
            <a:fld id="{8A8BDDFC-DF2F-47D5-949C-FB2202249C92}" type="slidenum">
              <a:rPr lang="en-IN" smtClean="0"/>
              <a:t>‹#›</a:t>
            </a:fld>
            <a:endParaRPr lang="en-IN"/>
          </a:p>
        </p:txBody>
      </p:sp>
    </p:spTree>
    <p:extLst>
      <p:ext uri="{BB962C8B-B14F-4D97-AF65-F5344CB8AC3E}">
        <p14:creationId xmlns:p14="http://schemas.microsoft.com/office/powerpoint/2010/main" val="16155045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FC9E0E-3127-49B5-8D61-8A41B9517C6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4D581CA-49B5-49C6-8B8E-A1F5C50760D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A7336E4-7F2E-4486-B892-E1AEEA20EF72}"/>
              </a:ext>
            </a:extLst>
          </p:cNvPr>
          <p:cNvSpPr>
            <a:spLocks noGrp="1"/>
          </p:cNvSpPr>
          <p:nvPr>
            <p:ph type="dt" sz="half" idx="10"/>
          </p:nvPr>
        </p:nvSpPr>
        <p:spPr/>
        <p:txBody>
          <a:bodyPr/>
          <a:lstStyle/>
          <a:p>
            <a:fld id="{0E8C9E9E-0463-460F-9554-A68E93E25788}" type="datetimeFigureOut">
              <a:rPr lang="en-IN" smtClean="0"/>
              <a:t>28-08-2024</a:t>
            </a:fld>
            <a:endParaRPr lang="en-IN"/>
          </a:p>
        </p:txBody>
      </p:sp>
      <p:sp>
        <p:nvSpPr>
          <p:cNvPr id="5" name="Footer Placeholder 4">
            <a:extLst>
              <a:ext uri="{FF2B5EF4-FFF2-40B4-BE49-F238E27FC236}">
                <a16:creationId xmlns:a16="http://schemas.microsoft.com/office/drawing/2014/main" id="{976C55FA-88C7-4DA8-9ADD-63740621883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A1907B8-3CB8-4EBC-B5AB-BA1B3FCA7E8E}"/>
              </a:ext>
            </a:extLst>
          </p:cNvPr>
          <p:cNvSpPr>
            <a:spLocks noGrp="1"/>
          </p:cNvSpPr>
          <p:nvPr>
            <p:ph type="sldNum" sz="quarter" idx="12"/>
          </p:nvPr>
        </p:nvSpPr>
        <p:spPr/>
        <p:txBody>
          <a:bodyPr/>
          <a:lstStyle/>
          <a:p>
            <a:fld id="{8A8BDDFC-DF2F-47D5-949C-FB2202249C92}" type="slidenum">
              <a:rPr lang="en-IN" smtClean="0"/>
              <a:t>‹#›</a:t>
            </a:fld>
            <a:endParaRPr lang="en-IN"/>
          </a:p>
        </p:txBody>
      </p:sp>
    </p:spTree>
    <p:extLst>
      <p:ext uri="{BB962C8B-B14F-4D97-AF65-F5344CB8AC3E}">
        <p14:creationId xmlns:p14="http://schemas.microsoft.com/office/powerpoint/2010/main" val="32078376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1C9C4A-B772-400D-B33D-F2C4CBE2187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1826B23-2091-425D-9211-D7D355CE052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BCB7C99-3894-4F1C-A13E-B9B61D91A06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FA4B531-2F50-47CD-B447-C0CFA05C46EE}"/>
              </a:ext>
            </a:extLst>
          </p:cNvPr>
          <p:cNvSpPr>
            <a:spLocks noGrp="1"/>
          </p:cNvSpPr>
          <p:nvPr>
            <p:ph type="dt" sz="half" idx="10"/>
          </p:nvPr>
        </p:nvSpPr>
        <p:spPr/>
        <p:txBody>
          <a:bodyPr/>
          <a:lstStyle/>
          <a:p>
            <a:fld id="{0E8C9E9E-0463-460F-9554-A68E93E25788}" type="datetimeFigureOut">
              <a:rPr lang="en-IN" smtClean="0"/>
              <a:t>28-08-2024</a:t>
            </a:fld>
            <a:endParaRPr lang="en-IN"/>
          </a:p>
        </p:txBody>
      </p:sp>
      <p:sp>
        <p:nvSpPr>
          <p:cNvPr id="6" name="Footer Placeholder 5">
            <a:extLst>
              <a:ext uri="{FF2B5EF4-FFF2-40B4-BE49-F238E27FC236}">
                <a16:creationId xmlns:a16="http://schemas.microsoft.com/office/drawing/2014/main" id="{699CC3F8-19DE-47E1-BE4F-EB756F3FA5F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2908BCB-92E5-4178-BA3B-9BCAC9242710}"/>
              </a:ext>
            </a:extLst>
          </p:cNvPr>
          <p:cNvSpPr>
            <a:spLocks noGrp="1"/>
          </p:cNvSpPr>
          <p:nvPr>
            <p:ph type="sldNum" sz="quarter" idx="12"/>
          </p:nvPr>
        </p:nvSpPr>
        <p:spPr/>
        <p:txBody>
          <a:bodyPr/>
          <a:lstStyle/>
          <a:p>
            <a:fld id="{8A8BDDFC-DF2F-47D5-949C-FB2202249C92}" type="slidenum">
              <a:rPr lang="en-IN" smtClean="0"/>
              <a:t>‹#›</a:t>
            </a:fld>
            <a:endParaRPr lang="en-IN"/>
          </a:p>
        </p:txBody>
      </p:sp>
    </p:spTree>
    <p:extLst>
      <p:ext uri="{BB962C8B-B14F-4D97-AF65-F5344CB8AC3E}">
        <p14:creationId xmlns:p14="http://schemas.microsoft.com/office/powerpoint/2010/main" val="21398841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79F7B1-0899-4B84-99A8-82714FE8C4C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AB5C09C-DC19-478C-9298-6B8CDFC65C2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453BFA6-6AE4-4D91-B796-C2336E658B1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E6C75A5-45F6-412C-A236-3F4AFE783BA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C21D5D-4025-4869-8764-622270844CD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563D962-FD47-45FB-B341-95E031D523E6}"/>
              </a:ext>
            </a:extLst>
          </p:cNvPr>
          <p:cNvSpPr>
            <a:spLocks noGrp="1"/>
          </p:cNvSpPr>
          <p:nvPr>
            <p:ph type="dt" sz="half" idx="10"/>
          </p:nvPr>
        </p:nvSpPr>
        <p:spPr/>
        <p:txBody>
          <a:bodyPr/>
          <a:lstStyle/>
          <a:p>
            <a:fld id="{0E8C9E9E-0463-460F-9554-A68E93E25788}" type="datetimeFigureOut">
              <a:rPr lang="en-IN" smtClean="0"/>
              <a:t>28-08-2024</a:t>
            </a:fld>
            <a:endParaRPr lang="en-IN"/>
          </a:p>
        </p:txBody>
      </p:sp>
      <p:sp>
        <p:nvSpPr>
          <p:cNvPr id="8" name="Footer Placeholder 7">
            <a:extLst>
              <a:ext uri="{FF2B5EF4-FFF2-40B4-BE49-F238E27FC236}">
                <a16:creationId xmlns:a16="http://schemas.microsoft.com/office/drawing/2014/main" id="{1E439782-38A8-4369-BAED-6943901675E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54C1EB4-8AC8-41FA-875B-514960679091}"/>
              </a:ext>
            </a:extLst>
          </p:cNvPr>
          <p:cNvSpPr>
            <a:spLocks noGrp="1"/>
          </p:cNvSpPr>
          <p:nvPr>
            <p:ph type="sldNum" sz="quarter" idx="12"/>
          </p:nvPr>
        </p:nvSpPr>
        <p:spPr/>
        <p:txBody>
          <a:bodyPr/>
          <a:lstStyle/>
          <a:p>
            <a:fld id="{8A8BDDFC-DF2F-47D5-949C-FB2202249C92}" type="slidenum">
              <a:rPr lang="en-IN" smtClean="0"/>
              <a:t>‹#›</a:t>
            </a:fld>
            <a:endParaRPr lang="en-IN"/>
          </a:p>
        </p:txBody>
      </p:sp>
    </p:spTree>
    <p:extLst>
      <p:ext uri="{BB962C8B-B14F-4D97-AF65-F5344CB8AC3E}">
        <p14:creationId xmlns:p14="http://schemas.microsoft.com/office/powerpoint/2010/main" val="24007593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4D9A50-DD12-454D-9B96-EC98389EDE5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41AE3F0-B99F-4BE2-BA11-C10E1D7CC20C}"/>
              </a:ext>
            </a:extLst>
          </p:cNvPr>
          <p:cNvSpPr>
            <a:spLocks noGrp="1"/>
          </p:cNvSpPr>
          <p:nvPr>
            <p:ph type="dt" sz="half" idx="10"/>
          </p:nvPr>
        </p:nvSpPr>
        <p:spPr/>
        <p:txBody>
          <a:bodyPr/>
          <a:lstStyle/>
          <a:p>
            <a:fld id="{0E8C9E9E-0463-460F-9554-A68E93E25788}" type="datetimeFigureOut">
              <a:rPr lang="en-IN" smtClean="0"/>
              <a:t>28-08-2024</a:t>
            </a:fld>
            <a:endParaRPr lang="en-IN"/>
          </a:p>
        </p:txBody>
      </p:sp>
      <p:sp>
        <p:nvSpPr>
          <p:cNvPr id="4" name="Footer Placeholder 3">
            <a:extLst>
              <a:ext uri="{FF2B5EF4-FFF2-40B4-BE49-F238E27FC236}">
                <a16:creationId xmlns:a16="http://schemas.microsoft.com/office/drawing/2014/main" id="{A3E317BC-7649-4345-8380-CB6510BE325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74E6B2A-96F5-4E66-B34E-912171B01BA3}"/>
              </a:ext>
            </a:extLst>
          </p:cNvPr>
          <p:cNvSpPr>
            <a:spLocks noGrp="1"/>
          </p:cNvSpPr>
          <p:nvPr>
            <p:ph type="sldNum" sz="quarter" idx="12"/>
          </p:nvPr>
        </p:nvSpPr>
        <p:spPr/>
        <p:txBody>
          <a:bodyPr/>
          <a:lstStyle/>
          <a:p>
            <a:fld id="{8A8BDDFC-DF2F-47D5-949C-FB2202249C92}" type="slidenum">
              <a:rPr lang="en-IN" smtClean="0"/>
              <a:t>‹#›</a:t>
            </a:fld>
            <a:endParaRPr lang="en-IN"/>
          </a:p>
        </p:txBody>
      </p:sp>
    </p:spTree>
    <p:extLst>
      <p:ext uri="{BB962C8B-B14F-4D97-AF65-F5344CB8AC3E}">
        <p14:creationId xmlns:p14="http://schemas.microsoft.com/office/powerpoint/2010/main" val="14572383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CC82D1D-A18F-4889-94BB-57DCD1F90483}"/>
              </a:ext>
            </a:extLst>
          </p:cNvPr>
          <p:cNvSpPr>
            <a:spLocks noGrp="1"/>
          </p:cNvSpPr>
          <p:nvPr>
            <p:ph type="dt" sz="half" idx="10"/>
          </p:nvPr>
        </p:nvSpPr>
        <p:spPr/>
        <p:txBody>
          <a:bodyPr/>
          <a:lstStyle/>
          <a:p>
            <a:fld id="{0E8C9E9E-0463-460F-9554-A68E93E25788}" type="datetimeFigureOut">
              <a:rPr lang="en-IN" smtClean="0"/>
              <a:t>28-08-2024</a:t>
            </a:fld>
            <a:endParaRPr lang="en-IN"/>
          </a:p>
        </p:txBody>
      </p:sp>
      <p:sp>
        <p:nvSpPr>
          <p:cNvPr id="3" name="Footer Placeholder 2">
            <a:extLst>
              <a:ext uri="{FF2B5EF4-FFF2-40B4-BE49-F238E27FC236}">
                <a16:creationId xmlns:a16="http://schemas.microsoft.com/office/drawing/2014/main" id="{A7BAEF81-05D9-4E22-A190-97AFEA9F210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236051C-FA34-4220-8169-B70F72B67907}"/>
              </a:ext>
            </a:extLst>
          </p:cNvPr>
          <p:cNvSpPr>
            <a:spLocks noGrp="1"/>
          </p:cNvSpPr>
          <p:nvPr>
            <p:ph type="sldNum" sz="quarter" idx="12"/>
          </p:nvPr>
        </p:nvSpPr>
        <p:spPr/>
        <p:txBody>
          <a:bodyPr/>
          <a:lstStyle/>
          <a:p>
            <a:fld id="{8A8BDDFC-DF2F-47D5-949C-FB2202249C92}" type="slidenum">
              <a:rPr lang="en-IN" smtClean="0"/>
              <a:t>‹#›</a:t>
            </a:fld>
            <a:endParaRPr lang="en-IN"/>
          </a:p>
        </p:txBody>
      </p:sp>
    </p:spTree>
    <p:extLst>
      <p:ext uri="{BB962C8B-B14F-4D97-AF65-F5344CB8AC3E}">
        <p14:creationId xmlns:p14="http://schemas.microsoft.com/office/powerpoint/2010/main" val="1618279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078002-343A-4CCA-AA3F-7C3F8ED0BCB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9A13599-1A9E-49BC-90A2-2AF15C12F48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24626AB-AA46-427F-BC71-1944AA5905F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B294432-43F3-49BD-80C8-30CC62D2EB54}"/>
              </a:ext>
            </a:extLst>
          </p:cNvPr>
          <p:cNvSpPr>
            <a:spLocks noGrp="1"/>
          </p:cNvSpPr>
          <p:nvPr>
            <p:ph type="dt" sz="half" idx="10"/>
          </p:nvPr>
        </p:nvSpPr>
        <p:spPr/>
        <p:txBody>
          <a:bodyPr/>
          <a:lstStyle/>
          <a:p>
            <a:fld id="{0E8C9E9E-0463-460F-9554-A68E93E25788}" type="datetimeFigureOut">
              <a:rPr lang="en-IN" smtClean="0"/>
              <a:t>28-08-2024</a:t>
            </a:fld>
            <a:endParaRPr lang="en-IN"/>
          </a:p>
        </p:txBody>
      </p:sp>
      <p:sp>
        <p:nvSpPr>
          <p:cNvPr id="6" name="Footer Placeholder 5">
            <a:extLst>
              <a:ext uri="{FF2B5EF4-FFF2-40B4-BE49-F238E27FC236}">
                <a16:creationId xmlns:a16="http://schemas.microsoft.com/office/drawing/2014/main" id="{374DE25D-BC44-455F-8BA3-5563C989B1B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2AFCA46-1147-4E65-9466-B48152C767B5}"/>
              </a:ext>
            </a:extLst>
          </p:cNvPr>
          <p:cNvSpPr>
            <a:spLocks noGrp="1"/>
          </p:cNvSpPr>
          <p:nvPr>
            <p:ph type="sldNum" sz="quarter" idx="12"/>
          </p:nvPr>
        </p:nvSpPr>
        <p:spPr/>
        <p:txBody>
          <a:bodyPr/>
          <a:lstStyle/>
          <a:p>
            <a:fld id="{8A8BDDFC-DF2F-47D5-949C-FB2202249C92}" type="slidenum">
              <a:rPr lang="en-IN" smtClean="0"/>
              <a:t>‹#›</a:t>
            </a:fld>
            <a:endParaRPr lang="en-IN"/>
          </a:p>
        </p:txBody>
      </p:sp>
    </p:spTree>
    <p:extLst>
      <p:ext uri="{BB962C8B-B14F-4D97-AF65-F5344CB8AC3E}">
        <p14:creationId xmlns:p14="http://schemas.microsoft.com/office/powerpoint/2010/main" val="15774725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2ED43-BACB-4929-99D7-7C7539E374F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273BB72-8CFB-4C11-96E6-5E77B8FE4EC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0761054-347D-48D5-9ADE-95C6DE3C035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74A227-EFEA-4D61-87B0-D749A419650C}"/>
              </a:ext>
            </a:extLst>
          </p:cNvPr>
          <p:cNvSpPr>
            <a:spLocks noGrp="1"/>
          </p:cNvSpPr>
          <p:nvPr>
            <p:ph type="dt" sz="half" idx="10"/>
          </p:nvPr>
        </p:nvSpPr>
        <p:spPr/>
        <p:txBody>
          <a:bodyPr/>
          <a:lstStyle/>
          <a:p>
            <a:fld id="{0E8C9E9E-0463-460F-9554-A68E93E25788}" type="datetimeFigureOut">
              <a:rPr lang="en-IN" smtClean="0"/>
              <a:t>28-08-2024</a:t>
            </a:fld>
            <a:endParaRPr lang="en-IN"/>
          </a:p>
        </p:txBody>
      </p:sp>
      <p:sp>
        <p:nvSpPr>
          <p:cNvPr id="6" name="Footer Placeholder 5">
            <a:extLst>
              <a:ext uri="{FF2B5EF4-FFF2-40B4-BE49-F238E27FC236}">
                <a16:creationId xmlns:a16="http://schemas.microsoft.com/office/drawing/2014/main" id="{8FC0472D-1A04-4852-BE6F-775B69BAB9D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969348E0-0132-44EF-9A84-DE8DDB2A5179}"/>
              </a:ext>
            </a:extLst>
          </p:cNvPr>
          <p:cNvSpPr>
            <a:spLocks noGrp="1"/>
          </p:cNvSpPr>
          <p:nvPr>
            <p:ph type="sldNum" sz="quarter" idx="12"/>
          </p:nvPr>
        </p:nvSpPr>
        <p:spPr/>
        <p:txBody>
          <a:bodyPr/>
          <a:lstStyle/>
          <a:p>
            <a:fld id="{8A8BDDFC-DF2F-47D5-949C-FB2202249C92}" type="slidenum">
              <a:rPr lang="en-IN" smtClean="0"/>
              <a:t>‹#›</a:t>
            </a:fld>
            <a:endParaRPr lang="en-IN"/>
          </a:p>
        </p:txBody>
      </p:sp>
    </p:spTree>
    <p:extLst>
      <p:ext uri="{BB962C8B-B14F-4D97-AF65-F5344CB8AC3E}">
        <p14:creationId xmlns:p14="http://schemas.microsoft.com/office/powerpoint/2010/main" val="4340166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1ED44B1-F62E-4E8F-9810-A6110AA6C66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43B8B76-8039-40A3-AC37-4688639968F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A3D1FC8-7641-4E65-B8C8-1C448C7C12F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E8C9E9E-0463-460F-9554-A68E93E25788}" type="datetimeFigureOut">
              <a:rPr lang="en-IN" smtClean="0"/>
              <a:t>28-08-2024</a:t>
            </a:fld>
            <a:endParaRPr lang="en-IN"/>
          </a:p>
        </p:txBody>
      </p:sp>
      <p:sp>
        <p:nvSpPr>
          <p:cNvPr id="5" name="Footer Placeholder 4">
            <a:extLst>
              <a:ext uri="{FF2B5EF4-FFF2-40B4-BE49-F238E27FC236}">
                <a16:creationId xmlns:a16="http://schemas.microsoft.com/office/drawing/2014/main" id="{AF53BA36-1FAD-4DE4-8C29-EBC7C01BAA3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AF36FB4B-A53A-438C-8A78-36708A2AA5B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8BDDFC-DF2F-47D5-949C-FB2202249C92}" type="slidenum">
              <a:rPr lang="en-IN" smtClean="0"/>
              <a:t>‹#›</a:t>
            </a:fld>
            <a:endParaRPr lang="en-IN"/>
          </a:p>
        </p:txBody>
      </p:sp>
    </p:spTree>
    <p:extLst>
      <p:ext uri="{BB962C8B-B14F-4D97-AF65-F5344CB8AC3E}">
        <p14:creationId xmlns:p14="http://schemas.microsoft.com/office/powerpoint/2010/main" val="571040231"/>
      </p:ext>
    </p:extLst>
  </p:cSld>
  <p:clrMap bg1="lt1" tx1="dk1" bg2="lt2" tx2="dk2" accent1="accent1" accent2="accent2" accent3="accent3" accent4="accent4" accent5="accent5" accent6="accent6" hlink="hlink" folHlink="folHlink"/>
  <p:sldLayoutIdLst>
    <p:sldLayoutId id="2147483918" r:id="rId1"/>
    <p:sldLayoutId id="2147483919" r:id="rId2"/>
    <p:sldLayoutId id="2147483920" r:id="rId3"/>
    <p:sldLayoutId id="2147483921" r:id="rId4"/>
    <p:sldLayoutId id="2147483922" r:id="rId5"/>
    <p:sldLayoutId id="2147483923" r:id="rId6"/>
    <p:sldLayoutId id="2147483924" r:id="rId7"/>
    <p:sldLayoutId id="2147483925" r:id="rId8"/>
    <p:sldLayoutId id="2147483926" r:id="rId9"/>
    <p:sldLayoutId id="2147483927" r:id="rId10"/>
    <p:sldLayoutId id="214748392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3D4F37C0-0A0B-ADE8-BAE1-C482D1D26739}"/>
              </a:ext>
            </a:extLst>
          </p:cNvPr>
          <p:cNvSpPr txBox="1"/>
          <p:nvPr/>
        </p:nvSpPr>
        <p:spPr>
          <a:xfrm>
            <a:off x="0" y="1744579"/>
            <a:ext cx="12192000" cy="1015663"/>
          </a:xfrm>
          <a:prstGeom prst="rect">
            <a:avLst/>
          </a:prstGeom>
          <a:noFill/>
        </p:spPr>
        <p:txBody>
          <a:bodyPr wrap="square" rtlCol="0">
            <a:spAutoFit/>
          </a:bodyPr>
          <a:lstStyle/>
          <a:p>
            <a:pPr algn="ctr"/>
            <a:r>
              <a:rPr lang="en-IN" sz="6000" dirty="0">
                <a:latin typeface="Lucida Sans" panose="020B0602030504020204" pitchFamily="34" charset="0"/>
              </a:rPr>
              <a:t>Lending Club Case Study</a:t>
            </a:r>
          </a:p>
        </p:txBody>
      </p:sp>
      <p:sp>
        <p:nvSpPr>
          <p:cNvPr id="11" name="TextBox 10">
            <a:extLst>
              <a:ext uri="{FF2B5EF4-FFF2-40B4-BE49-F238E27FC236}">
                <a16:creationId xmlns:a16="http://schemas.microsoft.com/office/drawing/2014/main" id="{B21B83CA-F95E-7E4F-E5A2-FEC917EC55A8}"/>
              </a:ext>
            </a:extLst>
          </p:cNvPr>
          <p:cNvSpPr txBox="1"/>
          <p:nvPr/>
        </p:nvSpPr>
        <p:spPr>
          <a:xfrm>
            <a:off x="1359568" y="5333074"/>
            <a:ext cx="3489158" cy="523220"/>
          </a:xfrm>
          <a:prstGeom prst="rect">
            <a:avLst/>
          </a:prstGeom>
          <a:noFill/>
        </p:spPr>
        <p:txBody>
          <a:bodyPr wrap="square" rtlCol="0">
            <a:spAutoFit/>
          </a:bodyPr>
          <a:lstStyle/>
          <a:p>
            <a:r>
              <a:rPr lang="en-IN" sz="2800" dirty="0">
                <a:solidFill>
                  <a:schemeClr val="tx1">
                    <a:lumMod val="65000"/>
                    <a:lumOff val="35000"/>
                  </a:schemeClr>
                </a:solidFill>
                <a:latin typeface="Lucida Sans" panose="020B0602030504020204" pitchFamily="34" charset="0"/>
              </a:rPr>
              <a:t>Anirudh Naithani</a:t>
            </a:r>
          </a:p>
        </p:txBody>
      </p:sp>
    </p:spTree>
    <p:extLst>
      <p:ext uri="{BB962C8B-B14F-4D97-AF65-F5344CB8AC3E}">
        <p14:creationId xmlns:p14="http://schemas.microsoft.com/office/powerpoint/2010/main" val="10430761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B13B75-DFA3-153F-C5FE-788ECCD5EF5F}"/>
              </a:ext>
            </a:extLst>
          </p:cNvPr>
          <p:cNvSpPr>
            <a:spLocks noGrp="1"/>
          </p:cNvSpPr>
          <p:nvPr>
            <p:ph type="title"/>
          </p:nvPr>
        </p:nvSpPr>
        <p:spPr/>
        <p:txBody>
          <a:bodyPr/>
          <a:lstStyle/>
          <a:p>
            <a:r>
              <a:rPr lang="en-IN" dirty="0"/>
              <a:t>Loan Trend over years</a:t>
            </a:r>
          </a:p>
        </p:txBody>
      </p:sp>
      <p:sp>
        <p:nvSpPr>
          <p:cNvPr id="4" name="Content Placeholder 2">
            <a:extLst>
              <a:ext uri="{FF2B5EF4-FFF2-40B4-BE49-F238E27FC236}">
                <a16:creationId xmlns:a16="http://schemas.microsoft.com/office/drawing/2014/main" id="{434436B7-A08B-F89B-1EFE-6FB6141D14BD}"/>
              </a:ext>
            </a:extLst>
          </p:cNvPr>
          <p:cNvSpPr txBox="1">
            <a:spLocks/>
          </p:cNvSpPr>
          <p:nvPr/>
        </p:nvSpPr>
        <p:spPr>
          <a:xfrm>
            <a:off x="721895" y="5012020"/>
            <a:ext cx="5313146" cy="1559377"/>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en-IN" b="1" dirty="0"/>
              <a:t> </a:t>
            </a:r>
            <a:r>
              <a:rPr lang="en-IN" dirty="0"/>
              <a:t>We see a gradual increase in loan taken through the year, with lesser defaulting rate in April ,August, December quarter wise and better more late in year.</a:t>
            </a:r>
          </a:p>
        </p:txBody>
      </p:sp>
      <p:sp>
        <p:nvSpPr>
          <p:cNvPr id="5" name="Content Placeholder 2">
            <a:extLst>
              <a:ext uri="{FF2B5EF4-FFF2-40B4-BE49-F238E27FC236}">
                <a16:creationId xmlns:a16="http://schemas.microsoft.com/office/drawing/2014/main" id="{B334A241-ABA4-7377-C05E-D09711BFD375}"/>
              </a:ext>
            </a:extLst>
          </p:cNvPr>
          <p:cNvSpPr txBox="1">
            <a:spLocks/>
          </p:cNvSpPr>
          <p:nvPr/>
        </p:nvSpPr>
        <p:spPr>
          <a:xfrm>
            <a:off x="6714423" y="4984892"/>
            <a:ext cx="4268804" cy="1559377"/>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en-IN" dirty="0"/>
              <a:t>With each passing year loan taken are increasing exponentially which indicate we are seeing large increase in DTI ratio and decrease in defaulting rate.</a:t>
            </a:r>
          </a:p>
        </p:txBody>
      </p:sp>
      <p:pic>
        <p:nvPicPr>
          <p:cNvPr id="11" name="Picture 10">
            <a:extLst>
              <a:ext uri="{FF2B5EF4-FFF2-40B4-BE49-F238E27FC236}">
                <a16:creationId xmlns:a16="http://schemas.microsoft.com/office/drawing/2014/main" id="{172A1BFA-5E4D-D967-BEC2-F693AA43CDAA}"/>
              </a:ext>
            </a:extLst>
          </p:cNvPr>
          <p:cNvPicPr>
            <a:picLocks noChangeAspect="1"/>
          </p:cNvPicPr>
          <p:nvPr/>
        </p:nvPicPr>
        <p:blipFill>
          <a:blip r:embed="rId3"/>
          <a:stretch>
            <a:fillRect/>
          </a:stretch>
        </p:blipFill>
        <p:spPr>
          <a:xfrm>
            <a:off x="6035041" y="1896910"/>
            <a:ext cx="5877745" cy="3115110"/>
          </a:xfrm>
          <a:prstGeom prst="rect">
            <a:avLst/>
          </a:prstGeom>
        </p:spPr>
      </p:pic>
      <p:pic>
        <p:nvPicPr>
          <p:cNvPr id="15" name="Picture 14">
            <a:extLst>
              <a:ext uri="{FF2B5EF4-FFF2-40B4-BE49-F238E27FC236}">
                <a16:creationId xmlns:a16="http://schemas.microsoft.com/office/drawing/2014/main" id="{D9F17DF2-8955-CD12-5B34-A8F93819EA5D}"/>
              </a:ext>
            </a:extLst>
          </p:cNvPr>
          <p:cNvPicPr>
            <a:picLocks noChangeAspect="1"/>
          </p:cNvPicPr>
          <p:nvPr/>
        </p:nvPicPr>
        <p:blipFill>
          <a:blip r:embed="rId4"/>
          <a:stretch>
            <a:fillRect/>
          </a:stretch>
        </p:blipFill>
        <p:spPr>
          <a:xfrm>
            <a:off x="279214" y="1896910"/>
            <a:ext cx="5820587" cy="3134162"/>
          </a:xfrm>
          <a:prstGeom prst="rect">
            <a:avLst/>
          </a:prstGeom>
        </p:spPr>
      </p:pic>
    </p:spTree>
    <p:extLst>
      <p:ext uri="{BB962C8B-B14F-4D97-AF65-F5344CB8AC3E}">
        <p14:creationId xmlns:p14="http://schemas.microsoft.com/office/powerpoint/2010/main" val="1715975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C4AB0E-877F-15C6-BDD0-295D84FABBDF}"/>
              </a:ext>
            </a:extLst>
          </p:cNvPr>
          <p:cNvSpPr>
            <a:spLocks noGrp="1"/>
          </p:cNvSpPr>
          <p:nvPr>
            <p:ph type="title"/>
          </p:nvPr>
        </p:nvSpPr>
        <p:spPr/>
        <p:txBody>
          <a:bodyPr/>
          <a:lstStyle/>
          <a:p>
            <a:r>
              <a:rPr lang="en-IN" dirty="0"/>
              <a:t>Location Based </a:t>
            </a:r>
          </a:p>
        </p:txBody>
      </p:sp>
      <p:sp>
        <p:nvSpPr>
          <p:cNvPr id="5" name="Content Placeholder 2">
            <a:extLst>
              <a:ext uri="{FF2B5EF4-FFF2-40B4-BE49-F238E27FC236}">
                <a16:creationId xmlns:a16="http://schemas.microsoft.com/office/drawing/2014/main" id="{9B807178-85CF-0C85-8254-ACA7B5997AB5}"/>
              </a:ext>
            </a:extLst>
          </p:cNvPr>
          <p:cNvSpPr txBox="1">
            <a:spLocks/>
          </p:cNvSpPr>
          <p:nvPr/>
        </p:nvSpPr>
        <p:spPr>
          <a:xfrm>
            <a:off x="784459" y="5120640"/>
            <a:ext cx="10441806" cy="1559377"/>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en-IN" dirty="0"/>
              <a:t>For large metropolitan cities we see large number of loans, with higher number of defaulted loans like </a:t>
            </a:r>
            <a:r>
              <a:rPr lang="en-US" dirty="0"/>
              <a:t>California, New York, Texas, Florida but have a lower chance of defaulting.</a:t>
            </a:r>
            <a:endParaRPr lang="en-IN" dirty="0"/>
          </a:p>
        </p:txBody>
      </p:sp>
      <p:pic>
        <p:nvPicPr>
          <p:cNvPr id="10" name="Picture 9">
            <a:extLst>
              <a:ext uri="{FF2B5EF4-FFF2-40B4-BE49-F238E27FC236}">
                <a16:creationId xmlns:a16="http://schemas.microsoft.com/office/drawing/2014/main" id="{EBFC94DA-C123-C0A2-42A2-DAA66648C3DF}"/>
              </a:ext>
            </a:extLst>
          </p:cNvPr>
          <p:cNvPicPr>
            <a:picLocks noChangeAspect="1"/>
          </p:cNvPicPr>
          <p:nvPr/>
        </p:nvPicPr>
        <p:blipFill>
          <a:blip r:embed="rId2"/>
          <a:stretch>
            <a:fillRect/>
          </a:stretch>
        </p:blipFill>
        <p:spPr>
          <a:xfrm>
            <a:off x="721895" y="1866682"/>
            <a:ext cx="10611851" cy="3124636"/>
          </a:xfrm>
          <a:prstGeom prst="rect">
            <a:avLst/>
          </a:prstGeom>
        </p:spPr>
      </p:pic>
    </p:spTree>
    <p:extLst>
      <p:ext uri="{BB962C8B-B14F-4D97-AF65-F5344CB8AC3E}">
        <p14:creationId xmlns:p14="http://schemas.microsoft.com/office/powerpoint/2010/main" val="9084178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8B6999-6448-E0FC-FF99-45D758FA1A33}"/>
              </a:ext>
            </a:extLst>
          </p:cNvPr>
          <p:cNvSpPr>
            <a:spLocks noGrp="1"/>
          </p:cNvSpPr>
          <p:nvPr>
            <p:ph type="title"/>
          </p:nvPr>
        </p:nvSpPr>
        <p:spPr/>
        <p:txBody>
          <a:bodyPr/>
          <a:lstStyle/>
          <a:p>
            <a:r>
              <a:rPr lang="en-IN" dirty="0"/>
              <a:t>Recommendations</a:t>
            </a:r>
          </a:p>
        </p:txBody>
      </p:sp>
      <p:sp>
        <p:nvSpPr>
          <p:cNvPr id="7" name="TextBox 6">
            <a:extLst>
              <a:ext uri="{FF2B5EF4-FFF2-40B4-BE49-F238E27FC236}">
                <a16:creationId xmlns:a16="http://schemas.microsoft.com/office/drawing/2014/main" id="{D74A5B60-3918-AEEB-1F02-3DD99EC1034D}"/>
              </a:ext>
            </a:extLst>
          </p:cNvPr>
          <p:cNvSpPr txBox="1"/>
          <p:nvPr/>
        </p:nvSpPr>
        <p:spPr>
          <a:xfrm>
            <a:off x="661736" y="1819426"/>
            <a:ext cx="10876548" cy="4401205"/>
          </a:xfrm>
          <a:prstGeom prst="rect">
            <a:avLst/>
          </a:prstGeom>
          <a:noFill/>
        </p:spPr>
        <p:txBody>
          <a:bodyPr wrap="square">
            <a:spAutoFit/>
          </a:bodyPr>
          <a:lstStyle/>
          <a:p>
            <a:r>
              <a:rPr lang="en-US" sz="2000" dirty="0">
                <a:solidFill>
                  <a:schemeClr val="tx1">
                    <a:lumMod val="75000"/>
                    <a:lumOff val="25000"/>
                  </a:schemeClr>
                </a:solidFill>
              </a:rPr>
              <a:t>Recommendations</a:t>
            </a:r>
          </a:p>
          <a:p>
            <a:r>
              <a:rPr lang="en-US" sz="2000" dirty="0">
                <a:solidFill>
                  <a:schemeClr val="tx1">
                    <a:lumMod val="75000"/>
                    <a:lumOff val="25000"/>
                  </a:schemeClr>
                </a:solidFill>
              </a:rPr>
              <a:t>Major Driving factor which can be used to predict the chance of defaulting and avoiding Credit Loss:</a:t>
            </a:r>
          </a:p>
          <a:p>
            <a:r>
              <a:rPr lang="en-US" sz="2000" dirty="0">
                <a:solidFill>
                  <a:schemeClr val="tx1">
                    <a:lumMod val="75000"/>
                    <a:lumOff val="25000"/>
                  </a:schemeClr>
                </a:solidFill>
              </a:rPr>
              <a:t>    1. DTI </a:t>
            </a:r>
          </a:p>
          <a:p>
            <a:r>
              <a:rPr lang="en-US" sz="2000" dirty="0">
                <a:solidFill>
                  <a:schemeClr val="tx1">
                    <a:lumMod val="75000"/>
                    <a:lumOff val="25000"/>
                  </a:schemeClr>
                </a:solidFill>
              </a:rPr>
              <a:t>    2. Grades</a:t>
            </a:r>
          </a:p>
          <a:p>
            <a:r>
              <a:rPr lang="en-US" sz="2000" dirty="0">
                <a:solidFill>
                  <a:schemeClr val="tx1">
                    <a:lumMod val="75000"/>
                    <a:lumOff val="25000"/>
                  </a:schemeClr>
                </a:solidFill>
              </a:rPr>
              <a:t>    3. Verification Status</a:t>
            </a:r>
          </a:p>
          <a:p>
            <a:r>
              <a:rPr lang="en-US" sz="2000" dirty="0">
                <a:solidFill>
                  <a:schemeClr val="tx1">
                    <a:lumMod val="75000"/>
                    <a:lumOff val="25000"/>
                  </a:schemeClr>
                </a:solidFill>
              </a:rPr>
              <a:t>    4. Annual income</a:t>
            </a:r>
          </a:p>
          <a:p>
            <a:r>
              <a:rPr lang="en-US" sz="2000" dirty="0">
                <a:solidFill>
                  <a:schemeClr val="tx1">
                    <a:lumMod val="75000"/>
                    <a:lumOff val="25000"/>
                  </a:schemeClr>
                </a:solidFill>
              </a:rPr>
              <a:t>    5. </a:t>
            </a:r>
            <a:r>
              <a:rPr lang="en-US" sz="2000" dirty="0" err="1">
                <a:solidFill>
                  <a:schemeClr val="tx1">
                    <a:lumMod val="75000"/>
                    <a:lumOff val="25000"/>
                  </a:schemeClr>
                </a:solidFill>
              </a:rPr>
              <a:t>Pub_rec_bankruptcies</a:t>
            </a:r>
            <a:endParaRPr lang="en-US" sz="2000" dirty="0">
              <a:solidFill>
                <a:schemeClr val="tx1">
                  <a:lumMod val="75000"/>
                  <a:lumOff val="25000"/>
                </a:schemeClr>
              </a:solidFill>
            </a:endParaRPr>
          </a:p>
          <a:p>
            <a:r>
              <a:rPr lang="en-US" sz="2000" dirty="0">
                <a:solidFill>
                  <a:schemeClr val="tx1">
                    <a:lumMod val="75000"/>
                    <a:lumOff val="25000"/>
                  </a:schemeClr>
                </a:solidFill>
              </a:rPr>
              <a:t>Other considerations for 'defaults' :</a:t>
            </a:r>
          </a:p>
          <a:p>
            <a:r>
              <a:rPr lang="en-US" sz="2000" dirty="0">
                <a:solidFill>
                  <a:schemeClr val="tx1">
                    <a:lumMod val="75000"/>
                    <a:lumOff val="25000"/>
                  </a:schemeClr>
                </a:solidFill>
              </a:rPr>
              <a:t>    1. Burrowers not from large urban cities like California, new </a:t>
            </a:r>
            <a:r>
              <a:rPr lang="en-US" sz="2000" dirty="0" err="1">
                <a:solidFill>
                  <a:schemeClr val="tx1">
                    <a:lumMod val="75000"/>
                    <a:lumOff val="25000"/>
                  </a:schemeClr>
                </a:solidFill>
              </a:rPr>
              <a:t>york</a:t>
            </a:r>
            <a:r>
              <a:rPr lang="en-US" sz="2000" dirty="0">
                <a:solidFill>
                  <a:schemeClr val="tx1">
                    <a:lumMod val="75000"/>
                    <a:lumOff val="25000"/>
                  </a:schemeClr>
                </a:solidFill>
              </a:rPr>
              <a:t>, </a:t>
            </a:r>
            <a:r>
              <a:rPr lang="en-US" sz="2000" dirty="0" err="1">
                <a:solidFill>
                  <a:schemeClr val="tx1">
                    <a:lumMod val="75000"/>
                    <a:lumOff val="25000"/>
                  </a:schemeClr>
                </a:solidFill>
              </a:rPr>
              <a:t>texas</a:t>
            </a:r>
            <a:r>
              <a:rPr lang="en-US" sz="2000" dirty="0">
                <a:solidFill>
                  <a:schemeClr val="tx1">
                    <a:lumMod val="75000"/>
                    <a:lumOff val="25000"/>
                  </a:schemeClr>
                </a:solidFill>
              </a:rPr>
              <a:t>, </a:t>
            </a:r>
            <a:r>
              <a:rPr lang="en-US" sz="2000" dirty="0" err="1">
                <a:solidFill>
                  <a:schemeClr val="tx1">
                    <a:lumMod val="75000"/>
                    <a:lumOff val="25000"/>
                  </a:schemeClr>
                </a:solidFill>
              </a:rPr>
              <a:t>florida</a:t>
            </a:r>
            <a:r>
              <a:rPr lang="en-US" sz="2000" dirty="0">
                <a:solidFill>
                  <a:schemeClr val="tx1">
                    <a:lumMod val="75000"/>
                    <a:lumOff val="25000"/>
                  </a:schemeClr>
                </a:solidFill>
              </a:rPr>
              <a:t> etc. </a:t>
            </a:r>
          </a:p>
          <a:p>
            <a:r>
              <a:rPr lang="en-US" sz="2000" dirty="0">
                <a:solidFill>
                  <a:schemeClr val="tx1">
                    <a:lumMod val="75000"/>
                    <a:lumOff val="25000"/>
                  </a:schemeClr>
                </a:solidFill>
              </a:rPr>
              <a:t>    2. Burrowers having annual income in the range 50000-100000.</a:t>
            </a:r>
          </a:p>
          <a:p>
            <a:r>
              <a:rPr lang="en-US" sz="2000" dirty="0">
                <a:solidFill>
                  <a:schemeClr val="tx1">
                    <a:lumMod val="75000"/>
                    <a:lumOff val="25000"/>
                  </a:schemeClr>
                </a:solidFill>
              </a:rPr>
              <a:t>    3. Burrowers having Public Recorded Bankruptcy.</a:t>
            </a:r>
          </a:p>
          <a:p>
            <a:r>
              <a:rPr lang="en-US" sz="2000" dirty="0">
                <a:solidFill>
                  <a:schemeClr val="tx1">
                    <a:lumMod val="75000"/>
                    <a:lumOff val="25000"/>
                  </a:schemeClr>
                </a:solidFill>
              </a:rPr>
              <a:t>    4. Burrowers with least grades like E,F,G which indicates high risk.</a:t>
            </a:r>
          </a:p>
          <a:p>
            <a:r>
              <a:rPr lang="en-US" sz="2000" dirty="0">
                <a:solidFill>
                  <a:schemeClr val="tx1">
                    <a:lumMod val="75000"/>
                    <a:lumOff val="25000"/>
                  </a:schemeClr>
                </a:solidFill>
              </a:rPr>
              <a:t>    5. Burrowers with very high Debt to Income value.</a:t>
            </a:r>
          </a:p>
          <a:p>
            <a:r>
              <a:rPr lang="en-US" sz="2000" dirty="0">
                <a:solidFill>
                  <a:schemeClr val="tx1">
                    <a:lumMod val="75000"/>
                    <a:lumOff val="25000"/>
                  </a:schemeClr>
                </a:solidFill>
              </a:rPr>
              <a:t>    6. Burrowers with working experience 10+ years.</a:t>
            </a:r>
          </a:p>
        </p:txBody>
      </p:sp>
    </p:spTree>
    <p:extLst>
      <p:ext uri="{BB962C8B-B14F-4D97-AF65-F5344CB8AC3E}">
        <p14:creationId xmlns:p14="http://schemas.microsoft.com/office/powerpoint/2010/main" val="4092385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E76470-D5BF-C42C-A7DD-1DBDC4DB3BED}"/>
              </a:ext>
            </a:extLst>
          </p:cNvPr>
          <p:cNvSpPr>
            <a:spLocks noGrp="1"/>
          </p:cNvSpPr>
          <p:nvPr>
            <p:ph type="title"/>
          </p:nvPr>
        </p:nvSpPr>
        <p:spPr/>
        <p:txBody>
          <a:bodyPr/>
          <a:lstStyle/>
          <a:p>
            <a:r>
              <a:rPr lang="en-IN" dirty="0"/>
              <a:t>Objective</a:t>
            </a:r>
          </a:p>
        </p:txBody>
      </p:sp>
      <p:sp>
        <p:nvSpPr>
          <p:cNvPr id="6" name="Content Placeholder 5">
            <a:extLst>
              <a:ext uri="{FF2B5EF4-FFF2-40B4-BE49-F238E27FC236}">
                <a16:creationId xmlns:a16="http://schemas.microsoft.com/office/drawing/2014/main" id="{C1BAD0FE-55FC-3167-3250-B6515EA56668}"/>
              </a:ext>
            </a:extLst>
          </p:cNvPr>
          <p:cNvSpPr>
            <a:spLocks noGrp="1"/>
          </p:cNvSpPr>
          <p:nvPr>
            <p:ph idx="1"/>
          </p:nvPr>
        </p:nvSpPr>
        <p:spPr/>
        <p:txBody>
          <a:bodyPr/>
          <a:lstStyle/>
          <a:p>
            <a:endParaRPr lang="en-IN"/>
          </a:p>
        </p:txBody>
      </p:sp>
      <p:sp>
        <p:nvSpPr>
          <p:cNvPr id="4" name="TextBox 3">
            <a:extLst>
              <a:ext uri="{FF2B5EF4-FFF2-40B4-BE49-F238E27FC236}">
                <a16:creationId xmlns:a16="http://schemas.microsoft.com/office/drawing/2014/main" id="{FEE55512-5B73-17A4-3188-75EFD41C9767}"/>
              </a:ext>
            </a:extLst>
          </p:cNvPr>
          <p:cNvSpPr txBox="1"/>
          <p:nvPr/>
        </p:nvSpPr>
        <p:spPr>
          <a:xfrm>
            <a:off x="1097280" y="1737360"/>
            <a:ext cx="10058400" cy="2554545"/>
          </a:xfrm>
          <a:prstGeom prst="rect">
            <a:avLst/>
          </a:prstGeom>
          <a:noFill/>
        </p:spPr>
        <p:txBody>
          <a:bodyPr wrap="square" rtlCol="0">
            <a:spAutoFit/>
          </a:bodyPr>
          <a:lstStyle/>
          <a:p>
            <a:r>
              <a:rPr lang="en-IN" sz="2000" dirty="0"/>
              <a:t>The Objective of this case study is to implement EDA technique on a real world problem and understand the insights and present in a business first manner via presentation.</a:t>
            </a:r>
          </a:p>
          <a:p>
            <a:endParaRPr lang="en-IN" sz="2000" dirty="0"/>
          </a:p>
          <a:p>
            <a:r>
              <a:rPr lang="en-IN" sz="2000" dirty="0"/>
              <a:t>Benefits of the case study:</a:t>
            </a:r>
          </a:p>
          <a:p>
            <a:pPr marL="285750" indent="-285750">
              <a:buFont typeface="Wingdings" panose="05000000000000000000" pitchFamily="2" charset="2"/>
              <a:buChar char="Ø"/>
            </a:pPr>
            <a:r>
              <a:rPr lang="en-IN" sz="2000" dirty="0"/>
              <a:t>Gives a idea about how EDA is used in real life business problems.</a:t>
            </a:r>
          </a:p>
          <a:p>
            <a:pPr marL="285750" indent="-285750">
              <a:buFont typeface="Wingdings" panose="05000000000000000000" pitchFamily="2" charset="2"/>
              <a:buChar char="Ø"/>
            </a:pPr>
            <a:r>
              <a:rPr lang="en-IN" sz="2000" dirty="0"/>
              <a:t>It also develops a basic understanding of risk analytics in banking and financial services.</a:t>
            </a:r>
          </a:p>
          <a:p>
            <a:pPr marL="285750" indent="-285750">
              <a:buFont typeface="Wingdings" panose="05000000000000000000" pitchFamily="2" charset="2"/>
              <a:buChar char="Ø"/>
            </a:pPr>
            <a:r>
              <a:rPr lang="en-IN" sz="2000" dirty="0"/>
              <a:t>How the data is used to minimize loss of money while lending it to clients.</a:t>
            </a:r>
          </a:p>
          <a:p>
            <a:pPr marL="285750" indent="-285750">
              <a:buFont typeface="Wingdings" panose="05000000000000000000" pitchFamily="2" charset="2"/>
              <a:buChar char="Ø"/>
            </a:pPr>
            <a:r>
              <a:rPr lang="en-IN" sz="2000" dirty="0"/>
              <a:t>It improves our understating of visualization and what charts to use for real life data.</a:t>
            </a:r>
          </a:p>
        </p:txBody>
      </p:sp>
    </p:spTree>
    <p:extLst>
      <p:ext uri="{BB962C8B-B14F-4D97-AF65-F5344CB8AC3E}">
        <p14:creationId xmlns:p14="http://schemas.microsoft.com/office/powerpoint/2010/main" val="34293852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CF523-8849-9601-EF08-023395593656}"/>
              </a:ext>
            </a:extLst>
          </p:cNvPr>
          <p:cNvSpPr>
            <a:spLocks noGrp="1"/>
          </p:cNvSpPr>
          <p:nvPr>
            <p:ph type="title"/>
          </p:nvPr>
        </p:nvSpPr>
        <p:spPr/>
        <p:txBody>
          <a:bodyPr/>
          <a:lstStyle/>
          <a:p>
            <a:r>
              <a:rPr lang="en-IN" dirty="0"/>
              <a:t>Business Understanding</a:t>
            </a:r>
          </a:p>
        </p:txBody>
      </p:sp>
      <p:sp>
        <p:nvSpPr>
          <p:cNvPr id="3" name="Content Placeholder 2">
            <a:extLst>
              <a:ext uri="{FF2B5EF4-FFF2-40B4-BE49-F238E27FC236}">
                <a16:creationId xmlns:a16="http://schemas.microsoft.com/office/drawing/2014/main" id="{5F685AC9-7AFF-2BA2-EE02-DCED9357CD34}"/>
              </a:ext>
            </a:extLst>
          </p:cNvPr>
          <p:cNvSpPr>
            <a:spLocks noGrp="1"/>
          </p:cNvSpPr>
          <p:nvPr>
            <p:ph idx="1"/>
          </p:nvPr>
        </p:nvSpPr>
        <p:spPr>
          <a:xfrm>
            <a:off x="1097280" y="1737360"/>
            <a:ext cx="10058400" cy="4023360"/>
          </a:xfrm>
        </p:spPr>
        <p:txBody>
          <a:bodyPr>
            <a:normAutofit/>
          </a:bodyPr>
          <a:lstStyle/>
          <a:p>
            <a:r>
              <a:rPr lang="en-IN" sz="1800" dirty="0"/>
              <a:t>The business objective is to take a decision whenever they receive a loan application whether to reject or approve based on certain variables.</a:t>
            </a:r>
          </a:p>
          <a:p>
            <a:pPr marL="0" indent="0">
              <a:buNone/>
            </a:pPr>
            <a:r>
              <a:rPr lang="en-IN" sz="1800" b="1" dirty="0"/>
              <a:t>Dataset Details</a:t>
            </a:r>
            <a:r>
              <a:rPr lang="en-IN" sz="1800" dirty="0"/>
              <a:t>:</a:t>
            </a:r>
          </a:p>
          <a:p>
            <a:pPr marL="0" indent="0">
              <a:buNone/>
            </a:pPr>
            <a:r>
              <a:rPr lang="en-US" sz="1800" b="0" i="0" dirty="0">
                <a:solidFill>
                  <a:srgbClr val="091E42"/>
                </a:solidFill>
                <a:effectLst/>
                <a:latin typeface="freight-text-pro"/>
              </a:rPr>
              <a:t>The data given below contains information about past loan applicants and whether they ‘defaulted’ or not. Data has details regarding approved loan not the rejected ones. It has 3 status of loan which is Fully Paid, Current and Charged-Off. </a:t>
            </a:r>
          </a:p>
          <a:p>
            <a:pPr marL="0" indent="0">
              <a:buNone/>
            </a:pPr>
            <a:r>
              <a:rPr lang="en-IN" sz="1800" b="1" dirty="0">
                <a:solidFill>
                  <a:srgbClr val="091E42"/>
                </a:solidFill>
                <a:latin typeface="freight-text-pro"/>
              </a:rPr>
              <a:t>Data Clean-up and preparation process:</a:t>
            </a:r>
            <a:endParaRPr lang="en-US" sz="1800" b="1" dirty="0">
              <a:solidFill>
                <a:srgbClr val="091E42"/>
              </a:solidFill>
              <a:latin typeface="freight-text-pro"/>
            </a:endParaRPr>
          </a:p>
        </p:txBody>
      </p:sp>
      <p:graphicFrame>
        <p:nvGraphicFramePr>
          <p:cNvPr id="4" name="Content Placeholder 3">
            <a:extLst>
              <a:ext uri="{FF2B5EF4-FFF2-40B4-BE49-F238E27FC236}">
                <a16:creationId xmlns:a16="http://schemas.microsoft.com/office/drawing/2014/main" id="{44AF0CA3-AFDB-EA77-A34C-DD2326A65712}"/>
              </a:ext>
            </a:extLst>
          </p:cNvPr>
          <p:cNvGraphicFramePr>
            <a:graphicFrameLocks/>
          </p:cNvGraphicFramePr>
          <p:nvPr>
            <p:extLst>
              <p:ext uri="{D42A27DB-BD31-4B8C-83A1-F6EECF244321}">
                <p14:modId xmlns:p14="http://schemas.microsoft.com/office/powerpoint/2010/main" val="3471781241"/>
              </p:ext>
            </p:extLst>
          </p:nvPr>
        </p:nvGraphicFramePr>
        <p:xfrm>
          <a:off x="640080" y="2835275"/>
          <a:ext cx="10058400" cy="4022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082303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6792CE-8BD6-F52E-DB88-21B4248067AF}"/>
              </a:ext>
            </a:extLst>
          </p:cNvPr>
          <p:cNvSpPr>
            <a:spLocks noGrp="1"/>
          </p:cNvSpPr>
          <p:nvPr>
            <p:ph type="title"/>
          </p:nvPr>
        </p:nvSpPr>
        <p:spPr/>
        <p:txBody>
          <a:bodyPr/>
          <a:lstStyle/>
          <a:p>
            <a:r>
              <a:rPr lang="en-IN" dirty="0"/>
              <a:t>Loan Status and Amount</a:t>
            </a:r>
          </a:p>
        </p:txBody>
      </p:sp>
      <p:sp>
        <p:nvSpPr>
          <p:cNvPr id="3" name="Content Placeholder 2">
            <a:extLst>
              <a:ext uri="{FF2B5EF4-FFF2-40B4-BE49-F238E27FC236}">
                <a16:creationId xmlns:a16="http://schemas.microsoft.com/office/drawing/2014/main" id="{77811BD3-46D5-3C11-49A6-C9B1F0763696}"/>
              </a:ext>
            </a:extLst>
          </p:cNvPr>
          <p:cNvSpPr>
            <a:spLocks noGrp="1"/>
          </p:cNvSpPr>
          <p:nvPr>
            <p:ph idx="1"/>
          </p:nvPr>
        </p:nvSpPr>
        <p:spPr>
          <a:xfrm>
            <a:off x="1097280" y="5007046"/>
            <a:ext cx="4268804" cy="1559377"/>
          </a:xfrm>
        </p:spPr>
        <p:txBody>
          <a:bodyPr>
            <a:normAutofit lnSpcReduction="10000"/>
          </a:bodyPr>
          <a:lstStyle/>
          <a:p>
            <a:pPr>
              <a:buFont typeface="Wingdings" panose="05000000000000000000" pitchFamily="2" charset="2"/>
              <a:buChar char="§"/>
            </a:pPr>
            <a:r>
              <a:rPr lang="en-IN" b="1" dirty="0"/>
              <a:t>Loan Status: </a:t>
            </a:r>
            <a:r>
              <a:rPr lang="en-IN" dirty="0"/>
              <a:t>The number of charged off loan is much smaller(14.5%) compared to total count.</a:t>
            </a:r>
          </a:p>
        </p:txBody>
      </p:sp>
      <p:sp>
        <p:nvSpPr>
          <p:cNvPr id="4" name="Content Placeholder 2">
            <a:extLst>
              <a:ext uri="{FF2B5EF4-FFF2-40B4-BE49-F238E27FC236}">
                <a16:creationId xmlns:a16="http://schemas.microsoft.com/office/drawing/2014/main" id="{481B4D95-2CFD-901A-1653-8FBB6D3214B4}"/>
              </a:ext>
            </a:extLst>
          </p:cNvPr>
          <p:cNvSpPr txBox="1">
            <a:spLocks/>
          </p:cNvSpPr>
          <p:nvPr/>
        </p:nvSpPr>
        <p:spPr>
          <a:xfrm>
            <a:off x="6126480" y="4287970"/>
            <a:ext cx="4856747" cy="1583266"/>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endParaRPr lang="en-IN" dirty="0"/>
          </a:p>
        </p:txBody>
      </p:sp>
      <p:pic>
        <p:nvPicPr>
          <p:cNvPr id="7" name="Picture 6">
            <a:extLst>
              <a:ext uri="{FF2B5EF4-FFF2-40B4-BE49-F238E27FC236}">
                <a16:creationId xmlns:a16="http://schemas.microsoft.com/office/drawing/2014/main" id="{3DE0074D-0249-B68A-04D8-67BCC135C21F}"/>
              </a:ext>
            </a:extLst>
          </p:cNvPr>
          <p:cNvPicPr>
            <a:picLocks noChangeAspect="1"/>
          </p:cNvPicPr>
          <p:nvPr/>
        </p:nvPicPr>
        <p:blipFill>
          <a:blip r:embed="rId2"/>
          <a:stretch>
            <a:fillRect/>
          </a:stretch>
        </p:blipFill>
        <p:spPr>
          <a:xfrm>
            <a:off x="842212" y="1812372"/>
            <a:ext cx="4635366" cy="3124636"/>
          </a:xfrm>
          <a:prstGeom prst="rect">
            <a:avLst/>
          </a:prstGeom>
        </p:spPr>
      </p:pic>
      <p:sp>
        <p:nvSpPr>
          <p:cNvPr id="8" name="Content Placeholder 2">
            <a:extLst>
              <a:ext uri="{FF2B5EF4-FFF2-40B4-BE49-F238E27FC236}">
                <a16:creationId xmlns:a16="http://schemas.microsoft.com/office/drawing/2014/main" id="{72B1345C-BECF-413D-ECFB-4BBD6973ABFB}"/>
              </a:ext>
            </a:extLst>
          </p:cNvPr>
          <p:cNvSpPr txBox="1">
            <a:spLocks/>
          </p:cNvSpPr>
          <p:nvPr/>
        </p:nvSpPr>
        <p:spPr>
          <a:xfrm>
            <a:off x="6126480" y="5007046"/>
            <a:ext cx="5854021" cy="1559377"/>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panose="05000000000000000000" pitchFamily="2" charset="2"/>
              <a:buChar char="§"/>
            </a:pPr>
            <a:r>
              <a:rPr lang="en-IN" b="1" dirty="0"/>
              <a:t>Loan Amount: </a:t>
            </a:r>
            <a:r>
              <a:rPr lang="en-IN" dirty="0"/>
              <a:t>It varies from 500 to 35000 with a median of 10000. Loan amount is majorly small and very few clients have taken large loans and larger it goes we have higher chance of defaulting.</a:t>
            </a:r>
          </a:p>
          <a:p>
            <a:pPr>
              <a:buFont typeface="Wingdings" panose="05000000000000000000" pitchFamily="2" charset="2"/>
              <a:buChar char="§"/>
            </a:pPr>
            <a:endParaRPr lang="en-IN" dirty="0"/>
          </a:p>
        </p:txBody>
      </p:sp>
      <p:pic>
        <p:nvPicPr>
          <p:cNvPr id="6" name="Picture 5">
            <a:extLst>
              <a:ext uri="{FF2B5EF4-FFF2-40B4-BE49-F238E27FC236}">
                <a16:creationId xmlns:a16="http://schemas.microsoft.com/office/drawing/2014/main" id="{7BE03645-9D07-A6A5-8DDC-8D820D1A1BD6}"/>
              </a:ext>
            </a:extLst>
          </p:cNvPr>
          <p:cNvPicPr>
            <a:picLocks noChangeAspect="1"/>
          </p:cNvPicPr>
          <p:nvPr/>
        </p:nvPicPr>
        <p:blipFill>
          <a:blip r:embed="rId3"/>
          <a:stretch>
            <a:fillRect/>
          </a:stretch>
        </p:blipFill>
        <p:spPr>
          <a:xfrm>
            <a:off x="6096001" y="1828937"/>
            <a:ext cx="5502442" cy="3086531"/>
          </a:xfrm>
          <a:prstGeom prst="rect">
            <a:avLst/>
          </a:prstGeom>
        </p:spPr>
      </p:pic>
    </p:spTree>
    <p:extLst>
      <p:ext uri="{BB962C8B-B14F-4D97-AF65-F5344CB8AC3E}">
        <p14:creationId xmlns:p14="http://schemas.microsoft.com/office/powerpoint/2010/main" val="40407201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6792CE-8BD6-F52E-DB88-21B4248067AF}"/>
              </a:ext>
            </a:extLst>
          </p:cNvPr>
          <p:cNvSpPr>
            <a:spLocks noGrp="1"/>
          </p:cNvSpPr>
          <p:nvPr>
            <p:ph type="title"/>
          </p:nvPr>
        </p:nvSpPr>
        <p:spPr/>
        <p:txBody>
          <a:bodyPr/>
          <a:lstStyle/>
          <a:p>
            <a:r>
              <a:rPr lang="en-IN" dirty="0"/>
              <a:t>Term and Interest Rate</a:t>
            </a:r>
          </a:p>
        </p:txBody>
      </p:sp>
      <p:sp>
        <p:nvSpPr>
          <p:cNvPr id="3" name="Content Placeholder 2">
            <a:extLst>
              <a:ext uri="{FF2B5EF4-FFF2-40B4-BE49-F238E27FC236}">
                <a16:creationId xmlns:a16="http://schemas.microsoft.com/office/drawing/2014/main" id="{77811BD3-46D5-3C11-49A6-C9B1F0763696}"/>
              </a:ext>
            </a:extLst>
          </p:cNvPr>
          <p:cNvSpPr>
            <a:spLocks noGrp="1"/>
          </p:cNvSpPr>
          <p:nvPr>
            <p:ph idx="1"/>
          </p:nvPr>
        </p:nvSpPr>
        <p:spPr>
          <a:xfrm>
            <a:off x="1208773" y="4979744"/>
            <a:ext cx="4268804" cy="1559377"/>
          </a:xfrm>
        </p:spPr>
        <p:txBody>
          <a:bodyPr>
            <a:normAutofit fontScale="92500" lnSpcReduction="20000"/>
          </a:bodyPr>
          <a:lstStyle/>
          <a:p>
            <a:pPr>
              <a:buFont typeface="Wingdings" panose="05000000000000000000" pitchFamily="2" charset="2"/>
              <a:buChar char="§"/>
            </a:pPr>
            <a:r>
              <a:rPr lang="en-IN" b="1" dirty="0"/>
              <a:t>Loan Term: </a:t>
            </a:r>
            <a:r>
              <a:rPr lang="en-IN" dirty="0"/>
              <a:t> The Loans taken for 36 month term are much more than 60 months and have lower chance of defaulting. </a:t>
            </a:r>
          </a:p>
        </p:txBody>
      </p:sp>
      <p:sp>
        <p:nvSpPr>
          <p:cNvPr id="4" name="Content Placeholder 2">
            <a:extLst>
              <a:ext uri="{FF2B5EF4-FFF2-40B4-BE49-F238E27FC236}">
                <a16:creationId xmlns:a16="http://schemas.microsoft.com/office/drawing/2014/main" id="{481B4D95-2CFD-901A-1653-8FBB6D3214B4}"/>
              </a:ext>
            </a:extLst>
          </p:cNvPr>
          <p:cNvSpPr txBox="1">
            <a:spLocks/>
          </p:cNvSpPr>
          <p:nvPr/>
        </p:nvSpPr>
        <p:spPr>
          <a:xfrm>
            <a:off x="6126480" y="4287970"/>
            <a:ext cx="4856747" cy="1583266"/>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endParaRPr lang="en-IN" dirty="0"/>
          </a:p>
        </p:txBody>
      </p:sp>
      <p:sp>
        <p:nvSpPr>
          <p:cNvPr id="8" name="Content Placeholder 2">
            <a:extLst>
              <a:ext uri="{FF2B5EF4-FFF2-40B4-BE49-F238E27FC236}">
                <a16:creationId xmlns:a16="http://schemas.microsoft.com/office/drawing/2014/main" id="{72B1345C-BECF-413D-ECFB-4BBD6973ABFB}"/>
              </a:ext>
            </a:extLst>
          </p:cNvPr>
          <p:cNvSpPr txBox="1">
            <a:spLocks/>
          </p:cNvSpPr>
          <p:nvPr/>
        </p:nvSpPr>
        <p:spPr>
          <a:xfrm>
            <a:off x="6388768" y="4984892"/>
            <a:ext cx="5366085" cy="1559377"/>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panose="05000000000000000000" pitchFamily="2" charset="2"/>
              <a:buChar char="§"/>
            </a:pPr>
            <a:r>
              <a:rPr lang="en-IN" b="1" dirty="0"/>
              <a:t>Interest Rate: </a:t>
            </a:r>
            <a:r>
              <a:rPr lang="en-IN" dirty="0"/>
              <a:t>The count of loan taken varies with interest rate showing peak around in 5-15 bracket and decreasing slowly where as the chance of defaulting increases with interest rate.</a:t>
            </a:r>
          </a:p>
        </p:txBody>
      </p:sp>
      <p:pic>
        <p:nvPicPr>
          <p:cNvPr id="13" name="Picture 12">
            <a:extLst>
              <a:ext uri="{FF2B5EF4-FFF2-40B4-BE49-F238E27FC236}">
                <a16:creationId xmlns:a16="http://schemas.microsoft.com/office/drawing/2014/main" id="{E5994666-9162-8840-6616-D5D9181CC33E}"/>
              </a:ext>
            </a:extLst>
          </p:cNvPr>
          <p:cNvPicPr>
            <a:picLocks noChangeAspect="1"/>
          </p:cNvPicPr>
          <p:nvPr/>
        </p:nvPicPr>
        <p:blipFill>
          <a:blip r:embed="rId2"/>
          <a:stretch>
            <a:fillRect/>
          </a:stretch>
        </p:blipFill>
        <p:spPr>
          <a:xfrm>
            <a:off x="108663" y="1887384"/>
            <a:ext cx="5906324" cy="3124636"/>
          </a:xfrm>
          <a:prstGeom prst="rect">
            <a:avLst/>
          </a:prstGeom>
        </p:spPr>
      </p:pic>
      <p:pic>
        <p:nvPicPr>
          <p:cNvPr id="15" name="Picture 14">
            <a:extLst>
              <a:ext uri="{FF2B5EF4-FFF2-40B4-BE49-F238E27FC236}">
                <a16:creationId xmlns:a16="http://schemas.microsoft.com/office/drawing/2014/main" id="{0F0871A2-BC72-DACB-BCAF-BE4546C77119}"/>
              </a:ext>
            </a:extLst>
          </p:cNvPr>
          <p:cNvPicPr>
            <a:picLocks noChangeAspect="1"/>
          </p:cNvPicPr>
          <p:nvPr/>
        </p:nvPicPr>
        <p:blipFill>
          <a:blip r:embed="rId3"/>
          <a:stretch>
            <a:fillRect/>
          </a:stretch>
        </p:blipFill>
        <p:spPr>
          <a:xfrm>
            <a:off x="6096000" y="1887384"/>
            <a:ext cx="5858693" cy="3143689"/>
          </a:xfrm>
          <a:prstGeom prst="rect">
            <a:avLst/>
          </a:prstGeom>
        </p:spPr>
      </p:pic>
    </p:spTree>
    <p:extLst>
      <p:ext uri="{BB962C8B-B14F-4D97-AF65-F5344CB8AC3E}">
        <p14:creationId xmlns:p14="http://schemas.microsoft.com/office/powerpoint/2010/main" val="32427250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6792CE-8BD6-F52E-DB88-21B4248067AF}"/>
              </a:ext>
            </a:extLst>
          </p:cNvPr>
          <p:cNvSpPr>
            <a:spLocks noGrp="1"/>
          </p:cNvSpPr>
          <p:nvPr>
            <p:ph type="title"/>
          </p:nvPr>
        </p:nvSpPr>
        <p:spPr/>
        <p:txBody>
          <a:bodyPr/>
          <a:lstStyle/>
          <a:p>
            <a:r>
              <a:rPr lang="en-IN" dirty="0"/>
              <a:t>Grade and Sub-Grade</a:t>
            </a:r>
          </a:p>
        </p:txBody>
      </p:sp>
      <p:sp>
        <p:nvSpPr>
          <p:cNvPr id="3" name="Content Placeholder 2">
            <a:extLst>
              <a:ext uri="{FF2B5EF4-FFF2-40B4-BE49-F238E27FC236}">
                <a16:creationId xmlns:a16="http://schemas.microsoft.com/office/drawing/2014/main" id="{77811BD3-46D5-3C11-49A6-C9B1F0763696}"/>
              </a:ext>
            </a:extLst>
          </p:cNvPr>
          <p:cNvSpPr>
            <a:spLocks noGrp="1"/>
          </p:cNvSpPr>
          <p:nvPr>
            <p:ph idx="1"/>
          </p:nvPr>
        </p:nvSpPr>
        <p:spPr>
          <a:xfrm>
            <a:off x="481263" y="5012020"/>
            <a:ext cx="5231214" cy="1559377"/>
          </a:xfrm>
        </p:spPr>
        <p:txBody>
          <a:bodyPr>
            <a:normAutofit fontScale="85000" lnSpcReduction="20000"/>
          </a:bodyPr>
          <a:lstStyle/>
          <a:p>
            <a:pPr>
              <a:buFont typeface="Wingdings" panose="05000000000000000000" pitchFamily="2" charset="2"/>
              <a:buChar char="§"/>
            </a:pPr>
            <a:r>
              <a:rPr lang="en-IN" b="1" dirty="0"/>
              <a:t>Grade: </a:t>
            </a:r>
            <a:r>
              <a:rPr lang="en-IN" dirty="0"/>
              <a:t>The loan approved are majorly of higher grade as they are of low risk thus low chance of defaulting. 60 month term loans have larger number of lower grade loans with high risk.</a:t>
            </a:r>
          </a:p>
        </p:txBody>
      </p:sp>
      <p:sp>
        <p:nvSpPr>
          <p:cNvPr id="4" name="Content Placeholder 2">
            <a:extLst>
              <a:ext uri="{FF2B5EF4-FFF2-40B4-BE49-F238E27FC236}">
                <a16:creationId xmlns:a16="http://schemas.microsoft.com/office/drawing/2014/main" id="{481B4D95-2CFD-901A-1653-8FBB6D3214B4}"/>
              </a:ext>
            </a:extLst>
          </p:cNvPr>
          <p:cNvSpPr txBox="1">
            <a:spLocks/>
          </p:cNvSpPr>
          <p:nvPr/>
        </p:nvSpPr>
        <p:spPr>
          <a:xfrm>
            <a:off x="6126480" y="4287970"/>
            <a:ext cx="4856747" cy="1583266"/>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endParaRPr lang="en-IN" dirty="0"/>
          </a:p>
        </p:txBody>
      </p:sp>
      <p:sp>
        <p:nvSpPr>
          <p:cNvPr id="8" name="Content Placeholder 2">
            <a:extLst>
              <a:ext uri="{FF2B5EF4-FFF2-40B4-BE49-F238E27FC236}">
                <a16:creationId xmlns:a16="http://schemas.microsoft.com/office/drawing/2014/main" id="{72B1345C-BECF-413D-ECFB-4BBD6973ABFB}"/>
              </a:ext>
            </a:extLst>
          </p:cNvPr>
          <p:cNvSpPr txBox="1">
            <a:spLocks/>
          </p:cNvSpPr>
          <p:nvPr/>
        </p:nvSpPr>
        <p:spPr>
          <a:xfrm>
            <a:off x="6714423" y="4984892"/>
            <a:ext cx="4268804" cy="1559377"/>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panose="05000000000000000000" pitchFamily="2" charset="2"/>
              <a:buChar char="§"/>
            </a:pPr>
            <a:r>
              <a:rPr lang="en-IN" b="1" dirty="0"/>
              <a:t>Sub Grade: </a:t>
            </a:r>
            <a:r>
              <a:rPr lang="en-IN" dirty="0"/>
              <a:t>This provides more insight that the loans within grade are more skewed towards lowered sub grades.</a:t>
            </a:r>
          </a:p>
        </p:txBody>
      </p:sp>
      <p:pic>
        <p:nvPicPr>
          <p:cNvPr id="13" name="Picture 12">
            <a:extLst>
              <a:ext uri="{FF2B5EF4-FFF2-40B4-BE49-F238E27FC236}">
                <a16:creationId xmlns:a16="http://schemas.microsoft.com/office/drawing/2014/main" id="{8794A1E8-0C35-F6CC-48BA-1978EB59F35E}"/>
              </a:ext>
            </a:extLst>
          </p:cNvPr>
          <p:cNvPicPr>
            <a:picLocks noChangeAspect="1"/>
          </p:cNvPicPr>
          <p:nvPr/>
        </p:nvPicPr>
        <p:blipFill>
          <a:blip r:embed="rId2"/>
          <a:stretch>
            <a:fillRect/>
          </a:stretch>
        </p:blipFill>
        <p:spPr>
          <a:xfrm>
            <a:off x="6126480" y="1860256"/>
            <a:ext cx="5858693" cy="3124636"/>
          </a:xfrm>
          <a:prstGeom prst="rect">
            <a:avLst/>
          </a:prstGeom>
        </p:spPr>
      </p:pic>
      <p:pic>
        <p:nvPicPr>
          <p:cNvPr id="17" name="Picture 16">
            <a:extLst>
              <a:ext uri="{FF2B5EF4-FFF2-40B4-BE49-F238E27FC236}">
                <a16:creationId xmlns:a16="http://schemas.microsoft.com/office/drawing/2014/main" id="{19D64A14-40BF-58FD-9FE8-363A64BB9928}"/>
              </a:ext>
            </a:extLst>
          </p:cNvPr>
          <p:cNvPicPr>
            <a:picLocks noChangeAspect="1"/>
          </p:cNvPicPr>
          <p:nvPr/>
        </p:nvPicPr>
        <p:blipFill>
          <a:blip r:embed="rId3"/>
          <a:stretch>
            <a:fillRect/>
          </a:stretch>
        </p:blipFill>
        <p:spPr>
          <a:xfrm>
            <a:off x="196102" y="1817135"/>
            <a:ext cx="5801535" cy="3115110"/>
          </a:xfrm>
          <a:prstGeom prst="rect">
            <a:avLst/>
          </a:prstGeom>
        </p:spPr>
      </p:pic>
    </p:spTree>
    <p:extLst>
      <p:ext uri="{BB962C8B-B14F-4D97-AF65-F5344CB8AC3E}">
        <p14:creationId xmlns:p14="http://schemas.microsoft.com/office/powerpoint/2010/main" val="5036227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6792CE-8BD6-F52E-DB88-21B4248067AF}"/>
              </a:ext>
            </a:extLst>
          </p:cNvPr>
          <p:cNvSpPr>
            <a:spLocks noGrp="1"/>
          </p:cNvSpPr>
          <p:nvPr>
            <p:ph type="title"/>
          </p:nvPr>
        </p:nvSpPr>
        <p:spPr>
          <a:xfrm>
            <a:off x="1097280" y="70424"/>
            <a:ext cx="10058400" cy="1450757"/>
          </a:xfrm>
        </p:spPr>
        <p:txBody>
          <a:bodyPr/>
          <a:lstStyle/>
          <a:p>
            <a:r>
              <a:rPr lang="en-IN" dirty="0"/>
              <a:t>Employment Length &amp; Homeownership</a:t>
            </a:r>
          </a:p>
        </p:txBody>
      </p:sp>
      <p:sp>
        <p:nvSpPr>
          <p:cNvPr id="3" name="Content Placeholder 2">
            <a:extLst>
              <a:ext uri="{FF2B5EF4-FFF2-40B4-BE49-F238E27FC236}">
                <a16:creationId xmlns:a16="http://schemas.microsoft.com/office/drawing/2014/main" id="{77811BD3-46D5-3C11-49A6-C9B1F0763696}"/>
              </a:ext>
            </a:extLst>
          </p:cNvPr>
          <p:cNvSpPr>
            <a:spLocks noGrp="1"/>
          </p:cNvSpPr>
          <p:nvPr>
            <p:ph idx="1"/>
          </p:nvPr>
        </p:nvSpPr>
        <p:spPr>
          <a:xfrm>
            <a:off x="360947" y="5012020"/>
            <a:ext cx="5362958" cy="1559377"/>
          </a:xfrm>
        </p:spPr>
        <p:txBody>
          <a:bodyPr>
            <a:normAutofit lnSpcReduction="10000"/>
          </a:bodyPr>
          <a:lstStyle/>
          <a:p>
            <a:pPr>
              <a:buFont typeface="Wingdings" panose="05000000000000000000" pitchFamily="2" charset="2"/>
              <a:buChar char="§"/>
            </a:pPr>
            <a:r>
              <a:rPr lang="en-IN" b="1" dirty="0"/>
              <a:t>Employment Length: </a:t>
            </a:r>
            <a:r>
              <a:rPr lang="en-IN" dirty="0"/>
              <a:t>Majority of clients have 10+ years of experience and has highest number of defaulted loan.</a:t>
            </a:r>
          </a:p>
        </p:txBody>
      </p:sp>
      <p:sp>
        <p:nvSpPr>
          <p:cNvPr id="4" name="Content Placeholder 2">
            <a:extLst>
              <a:ext uri="{FF2B5EF4-FFF2-40B4-BE49-F238E27FC236}">
                <a16:creationId xmlns:a16="http://schemas.microsoft.com/office/drawing/2014/main" id="{481B4D95-2CFD-901A-1653-8FBB6D3214B4}"/>
              </a:ext>
            </a:extLst>
          </p:cNvPr>
          <p:cNvSpPr txBox="1">
            <a:spLocks/>
          </p:cNvSpPr>
          <p:nvPr/>
        </p:nvSpPr>
        <p:spPr>
          <a:xfrm>
            <a:off x="6126480" y="4287970"/>
            <a:ext cx="4856747" cy="1583266"/>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endParaRPr lang="en-IN" dirty="0"/>
          </a:p>
        </p:txBody>
      </p:sp>
      <p:sp>
        <p:nvSpPr>
          <p:cNvPr id="8" name="Content Placeholder 2">
            <a:extLst>
              <a:ext uri="{FF2B5EF4-FFF2-40B4-BE49-F238E27FC236}">
                <a16:creationId xmlns:a16="http://schemas.microsoft.com/office/drawing/2014/main" id="{72B1345C-BECF-413D-ECFB-4BBD6973ABFB}"/>
              </a:ext>
            </a:extLst>
          </p:cNvPr>
          <p:cNvSpPr txBox="1">
            <a:spLocks/>
          </p:cNvSpPr>
          <p:nvPr/>
        </p:nvSpPr>
        <p:spPr>
          <a:xfrm>
            <a:off x="6714423" y="4984892"/>
            <a:ext cx="4268804" cy="1559377"/>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panose="05000000000000000000" pitchFamily="2" charset="2"/>
              <a:buChar char="§"/>
            </a:pPr>
            <a:r>
              <a:rPr lang="en-IN" b="1" dirty="0"/>
              <a:t>Home Ownership: </a:t>
            </a:r>
            <a:r>
              <a:rPr lang="en-IN" dirty="0"/>
              <a:t>Majority of clients are lacking ownership of any property and are on rent or mortgage and have a higher chance of defaulting.</a:t>
            </a:r>
          </a:p>
        </p:txBody>
      </p:sp>
      <p:pic>
        <p:nvPicPr>
          <p:cNvPr id="12" name="Picture 11">
            <a:extLst>
              <a:ext uri="{FF2B5EF4-FFF2-40B4-BE49-F238E27FC236}">
                <a16:creationId xmlns:a16="http://schemas.microsoft.com/office/drawing/2014/main" id="{D3A423E8-D21A-8F01-9E51-E59BBF954FE4}"/>
              </a:ext>
            </a:extLst>
          </p:cNvPr>
          <p:cNvPicPr>
            <a:picLocks noChangeAspect="1"/>
          </p:cNvPicPr>
          <p:nvPr/>
        </p:nvPicPr>
        <p:blipFill>
          <a:blip r:embed="rId2"/>
          <a:stretch>
            <a:fillRect/>
          </a:stretch>
        </p:blipFill>
        <p:spPr>
          <a:xfrm>
            <a:off x="6096000" y="1869642"/>
            <a:ext cx="5877745" cy="3143689"/>
          </a:xfrm>
          <a:prstGeom prst="rect">
            <a:avLst/>
          </a:prstGeom>
        </p:spPr>
      </p:pic>
      <p:pic>
        <p:nvPicPr>
          <p:cNvPr id="15" name="Picture 14">
            <a:extLst>
              <a:ext uri="{FF2B5EF4-FFF2-40B4-BE49-F238E27FC236}">
                <a16:creationId xmlns:a16="http://schemas.microsoft.com/office/drawing/2014/main" id="{D30C0E39-8079-ABC7-FF30-11AAD8EDB910}"/>
              </a:ext>
            </a:extLst>
          </p:cNvPr>
          <p:cNvPicPr>
            <a:picLocks noChangeAspect="1"/>
          </p:cNvPicPr>
          <p:nvPr/>
        </p:nvPicPr>
        <p:blipFill>
          <a:blip r:embed="rId3"/>
          <a:stretch>
            <a:fillRect/>
          </a:stretch>
        </p:blipFill>
        <p:spPr>
          <a:xfrm>
            <a:off x="115395" y="1807609"/>
            <a:ext cx="5849166" cy="3134162"/>
          </a:xfrm>
          <a:prstGeom prst="rect">
            <a:avLst/>
          </a:prstGeom>
        </p:spPr>
      </p:pic>
    </p:spTree>
    <p:extLst>
      <p:ext uri="{BB962C8B-B14F-4D97-AF65-F5344CB8AC3E}">
        <p14:creationId xmlns:p14="http://schemas.microsoft.com/office/powerpoint/2010/main" val="4140227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6792CE-8BD6-F52E-DB88-21B4248067AF}"/>
              </a:ext>
            </a:extLst>
          </p:cNvPr>
          <p:cNvSpPr>
            <a:spLocks noGrp="1"/>
          </p:cNvSpPr>
          <p:nvPr>
            <p:ph type="title"/>
          </p:nvPr>
        </p:nvSpPr>
        <p:spPr/>
        <p:txBody>
          <a:bodyPr/>
          <a:lstStyle/>
          <a:p>
            <a:r>
              <a:rPr lang="en-IN" dirty="0"/>
              <a:t>Annual Income &amp; Purpose</a:t>
            </a:r>
          </a:p>
        </p:txBody>
      </p:sp>
      <p:sp>
        <p:nvSpPr>
          <p:cNvPr id="3" name="Content Placeholder 2">
            <a:extLst>
              <a:ext uri="{FF2B5EF4-FFF2-40B4-BE49-F238E27FC236}">
                <a16:creationId xmlns:a16="http://schemas.microsoft.com/office/drawing/2014/main" id="{77811BD3-46D5-3C11-49A6-C9B1F0763696}"/>
              </a:ext>
            </a:extLst>
          </p:cNvPr>
          <p:cNvSpPr>
            <a:spLocks noGrp="1"/>
          </p:cNvSpPr>
          <p:nvPr>
            <p:ph idx="1"/>
          </p:nvPr>
        </p:nvSpPr>
        <p:spPr>
          <a:xfrm>
            <a:off x="1208773" y="5012020"/>
            <a:ext cx="4268804" cy="1559377"/>
          </a:xfrm>
        </p:spPr>
        <p:txBody>
          <a:bodyPr>
            <a:normAutofit fontScale="85000" lnSpcReduction="20000"/>
          </a:bodyPr>
          <a:lstStyle/>
          <a:p>
            <a:pPr>
              <a:buFont typeface="Wingdings" panose="05000000000000000000" pitchFamily="2" charset="2"/>
              <a:buChar char="§"/>
            </a:pPr>
            <a:r>
              <a:rPr lang="en-IN" b="1" dirty="0"/>
              <a:t>Annual Income :</a:t>
            </a:r>
            <a:r>
              <a:rPr lang="en-IN" dirty="0"/>
              <a:t> The Majority of clients have low annual income compared to rest and income lower than 50k has higher chance of defaulting.</a:t>
            </a:r>
          </a:p>
        </p:txBody>
      </p:sp>
      <p:sp>
        <p:nvSpPr>
          <p:cNvPr id="4" name="Content Placeholder 2">
            <a:extLst>
              <a:ext uri="{FF2B5EF4-FFF2-40B4-BE49-F238E27FC236}">
                <a16:creationId xmlns:a16="http://schemas.microsoft.com/office/drawing/2014/main" id="{481B4D95-2CFD-901A-1653-8FBB6D3214B4}"/>
              </a:ext>
            </a:extLst>
          </p:cNvPr>
          <p:cNvSpPr txBox="1">
            <a:spLocks/>
          </p:cNvSpPr>
          <p:nvPr/>
        </p:nvSpPr>
        <p:spPr>
          <a:xfrm>
            <a:off x="6126480" y="4287970"/>
            <a:ext cx="4856747" cy="1583266"/>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endParaRPr lang="en-IN" dirty="0"/>
          </a:p>
        </p:txBody>
      </p:sp>
      <p:sp>
        <p:nvSpPr>
          <p:cNvPr id="8" name="Content Placeholder 2">
            <a:extLst>
              <a:ext uri="{FF2B5EF4-FFF2-40B4-BE49-F238E27FC236}">
                <a16:creationId xmlns:a16="http://schemas.microsoft.com/office/drawing/2014/main" id="{72B1345C-BECF-413D-ECFB-4BBD6973ABFB}"/>
              </a:ext>
            </a:extLst>
          </p:cNvPr>
          <p:cNvSpPr txBox="1">
            <a:spLocks/>
          </p:cNvSpPr>
          <p:nvPr/>
        </p:nvSpPr>
        <p:spPr>
          <a:xfrm>
            <a:off x="6126480" y="4984892"/>
            <a:ext cx="5915851" cy="1559377"/>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panose="05000000000000000000" pitchFamily="2" charset="2"/>
              <a:buChar char="§"/>
            </a:pPr>
            <a:r>
              <a:rPr lang="en-IN" b="1" dirty="0"/>
              <a:t>Purpose: </a:t>
            </a:r>
            <a:r>
              <a:rPr lang="en-IN" dirty="0"/>
              <a:t> Loans are taken mostly for debt consolidation followed by credit card payment. Whereas the debt consolidation has highest fully paid loan but also has highest defaulted loans as well.</a:t>
            </a:r>
          </a:p>
        </p:txBody>
      </p:sp>
      <p:pic>
        <p:nvPicPr>
          <p:cNvPr id="13" name="Picture 12">
            <a:extLst>
              <a:ext uri="{FF2B5EF4-FFF2-40B4-BE49-F238E27FC236}">
                <a16:creationId xmlns:a16="http://schemas.microsoft.com/office/drawing/2014/main" id="{481685C4-AE1D-65C9-AFB1-0801742B93FF}"/>
              </a:ext>
            </a:extLst>
          </p:cNvPr>
          <p:cNvPicPr>
            <a:picLocks noChangeAspect="1"/>
          </p:cNvPicPr>
          <p:nvPr/>
        </p:nvPicPr>
        <p:blipFill>
          <a:blip r:embed="rId2"/>
          <a:stretch>
            <a:fillRect/>
          </a:stretch>
        </p:blipFill>
        <p:spPr>
          <a:xfrm>
            <a:off x="5894046" y="1823602"/>
            <a:ext cx="5915851" cy="3115110"/>
          </a:xfrm>
          <a:prstGeom prst="rect">
            <a:avLst/>
          </a:prstGeom>
        </p:spPr>
      </p:pic>
      <p:pic>
        <p:nvPicPr>
          <p:cNvPr id="15" name="Picture 14">
            <a:extLst>
              <a:ext uri="{FF2B5EF4-FFF2-40B4-BE49-F238E27FC236}">
                <a16:creationId xmlns:a16="http://schemas.microsoft.com/office/drawing/2014/main" id="{8536BAE8-5DF1-418D-DC0B-66CF93AA36A3}"/>
              </a:ext>
            </a:extLst>
          </p:cNvPr>
          <p:cNvPicPr>
            <a:picLocks noChangeAspect="1"/>
          </p:cNvPicPr>
          <p:nvPr/>
        </p:nvPicPr>
        <p:blipFill>
          <a:blip r:embed="rId3"/>
          <a:stretch>
            <a:fillRect/>
          </a:stretch>
        </p:blipFill>
        <p:spPr>
          <a:xfrm>
            <a:off x="457199" y="1818113"/>
            <a:ext cx="5269833" cy="3143689"/>
          </a:xfrm>
          <a:prstGeom prst="rect">
            <a:avLst/>
          </a:prstGeom>
        </p:spPr>
      </p:pic>
    </p:spTree>
    <p:extLst>
      <p:ext uri="{BB962C8B-B14F-4D97-AF65-F5344CB8AC3E}">
        <p14:creationId xmlns:p14="http://schemas.microsoft.com/office/powerpoint/2010/main" val="39881624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6792CE-8BD6-F52E-DB88-21B4248067AF}"/>
              </a:ext>
            </a:extLst>
          </p:cNvPr>
          <p:cNvSpPr>
            <a:spLocks noGrp="1"/>
          </p:cNvSpPr>
          <p:nvPr>
            <p:ph type="title"/>
          </p:nvPr>
        </p:nvSpPr>
        <p:spPr/>
        <p:txBody>
          <a:bodyPr/>
          <a:lstStyle/>
          <a:p>
            <a:r>
              <a:rPr lang="en-IN" dirty="0"/>
              <a:t>DTI ratio &amp; Bankruptcy</a:t>
            </a:r>
          </a:p>
        </p:txBody>
      </p:sp>
      <p:sp>
        <p:nvSpPr>
          <p:cNvPr id="3" name="Content Placeholder 2">
            <a:extLst>
              <a:ext uri="{FF2B5EF4-FFF2-40B4-BE49-F238E27FC236}">
                <a16:creationId xmlns:a16="http://schemas.microsoft.com/office/drawing/2014/main" id="{77811BD3-46D5-3C11-49A6-C9B1F0763696}"/>
              </a:ext>
            </a:extLst>
          </p:cNvPr>
          <p:cNvSpPr>
            <a:spLocks noGrp="1"/>
          </p:cNvSpPr>
          <p:nvPr>
            <p:ph idx="1"/>
          </p:nvPr>
        </p:nvSpPr>
        <p:spPr>
          <a:xfrm>
            <a:off x="1208773" y="5012020"/>
            <a:ext cx="4268804" cy="1559377"/>
          </a:xfrm>
        </p:spPr>
        <p:txBody>
          <a:bodyPr>
            <a:normAutofit fontScale="92500" lnSpcReduction="20000"/>
          </a:bodyPr>
          <a:lstStyle/>
          <a:p>
            <a:pPr>
              <a:buFont typeface="Wingdings" panose="05000000000000000000" pitchFamily="2" charset="2"/>
              <a:buChar char="§"/>
            </a:pPr>
            <a:r>
              <a:rPr lang="en-IN" b="1" dirty="0"/>
              <a:t>DTI: </a:t>
            </a:r>
            <a:r>
              <a:rPr lang="en-IN" dirty="0"/>
              <a:t>The large percentage of Clients have a large Debt to Income ratio which shows that lending to such clients can be very risky.</a:t>
            </a:r>
          </a:p>
        </p:txBody>
      </p:sp>
      <p:sp>
        <p:nvSpPr>
          <p:cNvPr id="8" name="Content Placeholder 2">
            <a:extLst>
              <a:ext uri="{FF2B5EF4-FFF2-40B4-BE49-F238E27FC236}">
                <a16:creationId xmlns:a16="http://schemas.microsoft.com/office/drawing/2014/main" id="{72B1345C-BECF-413D-ECFB-4BBD6973ABFB}"/>
              </a:ext>
            </a:extLst>
          </p:cNvPr>
          <p:cNvSpPr txBox="1">
            <a:spLocks/>
          </p:cNvSpPr>
          <p:nvPr/>
        </p:nvSpPr>
        <p:spPr>
          <a:xfrm>
            <a:off x="6714423" y="4984892"/>
            <a:ext cx="4268804" cy="1559377"/>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panose="05000000000000000000" pitchFamily="2" charset="2"/>
              <a:buChar char="§"/>
            </a:pPr>
            <a:r>
              <a:rPr lang="en-IN" b="1" dirty="0"/>
              <a:t>Public Recorded Bankruptcy: </a:t>
            </a:r>
            <a:r>
              <a:rPr lang="en-IN" dirty="0"/>
              <a:t>Majority of clients have no record of declaring bankruptcy. </a:t>
            </a:r>
          </a:p>
        </p:txBody>
      </p:sp>
      <p:pic>
        <p:nvPicPr>
          <p:cNvPr id="10" name="Picture 9">
            <a:extLst>
              <a:ext uri="{FF2B5EF4-FFF2-40B4-BE49-F238E27FC236}">
                <a16:creationId xmlns:a16="http://schemas.microsoft.com/office/drawing/2014/main" id="{A8640CCB-E8EB-4E97-424C-625C7A53C354}"/>
              </a:ext>
            </a:extLst>
          </p:cNvPr>
          <p:cNvPicPr>
            <a:picLocks noChangeAspect="1"/>
          </p:cNvPicPr>
          <p:nvPr/>
        </p:nvPicPr>
        <p:blipFill>
          <a:blip r:embed="rId2"/>
          <a:stretch>
            <a:fillRect/>
          </a:stretch>
        </p:blipFill>
        <p:spPr>
          <a:xfrm>
            <a:off x="6096000" y="1777367"/>
            <a:ext cx="5868219" cy="3115110"/>
          </a:xfrm>
          <a:prstGeom prst="rect">
            <a:avLst/>
          </a:prstGeom>
        </p:spPr>
      </p:pic>
      <p:pic>
        <p:nvPicPr>
          <p:cNvPr id="13" name="Picture 12">
            <a:extLst>
              <a:ext uri="{FF2B5EF4-FFF2-40B4-BE49-F238E27FC236}">
                <a16:creationId xmlns:a16="http://schemas.microsoft.com/office/drawing/2014/main" id="{778984E5-A692-9C71-F078-EEAD3E21536B}"/>
              </a:ext>
            </a:extLst>
          </p:cNvPr>
          <p:cNvPicPr>
            <a:picLocks noChangeAspect="1"/>
          </p:cNvPicPr>
          <p:nvPr/>
        </p:nvPicPr>
        <p:blipFill>
          <a:blip r:embed="rId3"/>
          <a:stretch>
            <a:fillRect/>
          </a:stretch>
        </p:blipFill>
        <p:spPr>
          <a:xfrm>
            <a:off x="613611" y="1845980"/>
            <a:ext cx="5472863" cy="3124636"/>
          </a:xfrm>
          <a:prstGeom prst="rect">
            <a:avLst/>
          </a:prstGeom>
        </p:spPr>
      </p:pic>
    </p:spTree>
    <p:extLst>
      <p:ext uri="{BB962C8B-B14F-4D97-AF65-F5344CB8AC3E}">
        <p14:creationId xmlns:p14="http://schemas.microsoft.com/office/powerpoint/2010/main" val="25067090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259</TotalTime>
  <Words>820</Words>
  <Application>Microsoft Office PowerPoint</Application>
  <PresentationFormat>Widescreen</PresentationFormat>
  <Paragraphs>62</Paragraphs>
  <Slides>12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Calibri Light</vt:lpstr>
      <vt:lpstr>freight-text-pro</vt:lpstr>
      <vt:lpstr>Lucida Sans</vt:lpstr>
      <vt:lpstr>Wingdings</vt:lpstr>
      <vt:lpstr>Office Theme</vt:lpstr>
      <vt:lpstr>PowerPoint Presentation</vt:lpstr>
      <vt:lpstr>Objective</vt:lpstr>
      <vt:lpstr>Business Understanding</vt:lpstr>
      <vt:lpstr>Loan Status and Amount</vt:lpstr>
      <vt:lpstr>Term and Interest Rate</vt:lpstr>
      <vt:lpstr>Grade and Sub-Grade</vt:lpstr>
      <vt:lpstr>Employment Length &amp; Homeownership</vt:lpstr>
      <vt:lpstr>Annual Income &amp; Purpose</vt:lpstr>
      <vt:lpstr>DTI ratio &amp; Bankruptcy</vt:lpstr>
      <vt:lpstr>Loan Trend over years</vt:lpstr>
      <vt:lpstr>Location Based </vt:lpstr>
      <vt:lpstr>Recommendations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piyush sukhija</dc:creator>
  <cp:lastModifiedBy>Anirudh Naithani</cp:lastModifiedBy>
  <cp:revision>50</cp:revision>
  <dcterms:created xsi:type="dcterms:W3CDTF">2022-06-06T16:58:12Z</dcterms:created>
  <dcterms:modified xsi:type="dcterms:W3CDTF">2024-08-27T22:35:25Z</dcterms:modified>
</cp:coreProperties>
</file>