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365DB-79C4-446D-B061-B09F91650AE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9F4879A-5508-49D9-9F1C-C0AB8B747CAD}">
      <dgm:prSet/>
      <dgm:spPr/>
      <dgm:t>
        <a:bodyPr/>
        <a:lstStyle/>
        <a:p>
          <a:r>
            <a:rPr lang="en-US"/>
            <a:t>Introduction</a:t>
          </a:r>
        </a:p>
      </dgm:t>
    </dgm:pt>
    <dgm:pt modelId="{DBCBFF34-20AA-4B24-8AD3-730DB5A1012C}" type="parTrans" cxnId="{C4C817C8-0EA7-496C-A120-01C9B6B79A8A}">
      <dgm:prSet/>
      <dgm:spPr/>
      <dgm:t>
        <a:bodyPr/>
        <a:lstStyle/>
        <a:p>
          <a:endParaRPr lang="en-US"/>
        </a:p>
      </dgm:t>
    </dgm:pt>
    <dgm:pt modelId="{4C74E912-4F00-4B90-949C-C7B04154F974}" type="sibTrans" cxnId="{C4C817C8-0EA7-496C-A120-01C9B6B79A8A}">
      <dgm:prSet/>
      <dgm:spPr/>
      <dgm:t>
        <a:bodyPr/>
        <a:lstStyle/>
        <a:p>
          <a:endParaRPr lang="en-US"/>
        </a:p>
      </dgm:t>
    </dgm:pt>
    <dgm:pt modelId="{3EC013EB-1109-4127-B302-A627B011BF80}">
      <dgm:prSet/>
      <dgm:spPr/>
      <dgm:t>
        <a:bodyPr/>
        <a:lstStyle/>
        <a:p>
          <a:r>
            <a:rPr lang="en-US"/>
            <a:t>Key Objectives</a:t>
          </a:r>
        </a:p>
      </dgm:t>
    </dgm:pt>
    <dgm:pt modelId="{8DBC7F60-0DA4-4AD6-B510-3B19CFE1B5BF}" type="parTrans" cxnId="{C6455327-1406-4DBE-821F-494880C0B3B8}">
      <dgm:prSet/>
      <dgm:spPr/>
      <dgm:t>
        <a:bodyPr/>
        <a:lstStyle/>
        <a:p>
          <a:endParaRPr lang="en-US"/>
        </a:p>
      </dgm:t>
    </dgm:pt>
    <dgm:pt modelId="{17AD3744-4A26-4FDF-BDBE-E02E64939519}" type="sibTrans" cxnId="{C6455327-1406-4DBE-821F-494880C0B3B8}">
      <dgm:prSet/>
      <dgm:spPr/>
      <dgm:t>
        <a:bodyPr/>
        <a:lstStyle/>
        <a:p>
          <a:endParaRPr lang="en-US"/>
        </a:p>
      </dgm:t>
    </dgm:pt>
    <dgm:pt modelId="{404D1922-228D-4458-A6D2-49AC21F434AF}">
      <dgm:prSet/>
      <dgm:spPr/>
      <dgm:t>
        <a:bodyPr/>
        <a:lstStyle/>
        <a:p>
          <a:r>
            <a:rPr lang="en-US"/>
            <a:t>Methodology </a:t>
          </a:r>
        </a:p>
      </dgm:t>
    </dgm:pt>
    <dgm:pt modelId="{7C67BC63-4BDE-407C-9958-628EA7E25C66}" type="parTrans" cxnId="{07C7BF41-3539-4DFD-85E3-1E7B60CEA6D1}">
      <dgm:prSet/>
      <dgm:spPr/>
      <dgm:t>
        <a:bodyPr/>
        <a:lstStyle/>
        <a:p>
          <a:endParaRPr lang="en-US"/>
        </a:p>
      </dgm:t>
    </dgm:pt>
    <dgm:pt modelId="{94A0069C-9897-4B0E-93A5-4AD6191F4537}" type="sibTrans" cxnId="{07C7BF41-3539-4DFD-85E3-1E7B60CEA6D1}">
      <dgm:prSet/>
      <dgm:spPr/>
      <dgm:t>
        <a:bodyPr/>
        <a:lstStyle/>
        <a:p>
          <a:endParaRPr lang="en-US"/>
        </a:p>
      </dgm:t>
    </dgm:pt>
    <dgm:pt modelId="{048D6ACC-F638-4E4A-9BAB-61078E28F179}">
      <dgm:prSet/>
      <dgm:spPr/>
      <dgm:t>
        <a:bodyPr/>
        <a:lstStyle/>
        <a:p>
          <a:r>
            <a:rPr lang="en-US"/>
            <a:t>References </a:t>
          </a:r>
        </a:p>
      </dgm:t>
    </dgm:pt>
    <dgm:pt modelId="{0BBDA252-0F81-4736-83AF-9F7E83280606}" type="parTrans" cxnId="{39AA65D3-4664-4D00-94F5-542D09EB16F4}">
      <dgm:prSet/>
      <dgm:spPr/>
      <dgm:t>
        <a:bodyPr/>
        <a:lstStyle/>
        <a:p>
          <a:endParaRPr lang="en-US"/>
        </a:p>
      </dgm:t>
    </dgm:pt>
    <dgm:pt modelId="{67628A13-D032-49B1-8CAC-6BC41704AC54}" type="sibTrans" cxnId="{39AA65D3-4664-4D00-94F5-542D09EB16F4}">
      <dgm:prSet/>
      <dgm:spPr/>
      <dgm:t>
        <a:bodyPr/>
        <a:lstStyle/>
        <a:p>
          <a:endParaRPr lang="en-US"/>
        </a:p>
      </dgm:t>
    </dgm:pt>
    <dgm:pt modelId="{EE27C002-C96C-4DA8-AB57-E09772A30820}">
      <dgm:prSet/>
      <dgm:spPr/>
      <dgm:t>
        <a:bodyPr/>
        <a:lstStyle/>
        <a:p>
          <a:r>
            <a:rPr lang="en-US"/>
            <a:t>Team Details</a:t>
          </a:r>
        </a:p>
      </dgm:t>
    </dgm:pt>
    <dgm:pt modelId="{7A9AC854-4476-4583-8F60-4DCF4A12A6E3}" type="parTrans" cxnId="{75E11DEA-72EB-4119-A67F-8AEEBE9A93A7}">
      <dgm:prSet/>
      <dgm:spPr/>
      <dgm:t>
        <a:bodyPr/>
        <a:lstStyle/>
        <a:p>
          <a:endParaRPr lang="en-US"/>
        </a:p>
      </dgm:t>
    </dgm:pt>
    <dgm:pt modelId="{3CAF6DFA-BC7F-4BE9-BEEF-54FCEBEFEF08}" type="sibTrans" cxnId="{75E11DEA-72EB-4119-A67F-8AEEBE9A93A7}">
      <dgm:prSet/>
      <dgm:spPr/>
      <dgm:t>
        <a:bodyPr/>
        <a:lstStyle/>
        <a:p>
          <a:endParaRPr lang="en-US"/>
        </a:p>
      </dgm:t>
    </dgm:pt>
    <dgm:pt modelId="{AE6A1463-46E7-4A09-8E00-28C90F95F4E1}" type="pres">
      <dgm:prSet presAssocID="{F38365DB-79C4-446D-B061-B09F91650AEB}" presName="vert0" presStyleCnt="0">
        <dgm:presLayoutVars>
          <dgm:dir/>
          <dgm:animOne val="branch"/>
          <dgm:animLvl val="lvl"/>
        </dgm:presLayoutVars>
      </dgm:prSet>
      <dgm:spPr/>
    </dgm:pt>
    <dgm:pt modelId="{99C21B3D-4D09-47A2-A256-BED952C5A7C1}" type="pres">
      <dgm:prSet presAssocID="{79F4879A-5508-49D9-9F1C-C0AB8B747CAD}" presName="thickLine" presStyleLbl="alignNode1" presStyleIdx="0" presStyleCnt="5"/>
      <dgm:spPr/>
    </dgm:pt>
    <dgm:pt modelId="{AC0A7461-CBD6-4C60-80F6-59059DA38D5E}" type="pres">
      <dgm:prSet presAssocID="{79F4879A-5508-49D9-9F1C-C0AB8B747CAD}" presName="horz1" presStyleCnt="0"/>
      <dgm:spPr/>
    </dgm:pt>
    <dgm:pt modelId="{63A45008-2E54-4FC1-815E-6B7EACFBDA2B}" type="pres">
      <dgm:prSet presAssocID="{79F4879A-5508-49D9-9F1C-C0AB8B747CAD}" presName="tx1" presStyleLbl="revTx" presStyleIdx="0" presStyleCnt="5"/>
      <dgm:spPr/>
    </dgm:pt>
    <dgm:pt modelId="{45F3BE88-DDC7-4547-9259-F3E6F886FE19}" type="pres">
      <dgm:prSet presAssocID="{79F4879A-5508-49D9-9F1C-C0AB8B747CAD}" presName="vert1" presStyleCnt="0"/>
      <dgm:spPr/>
    </dgm:pt>
    <dgm:pt modelId="{E4754C17-C8FF-4166-AD95-74C8BCE3B07B}" type="pres">
      <dgm:prSet presAssocID="{3EC013EB-1109-4127-B302-A627B011BF80}" presName="thickLine" presStyleLbl="alignNode1" presStyleIdx="1" presStyleCnt="5"/>
      <dgm:spPr/>
    </dgm:pt>
    <dgm:pt modelId="{661FA0BD-8EC0-4E63-ABA0-E7FF2E32DB97}" type="pres">
      <dgm:prSet presAssocID="{3EC013EB-1109-4127-B302-A627B011BF80}" presName="horz1" presStyleCnt="0"/>
      <dgm:spPr/>
    </dgm:pt>
    <dgm:pt modelId="{8C8CE40A-3117-41B3-AEC4-8306D3B17163}" type="pres">
      <dgm:prSet presAssocID="{3EC013EB-1109-4127-B302-A627B011BF80}" presName="tx1" presStyleLbl="revTx" presStyleIdx="1" presStyleCnt="5"/>
      <dgm:spPr/>
    </dgm:pt>
    <dgm:pt modelId="{83E5BE05-7F0A-4A05-81AE-4AE454361188}" type="pres">
      <dgm:prSet presAssocID="{3EC013EB-1109-4127-B302-A627B011BF80}" presName="vert1" presStyleCnt="0"/>
      <dgm:spPr/>
    </dgm:pt>
    <dgm:pt modelId="{9BFFCD48-B620-42C1-89EE-DEA7C9C2A15B}" type="pres">
      <dgm:prSet presAssocID="{404D1922-228D-4458-A6D2-49AC21F434AF}" presName="thickLine" presStyleLbl="alignNode1" presStyleIdx="2" presStyleCnt="5"/>
      <dgm:spPr/>
    </dgm:pt>
    <dgm:pt modelId="{2CAAE562-7203-4A09-9ED1-DF0E6F0A3276}" type="pres">
      <dgm:prSet presAssocID="{404D1922-228D-4458-A6D2-49AC21F434AF}" presName="horz1" presStyleCnt="0"/>
      <dgm:spPr/>
    </dgm:pt>
    <dgm:pt modelId="{B636E81B-9769-4D29-9BA2-39D203F0CE5A}" type="pres">
      <dgm:prSet presAssocID="{404D1922-228D-4458-A6D2-49AC21F434AF}" presName="tx1" presStyleLbl="revTx" presStyleIdx="2" presStyleCnt="5"/>
      <dgm:spPr/>
    </dgm:pt>
    <dgm:pt modelId="{7397EE64-5857-48F1-B4B7-06D21B4D0702}" type="pres">
      <dgm:prSet presAssocID="{404D1922-228D-4458-A6D2-49AC21F434AF}" presName="vert1" presStyleCnt="0"/>
      <dgm:spPr/>
    </dgm:pt>
    <dgm:pt modelId="{67B515D3-F283-4FF2-9E6F-35B3AD1CA9E5}" type="pres">
      <dgm:prSet presAssocID="{048D6ACC-F638-4E4A-9BAB-61078E28F179}" presName="thickLine" presStyleLbl="alignNode1" presStyleIdx="3" presStyleCnt="5"/>
      <dgm:spPr/>
    </dgm:pt>
    <dgm:pt modelId="{E30AECE1-32F7-4D8F-A24D-E6AEC8DB68DF}" type="pres">
      <dgm:prSet presAssocID="{048D6ACC-F638-4E4A-9BAB-61078E28F179}" presName="horz1" presStyleCnt="0"/>
      <dgm:spPr/>
    </dgm:pt>
    <dgm:pt modelId="{950BAD6F-53B7-4898-8E7A-CE23E2A956AC}" type="pres">
      <dgm:prSet presAssocID="{048D6ACC-F638-4E4A-9BAB-61078E28F179}" presName="tx1" presStyleLbl="revTx" presStyleIdx="3" presStyleCnt="5"/>
      <dgm:spPr/>
    </dgm:pt>
    <dgm:pt modelId="{522B79E0-4784-44C7-9D15-9570F5BBB747}" type="pres">
      <dgm:prSet presAssocID="{048D6ACC-F638-4E4A-9BAB-61078E28F179}" presName="vert1" presStyleCnt="0"/>
      <dgm:spPr/>
    </dgm:pt>
    <dgm:pt modelId="{C84EA5E6-72F2-4AEB-9A94-471015080335}" type="pres">
      <dgm:prSet presAssocID="{EE27C002-C96C-4DA8-AB57-E09772A30820}" presName="thickLine" presStyleLbl="alignNode1" presStyleIdx="4" presStyleCnt="5"/>
      <dgm:spPr/>
    </dgm:pt>
    <dgm:pt modelId="{A99263B5-EDC3-449E-8CF6-7F3D6AF57B3B}" type="pres">
      <dgm:prSet presAssocID="{EE27C002-C96C-4DA8-AB57-E09772A30820}" presName="horz1" presStyleCnt="0"/>
      <dgm:spPr/>
    </dgm:pt>
    <dgm:pt modelId="{5D568DA1-A4B9-42D2-AD2A-5550B9825DE4}" type="pres">
      <dgm:prSet presAssocID="{EE27C002-C96C-4DA8-AB57-E09772A30820}" presName="tx1" presStyleLbl="revTx" presStyleIdx="4" presStyleCnt="5"/>
      <dgm:spPr/>
    </dgm:pt>
    <dgm:pt modelId="{030A0085-0E3A-4F6C-9237-E403A37ED8EE}" type="pres">
      <dgm:prSet presAssocID="{EE27C002-C96C-4DA8-AB57-E09772A30820}" presName="vert1" presStyleCnt="0"/>
      <dgm:spPr/>
    </dgm:pt>
  </dgm:ptLst>
  <dgm:cxnLst>
    <dgm:cxn modelId="{8D1EBF1D-1862-4CBD-86C9-88F8ADE9AC48}" type="presOf" srcId="{EE27C002-C96C-4DA8-AB57-E09772A30820}" destId="{5D568DA1-A4B9-42D2-AD2A-5550B9825DE4}" srcOrd="0" destOrd="0" presId="urn:microsoft.com/office/officeart/2008/layout/LinedList"/>
    <dgm:cxn modelId="{C6455327-1406-4DBE-821F-494880C0B3B8}" srcId="{F38365DB-79C4-446D-B061-B09F91650AEB}" destId="{3EC013EB-1109-4127-B302-A627B011BF80}" srcOrd="1" destOrd="0" parTransId="{8DBC7F60-0DA4-4AD6-B510-3B19CFE1B5BF}" sibTransId="{17AD3744-4A26-4FDF-BDBE-E02E64939519}"/>
    <dgm:cxn modelId="{07C7BF41-3539-4DFD-85E3-1E7B60CEA6D1}" srcId="{F38365DB-79C4-446D-B061-B09F91650AEB}" destId="{404D1922-228D-4458-A6D2-49AC21F434AF}" srcOrd="2" destOrd="0" parTransId="{7C67BC63-4BDE-407C-9958-628EA7E25C66}" sibTransId="{94A0069C-9897-4B0E-93A5-4AD6191F4537}"/>
    <dgm:cxn modelId="{754D9C69-7DB7-40C0-A4E5-8ECBBB8C29B5}" type="presOf" srcId="{79F4879A-5508-49D9-9F1C-C0AB8B747CAD}" destId="{63A45008-2E54-4FC1-815E-6B7EACFBDA2B}" srcOrd="0" destOrd="0" presId="urn:microsoft.com/office/officeart/2008/layout/LinedList"/>
    <dgm:cxn modelId="{B695918A-EE12-4A7C-80A2-D238ACD5B22F}" type="presOf" srcId="{404D1922-228D-4458-A6D2-49AC21F434AF}" destId="{B636E81B-9769-4D29-9BA2-39D203F0CE5A}" srcOrd="0" destOrd="0" presId="urn:microsoft.com/office/officeart/2008/layout/LinedList"/>
    <dgm:cxn modelId="{AE04FD8D-86EB-40AA-8B84-CF298DC2F220}" type="presOf" srcId="{F38365DB-79C4-446D-B061-B09F91650AEB}" destId="{AE6A1463-46E7-4A09-8E00-28C90F95F4E1}" srcOrd="0" destOrd="0" presId="urn:microsoft.com/office/officeart/2008/layout/LinedList"/>
    <dgm:cxn modelId="{A11E1F99-BCCC-4DF6-8375-E89479FA5775}" type="presOf" srcId="{048D6ACC-F638-4E4A-9BAB-61078E28F179}" destId="{950BAD6F-53B7-4898-8E7A-CE23E2A956AC}" srcOrd="0" destOrd="0" presId="urn:microsoft.com/office/officeart/2008/layout/LinedList"/>
    <dgm:cxn modelId="{C4C817C8-0EA7-496C-A120-01C9B6B79A8A}" srcId="{F38365DB-79C4-446D-B061-B09F91650AEB}" destId="{79F4879A-5508-49D9-9F1C-C0AB8B747CAD}" srcOrd="0" destOrd="0" parTransId="{DBCBFF34-20AA-4B24-8AD3-730DB5A1012C}" sibTransId="{4C74E912-4F00-4B90-949C-C7B04154F974}"/>
    <dgm:cxn modelId="{39AA65D3-4664-4D00-94F5-542D09EB16F4}" srcId="{F38365DB-79C4-446D-B061-B09F91650AEB}" destId="{048D6ACC-F638-4E4A-9BAB-61078E28F179}" srcOrd="3" destOrd="0" parTransId="{0BBDA252-0F81-4736-83AF-9F7E83280606}" sibTransId="{67628A13-D032-49B1-8CAC-6BC41704AC54}"/>
    <dgm:cxn modelId="{97F193D8-D5BF-42B8-9FC4-52D8C0A831DC}" type="presOf" srcId="{3EC013EB-1109-4127-B302-A627B011BF80}" destId="{8C8CE40A-3117-41B3-AEC4-8306D3B17163}" srcOrd="0" destOrd="0" presId="urn:microsoft.com/office/officeart/2008/layout/LinedList"/>
    <dgm:cxn modelId="{75E11DEA-72EB-4119-A67F-8AEEBE9A93A7}" srcId="{F38365DB-79C4-446D-B061-B09F91650AEB}" destId="{EE27C002-C96C-4DA8-AB57-E09772A30820}" srcOrd="4" destOrd="0" parTransId="{7A9AC854-4476-4583-8F60-4DCF4A12A6E3}" sibTransId="{3CAF6DFA-BC7F-4BE9-BEEF-54FCEBEFEF08}"/>
    <dgm:cxn modelId="{B521C932-9B68-4C0F-B7C5-2FC8649E5B84}" type="presParOf" srcId="{AE6A1463-46E7-4A09-8E00-28C90F95F4E1}" destId="{99C21B3D-4D09-47A2-A256-BED952C5A7C1}" srcOrd="0" destOrd="0" presId="urn:microsoft.com/office/officeart/2008/layout/LinedList"/>
    <dgm:cxn modelId="{8278AF81-BFDF-4157-B6A5-A18A3EA53610}" type="presParOf" srcId="{AE6A1463-46E7-4A09-8E00-28C90F95F4E1}" destId="{AC0A7461-CBD6-4C60-80F6-59059DA38D5E}" srcOrd="1" destOrd="0" presId="urn:microsoft.com/office/officeart/2008/layout/LinedList"/>
    <dgm:cxn modelId="{BDCB5596-F3B2-47FD-95A5-74BBDE823DE8}" type="presParOf" srcId="{AC0A7461-CBD6-4C60-80F6-59059DA38D5E}" destId="{63A45008-2E54-4FC1-815E-6B7EACFBDA2B}" srcOrd="0" destOrd="0" presId="urn:microsoft.com/office/officeart/2008/layout/LinedList"/>
    <dgm:cxn modelId="{59BA81DF-47F6-48A8-AC82-DFB11CBE32CA}" type="presParOf" srcId="{AC0A7461-CBD6-4C60-80F6-59059DA38D5E}" destId="{45F3BE88-DDC7-4547-9259-F3E6F886FE19}" srcOrd="1" destOrd="0" presId="urn:microsoft.com/office/officeart/2008/layout/LinedList"/>
    <dgm:cxn modelId="{C7B0B363-76B8-4876-8458-C3C5A5E69FBB}" type="presParOf" srcId="{AE6A1463-46E7-4A09-8E00-28C90F95F4E1}" destId="{E4754C17-C8FF-4166-AD95-74C8BCE3B07B}" srcOrd="2" destOrd="0" presId="urn:microsoft.com/office/officeart/2008/layout/LinedList"/>
    <dgm:cxn modelId="{16B1EF84-DB88-479C-A8BD-AD82CCCDA159}" type="presParOf" srcId="{AE6A1463-46E7-4A09-8E00-28C90F95F4E1}" destId="{661FA0BD-8EC0-4E63-ABA0-E7FF2E32DB97}" srcOrd="3" destOrd="0" presId="urn:microsoft.com/office/officeart/2008/layout/LinedList"/>
    <dgm:cxn modelId="{4C38893D-96E0-4461-B7CD-57D062C41D6C}" type="presParOf" srcId="{661FA0BD-8EC0-4E63-ABA0-E7FF2E32DB97}" destId="{8C8CE40A-3117-41B3-AEC4-8306D3B17163}" srcOrd="0" destOrd="0" presId="urn:microsoft.com/office/officeart/2008/layout/LinedList"/>
    <dgm:cxn modelId="{C827DC57-BE43-409C-A61F-87C6F4C37AC8}" type="presParOf" srcId="{661FA0BD-8EC0-4E63-ABA0-E7FF2E32DB97}" destId="{83E5BE05-7F0A-4A05-81AE-4AE454361188}" srcOrd="1" destOrd="0" presId="urn:microsoft.com/office/officeart/2008/layout/LinedList"/>
    <dgm:cxn modelId="{C994A7C4-0FE8-42A0-BD73-E66AB74CCD52}" type="presParOf" srcId="{AE6A1463-46E7-4A09-8E00-28C90F95F4E1}" destId="{9BFFCD48-B620-42C1-89EE-DEA7C9C2A15B}" srcOrd="4" destOrd="0" presId="urn:microsoft.com/office/officeart/2008/layout/LinedList"/>
    <dgm:cxn modelId="{04070FC2-BAC2-4EE7-B69E-6896A2D9A29F}" type="presParOf" srcId="{AE6A1463-46E7-4A09-8E00-28C90F95F4E1}" destId="{2CAAE562-7203-4A09-9ED1-DF0E6F0A3276}" srcOrd="5" destOrd="0" presId="urn:microsoft.com/office/officeart/2008/layout/LinedList"/>
    <dgm:cxn modelId="{84CF9E5C-6AF8-44BF-B752-431033281C49}" type="presParOf" srcId="{2CAAE562-7203-4A09-9ED1-DF0E6F0A3276}" destId="{B636E81B-9769-4D29-9BA2-39D203F0CE5A}" srcOrd="0" destOrd="0" presId="urn:microsoft.com/office/officeart/2008/layout/LinedList"/>
    <dgm:cxn modelId="{1EC9DDEC-982D-421F-B329-05A85B713C2C}" type="presParOf" srcId="{2CAAE562-7203-4A09-9ED1-DF0E6F0A3276}" destId="{7397EE64-5857-48F1-B4B7-06D21B4D0702}" srcOrd="1" destOrd="0" presId="urn:microsoft.com/office/officeart/2008/layout/LinedList"/>
    <dgm:cxn modelId="{56AFF01F-EE6A-4B9B-A1AD-777402557A87}" type="presParOf" srcId="{AE6A1463-46E7-4A09-8E00-28C90F95F4E1}" destId="{67B515D3-F283-4FF2-9E6F-35B3AD1CA9E5}" srcOrd="6" destOrd="0" presId="urn:microsoft.com/office/officeart/2008/layout/LinedList"/>
    <dgm:cxn modelId="{A076DCC7-F55D-48C1-95CD-BF4FC479E304}" type="presParOf" srcId="{AE6A1463-46E7-4A09-8E00-28C90F95F4E1}" destId="{E30AECE1-32F7-4D8F-A24D-E6AEC8DB68DF}" srcOrd="7" destOrd="0" presId="urn:microsoft.com/office/officeart/2008/layout/LinedList"/>
    <dgm:cxn modelId="{C65D10AB-3032-4F8E-89CF-1DEB3C76E413}" type="presParOf" srcId="{E30AECE1-32F7-4D8F-A24D-E6AEC8DB68DF}" destId="{950BAD6F-53B7-4898-8E7A-CE23E2A956AC}" srcOrd="0" destOrd="0" presId="urn:microsoft.com/office/officeart/2008/layout/LinedList"/>
    <dgm:cxn modelId="{FF7E4DDB-BE87-4E68-9103-1A7E79268154}" type="presParOf" srcId="{E30AECE1-32F7-4D8F-A24D-E6AEC8DB68DF}" destId="{522B79E0-4784-44C7-9D15-9570F5BBB747}" srcOrd="1" destOrd="0" presId="urn:microsoft.com/office/officeart/2008/layout/LinedList"/>
    <dgm:cxn modelId="{92A80E42-1443-4A08-AA45-4DF6F3253ECC}" type="presParOf" srcId="{AE6A1463-46E7-4A09-8E00-28C90F95F4E1}" destId="{C84EA5E6-72F2-4AEB-9A94-471015080335}" srcOrd="8" destOrd="0" presId="urn:microsoft.com/office/officeart/2008/layout/LinedList"/>
    <dgm:cxn modelId="{E9915191-AC44-4DF7-9547-D132BF963323}" type="presParOf" srcId="{AE6A1463-46E7-4A09-8E00-28C90F95F4E1}" destId="{A99263B5-EDC3-449E-8CF6-7F3D6AF57B3B}" srcOrd="9" destOrd="0" presId="urn:microsoft.com/office/officeart/2008/layout/LinedList"/>
    <dgm:cxn modelId="{E30203BB-D399-4DE9-9F52-BDF7D20D392F}" type="presParOf" srcId="{A99263B5-EDC3-449E-8CF6-7F3D6AF57B3B}" destId="{5D568DA1-A4B9-42D2-AD2A-5550B9825DE4}" srcOrd="0" destOrd="0" presId="urn:microsoft.com/office/officeart/2008/layout/LinedList"/>
    <dgm:cxn modelId="{D0C80472-2A8B-4CC5-822E-407F43948F7B}" type="presParOf" srcId="{A99263B5-EDC3-449E-8CF6-7F3D6AF57B3B}" destId="{030A0085-0E3A-4F6C-9237-E403A37ED8E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3068A-66EB-4819-9B11-D09DCE68E02F}"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B03DA87E-6343-4A93-A132-A7C52EB33D46}">
      <dgm:prSet/>
      <dgm:spPr/>
      <dgm:t>
        <a:bodyPr/>
        <a:lstStyle/>
        <a:p>
          <a:r>
            <a:rPr lang="en-US"/>
            <a:t>Pendyala Gnana Sai</a:t>
          </a:r>
        </a:p>
      </dgm:t>
    </dgm:pt>
    <dgm:pt modelId="{64F10E97-3675-4AB0-98FE-D59D840FBA69}" type="parTrans" cxnId="{4738EDB2-0CF7-4B9C-AB79-99D11C2A879E}">
      <dgm:prSet/>
      <dgm:spPr/>
      <dgm:t>
        <a:bodyPr/>
        <a:lstStyle/>
        <a:p>
          <a:endParaRPr lang="en-US"/>
        </a:p>
      </dgm:t>
    </dgm:pt>
    <dgm:pt modelId="{E1FE97E1-3E48-43D4-98AB-B87E2CB86DC0}" type="sibTrans" cxnId="{4738EDB2-0CF7-4B9C-AB79-99D11C2A879E}">
      <dgm:prSet/>
      <dgm:spPr/>
      <dgm:t>
        <a:bodyPr/>
        <a:lstStyle/>
        <a:p>
          <a:endParaRPr lang="en-US"/>
        </a:p>
      </dgm:t>
    </dgm:pt>
    <dgm:pt modelId="{FD854499-0860-49F3-98A7-C4DFE2A5B2F3}">
      <dgm:prSet/>
      <dgm:spPr/>
      <dgm:t>
        <a:bodyPr/>
        <a:lstStyle/>
        <a:p>
          <a:r>
            <a:rPr lang="en-US"/>
            <a:t>Anirudh Agrawal</a:t>
          </a:r>
        </a:p>
      </dgm:t>
    </dgm:pt>
    <dgm:pt modelId="{DA462EAE-12A4-4BA7-B577-53F49B96C7BC}" type="parTrans" cxnId="{BC3C4022-6EA6-455F-809D-E06C7241F5B7}">
      <dgm:prSet/>
      <dgm:spPr/>
      <dgm:t>
        <a:bodyPr/>
        <a:lstStyle/>
        <a:p>
          <a:endParaRPr lang="en-US"/>
        </a:p>
      </dgm:t>
    </dgm:pt>
    <dgm:pt modelId="{6768AA6F-4994-4301-BFFA-D7BBCF6D7520}" type="sibTrans" cxnId="{BC3C4022-6EA6-455F-809D-E06C7241F5B7}">
      <dgm:prSet/>
      <dgm:spPr/>
      <dgm:t>
        <a:bodyPr/>
        <a:lstStyle/>
        <a:p>
          <a:endParaRPr lang="en-US"/>
        </a:p>
      </dgm:t>
    </dgm:pt>
    <dgm:pt modelId="{2DF50AD7-696A-4F82-8A11-3279063DEFA4}">
      <dgm:prSet/>
      <dgm:spPr/>
      <dgm:t>
        <a:bodyPr/>
        <a:lstStyle/>
        <a:p>
          <a:r>
            <a:rPr lang="en-US"/>
            <a:t>Rishabh Singh</a:t>
          </a:r>
        </a:p>
      </dgm:t>
    </dgm:pt>
    <dgm:pt modelId="{1E092F6E-DF9F-43B8-B932-91654BAEEFFC}" type="parTrans" cxnId="{671A6D0C-D695-43B7-878F-9A1CF4CA0935}">
      <dgm:prSet/>
      <dgm:spPr/>
      <dgm:t>
        <a:bodyPr/>
        <a:lstStyle/>
        <a:p>
          <a:endParaRPr lang="en-US"/>
        </a:p>
      </dgm:t>
    </dgm:pt>
    <dgm:pt modelId="{C6A48E15-93EF-40F0-8579-56723129D140}" type="sibTrans" cxnId="{671A6D0C-D695-43B7-878F-9A1CF4CA0935}">
      <dgm:prSet/>
      <dgm:spPr/>
      <dgm:t>
        <a:bodyPr/>
        <a:lstStyle/>
        <a:p>
          <a:endParaRPr lang="en-US"/>
        </a:p>
      </dgm:t>
    </dgm:pt>
    <dgm:pt modelId="{9D885F1D-0144-45C2-8F26-FC336460F6A4}" type="pres">
      <dgm:prSet presAssocID="{5423068A-66EB-4819-9B11-D09DCE68E02F}" presName="vert0" presStyleCnt="0">
        <dgm:presLayoutVars>
          <dgm:dir/>
          <dgm:animOne val="branch"/>
          <dgm:animLvl val="lvl"/>
        </dgm:presLayoutVars>
      </dgm:prSet>
      <dgm:spPr/>
    </dgm:pt>
    <dgm:pt modelId="{78C03F49-3CBE-4109-BD79-5830112BB427}" type="pres">
      <dgm:prSet presAssocID="{B03DA87E-6343-4A93-A132-A7C52EB33D46}" presName="thickLine" presStyleLbl="alignNode1" presStyleIdx="0" presStyleCnt="3"/>
      <dgm:spPr/>
    </dgm:pt>
    <dgm:pt modelId="{060AEDAC-D0FC-435D-9EEF-17C515EB61EA}" type="pres">
      <dgm:prSet presAssocID="{B03DA87E-6343-4A93-A132-A7C52EB33D46}" presName="horz1" presStyleCnt="0"/>
      <dgm:spPr/>
    </dgm:pt>
    <dgm:pt modelId="{0296581A-8D00-46D9-B24C-A492D8088184}" type="pres">
      <dgm:prSet presAssocID="{B03DA87E-6343-4A93-A132-A7C52EB33D46}" presName="tx1" presStyleLbl="revTx" presStyleIdx="0" presStyleCnt="3"/>
      <dgm:spPr/>
    </dgm:pt>
    <dgm:pt modelId="{B187D046-0F8C-4544-A834-3B452514E1E5}" type="pres">
      <dgm:prSet presAssocID="{B03DA87E-6343-4A93-A132-A7C52EB33D46}" presName="vert1" presStyleCnt="0"/>
      <dgm:spPr/>
    </dgm:pt>
    <dgm:pt modelId="{D12E7523-ECB0-45AD-8B2B-B6B4E80141B2}" type="pres">
      <dgm:prSet presAssocID="{FD854499-0860-49F3-98A7-C4DFE2A5B2F3}" presName="thickLine" presStyleLbl="alignNode1" presStyleIdx="1" presStyleCnt="3"/>
      <dgm:spPr/>
    </dgm:pt>
    <dgm:pt modelId="{D45AF946-F471-47E1-A15F-E087CA89A6D5}" type="pres">
      <dgm:prSet presAssocID="{FD854499-0860-49F3-98A7-C4DFE2A5B2F3}" presName="horz1" presStyleCnt="0"/>
      <dgm:spPr/>
    </dgm:pt>
    <dgm:pt modelId="{F3F50996-3F50-4FFD-93E3-765BC1FF3FFD}" type="pres">
      <dgm:prSet presAssocID="{FD854499-0860-49F3-98A7-C4DFE2A5B2F3}" presName="tx1" presStyleLbl="revTx" presStyleIdx="1" presStyleCnt="3"/>
      <dgm:spPr/>
    </dgm:pt>
    <dgm:pt modelId="{573A5B18-E3E2-4EE4-A626-C273C8A0B939}" type="pres">
      <dgm:prSet presAssocID="{FD854499-0860-49F3-98A7-C4DFE2A5B2F3}" presName="vert1" presStyleCnt="0"/>
      <dgm:spPr/>
    </dgm:pt>
    <dgm:pt modelId="{FFF76064-8271-48A8-8522-F9C9F7425BAC}" type="pres">
      <dgm:prSet presAssocID="{2DF50AD7-696A-4F82-8A11-3279063DEFA4}" presName="thickLine" presStyleLbl="alignNode1" presStyleIdx="2" presStyleCnt="3"/>
      <dgm:spPr/>
    </dgm:pt>
    <dgm:pt modelId="{A6CD04DC-32DF-4E55-8C8C-BDAEFC98864B}" type="pres">
      <dgm:prSet presAssocID="{2DF50AD7-696A-4F82-8A11-3279063DEFA4}" presName="horz1" presStyleCnt="0"/>
      <dgm:spPr/>
    </dgm:pt>
    <dgm:pt modelId="{213B93A6-92CF-4CEC-8804-2ECE73ABAC83}" type="pres">
      <dgm:prSet presAssocID="{2DF50AD7-696A-4F82-8A11-3279063DEFA4}" presName="tx1" presStyleLbl="revTx" presStyleIdx="2" presStyleCnt="3"/>
      <dgm:spPr/>
    </dgm:pt>
    <dgm:pt modelId="{623EC81B-73EB-493F-9818-DAD846848DD3}" type="pres">
      <dgm:prSet presAssocID="{2DF50AD7-696A-4F82-8A11-3279063DEFA4}" presName="vert1" presStyleCnt="0"/>
      <dgm:spPr/>
    </dgm:pt>
  </dgm:ptLst>
  <dgm:cxnLst>
    <dgm:cxn modelId="{671A6D0C-D695-43B7-878F-9A1CF4CA0935}" srcId="{5423068A-66EB-4819-9B11-D09DCE68E02F}" destId="{2DF50AD7-696A-4F82-8A11-3279063DEFA4}" srcOrd="2" destOrd="0" parTransId="{1E092F6E-DF9F-43B8-B932-91654BAEEFFC}" sibTransId="{C6A48E15-93EF-40F0-8579-56723129D140}"/>
    <dgm:cxn modelId="{BC3C4022-6EA6-455F-809D-E06C7241F5B7}" srcId="{5423068A-66EB-4819-9B11-D09DCE68E02F}" destId="{FD854499-0860-49F3-98A7-C4DFE2A5B2F3}" srcOrd="1" destOrd="0" parTransId="{DA462EAE-12A4-4BA7-B577-53F49B96C7BC}" sibTransId="{6768AA6F-4994-4301-BFFA-D7BBCF6D7520}"/>
    <dgm:cxn modelId="{C3C5582B-957A-47C4-9CDD-4288EA7BCF82}" type="presOf" srcId="{FD854499-0860-49F3-98A7-C4DFE2A5B2F3}" destId="{F3F50996-3F50-4FFD-93E3-765BC1FF3FFD}" srcOrd="0" destOrd="0" presId="urn:microsoft.com/office/officeart/2008/layout/LinedList"/>
    <dgm:cxn modelId="{F3B4E33F-1153-456D-BB46-9E96392EE2D9}" type="presOf" srcId="{5423068A-66EB-4819-9B11-D09DCE68E02F}" destId="{9D885F1D-0144-45C2-8F26-FC336460F6A4}" srcOrd="0" destOrd="0" presId="urn:microsoft.com/office/officeart/2008/layout/LinedList"/>
    <dgm:cxn modelId="{4EC56C99-22AD-40CC-927C-A8E9997EF60A}" type="presOf" srcId="{B03DA87E-6343-4A93-A132-A7C52EB33D46}" destId="{0296581A-8D00-46D9-B24C-A492D8088184}" srcOrd="0" destOrd="0" presId="urn:microsoft.com/office/officeart/2008/layout/LinedList"/>
    <dgm:cxn modelId="{4738EDB2-0CF7-4B9C-AB79-99D11C2A879E}" srcId="{5423068A-66EB-4819-9B11-D09DCE68E02F}" destId="{B03DA87E-6343-4A93-A132-A7C52EB33D46}" srcOrd="0" destOrd="0" parTransId="{64F10E97-3675-4AB0-98FE-D59D840FBA69}" sibTransId="{E1FE97E1-3E48-43D4-98AB-B87E2CB86DC0}"/>
    <dgm:cxn modelId="{4C125DC7-5A9F-4E49-9012-A5CB22531BC1}" type="presOf" srcId="{2DF50AD7-696A-4F82-8A11-3279063DEFA4}" destId="{213B93A6-92CF-4CEC-8804-2ECE73ABAC83}" srcOrd="0" destOrd="0" presId="urn:microsoft.com/office/officeart/2008/layout/LinedList"/>
    <dgm:cxn modelId="{E4706BAC-CE6F-4AFF-A2AF-E93FEBC41B53}" type="presParOf" srcId="{9D885F1D-0144-45C2-8F26-FC336460F6A4}" destId="{78C03F49-3CBE-4109-BD79-5830112BB427}" srcOrd="0" destOrd="0" presId="urn:microsoft.com/office/officeart/2008/layout/LinedList"/>
    <dgm:cxn modelId="{6F2ECD7F-2D87-4EC5-9009-EF87E6F0A615}" type="presParOf" srcId="{9D885F1D-0144-45C2-8F26-FC336460F6A4}" destId="{060AEDAC-D0FC-435D-9EEF-17C515EB61EA}" srcOrd="1" destOrd="0" presId="urn:microsoft.com/office/officeart/2008/layout/LinedList"/>
    <dgm:cxn modelId="{B8D8740F-D518-4796-B2B9-A68D1B3096DC}" type="presParOf" srcId="{060AEDAC-D0FC-435D-9EEF-17C515EB61EA}" destId="{0296581A-8D00-46D9-B24C-A492D8088184}" srcOrd="0" destOrd="0" presId="urn:microsoft.com/office/officeart/2008/layout/LinedList"/>
    <dgm:cxn modelId="{427D411F-97C8-4611-8C61-BF389506635C}" type="presParOf" srcId="{060AEDAC-D0FC-435D-9EEF-17C515EB61EA}" destId="{B187D046-0F8C-4544-A834-3B452514E1E5}" srcOrd="1" destOrd="0" presId="urn:microsoft.com/office/officeart/2008/layout/LinedList"/>
    <dgm:cxn modelId="{FF35AEC5-4FA6-471C-B9FC-7FAFDCC8F3BB}" type="presParOf" srcId="{9D885F1D-0144-45C2-8F26-FC336460F6A4}" destId="{D12E7523-ECB0-45AD-8B2B-B6B4E80141B2}" srcOrd="2" destOrd="0" presId="urn:microsoft.com/office/officeart/2008/layout/LinedList"/>
    <dgm:cxn modelId="{0E0698E8-776B-463F-A135-DD897693EA3F}" type="presParOf" srcId="{9D885F1D-0144-45C2-8F26-FC336460F6A4}" destId="{D45AF946-F471-47E1-A15F-E087CA89A6D5}" srcOrd="3" destOrd="0" presId="urn:microsoft.com/office/officeart/2008/layout/LinedList"/>
    <dgm:cxn modelId="{50C6FF93-20DD-455C-9646-2BC6151B514A}" type="presParOf" srcId="{D45AF946-F471-47E1-A15F-E087CA89A6D5}" destId="{F3F50996-3F50-4FFD-93E3-765BC1FF3FFD}" srcOrd="0" destOrd="0" presId="urn:microsoft.com/office/officeart/2008/layout/LinedList"/>
    <dgm:cxn modelId="{2D636EA4-880C-464C-AB82-216E2E36EE6C}" type="presParOf" srcId="{D45AF946-F471-47E1-A15F-E087CA89A6D5}" destId="{573A5B18-E3E2-4EE4-A626-C273C8A0B939}" srcOrd="1" destOrd="0" presId="urn:microsoft.com/office/officeart/2008/layout/LinedList"/>
    <dgm:cxn modelId="{7068A129-3801-4A92-A5E4-791EE428E0A8}" type="presParOf" srcId="{9D885F1D-0144-45C2-8F26-FC336460F6A4}" destId="{FFF76064-8271-48A8-8522-F9C9F7425BAC}" srcOrd="4" destOrd="0" presId="urn:microsoft.com/office/officeart/2008/layout/LinedList"/>
    <dgm:cxn modelId="{D967565C-CFDB-426F-9725-DB00D85F3BD4}" type="presParOf" srcId="{9D885F1D-0144-45C2-8F26-FC336460F6A4}" destId="{A6CD04DC-32DF-4E55-8C8C-BDAEFC98864B}" srcOrd="5" destOrd="0" presId="urn:microsoft.com/office/officeart/2008/layout/LinedList"/>
    <dgm:cxn modelId="{ABB26B9D-9CE2-4D1F-9808-D5618DF9BA30}" type="presParOf" srcId="{A6CD04DC-32DF-4E55-8C8C-BDAEFC98864B}" destId="{213B93A6-92CF-4CEC-8804-2ECE73ABAC83}" srcOrd="0" destOrd="0" presId="urn:microsoft.com/office/officeart/2008/layout/LinedList"/>
    <dgm:cxn modelId="{FEA8D415-FE3A-4E05-85DB-966E8385838F}" type="presParOf" srcId="{A6CD04DC-32DF-4E55-8C8C-BDAEFC98864B}" destId="{623EC81B-73EB-493F-9818-DAD846848D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21B3D-4D09-47A2-A256-BED952C5A7C1}">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45008-2E54-4FC1-815E-6B7EACFBDA2B}">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Introduction</a:t>
          </a:r>
        </a:p>
      </dsp:txBody>
      <dsp:txXfrm>
        <a:off x="0" y="531"/>
        <a:ext cx="10515600" cy="870055"/>
      </dsp:txXfrm>
    </dsp:sp>
    <dsp:sp modelId="{E4754C17-C8FF-4166-AD95-74C8BCE3B07B}">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CE40A-3117-41B3-AEC4-8306D3B17163}">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Key Objectives</a:t>
          </a:r>
        </a:p>
      </dsp:txBody>
      <dsp:txXfrm>
        <a:off x="0" y="870586"/>
        <a:ext cx="10515600" cy="870055"/>
      </dsp:txXfrm>
    </dsp:sp>
    <dsp:sp modelId="{9BFFCD48-B620-42C1-89EE-DEA7C9C2A15B}">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6E81B-9769-4D29-9BA2-39D203F0CE5A}">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Methodology </a:t>
          </a:r>
        </a:p>
      </dsp:txBody>
      <dsp:txXfrm>
        <a:off x="0" y="1740641"/>
        <a:ext cx="10515600" cy="870055"/>
      </dsp:txXfrm>
    </dsp:sp>
    <dsp:sp modelId="{67B515D3-F283-4FF2-9E6F-35B3AD1CA9E5}">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BAD6F-53B7-4898-8E7A-CE23E2A956AC}">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References </a:t>
          </a:r>
        </a:p>
      </dsp:txBody>
      <dsp:txXfrm>
        <a:off x="0" y="2610696"/>
        <a:ext cx="10515600" cy="870055"/>
      </dsp:txXfrm>
    </dsp:sp>
    <dsp:sp modelId="{C84EA5E6-72F2-4AEB-9A94-471015080335}">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68DA1-A4B9-42D2-AD2A-5550B9825DE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Team Details</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03F49-3CBE-4109-BD79-5830112BB427}">
      <dsp:nvSpPr>
        <dsp:cNvPr id="0" name=""/>
        <dsp:cNvSpPr/>
      </dsp:nvSpPr>
      <dsp:spPr>
        <a:xfrm>
          <a:off x="0" y="2124"/>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96581A-8D00-46D9-B24C-A492D8088184}">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Pendyala Gnana Sai</a:t>
          </a:r>
        </a:p>
      </dsp:txBody>
      <dsp:txXfrm>
        <a:off x="0" y="2124"/>
        <a:ext cx="10515600" cy="1449029"/>
      </dsp:txXfrm>
    </dsp:sp>
    <dsp:sp modelId="{D12E7523-ECB0-45AD-8B2B-B6B4E80141B2}">
      <dsp:nvSpPr>
        <dsp:cNvPr id="0" name=""/>
        <dsp:cNvSpPr/>
      </dsp:nvSpPr>
      <dsp:spPr>
        <a:xfrm>
          <a:off x="0" y="1451154"/>
          <a:ext cx="10515600"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3F50996-3F50-4FFD-93E3-765BC1FF3FF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Anirudh Agrawal</a:t>
          </a:r>
        </a:p>
      </dsp:txBody>
      <dsp:txXfrm>
        <a:off x="0" y="1451154"/>
        <a:ext cx="10515600" cy="1449029"/>
      </dsp:txXfrm>
    </dsp:sp>
    <dsp:sp modelId="{FFF76064-8271-48A8-8522-F9C9F7425BAC}">
      <dsp:nvSpPr>
        <dsp:cNvPr id="0" name=""/>
        <dsp:cNvSpPr/>
      </dsp:nvSpPr>
      <dsp:spPr>
        <a:xfrm>
          <a:off x="0" y="2900183"/>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3B93A6-92CF-4CEC-8804-2ECE73ABAC8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Rishabh Singh</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C78C-1EE6-608F-0F3F-B614D6119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45C1BA-F904-AA3D-0377-0967A596B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D78DA-3456-3C19-A262-FBD652C9C2E8}"/>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5" name="Footer Placeholder 4">
            <a:extLst>
              <a:ext uri="{FF2B5EF4-FFF2-40B4-BE49-F238E27FC236}">
                <a16:creationId xmlns:a16="http://schemas.microsoft.com/office/drawing/2014/main" id="{B027739B-EFB6-9DE5-4A80-5B4DF3453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EE94D-471C-37A8-E88A-3B1AE1D781DC}"/>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17518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85D-B19D-B242-697A-5F048E0FD6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5C951F-D127-46FD-5954-DFD8EC389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7BFC42-5731-F64A-2FF4-871F8738CABC}"/>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5" name="Footer Placeholder 4">
            <a:extLst>
              <a:ext uri="{FF2B5EF4-FFF2-40B4-BE49-F238E27FC236}">
                <a16:creationId xmlns:a16="http://schemas.microsoft.com/office/drawing/2014/main" id="{C540FFDF-EF0C-2070-907E-0BC4EB04E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43235-3FA9-E550-7961-9455DBA2AC81}"/>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913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45EE1-9B6C-230E-8688-CCE8C3FF38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692CA7-EDDC-C1D7-D021-AD03A5EC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0FEDF-4F85-C49E-333F-58DBBFE419CD}"/>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5" name="Footer Placeholder 4">
            <a:extLst>
              <a:ext uri="{FF2B5EF4-FFF2-40B4-BE49-F238E27FC236}">
                <a16:creationId xmlns:a16="http://schemas.microsoft.com/office/drawing/2014/main" id="{D06F9CE2-11D6-067F-0548-02226DC29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4EA27-3B39-1291-4448-E0CEA4785AE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35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A036-7120-FF8A-C8A2-4DF99AEEB9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E0B386-5EDA-BB75-A18B-C06932E13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3D839-A794-6E4F-3C9F-D70151A58D01}"/>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5" name="Footer Placeholder 4">
            <a:extLst>
              <a:ext uri="{FF2B5EF4-FFF2-40B4-BE49-F238E27FC236}">
                <a16:creationId xmlns:a16="http://schemas.microsoft.com/office/drawing/2014/main" id="{1AE318EF-D660-ABE7-AFA0-FB90C4DFE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CFE97-6C9C-FBFB-5F32-2EFC65A590E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1827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C489-87CF-EA61-B2B6-B0E5B458B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38491B-F959-4379-090F-C35765897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E0E2B-F6DD-BAFA-19BC-921C0FE2EC13}"/>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5" name="Footer Placeholder 4">
            <a:extLst>
              <a:ext uri="{FF2B5EF4-FFF2-40B4-BE49-F238E27FC236}">
                <a16:creationId xmlns:a16="http://schemas.microsoft.com/office/drawing/2014/main" id="{FCA05A7B-3D2E-77F6-D170-4D4F494D6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ECF8A-ABD3-C197-5A52-98D46D092F0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1132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BAFB-D286-A2EA-E63D-F6A887AABF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3C9AE7-6313-1AEE-A2E6-19A58F9C5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500C3-6927-4810-4592-0A6686F4D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16B94D-25DE-1AEE-0615-4DEBE93C1334}"/>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6" name="Footer Placeholder 5">
            <a:extLst>
              <a:ext uri="{FF2B5EF4-FFF2-40B4-BE49-F238E27FC236}">
                <a16:creationId xmlns:a16="http://schemas.microsoft.com/office/drawing/2014/main" id="{5A533112-8812-D477-746C-AE4CC95C3F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B43CF9-3424-38F3-0826-32AA289D99A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122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E219-DD66-7DD6-D401-06FB97D676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164B55-CB91-E1CA-5AB7-D8B9CC1D6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933B8-EF14-E80D-1083-A8ADC5A48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3B372D-B858-F067-CAD0-6C8D6E42E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194495-3DB1-50AD-CAE6-54FDD3AEBA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9B7722-46AE-6E44-06A5-3DB846DD0448}"/>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8" name="Footer Placeholder 7">
            <a:extLst>
              <a:ext uri="{FF2B5EF4-FFF2-40B4-BE49-F238E27FC236}">
                <a16:creationId xmlns:a16="http://schemas.microsoft.com/office/drawing/2014/main" id="{2A445A61-64BF-4299-7294-07B5C77B96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72EC8-BBE0-B100-BD07-9E1ACA9D7DF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506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4E2F-6E36-D82D-B89F-D8C54E4F4C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751A7F-6C57-B049-47E7-30F52D1A2C88}"/>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4" name="Footer Placeholder 3">
            <a:extLst>
              <a:ext uri="{FF2B5EF4-FFF2-40B4-BE49-F238E27FC236}">
                <a16:creationId xmlns:a16="http://schemas.microsoft.com/office/drawing/2014/main" id="{F77ED620-77A7-25F7-0EB0-FD8EACC2E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CC14AA-757D-5CA2-954A-026FB58A1A4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3714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64D61-2F4F-D0C8-E9D1-2F36A2AE0D27}"/>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3" name="Footer Placeholder 2">
            <a:extLst>
              <a:ext uri="{FF2B5EF4-FFF2-40B4-BE49-F238E27FC236}">
                <a16:creationId xmlns:a16="http://schemas.microsoft.com/office/drawing/2014/main" id="{070657E9-E365-49ED-F240-A143FD4D0B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FD2AA-0089-924B-77B5-775E298A9E41}"/>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7826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8026-59C5-9A58-8956-D1AB78E43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CD636F-AE30-6500-F1AE-64D8CE02D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19CDEB-A995-AB65-3669-9BBB1FA0B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958FD-3142-5C92-E55C-30CCC4697E08}"/>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6" name="Footer Placeholder 5">
            <a:extLst>
              <a:ext uri="{FF2B5EF4-FFF2-40B4-BE49-F238E27FC236}">
                <a16:creationId xmlns:a16="http://schemas.microsoft.com/office/drawing/2014/main" id="{04B39319-1D79-2252-2E77-F2FC32AC5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98A30-4484-193C-B77D-8E04B7FCC92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932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C19E-A994-B6E1-E719-023CD32B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F13401-0944-AB11-E778-731A8F8C9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925874-F5D6-D4C9-2E3B-740C4DCFF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B6172-605D-4F4C-9777-F49DAE9A533B}"/>
              </a:ext>
            </a:extLst>
          </p:cNvPr>
          <p:cNvSpPr>
            <a:spLocks noGrp="1"/>
          </p:cNvSpPr>
          <p:nvPr>
            <p:ph type="dt" sz="half" idx="10"/>
          </p:nvPr>
        </p:nvSpPr>
        <p:spPr/>
        <p:txBody>
          <a:bodyPr/>
          <a:lstStyle/>
          <a:p>
            <a:fld id="{F4D57BDD-E64A-4D27-8978-82FFCA18A12C}" type="datetimeFigureOut">
              <a:rPr lang="en-US" smtClean="0"/>
              <a:t>4/9/2023</a:t>
            </a:fld>
            <a:endParaRPr lang="en-US"/>
          </a:p>
        </p:txBody>
      </p:sp>
      <p:sp>
        <p:nvSpPr>
          <p:cNvPr id="6" name="Footer Placeholder 5">
            <a:extLst>
              <a:ext uri="{FF2B5EF4-FFF2-40B4-BE49-F238E27FC236}">
                <a16:creationId xmlns:a16="http://schemas.microsoft.com/office/drawing/2014/main" id="{E2B471AC-FA72-224C-6B36-2F20F4A56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CF11E-010F-5104-2A85-6D941A26D02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691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8AAAF-56B3-2EB4-478B-6CB45F00C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81F754-755A-E0C8-D03F-E16C61207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C794C-5F31-0CEB-A734-9F6E631E1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4/9/2023</a:t>
            </a:fld>
            <a:endParaRPr lang="en-US" dirty="0"/>
          </a:p>
        </p:txBody>
      </p:sp>
      <p:sp>
        <p:nvSpPr>
          <p:cNvPr id="5" name="Footer Placeholder 4">
            <a:extLst>
              <a:ext uri="{FF2B5EF4-FFF2-40B4-BE49-F238E27FC236}">
                <a16:creationId xmlns:a16="http://schemas.microsoft.com/office/drawing/2014/main" id="{F5B4E8FF-A7AE-F7A9-161F-30F5285E6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C1F3FD6-E99E-1A37-2BE9-618224BDD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1122494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7YS6YDQKFh0" TargetMode="External"/><Relationship Id="rId2" Type="http://schemas.openxmlformats.org/officeDocument/2006/relationships/hyperlink" Target="https://youtu.be/mYVS7QjNjvg"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youtu.be/4AMsBrkkH00"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671B2-3AD5-C089-40CB-31BBB50570AC}"/>
              </a:ext>
            </a:extLst>
          </p:cNvPr>
          <p:cNvSpPr>
            <a:spLocks noGrp="1"/>
          </p:cNvSpPr>
          <p:nvPr>
            <p:ph type="ctrTitle"/>
          </p:nvPr>
        </p:nvSpPr>
        <p:spPr>
          <a:xfrm>
            <a:off x="7380407" y="743447"/>
            <a:ext cx="3973385" cy="3692028"/>
          </a:xfrm>
          <a:noFill/>
        </p:spPr>
        <p:txBody>
          <a:bodyPr vert="horz" lIns="91440" tIns="45720" rIns="91440" bIns="45720" rtlCol="0" anchorCtr="0">
            <a:normAutofit/>
          </a:bodyPr>
          <a:lstStyle/>
          <a:p>
            <a:pPr algn="l"/>
            <a:r>
              <a:rPr lang="en-US" sz="5200"/>
              <a:t>Project F.A.C.E.</a:t>
            </a:r>
          </a:p>
        </p:txBody>
      </p:sp>
      <p:sp>
        <p:nvSpPr>
          <p:cNvPr id="3" name="Subtitle 2">
            <a:extLst>
              <a:ext uri="{FF2B5EF4-FFF2-40B4-BE49-F238E27FC236}">
                <a16:creationId xmlns:a16="http://schemas.microsoft.com/office/drawing/2014/main" id="{95D6F2AD-DA35-75CB-FDD5-DE97889A96CE}"/>
              </a:ext>
            </a:extLst>
          </p:cNvPr>
          <p:cNvSpPr>
            <a:spLocks noGrp="1"/>
          </p:cNvSpPr>
          <p:nvPr>
            <p:ph type="subTitle" idx="1"/>
          </p:nvPr>
        </p:nvSpPr>
        <p:spPr>
          <a:xfrm>
            <a:off x="7380408" y="4629234"/>
            <a:ext cx="3973386" cy="1485319"/>
          </a:xfrm>
          <a:noFill/>
        </p:spPr>
        <p:txBody>
          <a:bodyPr vert="horz" lIns="91440" tIns="45720" rIns="91440" bIns="45720" rtlCol="0">
            <a:normAutofit/>
          </a:bodyPr>
          <a:lstStyle/>
          <a:p>
            <a:pPr indent="-228600" algn="l">
              <a:buFont typeface="Arial"/>
              <a:buChar char="•"/>
            </a:pPr>
            <a:r>
              <a:rPr lang="en-US" sz="2000"/>
              <a:t>(</a:t>
            </a:r>
            <a:r>
              <a:rPr lang="en-US" sz="2000" b="1"/>
              <a:t>F</a:t>
            </a:r>
            <a:r>
              <a:rPr lang="en-US" sz="2000"/>
              <a:t>ace </a:t>
            </a:r>
            <a:r>
              <a:rPr lang="en-US" sz="2000" b="1"/>
              <a:t>A</a:t>
            </a:r>
            <a:r>
              <a:rPr lang="en-US" sz="2000"/>
              <a:t>cknowledgement using </a:t>
            </a:r>
            <a:r>
              <a:rPr lang="en-US" sz="2000" b="1"/>
              <a:t>C</a:t>
            </a:r>
            <a:r>
              <a:rPr lang="en-US" sz="2000"/>
              <a:t>omputational </a:t>
            </a:r>
            <a:r>
              <a:rPr lang="en-US" sz="2000" b="1"/>
              <a:t>E</a:t>
            </a:r>
            <a:r>
              <a:rPr lang="en-US" sz="2000"/>
              <a:t>lements)</a:t>
            </a:r>
          </a:p>
          <a:p>
            <a:pPr indent="-228600" algn="l">
              <a:buFont typeface="Arial"/>
              <a:buChar char="•"/>
            </a:pPr>
            <a:endParaRPr lang="en-US" sz="2000"/>
          </a:p>
          <a:p>
            <a:pPr indent="-228600" algn="l">
              <a:buFont typeface="Arial"/>
              <a:buChar char="•"/>
            </a:pPr>
            <a:r>
              <a:rPr lang="en-US" sz="2000"/>
              <a:t>Task Phase Project</a:t>
            </a:r>
          </a:p>
          <a:p>
            <a:pPr indent="-228600" algn="l">
              <a:buFont typeface="Arial"/>
              <a:buChar char="•"/>
            </a:pPr>
            <a:endParaRPr lang="en-US" sz="2000" dirty="0"/>
          </a:p>
        </p:txBody>
      </p:sp>
      <p:pic>
        <p:nvPicPr>
          <p:cNvPr id="6" name="Picture 5" descr="A picture containing text, indoor&#10;&#10;Description automatically generated">
            <a:extLst>
              <a:ext uri="{FF2B5EF4-FFF2-40B4-BE49-F238E27FC236}">
                <a16:creationId xmlns:a16="http://schemas.microsoft.com/office/drawing/2014/main" id="{E52FBDCE-6A01-A8C0-E0E8-6D1FEC4DAD0A}"/>
              </a:ext>
            </a:extLst>
          </p:cNvPr>
          <p:cNvPicPr>
            <a:picLocks noChangeAspect="1"/>
          </p:cNvPicPr>
          <p:nvPr/>
        </p:nvPicPr>
        <p:blipFill rotWithShape="1">
          <a:blip r:embed="rId2">
            <a:extLst>
              <a:ext uri="{28A0092B-C50C-407E-A947-70E740481C1C}">
                <a14:useLocalDpi xmlns:a14="http://schemas.microsoft.com/office/drawing/2010/main" val="0"/>
              </a:ext>
            </a:extLst>
          </a:blip>
          <a:srcRect l="10600" r="23377" b="1"/>
          <a:stretch/>
        </p:blipFill>
        <p:spPr>
          <a:xfrm>
            <a:off x="20" y="10"/>
            <a:ext cx="6992881" cy="6857990"/>
          </a:xfrm>
          <a:prstGeom prst="rect">
            <a:avLst/>
          </a:prstGeom>
        </p:spPr>
      </p:pic>
    </p:spTree>
    <p:extLst>
      <p:ext uri="{BB962C8B-B14F-4D97-AF65-F5344CB8AC3E}">
        <p14:creationId xmlns:p14="http://schemas.microsoft.com/office/powerpoint/2010/main" val="117616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People working on ideas">
            <a:extLst>
              <a:ext uri="{FF2B5EF4-FFF2-40B4-BE49-F238E27FC236}">
                <a16:creationId xmlns:a16="http://schemas.microsoft.com/office/drawing/2014/main" id="{27D7828B-14FE-84DC-A846-66ACF94060F5}"/>
              </a:ext>
            </a:extLst>
          </p:cNvPr>
          <p:cNvPicPr>
            <a:picLocks noChangeAspect="1"/>
          </p:cNvPicPr>
          <p:nvPr/>
        </p:nvPicPr>
        <p:blipFill rotWithShape="1">
          <a:blip r:embed="rId3">
            <a:duotone>
              <a:schemeClr val="bg2">
                <a:shade val="45000"/>
                <a:satMod val="135000"/>
              </a:schemeClr>
              <a:prstClr val="white"/>
            </a:duotone>
            <a:alphaModFix amt="21000"/>
          </a:blip>
          <a:srcRect t="7338" b="6784"/>
          <a:stretch/>
        </p:blipFill>
        <p:spPr>
          <a:xfrm>
            <a:off x="20" y="10"/>
            <a:ext cx="12191979" cy="6857990"/>
          </a:xfrm>
          <a:prstGeom prst="rect">
            <a:avLst/>
          </a:prstGeom>
        </p:spPr>
      </p:pic>
      <p:sp>
        <p:nvSpPr>
          <p:cNvPr id="2" name="Title 1">
            <a:extLst>
              <a:ext uri="{FF2B5EF4-FFF2-40B4-BE49-F238E27FC236}">
                <a16:creationId xmlns:a16="http://schemas.microsoft.com/office/drawing/2014/main" id="{37E79B7A-8FA6-FFA6-45EF-B9F160390F4B}"/>
              </a:ext>
            </a:extLst>
          </p:cNvPr>
          <p:cNvSpPr>
            <a:spLocks noGrp="1"/>
          </p:cNvSpPr>
          <p:nvPr>
            <p:ph type="title"/>
          </p:nvPr>
        </p:nvSpPr>
        <p:spPr/>
        <p:txBody>
          <a:bodyPr>
            <a:normAutofit/>
          </a:bodyPr>
          <a:lstStyle/>
          <a:p>
            <a:r>
              <a:rPr lang="en-US"/>
              <a:t>Content</a:t>
            </a:r>
            <a:endParaRPr lang="en-IN"/>
          </a:p>
        </p:txBody>
      </p:sp>
      <p:graphicFrame>
        <p:nvGraphicFramePr>
          <p:cNvPr id="7" name="Content Placeholder 2">
            <a:extLst>
              <a:ext uri="{FF2B5EF4-FFF2-40B4-BE49-F238E27FC236}">
                <a16:creationId xmlns:a16="http://schemas.microsoft.com/office/drawing/2014/main" id="{5CDD3EAB-A265-E6F3-4CBD-C0CD6A4CAEA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292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83">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10;&#10;Description automatically generated">
            <a:extLst>
              <a:ext uri="{FF2B5EF4-FFF2-40B4-BE49-F238E27FC236}">
                <a16:creationId xmlns:a16="http://schemas.microsoft.com/office/drawing/2014/main" id="{D2451B81-3DA7-7F54-12FB-F3A6DC16538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12192000" cy="6857999"/>
          </a:xfrm>
          <a:prstGeom prst="rect">
            <a:avLst/>
          </a:prstGeom>
        </p:spPr>
      </p:pic>
      <p:sp useBgFill="1">
        <p:nvSpPr>
          <p:cNvPr id="97" name="Freeform: Shape 85">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FAEF02-8272-C318-DEFB-F9F78DBA7EFF}"/>
              </a:ext>
            </a:extLst>
          </p:cNvPr>
          <p:cNvSpPr>
            <a:spLocks noGrp="1"/>
          </p:cNvSpPr>
          <p:nvPr>
            <p:ph type="title"/>
          </p:nvPr>
        </p:nvSpPr>
        <p:spPr>
          <a:xfrm>
            <a:off x="1037809" y="1071350"/>
            <a:ext cx="4775162" cy="1339382"/>
          </a:xfrm>
        </p:spPr>
        <p:txBody>
          <a:bodyPr>
            <a:normAutofit/>
          </a:bodyPr>
          <a:lstStyle/>
          <a:p>
            <a:pPr algn="ctr"/>
            <a:r>
              <a:rPr lang="en-US" sz="3600"/>
              <a:t>Introduction:</a:t>
            </a:r>
            <a:endParaRPr lang="en-IN" sz="3600"/>
          </a:p>
        </p:txBody>
      </p:sp>
      <p:sp>
        <p:nvSpPr>
          <p:cNvPr id="88"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ontent Placeholder 2">
            <a:extLst>
              <a:ext uri="{FF2B5EF4-FFF2-40B4-BE49-F238E27FC236}">
                <a16:creationId xmlns:a16="http://schemas.microsoft.com/office/drawing/2014/main" id="{00DDE5D3-A369-7AE8-263D-C25DC3893138}"/>
              </a:ext>
            </a:extLst>
          </p:cNvPr>
          <p:cNvSpPr>
            <a:spLocks noGrp="1"/>
          </p:cNvSpPr>
          <p:nvPr>
            <p:ph idx="1"/>
          </p:nvPr>
        </p:nvSpPr>
        <p:spPr>
          <a:xfrm>
            <a:off x="1189319" y="2547257"/>
            <a:ext cx="4458446" cy="3109740"/>
          </a:xfrm>
        </p:spPr>
        <p:txBody>
          <a:bodyPr anchor="ctr">
            <a:normAutofit/>
          </a:bodyPr>
          <a:lstStyle/>
          <a:p>
            <a:pPr algn="just"/>
            <a:r>
              <a:rPr lang="en-GB" sz="1400" kern="100" dirty="0">
                <a:effectLst/>
                <a:latin typeface="Verdana Pro" panose="020B0604030504040204" pitchFamily="34" charset="0"/>
                <a:ea typeface="Calibri" panose="020F0502020204030204" pitchFamily="34" charset="0"/>
                <a:cs typeface="Times New Roman" panose="02020603050405020304" pitchFamily="18" charset="0"/>
              </a:rPr>
              <a:t>Tracking attendance of large workstation or an education system is a tedious task which consumes a lot of time and effort. This can be minimized by automating it i.e., by having the information such as their name and pictures of people that we need to recognize. By linking this information to OpenCV we can recognize and store their attendance without much user interface. </a:t>
            </a:r>
            <a:endParaRPr lang="en-IN" sz="1400" kern="100" dirty="0">
              <a:effectLst/>
              <a:latin typeface="Verdana Pro" panose="020B0604030504040204" pitchFamily="34" charset="0"/>
              <a:ea typeface="Calibri" panose="020F0502020204030204" pitchFamily="34" charset="0"/>
              <a:cs typeface="Times New Roman" panose="02020603050405020304" pitchFamily="18" charset="0"/>
            </a:endParaRPr>
          </a:p>
          <a:p>
            <a:pPr algn="just"/>
            <a:r>
              <a:rPr lang="en-IN" sz="1400" dirty="0">
                <a:latin typeface="Verdana Pro" panose="020B0604030504040204" pitchFamily="34" charset="0"/>
              </a:rPr>
              <a:t>The attendance could be stored in an excel sheet and the percent could be calculated. If the attendance is less than the requirement an alert mail could be send to the student informing him about his current status regarding his attendance.</a:t>
            </a:r>
          </a:p>
        </p:txBody>
      </p:sp>
    </p:spTree>
    <p:extLst>
      <p:ext uri="{BB962C8B-B14F-4D97-AF65-F5344CB8AC3E}">
        <p14:creationId xmlns:p14="http://schemas.microsoft.com/office/powerpoint/2010/main" val="120216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8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32">
            <a:extLst>
              <a:ext uri="{FF2B5EF4-FFF2-40B4-BE49-F238E27FC236}">
                <a16:creationId xmlns:a16="http://schemas.microsoft.com/office/drawing/2014/main" id="{8BA46C96-DB44-A776-93B9-767B698E6E38}"/>
              </a:ext>
            </a:extLst>
          </p:cNvPr>
          <p:cNvPicPr>
            <a:picLocks noChangeAspect="1"/>
          </p:cNvPicPr>
          <p:nvPr/>
        </p:nvPicPr>
        <p:blipFill rotWithShape="1">
          <a:blip r:embed="rId2">
            <a:alphaModFix amt="40000"/>
          </a:blip>
          <a:srcRect t="7310" b="8421"/>
          <a:stretch/>
        </p:blipFill>
        <p:spPr>
          <a:xfrm>
            <a:off x="-1" y="10"/>
            <a:ext cx="12192001" cy="6857990"/>
          </a:xfrm>
          <a:prstGeom prst="rect">
            <a:avLst/>
          </a:prstGeom>
        </p:spPr>
      </p:pic>
      <p:sp>
        <p:nvSpPr>
          <p:cNvPr id="2" name="Title 1">
            <a:extLst>
              <a:ext uri="{FF2B5EF4-FFF2-40B4-BE49-F238E27FC236}">
                <a16:creationId xmlns:a16="http://schemas.microsoft.com/office/drawing/2014/main" id="{7BE1E5A7-5B10-4425-7779-8D36BDA8A67A}"/>
              </a:ext>
            </a:extLst>
          </p:cNvPr>
          <p:cNvSpPr>
            <a:spLocks noGrp="1"/>
          </p:cNvSpPr>
          <p:nvPr>
            <p:ph type="title"/>
          </p:nvPr>
        </p:nvSpPr>
        <p:spPr>
          <a:xfrm>
            <a:off x="640080" y="853673"/>
            <a:ext cx="4023360" cy="5004794"/>
          </a:xfrm>
        </p:spPr>
        <p:txBody>
          <a:bodyPr>
            <a:normAutofit/>
          </a:bodyPr>
          <a:lstStyle/>
          <a:p>
            <a:r>
              <a:rPr lang="en-US" sz="5400" dirty="0">
                <a:solidFill>
                  <a:srgbClr val="FFFFFF"/>
                </a:solidFill>
              </a:rPr>
              <a:t>Key Objectives:</a:t>
            </a:r>
            <a:endParaRPr lang="en-IN" sz="5400" dirty="0">
              <a:solidFill>
                <a:srgbClr val="FFFFFF"/>
              </a:solidFill>
            </a:endParaRPr>
          </a:p>
        </p:txBody>
      </p:sp>
      <p:sp>
        <p:nvSpPr>
          <p:cNvPr id="31" name="Content Placeholder 2">
            <a:extLst>
              <a:ext uri="{FF2B5EF4-FFF2-40B4-BE49-F238E27FC236}">
                <a16:creationId xmlns:a16="http://schemas.microsoft.com/office/drawing/2014/main" id="{E5E03F49-C72D-6C1A-B3E9-E4CBCF7E5110}"/>
              </a:ext>
            </a:extLst>
          </p:cNvPr>
          <p:cNvSpPr>
            <a:spLocks noGrp="1"/>
          </p:cNvSpPr>
          <p:nvPr>
            <p:ph idx="1"/>
          </p:nvPr>
        </p:nvSpPr>
        <p:spPr>
          <a:xfrm>
            <a:off x="5599083" y="853672"/>
            <a:ext cx="5715000" cy="5280427"/>
          </a:xfrm>
        </p:spPr>
        <p:txBody>
          <a:bodyPr anchor="ctr">
            <a:normAutofit fontScale="92500" lnSpcReduction="10000"/>
          </a:bodyPr>
          <a:lstStyle/>
          <a:p>
            <a:pPr>
              <a:buFont typeface="Wingdings" panose="05000000000000000000" pitchFamily="2" charset="2"/>
              <a:buChar char="v"/>
            </a:pPr>
            <a:endParaRPr lang="en-US" sz="1200" dirty="0">
              <a:solidFill>
                <a:srgbClr val="FFFFFF"/>
              </a:solidFill>
            </a:endParaRPr>
          </a:p>
          <a:p>
            <a:pPr>
              <a:buFont typeface="Wingdings" panose="05000000000000000000" pitchFamily="2" charset="2"/>
              <a:buChar char="v"/>
            </a:pPr>
            <a:endParaRPr lang="en-US" sz="1200" dirty="0">
              <a:solidFill>
                <a:srgbClr val="FFFFFF"/>
              </a:solidFill>
            </a:endParaRPr>
          </a:p>
          <a:p>
            <a:pPr>
              <a:buFont typeface="Wingdings" panose="05000000000000000000" pitchFamily="2" charset="2"/>
              <a:buChar char="v"/>
            </a:pPr>
            <a:r>
              <a:rPr lang="en-US" sz="2000" dirty="0">
                <a:solidFill>
                  <a:srgbClr val="FFFFFF"/>
                </a:solidFill>
              </a:rPr>
              <a:t>Face Recognition(FR):</a:t>
            </a:r>
          </a:p>
          <a:p>
            <a:pPr marL="0" indent="0">
              <a:buNone/>
            </a:pPr>
            <a:r>
              <a:rPr lang="en-US" sz="1800" dirty="0">
                <a:solidFill>
                  <a:srgbClr val="FFFFFF"/>
                </a:solidFill>
              </a:rPr>
              <a:t>To develop a face recognition system which:</a:t>
            </a:r>
          </a:p>
          <a:p>
            <a:r>
              <a:rPr lang="en-US" sz="1800" dirty="0">
                <a:solidFill>
                  <a:srgbClr val="FFFFFF"/>
                </a:solidFill>
              </a:rPr>
              <a:t>Detects faces and matches it with the existing data base.</a:t>
            </a:r>
          </a:p>
          <a:p>
            <a:r>
              <a:rPr lang="en-US" sz="1800" dirty="0">
                <a:solidFill>
                  <a:srgbClr val="FFFFFF"/>
                </a:solidFill>
              </a:rPr>
              <a:t>Makes a green color rectangle around the face if it matches with the database else makes a red rectangle.</a:t>
            </a:r>
          </a:p>
          <a:p>
            <a:pPr marL="0" indent="0">
              <a:buNone/>
            </a:pPr>
            <a:endParaRPr lang="en-US" sz="1200" dirty="0">
              <a:solidFill>
                <a:srgbClr val="FFFFFF"/>
              </a:solidFill>
            </a:endParaRPr>
          </a:p>
          <a:p>
            <a:pPr>
              <a:buFont typeface="Wingdings" panose="05000000000000000000" pitchFamily="2" charset="2"/>
              <a:buChar char="v"/>
            </a:pPr>
            <a:r>
              <a:rPr lang="en-US" sz="2000" dirty="0">
                <a:solidFill>
                  <a:srgbClr val="FFFFFF"/>
                </a:solidFill>
              </a:rPr>
              <a:t>Excel Sheet (Attendance sheet):</a:t>
            </a:r>
          </a:p>
          <a:p>
            <a:pPr marL="0" indent="0">
              <a:buNone/>
            </a:pPr>
            <a:r>
              <a:rPr lang="en-US" sz="1800" dirty="0">
                <a:solidFill>
                  <a:srgbClr val="FFFFFF"/>
                </a:solidFill>
              </a:rPr>
              <a:t>To link python with excel and make a sheet which:</a:t>
            </a:r>
          </a:p>
          <a:p>
            <a:r>
              <a:rPr lang="en-US" sz="1800" dirty="0">
                <a:solidFill>
                  <a:srgbClr val="FFFFFF"/>
                </a:solidFill>
              </a:rPr>
              <a:t>Marks attendance as soon as the face is recognized and calculates the percentage.</a:t>
            </a:r>
          </a:p>
          <a:p>
            <a:endParaRPr lang="en-US" sz="1800" dirty="0">
              <a:solidFill>
                <a:srgbClr val="FFFFFF"/>
              </a:solidFill>
            </a:endParaRPr>
          </a:p>
          <a:p>
            <a:pPr>
              <a:buFont typeface="Wingdings" panose="05000000000000000000" pitchFamily="2" charset="2"/>
              <a:buChar char="v"/>
            </a:pPr>
            <a:r>
              <a:rPr lang="en-US" sz="2200" dirty="0">
                <a:solidFill>
                  <a:srgbClr val="FFFFFF"/>
                </a:solidFill>
              </a:rPr>
              <a:t>Email Sending Bot:</a:t>
            </a:r>
          </a:p>
          <a:p>
            <a:pPr marL="0" indent="0">
              <a:buNone/>
            </a:pPr>
            <a:r>
              <a:rPr lang="en-US" sz="1800" dirty="0">
                <a:solidFill>
                  <a:srgbClr val="FFFFFF"/>
                </a:solidFill>
              </a:rPr>
              <a:t>To send emails using python:</a:t>
            </a:r>
          </a:p>
          <a:p>
            <a:r>
              <a:rPr lang="en-US" sz="1800" dirty="0">
                <a:solidFill>
                  <a:srgbClr val="FFFFFF"/>
                </a:solidFill>
              </a:rPr>
              <a:t>It iterates the attendees in the sheet and send an alert mail to the attendee having attendance less than 75%.</a:t>
            </a:r>
          </a:p>
          <a:p>
            <a:endParaRPr lang="en-US" sz="1200" dirty="0">
              <a:solidFill>
                <a:srgbClr val="FFFFFF"/>
              </a:solidFill>
            </a:endParaRPr>
          </a:p>
          <a:p>
            <a:pPr marL="0" indent="0">
              <a:buNone/>
            </a:pPr>
            <a:endParaRPr lang="en-US" sz="1200" dirty="0">
              <a:solidFill>
                <a:srgbClr val="FFFFFF"/>
              </a:solidFill>
            </a:endParaRPr>
          </a:p>
          <a:p>
            <a:pPr marL="0" indent="0">
              <a:buNone/>
            </a:pPr>
            <a:endParaRPr lang="en-IN" sz="1200" dirty="0">
              <a:solidFill>
                <a:srgbClr val="FFFFFF"/>
              </a:solidFill>
            </a:endParaRPr>
          </a:p>
        </p:txBody>
      </p:sp>
      <p:sp>
        <p:nvSpPr>
          <p:cNvPr id="88"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2864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2" name="Picture 21" descr="Technological background">
            <a:extLst>
              <a:ext uri="{FF2B5EF4-FFF2-40B4-BE49-F238E27FC236}">
                <a16:creationId xmlns:a16="http://schemas.microsoft.com/office/drawing/2014/main" id="{FA2DD8A0-0913-EAEB-5761-A63E77F910E5}"/>
              </a:ext>
            </a:extLst>
          </p:cNvPr>
          <p:cNvPicPr>
            <a:picLocks noChangeAspect="1"/>
          </p:cNvPicPr>
          <p:nvPr/>
        </p:nvPicPr>
        <p:blipFill rotWithShape="1">
          <a:blip r:embed="rId2">
            <a:alphaModFix amt="60000"/>
          </a:blip>
          <a:srcRect t="4801" b="10929"/>
          <a:stretch/>
        </p:blipFill>
        <p:spPr>
          <a:xfrm>
            <a:off x="-1" y="10"/>
            <a:ext cx="12192001" cy="6857990"/>
          </a:xfrm>
          <a:prstGeom prst="rect">
            <a:avLst/>
          </a:prstGeom>
        </p:spPr>
      </p:pic>
      <p:sp>
        <p:nvSpPr>
          <p:cNvPr id="2" name="Title 1">
            <a:extLst>
              <a:ext uri="{FF2B5EF4-FFF2-40B4-BE49-F238E27FC236}">
                <a16:creationId xmlns:a16="http://schemas.microsoft.com/office/drawing/2014/main" id="{CD31CFFE-12A9-6254-33A4-6D62F5FAE245}"/>
              </a:ext>
            </a:extLst>
          </p:cNvPr>
          <p:cNvSpPr>
            <a:spLocks noGrp="1"/>
          </p:cNvSpPr>
          <p:nvPr>
            <p:ph type="title"/>
          </p:nvPr>
        </p:nvSpPr>
        <p:spPr>
          <a:xfrm>
            <a:off x="838199" y="1671569"/>
            <a:ext cx="4155825" cy="4072044"/>
          </a:xfrm>
        </p:spPr>
        <p:txBody>
          <a:bodyPr anchor="t">
            <a:normAutofit/>
          </a:bodyPr>
          <a:lstStyle/>
          <a:p>
            <a:r>
              <a:rPr lang="en-US" dirty="0">
                <a:solidFill>
                  <a:srgbClr val="FFFFFF"/>
                </a:solidFill>
              </a:rPr>
              <a:t>Methodology:</a:t>
            </a:r>
            <a:endParaRPr lang="en-IN" dirty="0">
              <a:solidFill>
                <a:srgbClr val="FFFFFF"/>
              </a:solidFill>
            </a:endParaRPr>
          </a:p>
        </p:txBody>
      </p:sp>
      <p:sp>
        <p:nvSpPr>
          <p:cNvPr id="3" name="Content Placeholder 2">
            <a:extLst>
              <a:ext uri="{FF2B5EF4-FFF2-40B4-BE49-F238E27FC236}">
                <a16:creationId xmlns:a16="http://schemas.microsoft.com/office/drawing/2014/main" id="{7AD77590-F4D0-E003-16CE-192E431FC6AF}"/>
              </a:ext>
            </a:extLst>
          </p:cNvPr>
          <p:cNvSpPr>
            <a:spLocks noGrp="1"/>
          </p:cNvSpPr>
          <p:nvPr>
            <p:ph idx="1"/>
          </p:nvPr>
        </p:nvSpPr>
        <p:spPr>
          <a:xfrm>
            <a:off x="5186551" y="247650"/>
            <a:ext cx="6167248" cy="6496050"/>
          </a:xfrm>
        </p:spPr>
        <p:txBody>
          <a:bodyPr>
            <a:normAutofit lnSpcReduction="10000"/>
          </a:bodyPr>
          <a:lstStyle/>
          <a:p>
            <a:pPr>
              <a:spcAft>
                <a:spcPts val="800"/>
              </a:spcAft>
              <a:buFont typeface="Wingdings" panose="05000000000000000000" pitchFamily="2" charset="2"/>
              <a:buChar char="v"/>
            </a:pPr>
            <a:endParaRPr lang="en-GB" sz="13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GB" sz="20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Face Recognition:</a:t>
            </a:r>
          </a:p>
          <a:p>
            <a:pPr algn="just">
              <a:spcAft>
                <a:spcPts val="800"/>
              </a:spcAft>
            </a:pPr>
            <a:r>
              <a:rPr lang="en-GB" sz="18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W</a:t>
            </a:r>
            <a:r>
              <a:rPr lang="en-GB"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 capture a frame using OpenCV module and convert the frame from BGR to RGB channel and further change it to GRAY channel. Then the module reads the complete image pixel wise and marks arrows on it pointing from light to dark region. The obtained image is called HOG (Histogram of Gradient) which eliminates the issue of matching the image with the template image in varying brightness. </a:t>
            </a:r>
            <a:endParaRPr lang="en-IN"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GB"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As the image we get have different orientation of face, it appears to the computer as completely different image. To resolve this problem, we use an algorithm called 'Face estimation landmark', which basically find 68 specific points that is present on every face. This algorithm uses machine learning to find these points and rotates the scale of these specific points and tries to centre the eyes and the mouth in the same position as the image in database. It then searches through the database and tries to match with every image. The image which has the closest resemblance and measurements is then given as our match. So, algorithm returns the information from the database of the closest match keeps checking and updating the attendance for a specified period.</a:t>
            </a:r>
          </a:p>
          <a:p>
            <a:pPr>
              <a:spcAft>
                <a:spcPts val="800"/>
              </a:spcAft>
            </a:pPr>
            <a:endParaRPr lang="en-IN" sz="13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solidFill>
                <a:srgbClr val="FFFFFF"/>
              </a:solidFill>
            </a:endParaRPr>
          </a:p>
        </p:txBody>
      </p:sp>
    </p:spTree>
    <p:extLst>
      <p:ext uri="{BB962C8B-B14F-4D97-AF65-F5344CB8AC3E}">
        <p14:creationId xmlns:p14="http://schemas.microsoft.com/office/powerpoint/2010/main" val="264565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Technological background">
            <a:extLst>
              <a:ext uri="{FF2B5EF4-FFF2-40B4-BE49-F238E27FC236}">
                <a16:creationId xmlns:a16="http://schemas.microsoft.com/office/drawing/2014/main" id="{3C7F8776-C5D2-5B1F-3C1E-3E931DC92A10}"/>
              </a:ext>
            </a:extLst>
          </p:cNvPr>
          <p:cNvPicPr>
            <a:picLocks noChangeAspect="1"/>
          </p:cNvPicPr>
          <p:nvPr/>
        </p:nvPicPr>
        <p:blipFill rotWithShape="1">
          <a:blip r:embed="rId2">
            <a:alphaModFix amt="60000"/>
          </a:blip>
          <a:srcRect t="4801" b="10929"/>
          <a:stretch/>
        </p:blipFill>
        <p:spPr>
          <a:xfrm>
            <a:off x="-1" y="10"/>
            <a:ext cx="12192001" cy="6857990"/>
          </a:xfrm>
          <a:prstGeom prst="rect">
            <a:avLst/>
          </a:prstGeom>
        </p:spPr>
      </p:pic>
      <p:sp>
        <p:nvSpPr>
          <p:cNvPr id="3" name="TextBox 2">
            <a:extLst>
              <a:ext uri="{FF2B5EF4-FFF2-40B4-BE49-F238E27FC236}">
                <a16:creationId xmlns:a16="http://schemas.microsoft.com/office/drawing/2014/main" id="{DFCC6BEC-2820-6F17-B58C-B18039CF0580}"/>
              </a:ext>
            </a:extLst>
          </p:cNvPr>
          <p:cNvSpPr txBox="1"/>
          <p:nvPr/>
        </p:nvSpPr>
        <p:spPr>
          <a:xfrm>
            <a:off x="838199" y="1671569"/>
            <a:ext cx="4155825" cy="407204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a:solidFill>
                  <a:srgbClr val="FFFFFF"/>
                </a:solidFill>
                <a:latin typeface="+mj-lt"/>
                <a:ea typeface="+mj-ea"/>
                <a:cs typeface="+mj-cs"/>
              </a:rPr>
              <a:t>Methodology:</a:t>
            </a:r>
          </a:p>
        </p:txBody>
      </p:sp>
      <p:sp>
        <p:nvSpPr>
          <p:cNvPr id="2" name="TextBox 1">
            <a:extLst>
              <a:ext uri="{FF2B5EF4-FFF2-40B4-BE49-F238E27FC236}">
                <a16:creationId xmlns:a16="http://schemas.microsoft.com/office/drawing/2014/main" id="{C895E3F0-3C87-91BF-55AE-4247C93EC6AA}"/>
              </a:ext>
            </a:extLst>
          </p:cNvPr>
          <p:cNvSpPr txBox="1"/>
          <p:nvPr/>
        </p:nvSpPr>
        <p:spPr>
          <a:xfrm>
            <a:off x="5186551" y="504825"/>
            <a:ext cx="6167248" cy="6153150"/>
          </a:xfrm>
          <a:prstGeom prst="rect">
            <a:avLst/>
          </a:prstGeom>
        </p:spPr>
        <p:txBody>
          <a:bodyPr vert="horz" lIns="91440" tIns="45720" rIns="91440" bIns="45720" rtlCol="0">
            <a:normAutofit/>
          </a:bodyPr>
          <a:lstStyle/>
          <a:p>
            <a:pPr marL="400050" indent="-285750">
              <a:lnSpc>
                <a:spcPct val="90000"/>
              </a:lnSpc>
              <a:spcAft>
                <a:spcPts val="800"/>
              </a:spcAft>
              <a:buFont typeface="Wingdings" panose="05000000000000000000" pitchFamily="2" charset="2"/>
              <a:buChar char="v"/>
            </a:pPr>
            <a:r>
              <a:rPr lang="en-US" sz="2000" dirty="0">
                <a:solidFill>
                  <a:srgbClr val="FFFFFF"/>
                </a:solidFill>
              </a:rPr>
              <a:t>Excel Sheet:</a:t>
            </a:r>
          </a:p>
          <a:p>
            <a:pPr marL="285750" indent="-228600">
              <a:lnSpc>
                <a:spcPct val="90000"/>
              </a:lnSpc>
              <a:spcAft>
                <a:spcPts val="800"/>
              </a:spcAft>
              <a:buFont typeface="Arial" panose="020B0604020202020204" pitchFamily="34" charset="0"/>
              <a:buChar char="•"/>
            </a:pPr>
            <a:r>
              <a:rPr lang="en-US" dirty="0">
                <a:solidFill>
                  <a:srgbClr val="FFFFFF"/>
                </a:solidFill>
              </a:rPr>
              <a:t>Once the face is recognized attendance is marked under respective columns denoting dates which is done by using date and time module. We enter data in excel sheet using a library called </a:t>
            </a:r>
            <a:r>
              <a:rPr lang="en-US" dirty="0" err="1">
                <a:solidFill>
                  <a:srgbClr val="FFFFFF"/>
                </a:solidFill>
              </a:rPr>
              <a:t>openpyxl</a:t>
            </a:r>
            <a:r>
              <a:rPr lang="en-US" dirty="0">
                <a:solidFill>
                  <a:srgbClr val="FFFFFF"/>
                </a:solidFill>
              </a:rPr>
              <a:t> library. </a:t>
            </a:r>
          </a:p>
          <a:p>
            <a:pPr marL="285750" indent="-228600">
              <a:lnSpc>
                <a:spcPct val="90000"/>
              </a:lnSpc>
              <a:spcAft>
                <a:spcPts val="800"/>
              </a:spcAft>
              <a:buFont typeface="Arial" panose="020B0604020202020204" pitchFamily="34" charset="0"/>
              <a:buChar char="•"/>
            </a:pPr>
            <a:r>
              <a:rPr lang="en-US" dirty="0">
                <a:solidFill>
                  <a:srgbClr val="FFFFFF"/>
                </a:solidFill>
              </a:rPr>
              <a:t>We performed calculations like taking out attendance percentage in python and inserted the values in excel sheet. We also iterated through the column containing percentage and if the attendance was found to be less than 75% an alert mail will be sent to the student  informing him about the same.</a:t>
            </a:r>
          </a:p>
          <a:p>
            <a:pPr marL="285750" indent="-228600">
              <a:lnSpc>
                <a:spcPct val="90000"/>
              </a:lnSpc>
              <a:spcAft>
                <a:spcPts val="800"/>
              </a:spcAft>
              <a:buFont typeface="Arial" panose="020B0604020202020204" pitchFamily="34" charset="0"/>
              <a:buChar char="•"/>
            </a:pPr>
            <a:endParaRPr lang="en-US" dirty="0">
              <a:solidFill>
                <a:srgbClr val="FFFFFF"/>
              </a:solidFill>
            </a:endParaRPr>
          </a:p>
          <a:p>
            <a:pPr marL="457200" indent="-285750">
              <a:lnSpc>
                <a:spcPct val="90000"/>
              </a:lnSpc>
              <a:buFont typeface="Wingdings" panose="05000000000000000000" pitchFamily="2" charset="2"/>
              <a:buChar char="v"/>
            </a:pPr>
            <a:r>
              <a:rPr lang="en-US" sz="2000" dirty="0">
                <a:solidFill>
                  <a:srgbClr val="FFFFFF"/>
                </a:solidFill>
              </a:rPr>
              <a:t>Email Sending Bot:</a:t>
            </a:r>
          </a:p>
          <a:p>
            <a:pPr marL="285750" indent="-228600">
              <a:lnSpc>
                <a:spcPct val="90000"/>
              </a:lnSpc>
              <a:buFont typeface="Arial" panose="020B0604020202020204" pitchFamily="34" charset="0"/>
              <a:buChar char="•"/>
            </a:pPr>
            <a:endParaRPr lang="en-US" sz="1400" dirty="0">
              <a:solidFill>
                <a:srgbClr val="FFFFFF"/>
              </a:solidFill>
            </a:endParaRPr>
          </a:p>
          <a:p>
            <a:pPr marL="285750" indent="-228600">
              <a:lnSpc>
                <a:spcPct val="90000"/>
              </a:lnSpc>
              <a:buFont typeface="Arial" panose="020B0604020202020204" pitchFamily="34" charset="0"/>
              <a:buChar char="•"/>
            </a:pPr>
            <a:r>
              <a:rPr lang="en-US" dirty="0">
                <a:solidFill>
                  <a:srgbClr val="FFFFFF"/>
                </a:solidFill>
              </a:rPr>
              <a:t>If the attendance of a student is found to be less than 75% an alert mail would be sent to his mail ID. In this first we created a </a:t>
            </a:r>
            <a:r>
              <a:rPr lang="en-US" dirty="0" err="1">
                <a:solidFill>
                  <a:srgbClr val="FFFFFF"/>
                </a:solidFill>
              </a:rPr>
              <a:t>sendmail</a:t>
            </a:r>
            <a:r>
              <a:rPr lang="en-US" dirty="0">
                <a:solidFill>
                  <a:srgbClr val="FFFFFF"/>
                </a:solidFill>
              </a:rPr>
              <a:t> function which takes arguments like sender’s mail ID, receiver’s mail ID, subject and mail content.</a:t>
            </a:r>
          </a:p>
          <a:p>
            <a:pPr marL="285750" indent="-228600">
              <a:lnSpc>
                <a:spcPct val="90000"/>
              </a:lnSpc>
              <a:buFont typeface="Arial" panose="020B0604020202020204" pitchFamily="34" charset="0"/>
              <a:buChar char="•"/>
            </a:pPr>
            <a:endParaRPr lang="en-US" dirty="0">
              <a:solidFill>
                <a:srgbClr val="FFFFFF"/>
              </a:solidFill>
            </a:endParaRPr>
          </a:p>
          <a:p>
            <a:pPr marL="285750" indent="-228600">
              <a:lnSpc>
                <a:spcPct val="90000"/>
              </a:lnSpc>
              <a:buFont typeface="Arial" panose="020B0604020202020204" pitchFamily="34" charset="0"/>
              <a:buChar char="•"/>
            </a:pPr>
            <a:r>
              <a:rPr lang="en-US" dirty="0">
                <a:solidFill>
                  <a:srgbClr val="FFFFFF"/>
                </a:solidFill>
              </a:rPr>
              <a:t>Then we apply a condition and call the function. When the condition is satisfied the function sends a mail to the recipient. </a:t>
            </a:r>
          </a:p>
        </p:txBody>
      </p:sp>
    </p:spTree>
    <p:extLst>
      <p:ext uri="{BB962C8B-B14F-4D97-AF65-F5344CB8AC3E}">
        <p14:creationId xmlns:p14="http://schemas.microsoft.com/office/powerpoint/2010/main" val="384520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EE863-4AAA-576C-C7D7-664FCA29D097}"/>
              </a:ext>
            </a:extLst>
          </p:cNvPr>
          <p:cNvSpPr>
            <a:spLocks noGrp="1"/>
          </p:cNvSpPr>
          <p:nvPr>
            <p:ph type="title"/>
          </p:nvPr>
        </p:nvSpPr>
        <p:spPr>
          <a:xfrm>
            <a:off x="640080" y="325369"/>
            <a:ext cx="4368602" cy="1956841"/>
          </a:xfrm>
        </p:spPr>
        <p:txBody>
          <a:bodyPr anchor="b">
            <a:normAutofit/>
          </a:bodyPr>
          <a:lstStyle/>
          <a:p>
            <a:r>
              <a:rPr lang="en-US" sz="5400"/>
              <a:t>References:</a:t>
            </a:r>
            <a:endParaRPr lang="en-IN" sz="5400"/>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D2CCD4-75C4-9455-E407-3D88DC9289A5}"/>
              </a:ext>
            </a:extLst>
          </p:cNvPr>
          <p:cNvSpPr>
            <a:spLocks noGrp="1"/>
          </p:cNvSpPr>
          <p:nvPr>
            <p:ph idx="1"/>
          </p:nvPr>
        </p:nvSpPr>
        <p:spPr>
          <a:xfrm>
            <a:off x="640080" y="2872899"/>
            <a:ext cx="4243589" cy="3320668"/>
          </a:xfrm>
        </p:spPr>
        <p:txBody>
          <a:bodyPr>
            <a:normAutofit/>
          </a:bodyPr>
          <a:lstStyle/>
          <a:p>
            <a:r>
              <a:rPr lang="en-IN" sz="2200" dirty="0">
                <a:hlinkClick r:id="rId2"/>
              </a:rPr>
              <a:t>https://youtu.be/mYVS7QjNjvg</a:t>
            </a:r>
            <a:endParaRPr lang="en-IN" sz="2200" dirty="0"/>
          </a:p>
          <a:p>
            <a:r>
              <a:rPr lang="en-IN" sz="2200" dirty="0">
                <a:hlinkClick r:id="rId3"/>
              </a:rPr>
              <a:t>https://youtu.be/7YS6YDQKFh0</a:t>
            </a:r>
            <a:endParaRPr lang="en-IN" sz="2200" dirty="0"/>
          </a:p>
          <a:p>
            <a:r>
              <a:rPr lang="en-IN" sz="2200" dirty="0">
                <a:hlinkClick r:id="rId4"/>
              </a:rPr>
              <a:t>https://youtu.be/4AMsBrkkH00</a:t>
            </a:r>
            <a:endParaRPr lang="en-IN" sz="2200" dirty="0"/>
          </a:p>
        </p:txBody>
      </p:sp>
      <p:pic>
        <p:nvPicPr>
          <p:cNvPr id="7" name="Picture 4" descr="Pins in a map">
            <a:extLst>
              <a:ext uri="{FF2B5EF4-FFF2-40B4-BE49-F238E27FC236}">
                <a16:creationId xmlns:a16="http://schemas.microsoft.com/office/drawing/2014/main" id="{E37D0764-F70D-60BB-3D41-7040A09B3A42}"/>
              </a:ext>
            </a:extLst>
          </p:cNvPr>
          <p:cNvPicPr>
            <a:picLocks noChangeAspect="1"/>
          </p:cNvPicPr>
          <p:nvPr/>
        </p:nvPicPr>
        <p:blipFill rotWithShape="1">
          <a:blip r:embed="rId5"/>
          <a:srcRect l="16948" r="1609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1554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5B05AE-7760-8970-60FB-ECB80F92D492}"/>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02B7A027-47E3-60E5-089C-66BB4D9833AD}"/>
              </a:ext>
            </a:extLst>
          </p:cNvPr>
          <p:cNvSpPr>
            <a:spLocks noGrp="1"/>
          </p:cNvSpPr>
          <p:nvPr>
            <p:ph type="title"/>
          </p:nvPr>
        </p:nvSpPr>
        <p:spPr>
          <a:xfrm>
            <a:off x="838200" y="365125"/>
            <a:ext cx="10515600" cy="1325563"/>
          </a:xfrm>
        </p:spPr>
        <p:txBody>
          <a:bodyPr>
            <a:normAutofit/>
          </a:bodyPr>
          <a:lstStyle/>
          <a:p>
            <a:r>
              <a:rPr lang="en-US">
                <a:solidFill>
                  <a:srgbClr val="FFFFFF"/>
                </a:solidFill>
              </a:rPr>
              <a:t>Team Details:</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30DB0F75-305B-D551-41ED-492E29C81638}"/>
              </a:ext>
            </a:extLst>
          </p:cNvPr>
          <p:cNvGraphicFramePr>
            <a:graphicFrameLocks noGrp="1"/>
          </p:cNvGraphicFramePr>
          <p:nvPr>
            <p:ph idx="1"/>
            <p:extLst>
              <p:ext uri="{D42A27DB-BD31-4B8C-83A1-F6EECF244321}">
                <p14:modId xmlns:p14="http://schemas.microsoft.com/office/powerpoint/2010/main" val="2718333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4042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670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Verdana Pro</vt:lpstr>
      <vt:lpstr>Wingdings</vt:lpstr>
      <vt:lpstr>Office Theme</vt:lpstr>
      <vt:lpstr>Project F.A.C.E.</vt:lpstr>
      <vt:lpstr>Content</vt:lpstr>
      <vt:lpstr>Introduction:</vt:lpstr>
      <vt:lpstr>Key Objectives:</vt:lpstr>
      <vt:lpstr>Methodology:</vt:lpstr>
      <vt:lpstr>PowerPoint Presentation</vt:lpstr>
      <vt:lpstr>References:</vt:lpstr>
      <vt:lpstr>Team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F.A.C.E.</dc:title>
  <dc:creator>ANIRUDH AGRAWAL - 122122686 - MITMPL</dc:creator>
  <cp:lastModifiedBy>ANIRUDH AGRAWAL - 122122686 - MITMPL</cp:lastModifiedBy>
  <cp:revision>9</cp:revision>
  <dcterms:created xsi:type="dcterms:W3CDTF">2023-04-07T18:31:27Z</dcterms:created>
  <dcterms:modified xsi:type="dcterms:W3CDTF">2023-04-09T06:41:45Z</dcterms:modified>
</cp:coreProperties>
</file>