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25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62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7" autoAdjust="0"/>
    <p:restoredTop sz="94660"/>
  </p:normalViewPr>
  <p:slideViewPr>
    <p:cSldViewPr>
      <p:cViewPr>
        <p:scale>
          <a:sx n="76" d="100"/>
          <a:sy n="76" d="100"/>
        </p:scale>
        <p:origin x="-1200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D6816-02EB-4B7E-83D0-A9A9C82DE6D2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F2FD2-3E29-4720-872D-46C62FC474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F2FD2-3E29-4720-872D-46C62FC474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7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C0D09DBC-57A1-46E6-9054-59CBA01330EF}" type="datetimeFigureOut">
              <a:rPr lang="en-US" smtClean="0"/>
              <a:pPr/>
              <a:t>3/10/2019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1F44C1B3-E078-4C04-A87C-55D48FE78E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236/ajcc.2015.44025" TargetMode="External"/><Relationship Id="rId2" Type="http://schemas.openxmlformats.org/officeDocument/2006/relationships/hyperlink" Target="https://www.sciencedirect.com/science/article/pii/S0308521X16302311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scopus.com/inward/record.url?eid=2-s2.0-85018059469&amp;partnerID=10&amp;rel=R3.0.0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4348" y="2071678"/>
            <a:ext cx="7772400" cy="2743218"/>
          </a:xfrm>
        </p:spPr>
        <p:txBody>
          <a:bodyPr>
            <a:normAutofit/>
          </a:bodyPr>
          <a:lstStyle/>
          <a:p>
            <a:r>
              <a:rPr lang="en-US" b="1" dirty="0"/>
              <a:t>Mapping Regional Risks From Climate Change For </a:t>
            </a:r>
            <a:r>
              <a:rPr lang="en-US" b="1" dirty="0" err="1"/>
              <a:t>Rainfed</a:t>
            </a:r>
            <a:r>
              <a:rPr lang="en-US" b="1" dirty="0"/>
              <a:t> Cultivation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2:</a:t>
            </a:r>
          </a:p>
          <a:p>
            <a:endParaRPr lang="en-US" dirty="0"/>
          </a:p>
        </p:txBody>
      </p:sp>
      <p:pic>
        <p:nvPicPr>
          <p:cNvPr id="3074" name="Picture 2" descr="C:\Users\welcome\Downloads\renuka 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881313"/>
            <a:ext cx="8100391" cy="263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173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Flow Chart: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340768"/>
            <a:ext cx="7560840" cy="5102192"/>
          </a:xfrm>
        </p:spPr>
      </p:pic>
    </p:spTree>
    <p:extLst>
      <p:ext uri="{BB962C8B-B14F-4D97-AF65-F5344CB8AC3E}">
        <p14:creationId xmlns:p14="http://schemas.microsoft.com/office/powerpoint/2010/main" val="3054139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8640"/>
            <a:ext cx="7962850" cy="5767622"/>
          </a:xfrm>
        </p:spPr>
      </p:pic>
    </p:spTree>
    <p:extLst>
      <p:ext uri="{BB962C8B-B14F-4D97-AF65-F5344CB8AC3E}">
        <p14:creationId xmlns:p14="http://schemas.microsoft.com/office/powerpoint/2010/main" val="3124017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8"/>
            <a:ext cx="7920880" cy="6120680"/>
          </a:xfrm>
        </p:spPr>
      </p:pic>
    </p:spTree>
    <p:extLst>
      <p:ext uri="{BB962C8B-B14F-4D97-AF65-F5344CB8AC3E}">
        <p14:creationId xmlns:p14="http://schemas.microsoft.com/office/powerpoint/2010/main" val="2637183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04664"/>
            <a:ext cx="8322890" cy="6453335"/>
          </a:xfrm>
        </p:spPr>
      </p:pic>
    </p:spTree>
    <p:extLst>
      <p:ext uri="{BB962C8B-B14F-4D97-AF65-F5344CB8AC3E}">
        <p14:creationId xmlns:p14="http://schemas.microsoft.com/office/powerpoint/2010/main" val="118843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692696"/>
            <a:ext cx="8754938" cy="6165303"/>
          </a:xfrm>
        </p:spPr>
      </p:pic>
    </p:spTree>
    <p:extLst>
      <p:ext uri="{BB962C8B-B14F-4D97-AF65-F5344CB8AC3E}">
        <p14:creationId xmlns:p14="http://schemas.microsoft.com/office/powerpoint/2010/main" val="240825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8"/>
            <a:ext cx="8682930" cy="6048671"/>
          </a:xfrm>
        </p:spPr>
      </p:pic>
    </p:spTree>
    <p:extLst>
      <p:ext uri="{BB962C8B-B14F-4D97-AF65-F5344CB8AC3E}">
        <p14:creationId xmlns:p14="http://schemas.microsoft.com/office/powerpoint/2010/main" val="29489199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60648"/>
            <a:ext cx="9036496" cy="6264696"/>
          </a:xfrm>
        </p:spPr>
      </p:pic>
    </p:spTree>
    <p:extLst>
      <p:ext uri="{BB962C8B-B14F-4D97-AF65-F5344CB8AC3E}">
        <p14:creationId xmlns:p14="http://schemas.microsoft.com/office/powerpoint/2010/main" val="515732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0"/>
            <a:ext cx="8682930" cy="7101407"/>
          </a:xfrm>
        </p:spPr>
      </p:pic>
    </p:spTree>
    <p:extLst>
      <p:ext uri="{BB962C8B-B14F-4D97-AF65-F5344CB8AC3E}">
        <p14:creationId xmlns:p14="http://schemas.microsoft.com/office/powerpoint/2010/main" val="79032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0688"/>
            <a:ext cx="9144000" cy="6120679"/>
          </a:xfrm>
        </p:spPr>
      </p:pic>
    </p:spTree>
    <p:extLst>
      <p:ext uri="{BB962C8B-B14F-4D97-AF65-F5344CB8AC3E}">
        <p14:creationId xmlns:p14="http://schemas.microsoft.com/office/powerpoint/2010/main" val="2695518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976" y="214291"/>
            <a:ext cx="7315224" cy="2071701"/>
          </a:xfrm>
        </p:spPr>
        <p:txBody>
          <a:bodyPr>
            <a:normAutofit/>
          </a:bodyPr>
          <a:lstStyle/>
          <a:p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Under the guidance of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 err="1" smtClean="0">
                <a:latin typeface="Times New Roman" pitchFamily="18" charset="0"/>
                <a:cs typeface="Times New Roman" pitchFamily="18" charset="0"/>
              </a:rPr>
              <a:t>Dr.J.Rajendra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Prasad.</a:t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Professor.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3200" dirty="0" smtClean="0">
                <a:latin typeface="Times New Roman" pitchFamily="18" charset="0"/>
                <a:cs typeface="Times New Roman" pitchFamily="18" charset="0"/>
              </a:rPr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2357430"/>
            <a:ext cx="6257924" cy="3357586"/>
          </a:xfrm>
        </p:spPr>
        <p:txBody>
          <a:bodyPr>
            <a:normAutofit/>
          </a:bodyPr>
          <a:lstStyle/>
          <a:p>
            <a:pPr algn="l"/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Team members: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K.R.D.N.Maheswari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(15501A1245).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B.Teepthika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(15501A1210).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K.Mokshagna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Anand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(15501A1244).</a:t>
            </a:r>
          </a:p>
          <a:p>
            <a:pPr algn="l">
              <a:buFont typeface="Arial" pitchFamily="34" charset="0"/>
              <a:buChar char="•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S.Anirudh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(15501A1204).</a:t>
            </a:r>
          </a:p>
          <a:p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-171399"/>
            <a:ext cx="8610922" cy="6552728"/>
          </a:xfrm>
        </p:spPr>
      </p:pic>
    </p:spTree>
    <p:extLst>
      <p:ext uri="{BB962C8B-B14F-4D97-AF65-F5344CB8AC3E}">
        <p14:creationId xmlns:p14="http://schemas.microsoft.com/office/powerpoint/2010/main" val="369727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2910" y="285729"/>
            <a:ext cx="7772400" cy="928694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                                     References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1500174"/>
            <a:ext cx="7429552" cy="5643602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Grady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Booch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James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Rumbaugh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Ivar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Jacobson : The Unified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Language User Guide, Pearson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Education.Rob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Pandey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Pauline Wilcox</a:t>
            </a:r>
          </a:p>
          <a:p>
            <a:pPr algn="l">
              <a:lnSpc>
                <a:spcPct val="170000"/>
              </a:lnSpc>
              <a:buFont typeface="Wingdings" pitchFamily="2" charset="2"/>
              <a:buChar char="v"/>
            </a:pP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Engineering, A Precise approach,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Pankaj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Jalote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Wiley.</a:t>
            </a:r>
          </a:p>
          <a:p>
            <a:pPr algn="l">
              <a:buFont typeface="Wingdings" pitchFamily="2" charset="2"/>
              <a:buChar char="v"/>
            </a:pP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Aggarwal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et al., 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2008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P.K.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Aggarwal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K.B.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Hebbar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M.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Venugopal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S.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Rani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A.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Biswal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S.P.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Wani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theme on 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agroecosystems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quantification of yield gaps in rain-fed rice, wheat, cotton and mustard in 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India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Global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Theme on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Agroecosystems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Report No. 43. Andhra Pradesh, India (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2008) </a:t>
            </a:r>
          </a:p>
          <a:p>
            <a:pPr algn="l">
              <a:buFont typeface="Wingdings" pitchFamily="2" charset="2"/>
              <a:buChar char="v"/>
            </a:pP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Alemaw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and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Simalenga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, 2015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B.F.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Alemaw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T.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Simalenga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change impacts and adaptation in 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rainfed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farming systems: a 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modeling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framework for scaling-out climate smart agriculture in sub-Saharan Africa</a:t>
            </a:r>
          </a:p>
          <a:p>
            <a:pPr algn="l">
              <a:buFont typeface="Wingdings" pitchFamily="2" charset="2"/>
              <a:buChar char="v"/>
            </a:pP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 J. </a:t>
            </a:r>
            <a:r>
              <a:rPr lang="en-IN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Clim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. Chang., 4 (2015), pp. 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313-329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3"/>
              </a:rPr>
              <a:t>CrossRef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View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Record in 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4"/>
              </a:rPr>
              <a:t>Scopus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Auffhammer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 </a:t>
            </a: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et al., 2012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Auffhammer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V.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Ramanathan</a:t>
            </a:r>
            <a:r>
              <a:rPr lang="en-I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 J.R. </a:t>
            </a:r>
            <a:r>
              <a:rPr lang="en-IN" sz="1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Vincent</a:t>
            </a:r>
            <a:r>
              <a:rPr lang="en-IN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Climate</a:t>
            </a:r>
            <a:r>
              <a:rPr lang="en-I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change, the monsoon, and rice yield in India</a:t>
            </a:r>
            <a:endParaRPr lang="en-I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400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Any Queries?</a:t>
            </a:r>
            <a:endParaRPr lang="en-IN" dirty="0"/>
          </a:p>
        </p:txBody>
      </p:sp>
      <p:pic>
        <p:nvPicPr>
          <p:cNvPr id="2050" name="Picture 2" descr="Image result for any queries imag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2143116"/>
            <a:ext cx="2581275" cy="25812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28660" y="500042"/>
            <a:ext cx="8229600" cy="1143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26" name="Picture 2" descr="Image result for thank you images with background plan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57167"/>
            <a:ext cx="7772400" cy="1143007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Contents: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472" y="1357298"/>
            <a:ext cx="6400800" cy="4071966"/>
          </a:xfrm>
        </p:spPr>
        <p:txBody>
          <a:bodyPr>
            <a:normAutofit/>
          </a:bodyPr>
          <a:lstStyle/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Abstract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Existing System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Proposed System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And Hardware Requirements</a:t>
            </a:r>
          </a:p>
          <a:p>
            <a:pPr marL="571500" indent="-571500" algn="l">
              <a:buFont typeface="+mj-lt"/>
              <a:buAutoNum type="romanLcPeriod"/>
            </a:pPr>
            <a:r>
              <a:rPr lang="en-I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596" y="214291"/>
            <a:ext cx="7772400" cy="1071570"/>
          </a:xfrm>
        </p:spPr>
        <p:txBody>
          <a:bodyPr>
            <a:normAutofit/>
          </a:bodyPr>
          <a:lstStyle/>
          <a:p>
            <a:pPr algn="l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1538" y="1500174"/>
            <a:ext cx="7358114" cy="485778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Global warming is predicted to increase in the future, with detrimental consequences for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rainfed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crops that are dependent on natural rainfall . 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Many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crops grown under particular conditions support the livelihoods of </a:t>
            </a: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low- income farmers.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is important to highlight the vulnerability of areas to climate change in order to anticipate potential risks to food security.  </a:t>
            </a:r>
            <a:endParaRPr lang="en-IN" sz="2000" dirty="0" smtClean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use of more drought-resilient crop varieties and better irrigation infrastructure in these regions may help to reduce these impacts and reduce the vulnerability of farmers dependent on </a:t>
            </a:r>
            <a:r>
              <a:rPr lang="en-I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rainfed</a:t>
            </a:r>
            <a:r>
              <a:rPr lang="en-I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 cropping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0" dirty="0" smtClean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IN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1800" dirty="0">
              <a:solidFill>
                <a:schemeClr val="tx1">
                  <a:lumMod val="75000"/>
                  <a:lumOff val="2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43306" y="285728"/>
            <a:ext cx="207170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5729"/>
            <a:ext cx="7772400" cy="78581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                     Existing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System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1571612"/>
            <a:ext cx="7072362" cy="4067188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Generally, agricultural department stores the information about the different factors that leads to crop yield.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It mainly focuses on   production increment and productivity of agricultural crops using environment friendly science and technology.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While ensuring increased net farm income to the farmers through various schemes,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programmes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and welfare measures.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However, does not investigate the root cause for the decrease in crop yield/agriculture risk. They store the information manually. </a:t>
            </a:r>
          </a:p>
          <a:p>
            <a:pPr algn="just"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information is not used for future analysis. So, further prediction from previous data is required.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00043"/>
            <a:ext cx="7772400" cy="714379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			Proposed System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500174"/>
            <a:ext cx="7343804" cy="4572032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Our project processes the data collected from records of agriculture departments which are stored manually through data visualization  tools like 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weka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/tableau/R tool.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The result  will be presented in a graphical format for easy understanding of user.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By using this result the agricultural department will make a decision for future crop production. 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This will minimizing risk/ increasing the crop production.</a:t>
            </a:r>
            <a:endParaRPr lang="en-IN" sz="20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214290"/>
            <a:ext cx="7772400" cy="1470025"/>
          </a:xfrm>
        </p:spPr>
        <p:txBody>
          <a:bodyPr/>
          <a:lstStyle/>
          <a:p>
            <a:pPr algn="l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Software &amp; Hardware Requirements</a:t>
            </a:r>
            <a:r>
              <a:rPr lang="en-US" b="1" dirty="0"/>
              <a:t>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5786" y="1714488"/>
            <a:ext cx="6986614" cy="3924312"/>
          </a:xfrm>
        </p:spPr>
        <p:txBody>
          <a:bodyPr>
            <a:normAutofit fontScale="92500"/>
          </a:bodyPr>
          <a:lstStyle/>
          <a:p>
            <a:pPr algn="l">
              <a:buFont typeface="Wingdings" pitchFamily="2" charset="2"/>
              <a:buChar char="v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 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mining tool     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R tool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Database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           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Agriculture Data set(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includingyield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, 			</a:t>
            </a:r>
            <a:r>
              <a:rPr lang="en-US" sz="24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productivity,area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),and Rainfall Data</a:t>
            </a:r>
            <a:endParaRPr lang="en-US" sz="2400" dirty="0" smtClean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Hardware Requirements: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Processor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                  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Pentium-III(or)Higher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Ram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                                 : 2GB (or) Higher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Hard 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disk                        : 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Minimum of 1 Gb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0:</a:t>
            </a:r>
            <a:endParaRPr lang="en-US" dirty="0"/>
          </a:p>
        </p:txBody>
      </p:sp>
      <p:pic>
        <p:nvPicPr>
          <p:cNvPr id="1027" name="Picture 3" descr="C:\Users\welcome\Downloads\renuka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547938"/>
            <a:ext cx="7056784" cy="30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970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1:</a:t>
            </a:r>
          </a:p>
          <a:p>
            <a:endParaRPr lang="en-US" dirty="0"/>
          </a:p>
        </p:txBody>
      </p:sp>
      <p:pic>
        <p:nvPicPr>
          <p:cNvPr id="2050" name="Picture 2" descr="C:\Users\welcome\Downloads\renuka 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99" y="2871788"/>
            <a:ext cx="7992889" cy="2645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046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392</TotalTime>
  <Words>222</Words>
  <Application>Microsoft Office PowerPoint</Application>
  <PresentationFormat>On-screen Show (4:3)</PresentationFormat>
  <Paragraphs>56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Solstice</vt:lpstr>
      <vt:lpstr>Mapping Regional Risks From Climate Change For Rainfed Cultivation </vt:lpstr>
      <vt:lpstr>Under the guidance of Dr.J.Rajendra Prasad. Professor. </vt:lpstr>
      <vt:lpstr>Contents:</vt:lpstr>
      <vt:lpstr>                                            </vt:lpstr>
      <vt:lpstr>                              Existing System</vt:lpstr>
      <vt:lpstr>   Proposed System</vt:lpstr>
      <vt:lpstr>Software &amp; Hardware Requirements </vt:lpstr>
      <vt:lpstr>Data Flow Diagram:</vt:lpstr>
      <vt:lpstr>PowerPoint Presentation</vt:lpstr>
      <vt:lpstr>PowerPoint Presentation</vt:lpstr>
      <vt:lpstr>Flow Chart: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References</vt:lpstr>
      <vt:lpstr>Any Queries?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Mapping Regional Risks From Climate Change For Rainfed Cultivation</dc:title>
  <dc:creator>sys3</dc:creator>
  <cp:lastModifiedBy>welcome</cp:lastModifiedBy>
  <cp:revision>30</cp:revision>
  <dcterms:created xsi:type="dcterms:W3CDTF">2018-11-30T04:46:32Z</dcterms:created>
  <dcterms:modified xsi:type="dcterms:W3CDTF">2019-03-10T13:12:42Z</dcterms:modified>
</cp:coreProperties>
</file>