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16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6" r:id="rId9"/>
    <p:sldId id="267" r:id="rId10"/>
    <p:sldId id="268" r:id="rId11"/>
    <p:sldId id="269" r:id="rId12"/>
    <p:sldId id="262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7" autoAdjust="0"/>
    <p:restoredTop sz="94660"/>
  </p:normalViewPr>
  <p:slideViewPr>
    <p:cSldViewPr>
      <p:cViewPr>
        <p:scale>
          <a:sx n="76" d="100"/>
          <a:sy n="76" d="100"/>
        </p:scale>
        <p:origin x="-1200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D6816-02EB-4B7E-83D0-A9A9C82DE6D2}" type="datetimeFigureOut">
              <a:rPr lang="en-US" smtClean="0"/>
              <a:t>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F2FD2-3E29-4720-872D-46C62FC47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F2FD2-3E29-4720-872D-46C62FC474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97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D09DBC-57A1-46E6-9054-59CBA01330EF}" type="datetimeFigureOut">
              <a:rPr lang="en-US" smtClean="0"/>
              <a:pPr/>
              <a:t>1/8/2019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44C1B3-E078-4C04-A87C-55D48FE78E0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D09DBC-57A1-46E6-9054-59CBA01330EF}" type="datetimeFigureOut">
              <a:rPr lang="en-US" smtClean="0"/>
              <a:pPr/>
              <a:t>1/8/2019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44C1B3-E078-4C04-A87C-55D48FE78E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D09DBC-57A1-46E6-9054-59CBA01330EF}" type="datetimeFigureOut">
              <a:rPr lang="en-US" smtClean="0"/>
              <a:pPr/>
              <a:t>1/8/2019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44C1B3-E078-4C04-A87C-55D48FE78E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D09DBC-57A1-46E6-9054-59CBA01330EF}" type="datetimeFigureOut">
              <a:rPr lang="en-US" smtClean="0"/>
              <a:pPr/>
              <a:t>1/8/2019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44C1B3-E078-4C04-A87C-55D48FE78E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D09DBC-57A1-46E6-9054-59CBA01330EF}" type="datetimeFigureOut">
              <a:rPr lang="en-US" smtClean="0"/>
              <a:pPr/>
              <a:t>1/8/2019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44C1B3-E078-4C04-A87C-55D48FE78E0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D09DBC-57A1-46E6-9054-59CBA01330EF}" type="datetimeFigureOut">
              <a:rPr lang="en-US" smtClean="0"/>
              <a:pPr/>
              <a:t>1/8/2019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44C1B3-E078-4C04-A87C-55D48FE78E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D09DBC-57A1-46E6-9054-59CBA01330EF}" type="datetimeFigureOut">
              <a:rPr lang="en-US" smtClean="0"/>
              <a:pPr/>
              <a:t>1/8/2019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44C1B3-E078-4C04-A87C-55D48FE78E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D09DBC-57A1-46E6-9054-59CBA01330EF}" type="datetimeFigureOut">
              <a:rPr lang="en-US" smtClean="0"/>
              <a:pPr/>
              <a:t>1/8/2019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44C1B3-E078-4C04-A87C-55D48FE78E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D09DBC-57A1-46E6-9054-59CBA01330EF}" type="datetimeFigureOut">
              <a:rPr lang="en-US" smtClean="0"/>
              <a:pPr/>
              <a:t>1/8/2019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44C1B3-E078-4C04-A87C-55D48FE78E0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D09DBC-57A1-46E6-9054-59CBA01330EF}" type="datetimeFigureOut">
              <a:rPr lang="en-US" smtClean="0"/>
              <a:pPr/>
              <a:t>1/8/2019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44C1B3-E078-4C04-A87C-55D48FE78E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D09DBC-57A1-46E6-9054-59CBA01330EF}" type="datetimeFigureOut">
              <a:rPr lang="en-US" smtClean="0"/>
              <a:pPr/>
              <a:t>1/8/2019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44C1B3-E078-4C04-A87C-55D48FE78E0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0D09DBC-57A1-46E6-9054-59CBA01330EF}" type="datetimeFigureOut">
              <a:rPr lang="en-US" smtClean="0"/>
              <a:pPr/>
              <a:t>1/8/2019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F44C1B3-E078-4C04-A87C-55D48FE78E0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236/ajcc.2015.44025" TargetMode="External"/><Relationship Id="rId2" Type="http://schemas.openxmlformats.org/officeDocument/2006/relationships/hyperlink" Target="https://www.sciencedirect.com/science/article/pii/S0308521X16302311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copus.com/inward/record.url?eid=2-s2.0-85018059469&amp;partnerID=10&amp;rel=R3.0.0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071678"/>
            <a:ext cx="7772400" cy="2743218"/>
          </a:xfrm>
        </p:spPr>
        <p:txBody>
          <a:bodyPr>
            <a:normAutofit/>
          </a:bodyPr>
          <a:lstStyle/>
          <a:p>
            <a:r>
              <a:rPr lang="en-US" b="1" dirty="0"/>
              <a:t>Mapping Regional Risks From Climate Change For </a:t>
            </a:r>
            <a:r>
              <a:rPr lang="en-US" b="1" dirty="0" err="1"/>
              <a:t>Rainfed</a:t>
            </a:r>
            <a:r>
              <a:rPr lang="en-US" b="1" dirty="0"/>
              <a:t> Cultivation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2:</a:t>
            </a:r>
          </a:p>
          <a:p>
            <a:endParaRPr lang="en-US" dirty="0"/>
          </a:p>
        </p:txBody>
      </p:sp>
      <p:pic>
        <p:nvPicPr>
          <p:cNvPr id="3074" name="Picture 2" descr="C:\Users\welcome\Downloads\renuka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81313"/>
            <a:ext cx="8100391" cy="263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173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340768"/>
            <a:ext cx="7200800" cy="5102192"/>
          </a:xfrm>
        </p:spPr>
      </p:pic>
    </p:spTree>
    <p:extLst>
      <p:ext uri="{BB962C8B-B14F-4D97-AF65-F5344CB8AC3E}">
        <p14:creationId xmlns:p14="http://schemas.microsoft.com/office/powerpoint/2010/main" val="3054139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72400" cy="928694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                                    References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100" y="1500174"/>
            <a:ext cx="7429552" cy="5643602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  <a:buFont typeface="Wingdings" pitchFamily="2" charset="2"/>
              <a:buChar char="v"/>
            </a:pP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Grady </a:t>
            </a:r>
            <a:r>
              <a:rPr lang="en-I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Booch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James </a:t>
            </a:r>
            <a:r>
              <a:rPr lang="en-I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Rumbaugh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Ivar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Jacobson : The Unified </a:t>
            </a:r>
            <a:r>
              <a:rPr lang="en-I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Modeling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Language User Guide, Pearson </a:t>
            </a:r>
            <a:r>
              <a:rPr lang="en-I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Education.Rob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Pandey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Pauline Wilcox</a:t>
            </a:r>
          </a:p>
          <a:p>
            <a:pPr algn="l">
              <a:lnSpc>
                <a:spcPct val="170000"/>
              </a:lnSpc>
              <a:buFont typeface="Wingdings" pitchFamily="2" charset="2"/>
              <a:buChar char="v"/>
            </a:pP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Engineering, A Precise approach, </a:t>
            </a:r>
            <a:r>
              <a:rPr lang="en-I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Pankaj</a:t>
            </a: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Jalote</a:t>
            </a: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Wiley.</a:t>
            </a:r>
          </a:p>
          <a:p>
            <a:pPr algn="l">
              <a:buFont typeface="Wingdings" pitchFamily="2" charset="2"/>
              <a:buChar char="v"/>
            </a:pPr>
            <a:r>
              <a:rPr lang="en-I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Aggarwal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 </a:t>
            </a: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et al., 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2008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P.K. </a:t>
            </a:r>
            <a:r>
              <a:rPr lang="en-I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Aggarwal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 K.B. </a:t>
            </a:r>
            <a:r>
              <a:rPr lang="en-I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Hebbar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 M. </a:t>
            </a:r>
            <a:r>
              <a:rPr lang="en-I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Venugopal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 S. </a:t>
            </a:r>
            <a:r>
              <a:rPr lang="en-I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Rani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 A. </a:t>
            </a:r>
            <a:r>
              <a:rPr lang="en-I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Biswal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 S.P. </a:t>
            </a:r>
            <a:r>
              <a:rPr lang="en-I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Wani</a:t>
            </a:r>
            <a:r>
              <a:rPr lang="en-IN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  <a:r>
              <a:rPr lang="en-I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theme on </a:t>
            </a:r>
            <a:r>
              <a:rPr lang="en-IN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agroecosystems</a:t>
            </a:r>
            <a:r>
              <a:rPr lang="en-I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quantification of yield gaps in rain-fed rice, wheat, cotton and mustard in </a:t>
            </a:r>
            <a:r>
              <a:rPr lang="en-IN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India</a:t>
            </a:r>
            <a:r>
              <a:rPr lang="en-I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Theme on </a:t>
            </a:r>
            <a:r>
              <a:rPr lang="en-I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Agroecosystems</a:t>
            </a: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Report No. 43. Andhra Pradesh, India (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2008) </a:t>
            </a:r>
          </a:p>
          <a:p>
            <a:pPr algn="l">
              <a:buFont typeface="Wingdings" pitchFamily="2" charset="2"/>
              <a:buChar char="v"/>
            </a:pPr>
            <a:r>
              <a:rPr lang="en-I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Alemaw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 </a:t>
            </a: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and </a:t>
            </a:r>
            <a:r>
              <a:rPr lang="en-I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Simalenga</a:t>
            </a: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, 2015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B.F. </a:t>
            </a:r>
            <a:r>
              <a:rPr lang="en-I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Alemaw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 T. </a:t>
            </a:r>
            <a:r>
              <a:rPr lang="en-I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Simalenga</a:t>
            </a:r>
            <a:r>
              <a:rPr lang="en-IN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Climate</a:t>
            </a:r>
            <a:r>
              <a:rPr lang="en-I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change impacts and adaptation in </a:t>
            </a:r>
            <a:r>
              <a:rPr lang="en-IN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rainfed</a:t>
            </a:r>
            <a:r>
              <a:rPr lang="en-I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farming systems: a </a:t>
            </a:r>
            <a:r>
              <a:rPr lang="en-IN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modeling</a:t>
            </a:r>
            <a:r>
              <a:rPr lang="en-I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framework for scaling-out climate smart agriculture in sub-Saharan Africa</a:t>
            </a:r>
          </a:p>
          <a:p>
            <a:pPr algn="l">
              <a:buFont typeface="Wingdings" pitchFamily="2" charset="2"/>
              <a:buChar char="v"/>
            </a:pP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Am</a:t>
            </a: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. J. </a:t>
            </a:r>
            <a:r>
              <a:rPr lang="en-I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Clim</a:t>
            </a: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. Chang., 4 (2015), pp. 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313-329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CrossRef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View </a:t>
            </a: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Record in </a:t>
            </a:r>
            <a:r>
              <a:rPr lang="en-I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Scopus</a:t>
            </a:r>
            <a:r>
              <a:rPr lang="en-I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Auffhammer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 </a:t>
            </a: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et al., 2012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M. </a:t>
            </a:r>
            <a:r>
              <a:rPr lang="en-I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Auffhammer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 V. </a:t>
            </a:r>
            <a:r>
              <a:rPr lang="en-I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Ramanathan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 J.R. </a:t>
            </a:r>
            <a:r>
              <a:rPr lang="en-I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Vincent</a:t>
            </a:r>
            <a:r>
              <a:rPr lang="en-IN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Climate</a:t>
            </a:r>
            <a:r>
              <a:rPr lang="en-I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change, the monsoon, and rice yield in India</a:t>
            </a:r>
            <a:endParaRPr lang="en-I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Any Queries?</a:t>
            </a:r>
            <a:endParaRPr lang="en-IN" dirty="0"/>
          </a:p>
        </p:txBody>
      </p:sp>
      <p:pic>
        <p:nvPicPr>
          <p:cNvPr id="2050" name="Picture 2" descr="Image result for any queries im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2143116"/>
            <a:ext cx="2581275" cy="25812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28660" y="500042"/>
            <a:ext cx="8229600" cy="11430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 descr="Image result for thank you images with background plan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214291"/>
            <a:ext cx="7315224" cy="2071701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Under the guidance of</a:t>
            </a:r>
            <a:br>
              <a:rPr lang="en-IN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Dr.J.Rajendra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Prasad.</a:t>
            </a:r>
            <a:br>
              <a:rPr lang="en-IN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Professor.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dirty="0" smtClean="0">
                <a:latin typeface="Times New Roman" pitchFamily="18" charset="0"/>
                <a:cs typeface="Times New Roman" pitchFamily="18" charset="0"/>
              </a:rPr>
            </a:b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100" y="2357430"/>
            <a:ext cx="6257924" cy="3357586"/>
          </a:xfrm>
        </p:spPr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Team members: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K.R.D.N.Maheswari</a:t>
            </a: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(15501A1245).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B.Teepthika</a:t>
            </a: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(15501A1210).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K.Mokshagna</a:t>
            </a: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Anand</a:t>
            </a: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(15501A1244).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S.Anirudh</a:t>
            </a: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(15501A1204).</a:t>
            </a:r>
          </a:p>
          <a:p>
            <a:endParaRPr lang="en-I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I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1143007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Contents: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1357298"/>
            <a:ext cx="6400800" cy="4071966"/>
          </a:xfrm>
        </p:spPr>
        <p:txBody>
          <a:bodyPr>
            <a:normAutofit/>
          </a:bodyPr>
          <a:lstStyle/>
          <a:p>
            <a:pPr marL="571500" indent="-571500" algn="l">
              <a:buFont typeface="+mj-lt"/>
              <a:buAutoNum type="romanLcPeriod"/>
            </a:pP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marL="571500" indent="-571500" algn="l">
              <a:buFont typeface="+mj-lt"/>
              <a:buAutoNum type="romanLcPeriod"/>
            </a:pP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Existing System</a:t>
            </a:r>
          </a:p>
          <a:p>
            <a:pPr marL="571500" indent="-571500" algn="l">
              <a:buFont typeface="+mj-lt"/>
              <a:buAutoNum type="romanLcPeriod"/>
            </a:pP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pPr marL="571500" indent="-571500" algn="l">
              <a:buFont typeface="+mj-lt"/>
              <a:buAutoNum type="romanLcPeriod"/>
            </a:pP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Software And Hardware Requirements</a:t>
            </a:r>
          </a:p>
          <a:p>
            <a:pPr marL="571500" indent="-571500" algn="l">
              <a:buFont typeface="+mj-lt"/>
              <a:buAutoNum type="romanLcPeriod"/>
            </a:pP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214291"/>
            <a:ext cx="7772400" cy="1071570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538" y="1500174"/>
            <a:ext cx="7358114" cy="485778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Global warming is predicted to increase in the future, with detrimental consequences for </a:t>
            </a:r>
            <a:r>
              <a:rPr lang="en-I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rainfed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crops that are dependent on natural rainfall . </a:t>
            </a:r>
            <a:endParaRPr lang="en-I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Many 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crops grown under particular conditions support the livelihoods of </a:t>
            </a: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low- income farmers.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is important to highlight the vulnerability of areas to climate change in order to anticipate potential risks to food security.  </a:t>
            </a:r>
            <a:endParaRPr lang="en-I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 of more drought-resilient crop varieties and better irrigation infrastructure in these regions may help to reduce these impacts and reduce the vulnerability of farmers dependent on </a:t>
            </a:r>
            <a:r>
              <a:rPr lang="en-I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rainfed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cropping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b="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43306" y="285728"/>
            <a:ext cx="20717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785817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                          Existing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System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100" y="1571612"/>
            <a:ext cx="7072362" cy="4067188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Generally, agricultural department stores the information about the different factors that leads to crop yield.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It mainly focuses on   production increment and productivity of agricultural crops using environment friendly science and technology.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While ensuring increased net farm income to the farmers through various schemes,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programmes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welfare measures.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However, does not investigate the root cause for the decrease in crop yield/agriculture risk. They store the information manually.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information is not used for future analysis. So, further prediction from previous data is required.</a:t>
            </a:r>
            <a:endParaRPr lang="en-I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0043"/>
            <a:ext cx="7772400" cy="714379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			Proposed System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00174"/>
            <a:ext cx="7343804" cy="457203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Our project processes the data collected from records of agriculture departments which are stored manually through data visualization  tools like 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weka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/tableau/R tool.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The result  will be presented in a graphical format for easy understanding of user.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By using this result the agricultural department will make a decision for future crop production.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will minimizing risk/ increasing the crop production.</a:t>
            </a:r>
            <a:endParaRPr lang="en-I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14290"/>
            <a:ext cx="7772400" cy="1470025"/>
          </a:xfrm>
        </p:spPr>
        <p:txBody>
          <a:bodyPr/>
          <a:lstStyle/>
          <a:p>
            <a:pPr algn="l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Software &amp; Hardware Requirements</a:t>
            </a:r>
            <a:r>
              <a:rPr lang="en-US" b="1" dirty="0"/>
              <a:t>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86" y="1714488"/>
            <a:ext cx="6986614" cy="3924312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Software Requirements: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 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mining tool              :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Weka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/Rapid Minor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Database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                          : Microsoft Excel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  Data visualization tool    : Tableau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Hardware Requirements: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Processor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                        :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Pentium-III(or)Higher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Ram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                                 : 2GB (or) Higher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Hard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disk                        : 50GB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0:</a:t>
            </a:r>
            <a:endParaRPr lang="en-US" dirty="0"/>
          </a:p>
        </p:txBody>
      </p:sp>
      <p:pic>
        <p:nvPicPr>
          <p:cNvPr id="1027" name="Picture 3" descr="C:\Users\welcome\Downloads\renuka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47938"/>
            <a:ext cx="7056784" cy="304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709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1:</a:t>
            </a:r>
          </a:p>
          <a:p>
            <a:endParaRPr lang="en-US" dirty="0"/>
          </a:p>
        </p:txBody>
      </p:sp>
      <p:pic>
        <p:nvPicPr>
          <p:cNvPr id="2050" name="Picture 2" descr="C:\Users\welcome\Downloads\renuka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871788"/>
            <a:ext cx="7992889" cy="264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046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154</TotalTime>
  <Words>222</Words>
  <Application>Microsoft Office PowerPoint</Application>
  <PresentationFormat>On-screen Show (4:3)</PresentationFormat>
  <Paragraphs>56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Solstice</vt:lpstr>
      <vt:lpstr>Mapping Regional Risks From Climate Change For Rainfed Cultivation </vt:lpstr>
      <vt:lpstr>Under the guidance of Dr.J.Rajendra Prasad. Professor. </vt:lpstr>
      <vt:lpstr>Contents:</vt:lpstr>
      <vt:lpstr>                                            </vt:lpstr>
      <vt:lpstr>                              Existing System</vt:lpstr>
      <vt:lpstr>   Proposed System</vt:lpstr>
      <vt:lpstr>Software &amp; Hardware Requirements </vt:lpstr>
      <vt:lpstr>Data Flow Diagram:</vt:lpstr>
      <vt:lpstr>PowerPoint Presentation</vt:lpstr>
      <vt:lpstr>PowerPoint Presentation</vt:lpstr>
      <vt:lpstr>Flow Chart:</vt:lpstr>
      <vt:lpstr>                                     References</vt:lpstr>
      <vt:lpstr>Any Queries?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Regional Risks From Climate Change For Rainfed Cultivation</dc:title>
  <dc:creator>sys3</dc:creator>
  <cp:lastModifiedBy>welcome</cp:lastModifiedBy>
  <cp:revision>20</cp:revision>
  <dcterms:created xsi:type="dcterms:W3CDTF">2018-11-30T04:46:32Z</dcterms:created>
  <dcterms:modified xsi:type="dcterms:W3CDTF">2019-01-08T17:52:16Z</dcterms:modified>
</cp:coreProperties>
</file>