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5" r:id="rId6"/>
    <p:sldId id="260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AC89F-59FB-4F79-9614-E22593314AAB}" v="45" dt="2024-07-02T13:11:5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Bhogi" userId="0ae536bf-7903-442d-8c9e-ef16f0d59f52" providerId="ADAL" clId="{DA6AC89F-59FB-4F79-9614-E22593314AAB}"/>
    <pc:docChg chg="undo redo custSel addSld delSld modSld sldOrd">
      <pc:chgData name="Anirudh Bhogi" userId="0ae536bf-7903-442d-8c9e-ef16f0d59f52" providerId="ADAL" clId="{DA6AC89F-59FB-4F79-9614-E22593314AAB}" dt="2024-07-11T04:34:31.519" v="3864" actId="47"/>
      <pc:docMkLst>
        <pc:docMk/>
      </pc:docMkLst>
      <pc:sldChg chg="addSp modSp add del mod">
        <pc:chgData name="Anirudh Bhogi" userId="0ae536bf-7903-442d-8c9e-ef16f0d59f52" providerId="ADAL" clId="{DA6AC89F-59FB-4F79-9614-E22593314AAB}" dt="2024-06-22T05:13:10.300" v="3803" actId="20577"/>
        <pc:sldMkLst>
          <pc:docMk/>
          <pc:sldMk cId="4006076268" sldId="256"/>
        </pc:sldMkLst>
        <pc:spChg chg="mod">
          <ac:chgData name="Anirudh Bhogi" userId="0ae536bf-7903-442d-8c9e-ef16f0d59f52" providerId="ADAL" clId="{DA6AC89F-59FB-4F79-9614-E22593314AAB}" dt="2024-06-22T04:48:39.485" v="3658" actId="20577"/>
          <ac:spMkLst>
            <pc:docMk/>
            <pc:sldMk cId="4006076268" sldId="256"/>
            <ac:spMk id="2" creationId="{C174480B-5F0D-70BA-710D-1025E082D62C}"/>
          </ac:spMkLst>
        </pc:spChg>
        <pc:spChg chg="mod">
          <ac:chgData name="Anirudh Bhogi" userId="0ae536bf-7903-442d-8c9e-ef16f0d59f52" providerId="ADAL" clId="{DA6AC89F-59FB-4F79-9614-E22593314AAB}" dt="2024-06-22T05:13:10.300" v="3803" actId="20577"/>
          <ac:spMkLst>
            <pc:docMk/>
            <pc:sldMk cId="4006076268" sldId="256"/>
            <ac:spMk id="4" creationId="{CC4D4E23-FD27-7989-A671-BA43D546B07C}"/>
          </ac:spMkLst>
        </pc:spChg>
        <pc:spChg chg="mod">
          <ac:chgData name="Anirudh Bhogi" userId="0ae536bf-7903-442d-8c9e-ef16f0d59f52" providerId="ADAL" clId="{DA6AC89F-59FB-4F79-9614-E22593314AAB}" dt="2024-06-19T09:18:20.137" v="67" actId="20577"/>
          <ac:spMkLst>
            <pc:docMk/>
            <pc:sldMk cId="4006076268" sldId="256"/>
            <ac:spMk id="5" creationId="{A075CDFE-1518-9DE8-DE95-7CBA2EEF89F3}"/>
          </ac:spMkLst>
        </pc:spChg>
        <pc:spChg chg="add mod">
          <ac:chgData name="Anirudh Bhogi" userId="0ae536bf-7903-442d-8c9e-ef16f0d59f52" providerId="ADAL" clId="{DA6AC89F-59FB-4F79-9614-E22593314AAB}" dt="2024-06-19T09:22:43.889" v="191"/>
          <ac:spMkLst>
            <pc:docMk/>
            <pc:sldMk cId="4006076268" sldId="256"/>
            <ac:spMk id="7" creationId="{6072FEA3-B2D6-5C33-5102-FAF9F99A81E4}"/>
          </ac:spMkLst>
        </pc:spChg>
        <pc:graphicFrameChg chg="add mod">
          <ac:chgData name="Anirudh Bhogi" userId="0ae536bf-7903-442d-8c9e-ef16f0d59f52" providerId="ADAL" clId="{DA6AC89F-59FB-4F79-9614-E22593314AAB}" dt="2024-06-19T09:22:41.001" v="190"/>
          <ac:graphicFrameMkLst>
            <pc:docMk/>
            <pc:sldMk cId="4006076268" sldId="256"/>
            <ac:graphicFrameMk id="6" creationId="{B3826E9B-B45F-FDBC-9E0E-48A8BD281777}"/>
          </ac:graphicFrameMkLst>
        </pc:graphicFrameChg>
      </pc:sldChg>
      <pc:sldChg chg="addSp delSp modSp add del mod">
        <pc:chgData name="Anirudh Bhogi" userId="0ae536bf-7903-442d-8c9e-ef16f0d59f52" providerId="ADAL" clId="{DA6AC89F-59FB-4F79-9614-E22593314AAB}" dt="2024-06-22T04:09:41.043" v="3582" actId="47"/>
        <pc:sldMkLst>
          <pc:docMk/>
          <pc:sldMk cId="1606752237" sldId="257"/>
        </pc:sldMkLst>
        <pc:spChg chg="mod">
          <ac:chgData name="Anirudh Bhogi" userId="0ae536bf-7903-442d-8c9e-ef16f0d59f52" providerId="ADAL" clId="{DA6AC89F-59FB-4F79-9614-E22593314AAB}" dt="2024-06-21T12:23:44.946" v="2742" actId="20577"/>
          <ac:spMkLst>
            <pc:docMk/>
            <pc:sldMk cId="1606752237" sldId="257"/>
            <ac:spMk id="3" creationId="{9C71364C-2B24-286C-9B92-DC07F5F11CCE}"/>
          </ac:spMkLst>
        </pc:spChg>
        <pc:picChg chg="del">
          <ac:chgData name="Anirudh Bhogi" userId="0ae536bf-7903-442d-8c9e-ef16f0d59f52" providerId="ADAL" clId="{DA6AC89F-59FB-4F79-9614-E22593314AAB}" dt="2024-06-19T09:41:08.852" v="378" actId="478"/>
          <ac:picMkLst>
            <pc:docMk/>
            <pc:sldMk cId="1606752237" sldId="257"/>
            <ac:picMk id="4" creationId="{ABBB32C5-4A9F-A08F-68D0-66CB4E106B5B}"/>
          </ac:picMkLst>
        </pc:picChg>
        <pc:picChg chg="add mod">
          <ac:chgData name="Anirudh Bhogi" userId="0ae536bf-7903-442d-8c9e-ef16f0d59f52" providerId="ADAL" clId="{DA6AC89F-59FB-4F79-9614-E22593314AAB}" dt="2024-06-19T09:41:14.821" v="381" actId="1076"/>
          <ac:picMkLst>
            <pc:docMk/>
            <pc:sldMk cId="1606752237" sldId="257"/>
            <ac:picMk id="7" creationId="{8F8523CA-B145-E387-6722-5583C0B8E10D}"/>
          </ac:picMkLst>
        </pc:picChg>
      </pc:sldChg>
      <pc:sldChg chg="addSp delSp modSp mod ord delAnim modAnim">
        <pc:chgData name="Anirudh Bhogi" userId="0ae536bf-7903-442d-8c9e-ef16f0d59f52" providerId="ADAL" clId="{DA6AC89F-59FB-4F79-9614-E22593314AAB}" dt="2024-06-22T01:15:31.820" v="2793" actId="1076"/>
        <pc:sldMkLst>
          <pc:docMk/>
          <pc:sldMk cId="3153278614" sldId="258"/>
        </pc:sldMkLst>
        <pc:spChg chg="mod">
          <ac:chgData name="Anirudh Bhogi" userId="0ae536bf-7903-442d-8c9e-ef16f0d59f52" providerId="ADAL" clId="{DA6AC89F-59FB-4F79-9614-E22593314AAB}" dt="2024-06-22T01:15:31.820" v="2793" actId="1076"/>
          <ac:spMkLst>
            <pc:docMk/>
            <pc:sldMk cId="3153278614" sldId="258"/>
            <ac:spMk id="2" creationId="{03C23552-6195-EA29-BB45-CE57AAB0C4A2}"/>
          </ac:spMkLst>
        </pc:spChg>
        <pc:picChg chg="add del mod">
          <ac:chgData name="Anirudh Bhogi" userId="0ae536bf-7903-442d-8c9e-ef16f0d59f52" providerId="ADAL" clId="{DA6AC89F-59FB-4F79-9614-E22593314AAB}" dt="2024-06-22T01:15:27.966" v="2792" actId="478"/>
          <ac:picMkLst>
            <pc:docMk/>
            <pc:sldMk cId="3153278614" sldId="258"/>
            <ac:picMk id="3" creationId="{23A1515B-70BE-F01C-55AB-86974E5E0DA4}"/>
          </ac:picMkLst>
        </pc:picChg>
      </pc:sldChg>
      <pc:sldChg chg="addSp delSp modSp add del mod">
        <pc:chgData name="Anirudh Bhogi" userId="0ae536bf-7903-442d-8c9e-ef16f0d59f52" providerId="ADAL" clId="{DA6AC89F-59FB-4F79-9614-E22593314AAB}" dt="2024-06-22T04:09:40.489" v="3581" actId="47"/>
        <pc:sldMkLst>
          <pc:docMk/>
          <pc:sldMk cId="2347166120" sldId="259"/>
        </pc:sldMkLst>
        <pc:spChg chg="mod">
          <ac:chgData name="Anirudh Bhogi" userId="0ae536bf-7903-442d-8c9e-ef16f0d59f52" providerId="ADAL" clId="{DA6AC89F-59FB-4F79-9614-E22593314AAB}" dt="2024-06-21T12:24:26.356" v="2743" actId="1076"/>
          <ac:spMkLst>
            <pc:docMk/>
            <pc:sldMk cId="2347166120" sldId="259"/>
            <ac:spMk id="2" creationId="{03C23552-6195-EA29-BB45-CE57AAB0C4A2}"/>
          </ac:spMkLst>
        </pc:spChg>
        <pc:spChg chg="mod">
          <ac:chgData name="Anirudh Bhogi" userId="0ae536bf-7903-442d-8c9e-ef16f0d59f52" providerId="ADAL" clId="{DA6AC89F-59FB-4F79-9614-E22593314AAB}" dt="2024-06-19T09:42:15.822" v="401" actId="20577"/>
          <ac:spMkLst>
            <pc:docMk/>
            <pc:sldMk cId="2347166120" sldId="259"/>
            <ac:spMk id="3" creationId="{9C71364C-2B24-286C-9B92-DC07F5F11CCE}"/>
          </ac:spMkLst>
        </pc:spChg>
        <pc:spChg chg="add mod">
          <ac:chgData name="Anirudh Bhogi" userId="0ae536bf-7903-442d-8c9e-ef16f0d59f52" providerId="ADAL" clId="{DA6AC89F-59FB-4F79-9614-E22593314AAB}" dt="2024-06-19T11:41:31.187" v="742" actId="1076"/>
          <ac:spMkLst>
            <pc:docMk/>
            <pc:sldMk cId="2347166120" sldId="259"/>
            <ac:spMk id="5" creationId="{8887059F-A203-E94B-E804-A69E83AEB7E7}"/>
          </ac:spMkLst>
        </pc:spChg>
        <pc:spChg chg="add mod">
          <ac:chgData name="Anirudh Bhogi" userId="0ae536bf-7903-442d-8c9e-ef16f0d59f52" providerId="ADAL" clId="{DA6AC89F-59FB-4F79-9614-E22593314AAB}" dt="2024-06-19T10:09:23.835" v="523" actId="1076"/>
          <ac:spMkLst>
            <pc:docMk/>
            <pc:sldMk cId="2347166120" sldId="259"/>
            <ac:spMk id="11" creationId="{98FE9E12-97EB-5C2E-BDCF-939CA73B7BE1}"/>
          </ac:spMkLst>
        </pc:spChg>
        <pc:spChg chg="add mod">
          <ac:chgData name="Anirudh Bhogi" userId="0ae536bf-7903-442d-8c9e-ef16f0d59f52" providerId="ADAL" clId="{DA6AC89F-59FB-4F79-9614-E22593314AAB}" dt="2024-06-19T10:05:45.673" v="418" actId="767"/>
          <ac:spMkLst>
            <pc:docMk/>
            <pc:sldMk cId="2347166120" sldId="259"/>
            <ac:spMk id="12" creationId="{A237CA25-093B-8266-7EFB-36BF18615490}"/>
          </ac:spMkLst>
        </pc:spChg>
        <pc:spChg chg="add mod">
          <ac:chgData name="Anirudh Bhogi" userId="0ae536bf-7903-442d-8c9e-ef16f0d59f52" providerId="ADAL" clId="{DA6AC89F-59FB-4F79-9614-E22593314AAB}" dt="2024-06-19T10:08:14.384" v="508" actId="1076"/>
          <ac:spMkLst>
            <pc:docMk/>
            <pc:sldMk cId="2347166120" sldId="259"/>
            <ac:spMk id="13" creationId="{977DE573-B4BC-81C7-649E-3258415BE3D6}"/>
          </ac:spMkLst>
        </pc:spChg>
        <pc:picChg chg="add mod">
          <ac:chgData name="Anirudh Bhogi" userId="0ae536bf-7903-442d-8c9e-ef16f0d59f52" providerId="ADAL" clId="{DA6AC89F-59FB-4F79-9614-E22593314AAB}" dt="2024-06-19T09:42:50.771" v="406" actId="1076"/>
          <ac:picMkLst>
            <pc:docMk/>
            <pc:sldMk cId="2347166120" sldId="259"/>
            <ac:picMk id="4" creationId="{F1C852E3-4AC2-0341-9E25-F62549F58260}"/>
          </ac:picMkLst>
        </pc:picChg>
        <pc:picChg chg="add del mod modCrop">
          <ac:chgData name="Anirudh Bhogi" userId="0ae536bf-7903-442d-8c9e-ef16f0d59f52" providerId="ADAL" clId="{DA6AC89F-59FB-4F79-9614-E22593314AAB}" dt="2024-06-19T14:17:54.156" v="2705" actId="478"/>
          <ac:picMkLst>
            <pc:docMk/>
            <pc:sldMk cId="2347166120" sldId="259"/>
            <ac:picMk id="6" creationId="{1DA1E291-2D05-0A0E-6DEF-9B54307B0620}"/>
          </ac:picMkLst>
        </pc:picChg>
        <pc:picChg chg="del">
          <ac:chgData name="Anirudh Bhogi" userId="0ae536bf-7903-442d-8c9e-ef16f0d59f52" providerId="ADAL" clId="{DA6AC89F-59FB-4F79-9614-E22593314AAB}" dt="2024-06-19T09:42:17.482" v="402" actId="478"/>
          <ac:picMkLst>
            <pc:docMk/>
            <pc:sldMk cId="2347166120" sldId="259"/>
            <ac:picMk id="11" creationId="{B9CECF5E-5567-220D-EAC3-CD9720A7790F}"/>
          </ac:picMkLst>
        </pc:picChg>
        <pc:picChg chg="add del">
          <ac:chgData name="Anirudh Bhogi" userId="0ae536bf-7903-442d-8c9e-ef16f0d59f52" providerId="ADAL" clId="{DA6AC89F-59FB-4F79-9614-E22593314AAB}" dt="2024-06-19T14:18:00.369" v="2707" actId="478"/>
          <ac:picMkLst>
            <pc:docMk/>
            <pc:sldMk cId="2347166120" sldId="259"/>
            <ac:picMk id="14" creationId="{E29A2A6A-79FA-32C3-23A2-8435C7946C8A}"/>
          </ac:picMkLst>
        </pc:picChg>
        <pc:picChg chg="del">
          <ac:chgData name="Anirudh Bhogi" userId="0ae536bf-7903-442d-8c9e-ef16f0d59f52" providerId="ADAL" clId="{DA6AC89F-59FB-4F79-9614-E22593314AAB}" dt="2024-06-19T09:42:18.620" v="403" actId="478"/>
          <ac:picMkLst>
            <pc:docMk/>
            <pc:sldMk cId="2347166120" sldId="259"/>
            <ac:picMk id="15" creationId="{D9B8C97C-B6CF-4DA3-BAE5-715AAAD7EFEA}"/>
          </ac:picMkLst>
        </pc:picChg>
        <pc:picChg chg="add mod">
          <ac:chgData name="Anirudh Bhogi" userId="0ae536bf-7903-442d-8c9e-ef16f0d59f52" providerId="ADAL" clId="{DA6AC89F-59FB-4F79-9614-E22593314AAB}" dt="2024-06-19T14:18:40.975" v="2714" actId="1076"/>
          <ac:picMkLst>
            <pc:docMk/>
            <pc:sldMk cId="2347166120" sldId="259"/>
            <ac:picMk id="16" creationId="{C70F3498-EAC0-3B75-BA6A-644DA73D952A}"/>
          </ac:picMkLst>
        </pc:picChg>
        <pc:cxnChg chg="add mod">
          <ac:chgData name="Anirudh Bhogi" userId="0ae536bf-7903-442d-8c9e-ef16f0d59f52" providerId="ADAL" clId="{DA6AC89F-59FB-4F79-9614-E22593314AAB}" dt="2024-06-19T10:07:57.558" v="505" actId="14100"/>
          <ac:cxnSpMkLst>
            <pc:docMk/>
            <pc:sldMk cId="2347166120" sldId="259"/>
            <ac:cxnSpMk id="9" creationId="{46D56358-7EA4-8E67-5D7D-E4CA21EDF6A3}"/>
          </ac:cxnSpMkLst>
        </pc:cxnChg>
      </pc:sldChg>
      <pc:sldChg chg="addSp delSp modSp add del mod">
        <pc:chgData name="Anirudh Bhogi" userId="0ae536bf-7903-442d-8c9e-ef16f0d59f52" providerId="ADAL" clId="{DA6AC89F-59FB-4F79-9614-E22593314AAB}" dt="2024-06-22T04:09:39.198" v="3578" actId="47"/>
        <pc:sldMkLst>
          <pc:docMk/>
          <pc:sldMk cId="440063782" sldId="260"/>
        </pc:sldMkLst>
        <pc:spChg chg="mod">
          <ac:chgData name="Anirudh Bhogi" userId="0ae536bf-7903-442d-8c9e-ef16f0d59f52" providerId="ADAL" clId="{DA6AC89F-59FB-4F79-9614-E22593314AAB}" dt="2024-06-21T12:23:37.166" v="2731" actId="20577"/>
          <ac:spMkLst>
            <pc:docMk/>
            <pc:sldMk cId="440063782" sldId="260"/>
            <ac:spMk id="2" creationId="{03C23552-6195-EA29-BB45-CE57AAB0C4A2}"/>
          </ac:spMkLst>
        </pc:spChg>
        <pc:spChg chg="del mod">
          <ac:chgData name="Anirudh Bhogi" userId="0ae536bf-7903-442d-8c9e-ef16f0d59f52" providerId="ADAL" clId="{DA6AC89F-59FB-4F79-9614-E22593314AAB}" dt="2024-06-19T13:10:53.803" v="2104" actId="478"/>
          <ac:spMkLst>
            <pc:docMk/>
            <pc:sldMk cId="440063782" sldId="260"/>
            <ac:spMk id="3" creationId="{9C71364C-2B24-286C-9B92-DC07F5F11CCE}"/>
          </ac:spMkLst>
        </pc:spChg>
        <pc:spChg chg="add del mod">
          <ac:chgData name="Anirudh Bhogi" userId="0ae536bf-7903-442d-8c9e-ef16f0d59f52" providerId="ADAL" clId="{DA6AC89F-59FB-4F79-9614-E22593314AAB}" dt="2024-06-19T13:10:56.423" v="2105" actId="478"/>
          <ac:spMkLst>
            <pc:docMk/>
            <pc:sldMk cId="440063782" sldId="260"/>
            <ac:spMk id="5" creationId="{7602549E-B9B3-1F68-7563-C973DCC55F70}"/>
          </ac:spMkLst>
        </pc:spChg>
        <pc:spChg chg="add mod">
          <ac:chgData name="Anirudh Bhogi" userId="0ae536bf-7903-442d-8c9e-ef16f0d59f52" providerId="ADAL" clId="{DA6AC89F-59FB-4F79-9614-E22593314AAB}" dt="2024-06-22T01:29:04.902" v="3050" actId="113"/>
          <ac:spMkLst>
            <pc:docMk/>
            <pc:sldMk cId="440063782" sldId="260"/>
            <ac:spMk id="9" creationId="{21FA0F98-058D-929B-5DC5-6CF7D9F290FF}"/>
          </ac:spMkLst>
        </pc:spChg>
        <pc:spChg chg="add mod">
          <ac:chgData name="Anirudh Bhogi" userId="0ae536bf-7903-442d-8c9e-ef16f0d59f52" providerId="ADAL" clId="{DA6AC89F-59FB-4F79-9614-E22593314AAB}" dt="2024-06-22T01:29:09.162" v="3051" actId="113"/>
          <ac:spMkLst>
            <pc:docMk/>
            <pc:sldMk cId="440063782" sldId="260"/>
            <ac:spMk id="14" creationId="{1C6BA634-9560-31D6-52D3-68EC715245CE}"/>
          </ac:spMkLst>
        </pc:spChg>
        <pc:spChg chg="add del mod">
          <ac:chgData name="Anirudh Bhogi" userId="0ae536bf-7903-442d-8c9e-ef16f0d59f52" providerId="ADAL" clId="{DA6AC89F-59FB-4F79-9614-E22593314AAB}" dt="2024-06-19T13:16:22.569" v="2261"/>
          <ac:spMkLst>
            <pc:docMk/>
            <pc:sldMk cId="440063782" sldId="260"/>
            <ac:spMk id="17" creationId="{1ECE2D92-73A2-5647-07E7-56CCB1FC4D47}"/>
          </ac:spMkLst>
        </pc:spChg>
        <pc:spChg chg="add mod">
          <ac:chgData name="Anirudh Bhogi" userId="0ae536bf-7903-442d-8c9e-ef16f0d59f52" providerId="ADAL" clId="{DA6AC89F-59FB-4F79-9614-E22593314AAB}" dt="2024-06-22T01:29:22.473" v="3070" actId="113"/>
          <ac:spMkLst>
            <pc:docMk/>
            <pc:sldMk cId="440063782" sldId="260"/>
            <ac:spMk id="18" creationId="{624A00E6-8B7F-B1D6-72C7-28B7BF6EFFD8}"/>
          </ac:spMkLst>
        </pc:spChg>
        <pc:picChg chg="add mod">
          <ac:chgData name="Anirudh Bhogi" userId="0ae536bf-7903-442d-8c9e-ef16f0d59f52" providerId="ADAL" clId="{DA6AC89F-59FB-4F79-9614-E22593314AAB}" dt="2024-06-22T01:16:24.552" v="2795" actId="14100"/>
          <ac:picMkLst>
            <pc:docMk/>
            <pc:sldMk cId="440063782" sldId="260"/>
            <ac:picMk id="7" creationId="{2451C86C-7BE2-977B-8418-D004168C8EA5}"/>
          </ac:picMkLst>
        </pc:picChg>
        <pc:picChg chg="del">
          <ac:chgData name="Anirudh Bhogi" userId="0ae536bf-7903-442d-8c9e-ef16f0d59f52" providerId="ADAL" clId="{DA6AC89F-59FB-4F79-9614-E22593314AAB}" dt="2024-06-19T11:43:12.054" v="751" actId="478"/>
          <ac:picMkLst>
            <pc:docMk/>
            <pc:sldMk cId="440063782" sldId="260"/>
            <ac:picMk id="8" creationId="{AF85C0C6-5AD8-8095-1E1C-D17F435389AA}"/>
          </ac:picMkLst>
        </pc:picChg>
        <pc:picChg chg="del">
          <ac:chgData name="Anirudh Bhogi" userId="0ae536bf-7903-442d-8c9e-ef16f0d59f52" providerId="ADAL" clId="{DA6AC89F-59FB-4F79-9614-E22593314AAB}" dt="2024-06-19T11:43:10.410" v="750" actId="478"/>
          <ac:picMkLst>
            <pc:docMk/>
            <pc:sldMk cId="440063782" sldId="260"/>
            <ac:picMk id="10" creationId="{715C759B-9A40-85A6-C1A0-E400752ADAD7}"/>
          </ac:picMkLst>
        </pc:picChg>
        <pc:picChg chg="add mod modCrop">
          <ac:chgData name="Anirudh Bhogi" userId="0ae536bf-7903-442d-8c9e-ef16f0d59f52" providerId="ADAL" clId="{DA6AC89F-59FB-4F79-9614-E22593314AAB}" dt="2024-06-19T13:12:29.261" v="2169" actId="14100"/>
          <ac:picMkLst>
            <pc:docMk/>
            <pc:sldMk cId="440063782" sldId="260"/>
            <ac:picMk id="13" creationId="{2D473BA4-7331-EACD-F03F-DE35D4ED9D47}"/>
          </ac:picMkLst>
        </pc:picChg>
        <pc:picChg chg="add mod modCrop">
          <ac:chgData name="Anirudh Bhogi" userId="0ae536bf-7903-442d-8c9e-ef16f0d59f52" providerId="ADAL" clId="{DA6AC89F-59FB-4F79-9614-E22593314AAB}" dt="2024-06-22T01:28:49.623" v="3048" actId="1076"/>
          <ac:picMkLst>
            <pc:docMk/>
            <pc:sldMk cId="440063782" sldId="260"/>
            <ac:picMk id="16" creationId="{0CE506FA-D447-B4D8-28BC-5A874E3B4BE8}"/>
          </ac:picMkLst>
        </pc:picChg>
      </pc:sldChg>
      <pc:sldChg chg="addSp delSp modSp del mod delAnim modAnim">
        <pc:chgData name="Anirudh Bhogi" userId="0ae536bf-7903-442d-8c9e-ef16f0d59f52" providerId="ADAL" clId="{DA6AC89F-59FB-4F79-9614-E22593314AAB}" dt="2024-06-19T13:26:01.081" v="2540" actId="47"/>
        <pc:sldMkLst>
          <pc:docMk/>
          <pc:sldMk cId="3950607168" sldId="261"/>
        </pc:sldMkLst>
        <pc:spChg chg="mod">
          <ac:chgData name="Anirudh Bhogi" userId="0ae536bf-7903-442d-8c9e-ef16f0d59f52" providerId="ADAL" clId="{DA6AC89F-59FB-4F79-9614-E22593314AAB}" dt="2024-06-19T13:21:54.353" v="2521" actId="20577"/>
          <ac:spMkLst>
            <pc:docMk/>
            <pc:sldMk cId="3950607168" sldId="261"/>
            <ac:spMk id="2" creationId="{03C23552-6195-EA29-BB45-CE57AAB0C4A2}"/>
          </ac:spMkLst>
        </pc:spChg>
        <pc:spChg chg="del mod">
          <ac:chgData name="Anirudh Bhogi" userId="0ae536bf-7903-442d-8c9e-ef16f0d59f52" providerId="ADAL" clId="{DA6AC89F-59FB-4F79-9614-E22593314AAB}" dt="2024-06-19T13:21:58.348" v="2523" actId="478"/>
          <ac:spMkLst>
            <pc:docMk/>
            <pc:sldMk cId="3950607168" sldId="261"/>
            <ac:spMk id="3" creationId="{9C71364C-2B24-286C-9B92-DC07F5F11CCE}"/>
          </ac:spMkLst>
        </pc:spChg>
        <pc:spChg chg="add del mod">
          <ac:chgData name="Anirudh Bhogi" userId="0ae536bf-7903-442d-8c9e-ef16f0d59f52" providerId="ADAL" clId="{DA6AC89F-59FB-4F79-9614-E22593314AAB}" dt="2024-06-19T13:22:01.461" v="2524" actId="478"/>
          <ac:spMkLst>
            <pc:docMk/>
            <pc:sldMk cId="3950607168" sldId="261"/>
            <ac:spMk id="5" creationId="{7BA27DBC-D206-19E4-E98B-D7A46934616C}"/>
          </ac:spMkLst>
        </pc:spChg>
        <pc:picChg chg="add del mod">
          <ac:chgData name="Anirudh Bhogi" userId="0ae536bf-7903-442d-8c9e-ef16f0d59f52" providerId="ADAL" clId="{DA6AC89F-59FB-4F79-9614-E22593314AAB}" dt="2024-06-19T13:25:34.391" v="2533" actId="478"/>
          <ac:picMkLst>
            <pc:docMk/>
            <pc:sldMk cId="3950607168" sldId="261"/>
            <ac:picMk id="6" creationId="{C1BE5F57-50AE-CE5C-C5B8-23728F3A57CF}"/>
          </ac:picMkLst>
        </pc:picChg>
        <pc:picChg chg="del">
          <ac:chgData name="Anirudh Bhogi" userId="0ae536bf-7903-442d-8c9e-ef16f0d59f52" providerId="ADAL" clId="{DA6AC89F-59FB-4F79-9614-E22593314AAB}" dt="2024-06-19T13:22:02.709" v="2525" actId="478"/>
          <ac:picMkLst>
            <pc:docMk/>
            <pc:sldMk cId="3950607168" sldId="261"/>
            <ac:picMk id="7" creationId="{85452B67-4090-F91F-0DC7-949FC55231CA}"/>
          </ac:picMkLst>
        </pc:picChg>
      </pc:sldChg>
      <pc:sldChg chg="del">
        <pc:chgData name="Anirudh Bhogi" userId="0ae536bf-7903-442d-8c9e-ef16f0d59f52" providerId="ADAL" clId="{DA6AC89F-59FB-4F79-9614-E22593314AAB}" dt="2024-06-19T13:26:03.490" v="2541" actId="47"/>
        <pc:sldMkLst>
          <pc:docMk/>
          <pc:sldMk cId="1989290526" sldId="262"/>
        </pc:sldMkLst>
      </pc:sldChg>
      <pc:sldChg chg="addSp delSp modSp add del mod ord">
        <pc:chgData name="Anirudh Bhogi" userId="0ae536bf-7903-442d-8c9e-ef16f0d59f52" providerId="ADAL" clId="{DA6AC89F-59FB-4F79-9614-E22593314AAB}" dt="2024-06-22T04:09:40.037" v="3580" actId="47"/>
        <pc:sldMkLst>
          <pc:docMk/>
          <pc:sldMk cId="3024278659" sldId="263"/>
        </pc:sldMkLst>
        <pc:spChg chg="mod">
          <ac:chgData name="Anirudh Bhogi" userId="0ae536bf-7903-442d-8c9e-ef16f0d59f52" providerId="ADAL" clId="{DA6AC89F-59FB-4F79-9614-E22593314AAB}" dt="2024-06-19T11:32:12.003" v="718" actId="1076"/>
          <ac:spMkLst>
            <pc:docMk/>
            <pc:sldMk cId="3024278659" sldId="263"/>
            <ac:spMk id="2" creationId="{03C23552-6195-EA29-BB45-CE57AAB0C4A2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4" creationId="{514747EC-A08C-9444-DE6A-262FB231A094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5" creationId="{2311E317-6E77-D24D-2085-762DD7C1C99E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6" creationId="{685CD276-5BF4-7ADD-7630-FA519A2471B6}"/>
          </ac:spMkLst>
        </pc:spChg>
        <pc:spChg chg="add mod">
          <ac:chgData name="Anirudh Bhogi" userId="0ae536bf-7903-442d-8c9e-ef16f0d59f52" providerId="ADAL" clId="{DA6AC89F-59FB-4F79-9614-E22593314AAB}" dt="2024-06-22T01:43:23.383" v="3474" actId="1076"/>
          <ac:spMkLst>
            <pc:docMk/>
            <pc:sldMk cId="3024278659" sldId="263"/>
            <ac:spMk id="6" creationId="{A709C3D7-73F5-F3A6-0096-4D6E9280CAF1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8" creationId="{71E93BD5-3A21-2388-56F4-0C2E0B49F153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9" creationId="{5FE775ED-8562-42DC-7059-AD0127B74521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10" creationId="{EF0D30A4-A63C-6AAF-7B38-955C74BAA51F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11" creationId="{50CC9509-DD1C-FCD1-471C-FFAE934179A1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12" creationId="{F97E08CA-ECCC-9EFF-0144-7D02CEB7DE91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13" creationId="{8A4DCA86-B2DA-9333-65D9-A33DF5009406}"/>
          </ac:spMkLst>
        </pc:spChg>
        <pc:spChg chg="add mod">
          <ac:chgData name="Anirudh Bhogi" userId="0ae536bf-7903-442d-8c9e-ef16f0d59f52" providerId="ADAL" clId="{DA6AC89F-59FB-4F79-9614-E22593314AAB}" dt="2024-06-19T13:30:18.212" v="2581" actId="20577"/>
          <ac:spMkLst>
            <pc:docMk/>
            <pc:sldMk cId="3024278659" sldId="263"/>
            <ac:spMk id="15" creationId="{0A28F065-A5EB-8318-8031-D0A40489211A}"/>
          </ac:spMkLst>
        </pc:spChg>
        <pc:spChg chg="add mod">
          <ac:chgData name="Anirudh Bhogi" userId="0ae536bf-7903-442d-8c9e-ef16f0d59f52" providerId="ADAL" clId="{DA6AC89F-59FB-4F79-9614-E22593314AAB}" dt="2024-06-19T11:33:25.800" v="729" actId="1076"/>
          <ac:spMkLst>
            <pc:docMk/>
            <pc:sldMk cId="3024278659" sldId="263"/>
            <ac:spMk id="16" creationId="{67CA8095-B961-6A72-A52C-DA8F70A7FF24}"/>
          </ac:spMkLst>
        </pc:spChg>
        <pc:spChg chg="del">
          <ac:chgData name="Anirudh Bhogi" userId="0ae536bf-7903-442d-8c9e-ef16f0d59f52" providerId="ADAL" clId="{DA6AC89F-59FB-4F79-9614-E22593314AAB}" dt="2024-06-19T11:24:59.086" v="553" actId="478"/>
          <ac:spMkLst>
            <pc:docMk/>
            <pc:sldMk cId="3024278659" sldId="263"/>
            <ac:spMk id="18" creationId="{102B9FC9-1B55-E61C-9B5F-53F89D525067}"/>
          </ac:spMkLst>
        </pc:spChg>
        <pc:spChg chg="add mod">
          <ac:chgData name="Anirudh Bhogi" userId="0ae536bf-7903-442d-8c9e-ef16f0d59f52" providerId="ADAL" clId="{DA6AC89F-59FB-4F79-9614-E22593314AAB}" dt="2024-06-19T11:35:02.059" v="733" actId="1076"/>
          <ac:spMkLst>
            <pc:docMk/>
            <pc:sldMk cId="3024278659" sldId="263"/>
            <ac:spMk id="19" creationId="{E8AECB95-47AE-09EC-7EC8-7059FA7BB1B6}"/>
          </ac:spMkLst>
        </pc:spChg>
        <pc:spChg chg="add mod">
          <ac:chgData name="Anirudh Bhogi" userId="0ae536bf-7903-442d-8c9e-ef16f0d59f52" providerId="ADAL" clId="{DA6AC89F-59FB-4F79-9614-E22593314AAB}" dt="2024-06-19T11:34:58.691" v="732" actId="1076"/>
          <ac:spMkLst>
            <pc:docMk/>
            <pc:sldMk cId="3024278659" sldId="263"/>
            <ac:spMk id="20" creationId="{576786BE-7F43-9EF8-7098-EBB3D50ECB64}"/>
          </ac:spMkLst>
        </pc:spChg>
        <pc:spChg chg="add mod">
          <ac:chgData name="Anirudh Bhogi" userId="0ae536bf-7903-442d-8c9e-ef16f0d59f52" providerId="ADAL" clId="{DA6AC89F-59FB-4F79-9614-E22593314AAB}" dt="2024-06-19T11:35:12.224" v="734" actId="1076"/>
          <ac:spMkLst>
            <pc:docMk/>
            <pc:sldMk cId="3024278659" sldId="263"/>
            <ac:spMk id="21" creationId="{C81E5E58-3DA5-7114-C4BD-5B95AA1EB046}"/>
          </ac:spMkLst>
        </pc:spChg>
        <pc:spChg chg="del">
          <ac:chgData name="Anirudh Bhogi" userId="0ae536bf-7903-442d-8c9e-ef16f0d59f52" providerId="ADAL" clId="{DA6AC89F-59FB-4F79-9614-E22593314AAB}" dt="2024-06-19T11:24:59.086" v="553" actId="478"/>
          <ac:spMkLst>
            <pc:docMk/>
            <pc:sldMk cId="3024278659" sldId="263"/>
            <ac:spMk id="23" creationId="{F5F21168-FEBD-3049-86C2-8E2F54295387}"/>
          </ac:spMkLst>
        </pc:spChg>
        <pc:spChg chg="add mod">
          <ac:chgData name="Anirudh Bhogi" userId="0ae536bf-7903-442d-8c9e-ef16f0d59f52" providerId="ADAL" clId="{DA6AC89F-59FB-4F79-9614-E22593314AAB}" dt="2024-06-19T11:31:45.619" v="715" actId="571"/>
          <ac:spMkLst>
            <pc:docMk/>
            <pc:sldMk cId="3024278659" sldId="263"/>
            <ac:spMk id="24" creationId="{0C1F080F-F72B-46EE-AA4F-84E016ADBC01}"/>
          </ac:spMkLst>
        </pc:spChg>
        <pc:spChg chg="add mod">
          <ac:chgData name="Anirudh Bhogi" userId="0ae536bf-7903-442d-8c9e-ef16f0d59f52" providerId="ADAL" clId="{DA6AC89F-59FB-4F79-9614-E22593314AAB}" dt="2024-06-19T11:31:45.619" v="715" actId="571"/>
          <ac:spMkLst>
            <pc:docMk/>
            <pc:sldMk cId="3024278659" sldId="263"/>
            <ac:spMk id="25" creationId="{9CC7D410-CBE7-9CCA-9140-7A795795314C}"/>
          </ac:spMkLst>
        </pc:spChg>
        <pc:spChg chg="add mod">
          <ac:chgData name="Anirudh Bhogi" userId="0ae536bf-7903-442d-8c9e-ef16f0d59f52" providerId="ADAL" clId="{DA6AC89F-59FB-4F79-9614-E22593314AAB}" dt="2024-06-19T11:31:45.619" v="715" actId="571"/>
          <ac:spMkLst>
            <pc:docMk/>
            <pc:sldMk cId="3024278659" sldId="263"/>
            <ac:spMk id="26" creationId="{426CA7BB-F700-DF2B-14D9-B00FB428BFC4}"/>
          </ac:spMkLst>
        </pc:spChg>
        <pc:spChg chg="del">
          <ac:chgData name="Anirudh Bhogi" userId="0ae536bf-7903-442d-8c9e-ef16f0d59f52" providerId="ADAL" clId="{DA6AC89F-59FB-4F79-9614-E22593314AAB}" dt="2024-06-19T11:24:59.086" v="553" actId="478"/>
          <ac:spMkLst>
            <pc:docMk/>
            <pc:sldMk cId="3024278659" sldId="263"/>
            <ac:spMk id="28" creationId="{DAAA8D5A-F5FC-DF31-53FF-412FF2F27D67}"/>
          </ac:spMkLst>
        </pc:spChg>
        <pc:spChg chg="add mod">
          <ac:chgData name="Anirudh Bhogi" userId="0ae536bf-7903-442d-8c9e-ef16f0d59f52" providerId="ADAL" clId="{DA6AC89F-59FB-4F79-9614-E22593314AAB}" dt="2024-06-19T11:31:45.619" v="715" actId="571"/>
          <ac:spMkLst>
            <pc:docMk/>
            <pc:sldMk cId="3024278659" sldId="263"/>
            <ac:spMk id="29" creationId="{D8713BB8-8AA9-34F7-1434-01DA4EF59CA1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1" creationId="{1449B3EF-05F3-4761-18F7-74C81DF33E39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2" creationId="{5E0552CC-EBFC-9454-B0AE-722E2F6F1C13}"/>
          </ac:spMkLst>
        </pc:spChg>
        <pc:spChg chg="add mod">
          <ac:chgData name="Anirudh Bhogi" userId="0ae536bf-7903-442d-8c9e-ef16f0d59f52" providerId="ADAL" clId="{DA6AC89F-59FB-4F79-9614-E22593314AAB}" dt="2024-06-19T11:31:45.619" v="715" actId="571"/>
          <ac:spMkLst>
            <pc:docMk/>
            <pc:sldMk cId="3024278659" sldId="263"/>
            <ac:spMk id="33" creationId="{07653BE6-CCEF-693C-1F73-EB9D5230BC6E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5" creationId="{8058F736-B583-DB49-DB35-D22F3D31EFAA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6" creationId="{2E5DE17D-3F1E-E42F-0F11-C3FA1068A786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7" creationId="{BA99C6D4-C2BC-F66E-4364-911259F62626}"/>
          </ac:spMkLst>
        </pc:spChg>
        <pc:spChg chg="del">
          <ac:chgData name="Anirudh Bhogi" userId="0ae536bf-7903-442d-8c9e-ef16f0d59f52" providerId="ADAL" clId="{DA6AC89F-59FB-4F79-9614-E22593314AAB}" dt="2024-06-19T11:24:55.300" v="552" actId="478"/>
          <ac:spMkLst>
            <pc:docMk/>
            <pc:sldMk cId="3024278659" sldId="263"/>
            <ac:spMk id="38" creationId="{3515708A-CE05-134B-6F0B-93C614919AF0}"/>
          </ac:spMkLst>
        </pc:spChg>
        <pc:picChg chg="add mod">
          <ac:chgData name="Anirudh Bhogi" userId="0ae536bf-7903-442d-8c9e-ef16f0d59f52" providerId="ADAL" clId="{DA6AC89F-59FB-4F79-9614-E22593314AAB}" dt="2024-06-22T01:42:59.898" v="3458" actId="1076"/>
          <ac:picMkLst>
            <pc:docMk/>
            <pc:sldMk cId="3024278659" sldId="263"/>
            <ac:picMk id="5" creationId="{B8BB0F46-54B7-5683-25C4-CE3266E533DE}"/>
          </ac:picMkLst>
        </pc:picChg>
        <pc:picChg chg="add del mod">
          <ac:chgData name="Anirudh Bhogi" userId="0ae536bf-7903-442d-8c9e-ef16f0d59f52" providerId="ADAL" clId="{DA6AC89F-59FB-4F79-9614-E22593314AAB}" dt="2024-06-19T14:23:07.468" v="2715" actId="478"/>
          <ac:picMkLst>
            <pc:docMk/>
            <pc:sldMk cId="3024278659" sldId="263"/>
            <ac:picMk id="14" creationId="{F668FABE-D18C-AF1B-BB86-583C8C60D050}"/>
          </ac:picMkLst>
        </pc:picChg>
        <pc:picChg chg="add del mod">
          <ac:chgData name="Anirudh Bhogi" userId="0ae536bf-7903-442d-8c9e-ef16f0d59f52" providerId="ADAL" clId="{DA6AC89F-59FB-4F79-9614-E22593314AAB}" dt="2024-06-22T01:42:42.643" v="3454" actId="478"/>
          <ac:picMkLst>
            <pc:docMk/>
            <pc:sldMk cId="3024278659" sldId="263"/>
            <ac:picMk id="39" creationId="{5EB8F8CE-7227-EE5D-F0DB-7187BB517766}"/>
          </ac:picMkLst>
        </pc:picChg>
        <pc:cxnChg chg="add">
          <ac:chgData name="Anirudh Bhogi" userId="0ae536bf-7903-442d-8c9e-ef16f0d59f52" providerId="ADAL" clId="{DA6AC89F-59FB-4F79-9614-E22593314AAB}" dt="2024-06-22T01:43:32.726" v="3475" actId="11529"/>
          <ac:cxnSpMkLst>
            <pc:docMk/>
            <pc:sldMk cId="3024278659" sldId="263"/>
            <ac:cxnSpMk id="8" creationId="{BFBCB48E-00D8-13B3-578C-BA03E574286F}"/>
          </ac:cxnSpMkLst>
        </pc:cxnChg>
        <pc:cxnChg chg="del mod">
          <ac:chgData name="Anirudh Bhogi" userId="0ae536bf-7903-442d-8c9e-ef16f0d59f52" providerId="ADAL" clId="{DA6AC89F-59FB-4F79-9614-E22593314AAB}" dt="2024-06-19T11:24:55.300" v="552" actId="478"/>
          <ac:cxnSpMkLst>
            <pc:docMk/>
            <pc:sldMk cId="3024278659" sldId="263"/>
            <ac:cxnSpMk id="17" creationId="{8758F41D-39B9-557C-556E-46F426AB222F}"/>
          </ac:cxnSpMkLst>
        </pc:cxnChg>
        <pc:cxnChg chg="del mod">
          <ac:chgData name="Anirudh Bhogi" userId="0ae536bf-7903-442d-8c9e-ef16f0d59f52" providerId="ADAL" clId="{DA6AC89F-59FB-4F79-9614-E22593314AAB}" dt="2024-06-19T11:24:55.300" v="552" actId="478"/>
          <ac:cxnSpMkLst>
            <pc:docMk/>
            <pc:sldMk cId="3024278659" sldId="263"/>
            <ac:cxnSpMk id="22" creationId="{B6469BA2-BEC3-492E-79FB-2D47596CD3E6}"/>
          </ac:cxnSpMkLst>
        </pc:cxnChg>
        <pc:cxnChg chg="del mod">
          <ac:chgData name="Anirudh Bhogi" userId="0ae536bf-7903-442d-8c9e-ef16f0d59f52" providerId="ADAL" clId="{DA6AC89F-59FB-4F79-9614-E22593314AAB}" dt="2024-06-19T11:24:55.300" v="552" actId="478"/>
          <ac:cxnSpMkLst>
            <pc:docMk/>
            <pc:sldMk cId="3024278659" sldId="263"/>
            <ac:cxnSpMk id="27" creationId="{2EEB96C8-1D84-7159-C3CB-0697E72BB517}"/>
          </ac:cxnSpMkLst>
        </pc:cxnChg>
        <pc:cxnChg chg="del mod">
          <ac:chgData name="Anirudh Bhogi" userId="0ae536bf-7903-442d-8c9e-ef16f0d59f52" providerId="ADAL" clId="{DA6AC89F-59FB-4F79-9614-E22593314AAB}" dt="2024-06-19T11:24:55.300" v="552" actId="478"/>
          <ac:cxnSpMkLst>
            <pc:docMk/>
            <pc:sldMk cId="3024278659" sldId="263"/>
            <ac:cxnSpMk id="30" creationId="{0D714FEF-CCCB-64FC-98AB-8BC7B36EDD35}"/>
          </ac:cxnSpMkLst>
        </pc:cxnChg>
      </pc:sldChg>
      <pc:sldChg chg="del">
        <pc:chgData name="Anirudh Bhogi" userId="0ae536bf-7903-442d-8c9e-ef16f0d59f52" providerId="ADAL" clId="{DA6AC89F-59FB-4F79-9614-E22593314AAB}" dt="2024-06-19T13:26:05.611" v="2542" actId="47"/>
        <pc:sldMkLst>
          <pc:docMk/>
          <pc:sldMk cId="1548793894" sldId="264"/>
        </pc:sldMkLst>
      </pc:sldChg>
      <pc:sldChg chg="addSp delSp modSp add del mod ord">
        <pc:chgData name="Anirudh Bhogi" userId="0ae536bf-7903-442d-8c9e-ef16f0d59f52" providerId="ADAL" clId="{DA6AC89F-59FB-4F79-9614-E22593314AAB}" dt="2024-06-22T04:22:55.085" v="3644" actId="20577"/>
        <pc:sldMkLst>
          <pc:docMk/>
          <pc:sldMk cId="3674616494" sldId="265"/>
        </pc:sldMkLst>
        <pc:spChg chg="mod">
          <ac:chgData name="Anirudh Bhogi" userId="0ae536bf-7903-442d-8c9e-ef16f0d59f52" providerId="ADAL" clId="{DA6AC89F-59FB-4F79-9614-E22593314AAB}" dt="2024-06-19T11:46:25.374" v="806" actId="1076"/>
          <ac:spMkLst>
            <pc:docMk/>
            <pc:sldMk cId="3674616494" sldId="265"/>
            <ac:spMk id="2" creationId="{02883959-7413-01B8-1272-12674956963E}"/>
          </ac:spMkLst>
        </pc:spChg>
        <pc:spChg chg="add del mod">
          <ac:chgData name="Anirudh Bhogi" userId="0ae536bf-7903-442d-8c9e-ef16f0d59f52" providerId="ADAL" clId="{DA6AC89F-59FB-4F79-9614-E22593314AAB}" dt="2024-06-22T01:37:09.994" v="3353" actId="1076"/>
          <ac:spMkLst>
            <pc:docMk/>
            <pc:sldMk cId="3674616494" sldId="265"/>
            <ac:spMk id="3" creationId="{E8DC88EF-4648-AF31-7D14-7FCBD2AD6BC0}"/>
          </ac:spMkLst>
        </pc:spChg>
        <pc:spChg chg="del mod">
          <ac:chgData name="Anirudh Bhogi" userId="0ae536bf-7903-442d-8c9e-ef16f0d59f52" providerId="ADAL" clId="{DA6AC89F-59FB-4F79-9614-E22593314AAB}" dt="2024-06-19T11:47:36.789" v="812" actId="478"/>
          <ac:spMkLst>
            <pc:docMk/>
            <pc:sldMk cId="3674616494" sldId="265"/>
            <ac:spMk id="4" creationId="{A294946C-7704-E3F1-D5D3-9C639D884C6C}"/>
          </ac:spMkLst>
        </pc:spChg>
        <pc:spChg chg="del mod">
          <ac:chgData name="Anirudh Bhogi" userId="0ae536bf-7903-442d-8c9e-ef16f0d59f52" providerId="ADAL" clId="{DA6AC89F-59FB-4F79-9614-E22593314AAB}" dt="2024-06-19T11:47:50.714" v="814" actId="478"/>
          <ac:spMkLst>
            <pc:docMk/>
            <pc:sldMk cId="3674616494" sldId="265"/>
            <ac:spMk id="5" creationId="{E5473DDA-0EC5-ADCF-A399-C609A0719994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7" creationId="{E7F259BC-A052-A2FA-D6FD-053BB3F67797}"/>
          </ac:spMkLst>
        </pc:spChg>
        <pc:spChg chg="del mod">
          <ac:chgData name="Anirudh Bhogi" userId="0ae536bf-7903-442d-8c9e-ef16f0d59f52" providerId="ADAL" clId="{DA6AC89F-59FB-4F79-9614-E22593314AAB}" dt="2024-06-19T14:11:19.035" v="2700" actId="478"/>
          <ac:spMkLst>
            <pc:docMk/>
            <pc:sldMk cId="3674616494" sldId="265"/>
            <ac:spMk id="8" creationId="{9625793D-8E93-73DE-6E37-61CC53B9A157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9" creationId="{FC118103-9B3E-B217-B74B-7E16D9598AEE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0" creationId="{ABFE4E75-C57A-82D7-92C6-1A55A322A994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1" creationId="{FA4CDC1A-37F0-22BD-717E-BE9AB1E757E2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2" creationId="{2FC8BB67-C3CE-2F29-57D4-85D1281652BD}"/>
          </ac:spMkLst>
        </pc:spChg>
        <pc:spChg chg="add del mod">
          <ac:chgData name="Anirudh Bhogi" userId="0ae536bf-7903-442d-8c9e-ef16f0d59f52" providerId="ADAL" clId="{DA6AC89F-59FB-4F79-9614-E22593314AAB}" dt="2024-06-19T13:06:45.580" v="2079" actId="478"/>
          <ac:spMkLst>
            <pc:docMk/>
            <pc:sldMk cId="3674616494" sldId="265"/>
            <ac:spMk id="13" creationId="{FF55502F-B3A1-A527-6D19-E7D189BCF35C}"/>
          </ac:spMkLst>
        </pc:spChg>
        <pc:spChg chg="add del mod">
          <ac:chgData name="Anirudh Bhogi" userId="0ae536bf-7903-442d-8c9e-ef16f0d59f52" providerId="ADAL" clId="{DA6AC89F-59FB-4F79-9614-E22593314AAB}" dt="2024-06-19T13:06:42.233" v="2078" actId="478"/>
          <ac:spMkLst>
            <pc:docMk/>
            <pc:sldMk cId="3674616494" sldId="265"/>
            <ac:spMk id="14" creationId="{60E5820B-FD50-4863-F78D-E203319134C2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5" creationId="{3DE11CEE-C08E-6A61-8112-C7FB2432404A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6" creationId="{149E15D9-665B-64FC-D40B-21E08DC8E2AF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7" creationId="{7F81E716-F60C-3D6E-B3F4-9374083B9F83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8" creationId="{999D753F-0A64-495F-8B30-17A2010E6B17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19" creationId="{D238A530-2A8C-98BD-8DA3-5A3CD27B498A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20" creationId="{0490B202-94B2-8DC4-B17C-18F3B6BDDE61}"/>
          </ac:spMkLst>
        </pc:spChg>
        <pc:spChg chg="del mod">
          <ac:chgData name="Anirudh Bhogi" userId="0ae536bf-7903-442d-8c9e-ef16f0d59f52" providerId="ADAL" clId="{DA6AC89F-59FB-4F79-9614-E22593314AAB}" dt="2024-06-19T14:11:07.192" v="2697" actId="478"/>
          <ac:spMkLst>
            <pc:docMk/>
            <pc:sldMk cId="3674616494" sldId="265"/>
            <ac:spMk id="21" creationId="{1235DED6-4D46-0439-0EE2-ED56E20FA575}"/>
          </ac:spMkLst>
        </pc:spChg>
        <pc:spChg chg="add mod">
          <ac:chgData name="Anirudh Bhogi" userId="0ae536bf-7903-442d-8c9e-ef16f0d59f52" providerId="ADAL" clId="{DA6AC89F-59FB-4F79-9614-E22593314AAB}" dt="2024-06-22T01:13:17.916" v="2791" actId="20577"/>
          <ac:spMkLst>
            <pc:docMk/>
            <pc:sldMk cId="3674616494" sldId="265"/>
            <ac:spMk id="22" creationId="{14728C9F-5725-9421-F143-F74358F8B1DF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27" creationId="{E4B21C2D-E329-A39C-E2E0-85FD0693BA97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28" creationId="{3DBFCD98-22F9-C32E-27D9-6FAB5A1CA955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29" creationId="{43B951D9-4FA6-041A-778D-169B2EE47660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30" creationId="{982F5988-63DD-7C75-0646-776CEAA358BE}"/>
          </ac:spMkLst>
        </pc:spChg>
        <pc:spChg chg="mod">
          <ac:chgData name="Anirudh Bhogi" userId="0ae536bf-7903-442d-8c9e-ef16f0d59f52" providerId="ADAL" clId="{DA6AC89F-59FB-4F79-9614-E22593314AAB}" dt="2024-06-22T01:12:44.290" v="2753" actId="20577"/>
          <ac:spMkLst>
            <pc:docMk/>
            <pc:sldMk cId="3674616494" sldId="265"/>
            <ac:spMk id="31" creationId="{A982AAC2-834E-3191-2283-CD667705EA45}"/>
          </ac:spMkLst>
        </pc:spChg>
        <pc:spChg chg="del mod">
          <ac:chgData name="Anirudh Bhogi" userId="0ae536bf-7903-442d-8c9e-ef16f0d59f52" providerId="ADAL" clId="{DA6AC89F-59FB-4F79-9614-E22593314AAB}" dt="2024-06-19T14:11:11.133" v="2698" actId="478"/>
          <ac:spMkLst>
            <pc:docMk/>
            <pc:sldMk cId="3674616494" sldId="265"/>
            <ac:spMk id="32" creationId="{6AF0E8AE-4036-0007-11D6-FE603E375C73}"/>
          </ac:spMkLst>
        </pc:spChg>
        <pc:spChg chg="mod">
          <ac:chgData name="Anirudh Bhogi" userId="0ae536bf-7903-442d-8c9e-ef16f0d59f52" providerId="ADAL" clId="{DA6AC89F-59FB-4F79-9614-E22593314AAB}" dt="2024-06-22T04:22:55.085" v="3644" actId="20577"/>
          <ac:spMkLst>
            <pc:docMk/>
            <pc:sldMk cId="3674616494" sldId="265"/>
            <ac:spMk id="51" creationId="{D8F11B6B-1151-F470-3819-415B75EB1F9C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52" creationId="{AF9514A6-F7E7-080E-E1F9-4B191EF69E90}"/>
          </ac:spMkLst>
        </pc:spChg>
        <pc:spChg chg="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53" creationId="{E5BCA63E-22A7-991E-AAAF-486C4528A986}"/>
          </ac:spMkLst>
        </pc:spChg>
        <pc:spChg chg="mod">
          <ac:chgData name="Anirudh Bhogi" userId="0ae536bf-7903-442d-8c9e-ef16f0d59f52" providerId="ADAL" clId="{DA6AC89F-59FB-4F79-9614-E22593314AAB}" dt="2024-06-22T01:38:16.324" v="3453" actId="20577"/>
          <ac:spMkLst>
            <pc:docMk/>
            <pc:sldMk cId="3674616494" sldId="265"/>
            <ac:spMk id="54" creationId="{0A19983F-6CBE-BC8D-5C5C-A3B733915FB9}"/>
          </ac:spMkLst>
        </pc:spChg>
        <pc:spChg chg="add del mod">
          <ac:chgData name="Anirudh Bhogi" userId="0ae536bf-7903-442d-8c9e-ef16f0d59f52" providerId="ADAL" clId="{DA6AC89F-59FB-4F79-9614-E22593314AAB}" dt="2024-06-19T14:12:01.599" v="2704" actId="1076"/>
          <ac:spMkLst>
            <pc:docMk/>
            <pc:sldMk cId="3674616494" sldId="265"/>
            <ac:spMk id="55" creationId="{67FD1DF5-B2C9-E037-C82B-8105C62375E2}"/>
          </ac:spMkLst>
        </pc:spChg>
        <pc:spChg chg="del mod">
          <ac:chgData name="Anirudh Bhogi" userId="0ae536bf-7903-442d-8c9e-ef16f0d59f52" providerId="ADAL" clId="{DA6AC89F-59FB-4F79-9614-E22593314AAB}" dt="2024-06-19T14:11:14.088" v="2699" actId="478"/>
          <ac:spMkLst>
            <pc:docMk/>
            <pc:sldMk cId="3674616494" sldId="265"/>
            <ac:spMk id="56" creationId="{7516933E-9DA4-E7A8-8F4B-AAB81BE78A27}"/>
          </ac:spMkLst>
        </pc:spChg>
        <pc:spChg chg="del mod">
          <ac:chgData name="Anirudh Bhogi" userId="0ae536bf-7903-442d-8c9e-ef16f0d59f52" providerId="ADAL" clId="{DA6AC89F-59FB-4F79-9614-E22593314AAB}" dt="2024-06-19T11:45:28.052" v="796" actId="478"/>
          <ac:spMkLst>
            <pc:docMk/>
            <pc:sldMk cId="3674616494" sldId="265"/>
            <ac:spMk id="69" creationId="{736129E8-9F01-32BA-F91E-2D397A1C2433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71" creationId="{691072D3-1691-DBF3-1770-05EDA7C64D5F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72" creationId="{4C14DDC3-862D-11E5-8E31-1F30D45B82B5}"/>
          </ac:spMkLst>
        </pc:spChg>
        <pc:spChg chg="del">
          <ac:chgData name="Anirudh Bhogi" userId="0ae536bf-7903-442d-8c9e-ef16f0d59f52" providerId="ADAL" clId="{DA6AC89F-59FB-4F79-9614-E22593314AAB}" dt="2024-06-19T11:45:30.010" v="797" actId="478"/>
          <ac:spMkLst>
            <pc:docMk/>
            <pc:sldMk cId="3674616494" sldId="265"/>
            <ac:spMk id="73" creationId="{00E576CE-DF3A-F716-E69F-0346C018FCBE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74" creationId="{E0E4E9C8-2135-8A01-C600-4811D1808409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75" creationId="{227F75E8-F673-3218-CC5F-28812616B7A2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76" creationId="{EEC49FDD-2A92-E476-8E8E-F5D543D13AB0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92" creationId="{052025D5-BB1A-37E4-4B6D-7ACA8256E82C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94" creationId="{2D7A3C0E-4095-CF3A-3E18-D04DEF3CD239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96" creationId="{DC9C90F6-9CF2-22E3-FCB3-C0232516458E}"/>
          </ac:spMkLst>
        </pc:spChg>
        <pc:spChg chg="del">
          <ac:chgData name="Anirudh Bhogi" userId="0ae536bf-7903-442d-8c9e-ef16f0d59f52" providerId="ADAL" clId="{DA6AC89F-59FB-4F79-9614-E22593314AAB}" dt="2024-06-19T11:45:36.184" v="800" actId="478"/>
          <ac:spMkLst>
            <pc:docMk/>
            <pc:sldMk cId="3674616494" sldId="265"/>
            <ac:spMk id="98" creationId="{EC5EF4D3-7CC1-53EB-29F7-698498E21088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0" creationId="{0155D427-1707-1924-3BF0-54FA98BE438B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2" creationId="{49A52EBB-F3BF-5CB2-4D15-C76E27E0DE6B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3" creationId="{9E8A2865-FCDB-8762-7B8A-31E18BE26D63}"/>
          </ac:spMkLst>
        </pc:spChg>
        <pc:spChg chg="del mod">
          <ac:chgData name="Anirudh Bhogi" userId="0ae536bf-7903-442d-8c9e-ef16f0d59f52" providerId="ADAL" clId="{DA6AC89F-59FB-4F79-9614-E22593314AAB}" dt="2024-06-19T11:45:34.022" v="799" actId="478"/>
          <ac:spMkLst>
            <pc:docMk/>
            <pc:sldMk cId="3674616494" sldId="265"/>
            <ac:spMk id="104" creationId="{ED536925-9F91-E4D4-DE7B-1F4CE35E3244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5" creationId="{84AB969F-4934-5F13-BA99-D66B344994CB}"/>
          </ac:spMkLst>
        </pc:spChg>
        <pc:spChg chg="del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6" creationId="{4FE367CB-A678-D315-BFEB-A8B8D415CE8F}"/>
          </ac:spMkLst>
        </pc:spChg>
        <pc:spChg chg="del mod">
          <ac:chgData name="Anirudh Bhogi" userId="0ae536bf-7903-442d-8c9e-ef16f0d59f52" providerId="ADAL" clId="{DA6AC89F-59FB-4F79-9614-E22593314AAB}" dt="2024-06-19T11:45:25.370" v="795" actId="478"/>
          <ac:spMkLst>
            <pc:docMk/>
            <pc:sldMk cId="3674616494" sldId="265"/>
            <ac:spMk id="107" creationId="{E5ABE2BA-DC7D-C68E-4893-4F4AA1184B64}"/>
          </ac:spMkLst>
        </pc:spChg>
        <pc:spChg chg="del">
          <ac:chgData name="Anirudh Bhogi" userId="0ae536bf-7903-442d-8c9e-ef16f0d59f52" providerId="ADAL" clId="{DA6AC89F-59FB-4F79-9614-E22593314AAB}" dt="2024-06-19T11:45:39.609" v="801" actId="478"/>
          <ac:spMkLst>
            <pc:docMk/>
            <pc:sldMk cId="3674616494" sldId="265"/>
            <ac:spMk id="108" creationId="{224B617F-10AD-D154-AF57-F1BD875B9706}"/>
          </ac:spMkLst>
        </pc:spChg>
        <pc:cxnChg chg="del mod">
          <ac:chgData name="Anirudh Bhogi" userId="0ae536bf-7903-442d-8c9e-ef16f0d59f52" providerId="ADAL" clId="{DA6AC89F-59FB-4F79-9614-E22593314AAB}" dt="2024-06-19T11:49:51.849" v="858" actId="478"/>
          <ac:cxnSpMkLst>
            <pc:docMk/>
            <pc:sldMk cId="3674616494" sldId="265"/>
            <ac:cxnSpMk id="36" creationId="{CBE6BD6D-09C3-7B97-5F50-679C38C04674}"/>
          </ac:cxnSpMkLst>
        </pc:cxnChg>
        <pc:cxnChg chg="mod">
          <ac:chgData name="Anirudh Bhogi" userId="0ae536bf-7903-442d-8c9e-ef16f0d59f52" providerId="ADAL" clId="{DA6AC89F-59FB-4F79-9614-E22593314AAB}" dt="2024-06-19T14:12:01.599" v="2704" actId="1076"/>
          <ac:cxnSpMkLst>
            <pc:docMk/>
            <pc:sldMk cId="3674616494" sldId="265"/>
            <ac:cxnSpMk id="40" creationId="{BF07E777-51CD-E3C2-218D-5E3A8DF16A7B}"/>
          </ac:cxnSpMkLst>
        </pc:cxnChg>
        <pc:cxnChg chg="mod">
          <ac:chgData name="Anirudh Bhogi" userId="0ae536bf-7903-442d-8c9e-ef16f0d59f52" providerId="ADAL" clId="{DA6AC89F-59FB-4F79-9614-E22593314AAB}" dt="2024-06-19T14:12:01.599" v="2704" actId="1076"/>
          <ac:cxnSpMkLst>
            <pc:docMk/>
            <pc:sldMk cId="3674616494" sldId="265"/>
            <ac:cxnSpMk id="41" creationId="{50CB99F4-2CFA-9CF3-59C5-568DC9819A5D}"/>
          </ac:cxnSpMkLst>
        </pc:cxnChg>
        <pc:cxnChg chg="mod">
          <ac:chgData name="Anirudh Bhogi" userId="0ae536bf-7903-442d-8c9e-ef16f0d59f52" providerId="ADAL" clId="{DA6AC89F-59FB-4F79-9614-E22593314AAB}" dt="2024-06-19T14:12:01.599" v="2704" actId="1076"/>
          <ac:cxnSpMkLst>
            <pc:docMk/>
            <pc:sldMk cId="3674616494" sldId="265"/>
            <ac:cxnSpMk id="42" creationId="{55EE54DA-06B0-6E79-DC53-7C3FB4F93CD6}"/>
          </ac:cxnSpMkLst>
        </pc:cxnChg>
        <pc:cxnChg chg="mod">
          <ac:chgData name="Anirudh Bhogi" userId="0ae536bf-7903-442d-8c9e-ef16f0d59f52" providerId="ADAL" clId="{DA6AC89F-59FB-4F79-9614-E22593314AAB}" dt="2024-06-19T14:12:01.599" v="2704" actId="1076"/>
          <ac:cxnSpMkLst>
            <pc:docMk/>
            <pc:sldMk cId="3674616494" sldId="265"/>
            <ac:cxnSpMk id="43" creationId="{C35E7B57-4A87-5784-9D5E-A9C20A8B6F85}"/>
          </ac:cxnSpMkLst>
        </pc:cxnChg>
        <pc:cxnChg chg="mod">
          <ac:chgData name="Anirudh Bhogi" userId="0ae536bf-7903-442d-8c9e-ef16f0d59f52" providerId="ADAL" clId="{DA6AC89F-59FB-4F79-9614-E22593314AAB}" dt="2024-06-19T14:12:01.599" v="2704" actId="1076"/>
          <ac:cxnSpMkLst>
            <pc:docMk/>
            <pc:sldMk cId="3674616494" sldId="265"/>
            <ac:cxnSpMk id="44" creationId="{C03D2D26-E1F1-187B-8290-911D338B5BD6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88" creationId="{DE9C9D42-CF1D-1A3C-0C36-667057A0AC77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93" creationId="{67BF1204-E9F6-459F-FE30-B45CACB2F094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95" creationId="{6A9A9747-5B51-C1D4-A380-8D9076B72058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97" creationId="{272313B1-24CF-A175-823C-ED072601B34E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99" creationId="{6B78DD1C-4962-1E68-8846-F3434F1AEE30}"/>
          </ac:cxnSpMkLst>
        </pc:cxnChg>
        <pc:cxnChg chg="del">
          <ac:chgData name="Anirudh Bhogi" userId="0ae536bf-7903-442d-8c9e-ef16f0d59f52" providerId="ADAL" clId="{DA6AC89F-59FB-4F79-9614-E22593314AAB}" dt="2024-06-19T11:45:25.370" v="795" actId="478"/>
          <ac:cxnSpMkLst>
            <pc:docMk/>
            <pc:sldMk cId="3674616494" sldId="265"/>
            <ac:cxnSpMk id="101" creationId="{35B66CD8-DE40-9121-2EE7-AB2EAD13EF44}"/>
          </ac:cxnSpMkLst>
        </pc:cxnChg>
      </pc:sldChg>
      <pc:sldChg chg="addSp delSp modSp add mod">
        <pc:chgData name="Anirudh Bhogi" userId="0ae536bf-7903-442d-8c9e-ef16f0d59f52" providerId="ADAL" clId="{DA6AC89F-59FB-4F79-9614-E22593314AAB}" dt="2024-06-23T02:18:12.185" v="3804" actId="12385"/>
        <pc:sldMkLst>
          <pc:docMk/>
          <pc:sldMk cId="800729333" sldId="266"/>
        </pc:sldMkLst>
        <pc:spChg chg="mod">
          <ac:chgData name="Anirudh Bhogi" userId="0ae536bf-7903-442d-8c9e-ef16f0d59f52" providerId="ADAL" clId="{DA6AC89F-59FB-4F79-9614-E22593314AAB}" dt="2024-06-22T01:18:29.739" v="2889" actId="1076"/>
          <ac:spMkLst>
            <pc:docMk/>
            <pc:sldMk cId="800729333" sldId="266"/>
            <ac:spMk id="2" creationId="{03C23552-6195-EA29-BB45-CE57AAB0C4A2}"/>
          </ac:spMkLst>
        </pc:spChg>
        <pc:spChg chg="add mod">
          <ac:chgData name="Anirudh Bhogi" userId="0ae536bf-7903-442d-8c9e-ef16f0d59f52" providerId="ADAL" clId="{DA6AC89F-59FB-4F79-9614-E22593314AAB}" dt="2024-06-22T04:16:42.415" v="3588" actId="20577"/>
          <ac:spMkLst>
            <pc:docMk/>
            <pc:sldMk cId="800729333" sldId="266"/>
            <ac:spMk id="4" creationId="{1544C7C8-0C33-7ACE-2E97-929E373C8F86}"/>
          </ac:spMkLst>
        </pc:spChg>
        <pc:spChg chg="del mod">
          <ac:chgData name="Anirudh Bhogi" userId="0ae536bf-7903-442d-8c9e-ef16f0d59f52" providerId="ADAL" clId="{DA6AC89F-59FB-4F79-9614-E22593314AAB}" dt="2024-06-22T01:18:26.690" v="2887" actId="478"/>
          <ac:spMkLst>
            <pc:docMk/>
            <pc:sldMk cId="800729333" sldId="266"/>
            <ac:spMk id="9" creationId="{21FA0F98-058D-929B-5DC5-6CF7D9F290FF}"/>
          </ac:spMkLst>
        </pc:spChg>
        <pc:spChg chg="del">
          <ac:chgData name="Anirudh Bhogi" userId="0ae536bf-7903-442d-8c9e-ef16f0d59f52" providerId="ADAL" clId="{DA6AC89F-59FB-4F79-9614-E22593314AAB}" dt="2024-06-22T01:18:37.327" v="2893" actId="478"/>
          <ac:spMkLst>
            <pc:docMk/>
            <pc:sldMk cId="800729333" sldId="266"/>
            <ac:spMk id="14" creationId="{1C6BA634-9560-31D6-52D3-68EC715245CE}"/>
          </ac:spMkLst>
        </pc:spChg>
        <pc:spChg chg="del">
          <ac:chgData name="Anirudh Bhogi" userId="0ae536bf-7903-442d-8c9e-ef16f0d59f52" providerId="ADAL" clId="{DA6AC89F-59FB-4F79-9614-E22593314AAB}" dt="2024-06-22T01:18:34.107" v="2891" actId="478"/>
          <ac:spMkLst>
            <pc:docMk/>
            <pc:sldMk cId="800729333" sldId="266"/>
            <ac:spMk id="18" creationId="{624A00E6-8B7F-B1D6-72C7-28B7BF6EFFD8}"/>
          </ac:spMkLst>
        </pc:spChg>
        <pc:graphicFrameChg chg="add mod modGraphic">
          <ac:chgData name="Anirudh Bhogi" userId="0ae536bf-7903-442d-8c9e-ef16f0d59f52" providerId="ADAL" clId="{DA6AC89F-59FB-4F79-9614-E22593314AAB}" dt="2024-06-23T02:18:12.185" v="3804" actId="12385"/>
          <ac:graphicFrameMkLst>
            <pc:docMk/>
            <pc:sldMk cId="800729333" sldId="266"/>
            <ac:graphicFrameMk id="3" creationId="{A3CF965F-9F9F-94AA-77A9-966A298DC480}"/>
          </ac:graphicFrameMkLst>
        </pc:graphicFrameChg>
        <pc:picChg chg="del">
          <ac:chgData name="Anirudh Bhogi" userId="0ae536bf-7903-442d-8c9e-ef16f0d59f52" providerId="ADAL" clId="{DA6AC89F-59FB-4F79-9614-E22593314AAB}" dt="2024-06-22T01:18:21.794" v="2885" actId="478"/>
          <ac:picMkLst>
            <pc:docMk/>
            <pc:sldMk cId="800729333" sldId="266"/>
            <ac:picMk id="7" creationId="{2451C86C-7BE2-977B-8418-D004168C8EA5}"/>
          </ac:picMkLst>
        </pc:picChg>
        <pc:picChg chg="del">
          <ac:chgData name="Anirudh Bhogi" userId="0ae536bf-7903-442d-8c9e-ef16f0d59f52" providerId="ADAL" clId="{DA6AC89F-59FB-4F79-9614-E22593314AAB}" dt="2024-06-22T01:18:35.178" v="2892" actId="478"/>
          <ac:picMkLst>
            <pc:docMk/>
            <pc:sldMk cId="800729333" sldId="266"/>
            <ac:picMk id="13" creationId="{2D473BA4-7331-EACD-F03F-DE35D4ED9D47}"/>
          </ac:picMkLst>
        </pc:picChg>
        <pc:picChg chg="del">
          <ac:chgData name="Anirudh Bhogi" userId="0ae536bf-7903-442d-8c9e-ef16f0d59f52" providerId="ADAL" clId="{DA6AC89F-59FB-4F79-9614-E22593314AAB}" dt="2024-06-22T01:18:31.152" v="2890" actId="478"/>
          <ac:picMkLst>
            <pc:docMk/>
            <pc:sldMk cId="800729333" sldId="266"/>
            <ac:picMk id="16" creationId="{0CE506FA-D447-B4D8-28BC-5A874E3B4BE8}"/>
          </ac:picMkLst>
        </pc:picChg>
      </pc:sldChg>
      <pc:sldChg chg="addSp delSp modSp add del mod">
        <pc:chgData name="Anirudh Bhogi" userId="0ae536bf-7903-442d-8c9e-ef16f0d59f52" providerId="ADAL" clId="{DA6AC89F-59FB-4F79-9614-E22593314AAB}" dt="2024-07-11T04:34:31.519" v="3864" actId="47"/>
        <pc:sldMkLst>
          <pc:docMk/>
          <pc:sldMk cId="3538659281" sldId="267"/>
        </pc:sldMkLst>
        <pc:spChg chg="del mod">
          <ac:chgData name="Anirudh Bhogi" userId="0ae536bf-7903-442d-8c9e-ef16f0d59f52" providerId="ADAL" clId="{DA6AC89F-59FB-4F79-9614-E22593314AAB}" dt="2024-07-02T12:59:03.868" v="3807" actId="478"/>
          <ac:spMkLst>
            <pc:docMk/>
            <pc:sldMk cId="3538659281" sldId="267"/>
            <ac:spMk id="2" creationId="{03C23552-6195-EA29-BB45-CE57AAB0C4A2}"/>
          </ac:spMkLst>
        </pc:spChg>
        <pc:spChg chg="mod">
          <ac:chgData name="Anirudh Bhogi" userId="0ae536bf-7903-442d-8c9e-ef16f0d59f52" providerId="ADAL" clId="{DA6AC89F-59FB-4F79-9614-E22593314AAB}" dt="2024-07-02T13:10:28.589" v="3848"/>
          <ac:spMkLst>
            <pc:docMk/>
            <pc:sldMk cId="3538659281" sldId="267"/>
            <ac:spMk id="4" creationId="{DF4D95A0-2993-646E-C5ED-E15A7EACEEC0}"/>
          </ac:spMkLst>
        </pc:spChg>
        <pc:spChg chg="add del mod">
          <ac:chgData name="Anirudh Bhogi" userId="0ae536bf-7903-442d-8c9e-ef16f0d59f52" providerId="ADAL" clId="{DA6AC89F-59FB-4F79-9614-E22593314AAB}" dt="2024-07-02T12:59:06.191" v="3808" actId="478"/>
          <ac:spMkLst>
            <pc:docMk/>
            <pc:sldMk cId="3538659281" sldId="267"/>
            <ac:spMk id="5" creationId="{2C0B181D-BF85-E389-6376-F02B2E0F6391}"/>
          </ac:spMkLst>
        </pc:spChg>
        <pc:spChg chg="add del">
          <ac:chgData name="Anirudh Bhogi" userId="0ae536bf-7903-442d-8c9e-ef16f0d59f52" providerId="ADAL" clId="{DA6AC89F-59FB-4F79-9614-E22593314AAB}" dt="2024-07-02T13:05:51.913" v="3826" actId="22"/>
          <ac:spMkLst>
            <pc:docMk/>
            <pc:sldMk cId="3538659281" sldId="267"/>
            <ac:spMk id="25" creationId="{14217A0B-9FA6-37A9-D5B9-2693C2B04AFC}"/>
          </ac:spMkLst>
        </pc:spChg>
        <pc:spChg chg="add del mod">
          <ac:chgData name="Anirudh Bhogi" userId="0ae536bf-7903-442d-8c9e-ef16f0d59f52" providerId="ADAL" clId="{DA6AC89F-59FB-4F79-9614-E22593314AAB}" dt="2024-07-02T13:05:56.897" v="3832" actId="22"/>
          <ac:spMkLst>
            <pc:docMk/>
            <pc:sldMk cId="3538659281" sldId="267"/>
            <ac:spMk id="27" creationId="{60833A1F-DDE6-67A0-7E41-072493135AC3}"/>
          </ac:spMkLst>
        </pc:spChg>
        <pc:spChg chg="add del">
          <ac:chgData name="Anirudh Bhogi" userId="0ae536bf-7903-442d-8c9e-ef16f0d59f52" providerId="ADAL" clId="{DA6AC89F-59FB-4F79-9614-E22593314AAB}" dt="2024-07-02T13:10:21.484" v="3845" actId="22"/>
          <ac:spMkLst>
            <pc:docMk/>
            <pc:sldMk cId="3538659281" sldId="267"/>
            <ac:spMk id="43" creationId="{2D0FC5EA-6543-6223-A33F-0D32D6CFE82F}"/>
          </ac:spMkLst>
        </pc:spChg>
        <pc:spChg chg="add del">
          <ac:chgData name="Anirudh Bhogi" userId="0ae536bf-7903-442d-8c9e-ef16f0d59f52" providerId="ADAL" clId="{DA6AC89F-59FB-4F79-9614-E22593314AAB}" dt="2024-07-02T13:10:23.804" v="3847" actId="22"/>
          <ac:spMkLst>
            <pc:docMk/>
            <pc:sldMk cId="3538659281" sldId="267"/>
            <ac:spMk id="45" creationId="{65C75377-B588-5846-1749-524B8F1BD8D6}"/>
          </ac:spMkLst>
        </pc:spChg>
        <pc:spChg chg="add del">
          <ac:chgData name="Anirudh Bhogi" userId="0ae536bf-7903-442d-8c9e-ef16f0d59f52" providerId="ADAL" clId="{DA6AC89F-59FB-4F79-9614-E22593314AAB}" dt="2024-07-02T13:10:34.425" v="3850" actId="22"/>
          <ac:spMkLst>
            <pc:docMk/>
            <pc:sldMk cId="3538659281" sldId="267"/>
            <ac:spMk id="47" creationId="{9C1F003F-20CA-F540-3741-5A6ACEF63E20}"/>
          </ac:spMkLst>
        </pc:spChg>
        <pc:picChg chg="add del mod">
          <ac:chgData name="Anirudh Bhogi" userId="0ae536bf-7903-442d-8c9e-ef16f0d59f52" providerId="ADAL" clId="{DA6AC89F-59FB-4F79-9614-E22593314AAB}" dt="2024-07-02T13:05:46.899" v="3823" actId="478"/>
          <ac:picMkLst>
            <pc:docMk/>
            <pc:sldMk cId="3538659281" sldId="267"/>
            <ac:picMk id="1026" creationId="{62B5E62C-02D7-2509-B51C-EBBDA7B0A7CB}"/>
          </ac:picMkLst>
        </pc:picChg>
        <pc:picChg chg="add del">
          <ac:chgData name="Anirudh Bhogi" userId="0ae536bf-7903-442d-8c9e-ef16f0d59f52" providerId="ADAL" clId="{DA6AC89F-59FB-4F79-9614-E22593314AAB}" dt="2024-07-02T13:10:12.820" v="3842" actId="478"/>
          <ac:picMkLst>
            <pc:docMk/>
            <pc:sldMk cId="3538659281" sldId="267"/>
            <ac:picMk id="1028" creationId="{13BC4D06-F0AD-AE57-A7FF-DB6537499623}"/>
          </ac:picMkLst>
        </pc:picChg>
        <pc:picChg chg="add">
          <ac:chgData name="Anirudh Bhogi" userId="0ae536bf-7903-442d-8c9e-ef16f0d59f52" providerId="ADAL" clId="{DA6AC89F-59FB-4F79-9614-E22593314AAB}" dt="2024-07-02T13:10:44.103" v="3851"/>
          <ac:picMkLst>
            <pc:docMk/>
            <pc:sldMk cId="3538659281" sldId="267"/>
            <ac:picMk id="1030" creationId="{531066C9-D7FA-1021-D41B-F590EC1F27C4}"/>
          </ac:picMkLst>
        </pc:picChg>
        <pc:cxnChg chg="add del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7" creationId="{A3FFC0B1-7342-FC8B-118D-522BE8E29CA4}"/>
          </ac:cxnSpMkLst>
        </pc:cxnChg>
        <pc:cxnChg chg="add del mod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9" creationId="{CC2C55FB-3D27-5756-2409-866EA553688A}"/>
          </ac:cxnSpMkLst>
        </pc:cxnChg>
        <pc:cxnChg chg="add del">
          <ac:chgData name="Anirudh Bhogi" userId="0ae536bf-7903-442d-8c9e-ef16f0d59f52" providerId="ADAL" clId="{DA6AC89F-59FB-4F79-9614-E22593314AAB}" dt="2024-07-02T13:01:10.679" v="3818" actId="478"/>
          <ac:cxnSpMkLst>
            <pc:docMk/>
            <pc:sldMk cId="3538659281" sldId="267"/>
            <ac:cxnSpMk id="11" creationId="{F21D437E-C38E-C5F5-0387-A73333A7D34B}"/>
          </ac:cxnSpMkLst>
        </pc:cxnChg>
        <pc:cxnChg chg="add del">
          <ac:chgData name="Anirudh Bhogi" userId="0ae536bf-7903-442d-8c9e-ef16f0d59f52" providerId="ADAL" clId="{DA6AC89F-59FB-4F79-9614-E22593314AAB}" dt="2024-07-02T13:00:41.660" v="3817" actId="478"/>
          <ac:cxnSpMkLst>
            <pc:docMk/>
            <pc:sldMk cId="3538659281" sldId="267"/>
            <ac:cxnSpMk id="13" creationId="{6D614B92-6FA4-FA0F-859F-F0F623566084}"/>
          </ac:cxnSpMkLst>
        </pc:cxnChg>
        <pc:cxnChg chg="add del">
          <ac:chgData name="Anirudh Bhogi" userId="0ae536bf-7903-442d-8c9e-ef16f0d59f52" providerId="ADAL" clId="{DA6AC89F-59FB-4F79-9614-E22593314AAB}" dt="2024-07-02T13:00:36.149" v="3816" actId="478"/>
          <ac:cxnSpMkLst>
            <pc:docMk/>
            <pc:sldMk cId="3538659281" sldId="267"/>
            <ac:cxnSpMk id="15" creationId="{B7132588-9D54-8C9F-CF68-F8A0E3816BDF}"/>
          </ac:cxnSpMkLst>
        </pc:cxnChg>
        <pc:cxnChg chg="add del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17" creationId="{787ACB5E-D61C-C536-5AB2-99B2181A269F}"/>
          </ac:cxnSpMkLst>
        </pc:cxnChg>
        <pc:cxnChg chg="add del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19" creationId="{413D7053-DBE6-AAEC-BA67-7804739DE853}"/>
          </ac:cxnSpMkLst>
        </pc:cxnChg>
        <pc:cxnChg chg="add del mod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21" creationId="{0F678A90-397E-E771-0C39-4592C0761C20}"/>
          </ac:cxnSpMkLst>
        </pc:cxnChg>
        <pc:cxnChg chg="add del">
          <ac:chgData name="Anirudh Bhogi" userId="0ae536bf-7903-442d-8c9e-ef16f0d59f52" providerId="ADAL" clId="{DA6AC89F-59FB-4F79-9614-E22593314AAB}" dt="2024-07-02T13:05:49.260" v="3824" actId="478"/>
          <ac:cxnSpMkLst>
            <pc:docMk/>
            <pc:sldMk cId="3538659281" sldId="267"/>
            <ac:cxnSpMk id="23" creationId="{51341C51-36E1-DDF7-B3FA-E59FE0CDB4A6}"/>
          </ac:cxnSpMkLst>
        </pc:cxnChg>
        <pc:cxnChg chg="add mod">
          <ac:chgData name="Anirudh Bhogi" userId="0ae536bf-7903-442d-8c9e-ef16f0d59f52" providerId="ADAL" clId="{DA6AC89F-59FB-4F79-9614-E22593314AAB}" dt="2024-07-02T13:06:35.141" v="3834" actId="11529"/>
          <ac:cxnSpMkLst>
            <pc:docMk/>
            <pc:sldMk cId="3538659281" sldId="267"/>
            <ac:cxnSpMk id="29" creationId="{BEB4B6C2-0CAB-FA72-F839-434DAB492225}"/>
          </ac:cxnSpMkLst>
        </pc:cxnChg>
        <pc:cxnChg chg="add del mod">
          <ac:chgData name="Anirudh Bhogi" userId="0ae536bf-7903-442d-8c9e-ef16f0d59f52" providerId="ADAL" clId="{DA6AC89F-59FB-4F79-9614-E22593314AAB}" dt="2024-07-02T13:10:15.279" v="3843" actId="478"/>
          <ac:cxnSpMkLst>
            <pc:docMk/>
            <pc:sldMk cId="3538659281" sldId="267"/>
            <ac:cxnSpMk id="31" creationId="{319672F8-8B44-7E4D-8AF7-5A56667A75E4}"/>
          </ac:cxnSpMkLst>
        </pc:cxnChg>
        <pc:cxnChg chg="add del">
          <ac:chgData name="Anirudh Bhogi" userId="0ae536bf-7903-442d-8c9e-ef16f0d59f52" providerId="ADAL" clId="{DA6AC89F-59FB-4F79-9614-E22593314AAB}" dt="2024-07-02T13:10:15.279" v="3843" actId="478"/>
          <ac:cxnSpMkLst>
            <pc:docMk/>
            <pc:sldMk cId="3538659281" sldId="267"/>
            <ac:cxnSpMk id="33" creationId="{CAFD823B-151D-0E45-9C2A-202CFE5DB0B5}"/>
          </ac:cxnSpMkLst>
        </pc:cxnChg>
        <pc:cxnChg chg="add del">
          <ac:chgData name="Anirudh Bhogi" userId="0ae536bf-7903-442d-8c9e-ef16f0d59f52" providerId="ADAL" clId="{DA6AC89F-59FB-4F79-9614-E22593314AAB}" dt="2024-07-02T13:10:15.279" v="3843" actId="478"/>
          <ac:cxnSpMkLst>
            <pc:docMk/>
            <pc:sldMk cId="3538659281" sldId="267"/>
            <ac:cxnSpMk id="35" creationId="{1A4F7D0B-1F71-45F6-6449-13EA0D89BC43}"/>
          </ac:cxnSpMkLst>
        </pc:cxnChg>
        <pc:cxnChg chg="add del mod">
          <ac:chgData name="Anirudh Bhogi" userId="0ae536bf-7903-442d-8c9e-ef16f0d59f52" providerId="ADAL" clId="{DA6AC89F-59FB-4F79-9614-E22593314AAB}" dt="2024-07-02T13:10:11.580" v="3841" actId="478"/>
          <ac:cxnSpMkLst>
            <pc:docMk/>
            <pc:sldMk cId="3538659281" sldId="267"/>
            <ac:cxnSpMk id="37" creationId="{60137D16-9033-41E3-10BF-6B26414E2421}"/>
          </ac:cxnSpMkLst>
        </pc:cxnChg>
        <pc:cxnChg chg="add del mod">
          <ac:chgData name="Anirudh Bhogi" userId="0ae536bf-7903-442d-8c9e-ef16f0d59f52" providerId="ADAL" clId="{DA6AC89F-59FB-4F79-9614-E22593314AAB}" dt="2024-07-02T13:10:11.580" v="3841" actId="478"/>
          <ac:cxnSpMkLst>
            <pc:docMk/>
            <pc:sldMk cId="3538659281" sldId="267"/>
            <ac:cxnSpMk id="39" creationId="{1BCD93E8-6A63-20CA-6A0C-69D7B85FDCF7}"/>
          </ac:cxnSpMkLst>
        </pc:cxnChg>
        <pc:cxnChg chg="add del">
          <ac:chgData name="Anirudh Bhogi" userId="0ae536bf-7903-442d-8c9e-ef16f0d59f52" providerId="ADAL" clId="{DA6AC89F-59FB-4F79-9614-E22593314AAB}" dt="2024-07-02T13:10:11.580" v="3841" actId="478"/>
          <ac:cxnSpMkLst>
            <pc:docMk/>
            <pc:sldMk cId="3538659281" sldId="267"/>
            <ac:cxnSpMk id="41" creationId="{90F66FA4-F1A8-28BA-26A3-350A58D0B26F}"/>
          </ac:cxnSpMkLst>
        </pc:cxnChg>
        <pc:cxnChg chg="add mod">
          <ac:chgData name="Anirudh Bhogi" userId="0ae536bf-7903-442d-8c9e-ef16f0d59f52" providerId="ADAL" clId="{DA6AC89F-59FB-4F79-9614-E22593314AAB}" dt="2024-07-02T13:11:18.461" v="3852" actId="11529"/>
          <ac:cxnSpMkLst>
            <pc:docMk/>
            <pc:sldMk cId="3538659281" sldId="267"/>
            <ac:cxnSpMk id="49" creationId="{8E46291F-A1F8-6C67-4903-3CB20F8EFD1C}"/>
          </ac:cxnSpMkLst>
        </pc:cxnChg>
        <pc:cxnChg chg="add">
          <ac:chgData name="Anirudh Bhogi" userId="0ae536bf-7903-442d-8c9e-ef16f0d59f52" providerId="ADAL" clId="{DA6AC89F-59FB-4F79-9614-E22593314AAB}" dt="2024-07-02T13:11:35.910" v="3853" actId="11529"/>
          <ac:cxnSpMkLst>
            <pc:docMk/>
            <pc:sldMk cId="3538659281" sldId="267"/>
            <ac:cxnSpMk id="52" creationId="{D5C45923-C10A-CD6B-1FB6-911DC6DA576F}"/>
          </ac:cxnSpMkLst>
        </pc:cxnChg>
        <pc:cxnChg chg="add mod">
          <ac:chgData name="Anirudh Bhogi" userId="0ae536bf-7903-442d-8c9e-ef16f0d59f52" providerId="ADAL" clId="{DA6AC89F-59FB-4F79-9614-E22593314AAB}" dt="2024-07-02T13:11:52.120" v="3854" actId="11529"/>
          <ac:cxnSpMkLst>
            <pc:docMk/>
            <pc:sldMk cId="3538659281" sldId="267"/>
            <ac:cxnSpMk id="54" creationId="{6A24687A-D067-65FE-A9A0-ABAC1398A0E6}"/>
          </ac:cxnSpMkLst>
        </pc:cxnChg>
        <pc:cxnChg chg="add mod">
          <ac:chgData name="Anirudh Bhogi" userId="0ae536bf-7903-442d-8c9e-ef16f0d59f52" providerId="ADAL" clId="{DA6AC89F-59FB-4F79-9614-E22593314AAB}" dt="2024-07-02T13:39:38.916" v="3863" actId="14100"/>
          <ac:cxnSpMkLst>
            <pc:docMk/>
            <pc:sldMk cId="3538659281" sldId="267"/>
            <ac:cxnSpMk id="56" creationId="{01A8744B-0EC8-20B7-6C1A-BA1C3D834237}"/>
          </ac:cxnSpMkLst>
        </pc:cxnChg>
        <pc:cxnChg chg="add">
          <ac:chgData name="Anirudh Bhogi" userId="0ae536bf-7903-442d-8c9e-ef16f0d59f52" providerId="ADAL" clId="{DA6AC89F-59FB-4F79-9614-E22593314AAB}" dt="2024-07-02T13:12:09.443" v="3856" actId="11529"/>
          <ac:cxnSpMkLst>
            <pc:docMk/>
            <pc:sldMk cId="3538659281" sldId="267"/>
            <ac:cxnSpMk id="58" creationId="{C6763F97-6961-E356-A44A-B8368035EC62}"/>
          </ac:cxnSpMkLst>
        </pc:cxnChg>
        <pc:cxnChg chg="add del">
          <ac:chgData name="Anirudh Bhogi" userId="0ae536bf-7903-442d-8c9e-ef16f0d59f52" providerId="ADAL" clId="{DA6AC89F-59FB-4F79-9614-E22593314AAB}" dt="2024-07-02T13:12:17.463" v="3858" actId="11529"/>
          <ac:cxnSpMkLst>
            <pc:docMk/>
            <pc:sldMk cId="3538659281" sldId="267"/>
            <ac:cxnSpMk id="60" creationId="{ED902439-993B-DD47-76CB-FC9D32690A22}"/>
          </ac:cxnSpMkLst>
        </pc:cxnChg>
        <pc:cxnChg chg="add">
          <ac:chgData name="Anirudh Bhogi" userId="0ae536bf-7903-442d-8c9e-ef16f0d59f52" providerId="ADAL" clId="{DA6AC89F-59FB-4F79-9614-E22593314AAB}" dt="2024-07-02T13:12:25.442" v="3859" actId="11529"/>
          <ac:cxnSpMkLst>
            <pc:docMk/>
            <pc:sldMk cId="3538659281" sldId="267"/>
            <ac:cxnSpMk id="62" creationId="{FE584253-2C00-808D-59C8-907C667778AB}"/>
          </ac:cxnSpMkLst>
        </pc:cxnChg>
        <pc:cxnChg chg="add del">
          <ac:chgData name="Anirudh Bhogi" userId="0ae536bf-7903-442d-8c9e-ef16f0d59f52" providerId="ADAL" clId="{DA6AC89F-59FB-4F79-9614-E22593314AAB}" dt="2024-07-02T13:38:56.972" v="3861" actId="11529"/>
          <ac:cxnSpMkLst>
            <pc:docMk/>
            <pc:sldMk cId="3538659281" sldId="267"/>
            <ac:cxnSpMk id="1024" creationId="{32D24986-BA53-D185-2A31-80648E0A7C7B}"/>
          </ac:cxnSpMkLst>
        </pc:cxnChg>
        <pc:cxnChg chg="add">
          <ac:chgData name="Anirudh Bhogi" userId="0ae536bf-7903-442d-8c9e-ef16f0d59f52" providerId="ADAL" clId="{DA6AC89F-59FB-4F79-9614-E22593314AAB}" dt="2024-07-02T13:39:33.727" v="3862" actId="11529"/>
          <ac:cxnSpMkLst>
            <pc:docMk/>
            <pc:sldMk cId="3538659281" sldId="267"/>
            <ac:cxnSpMk id="1027" creationId="{23F1601F-F0CA-B9EF-F27E-F9B073DF9F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DAEA4-CE6D-46AB-94D5-059F050DC6F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564C3-D9C5-43CA-93E4-3F008BCC6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2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564C3-D9C5-43CA-93E4-3F008BCC61D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7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564C3-D9C5-43CA-93E4-3F008BCC61D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0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30E1-0FD4-70A6-9AD0-20E36220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4710-CF1A-2EAB-C92A-0E0D641F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9760-CEAA-2521-2F30-4FD38287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CD07-F0EE-4222-B5AC-4B810B457169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5CC0-19F0-4D03-E310-3815C706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971A-128E-C1BF-2A44-D85502FD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1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E72B-305C-6D23-4EBD-2128643E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EF8B0-7EFB-CCCF-8AB2-2922520D7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2532-36F3-5E86-EFD3-7C5C5BA4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AB09-5578-4B69-B07F-07EC9BEDF7BD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0614-3CB6-3477-48BD-66C4E30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94E3-F08A-48DE-DB77-FA25BDB8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B1AD-1D99-E20A-F3A1-7C8ACE1FD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8736-CECF-CEAA-189A-E42939C9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11A2-FC8A-FD3F-3435-10849972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F0E7-C5B8-44AC-8636-353F90C1DFD7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5557-628C-5518-8AD4-99B33F36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756B-7AD4-F2DB-8118-62B7470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D569-032F-1781-A78E-7CE61CB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DA24-1DF0-A0BE-2D8C-4A4D64ED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450D-E973-95A2-CA46-FA6AA87E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C80D-387A-4539-BDE4-B6E0A1676FEC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6FF4-AEEF-4693-5D5C-91D3F364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7018-AC1F-E6E3-D22B-C3439ED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6C6-60F8-B8F2-2780-D39312C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FAC5-CC7E-CC7F-E110-EDAD59EA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6486-64B5-8FC1-B088-A07AAB9E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67A0-9FAA-4705-99CB-93B6831E0FEF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0C1E-A809-ACF0-89B5-F4FCAE9E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2119-555F-C6D5-1725-D92126B2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C10C-89A4-52B6-578C-7B34B46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D9E9-340E-0FF2-7E37-41E8ED6A3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BBA7-AB5E-27D5-8D3F-736B2B6D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B32E-D925-09F9-B605-50569785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9ED-7C78-447C-813C-3E4DF39E3D5C}" type="datetime1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3A9D-144F-AC7A-BE33-EA747FC6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64F5-DCB6-F682-8CBD-54AC078C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8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D7F0-CDDE-3EFB-355A-0B1BA86C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D3F58-B31E-3052-BDC3-AB40C570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AFDA5-25A1-79C9-7B9D-EFCC5187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0FE73-79BF-F5FB-93A5-3D275B23F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7F8C-F8C7-B8EA-06C1-74B780DE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9C8CD-10CD-BC59-1FCA-895E1C7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CBA5-5A84-4DAA-A67B-83B8CCA3DD3B}" type="datetime1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2E5FF-01BE-70AB-2506-F890314B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5D83-BE86-D5E5-2E88-CB7CB865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8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573F-701A-B2E8-D292-4D362D8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9C0ED-383B-E82E-3569-C7F4F10D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3B03-A661-4181-877E-29617DE5B514}" type="datetime1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2A907-9890-A43B-1AD2-26EA3D24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2DED-322D-FD27-F464-0FA277B2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E945F-CB49-95D3-6CFF-16123B77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AD3-A093-4424-A014-9AC7740FF054}" type="datetime1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E7E86-45D4-9565-4A8E-79A84513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73A96-6FB8-2D08-5747-76D68257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0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CEDD-E408-708A-F8C7-DF13736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089F-B984-EAE0-DE87-14516F02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EC46-5250-D482-4C10-6A35E7C2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FC17-7DA0-C1B1-5D87-F3AED953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FF22-0CCA-4AAA-91A3-9D83161A6F44}" type="datetime1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DE3A-EBA5-DF72-26BC-79DBC20F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9D19-832C-CE1C-A036-6DE36DC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7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7CF-DD4B-2008-F2A5-A6D1579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20D5C-906F-5B08-58CA-925BEF627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B891-08ED-01F2-3A78-BABF8D36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E4D7-5A8C-9170-6205-B2256F98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6C61-8334-46BF-9FD0-95CD3F32FA0E}" type="datetime1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D98B-0F8D-7E8E-5EA6-FC7B017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4C87-8ED9-8CE4-19A1-B0DC7BD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17E1-8118-34BC-F92B-2F69DB30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33C6-3D54-135B-3F87-CEA8A9C9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84ED-501F-3BF2-3453-395AB6460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45A9-9790-4483-A644-427F5716FB03}" type="datetime1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8740-0962-2568-42F4-F22658D4F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7F83-2000-6A6F-34AF-AD3313E5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BEE4-35E7-4D17-B47A-8230CF1D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80B-5F0D-70BA-710D-1025E082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7" y="0"/>
            <a:ext cx="10913806" cy="2130552"/>
          </a:xfrm>
        </p:spPr>
        <p:txBody>
          <a:bodyPr anchor="ctr" anchorCtr="0"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SPARK- 2024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Loop Speed Control of SynRM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4D4E23-FD27-7989-A671-BA43D546B07C}"/>
              </a:ext>
            </a:extLst>
          </p:cNvPr>
          <p:cNvSpPr txBox="1">
            <a:spLocks/>
          </p:cNvSpPr>
          <p:nvPr/>
        </p:nvSpPr>
        <p:spPr>
          <a:xfrm>
            <a:off x="3836687" y="2167496"/>
            <a:ext cx="4535424" cy="378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Bhogi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(SPA2403825),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II, Electronics Engineering,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IIT(BHU) VARANASI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Jeevanand Seshadrinath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75CDFE-1518-9DE8-DE95-7CBA2EEF89F3}"/>
              </a:ext>
            </a:extLst>
          </p:cNvPr>
          <p:cNvSpPr txBox="1">
            <a:spLocks/>
          </p:cNvSpPr>
          <p:nvPr/>
        </p:nvSpPr>
        <p:spPr>
          <a:xfrm>
            <a:off x="1052108" y="6303643"/>
            <a:ext cx="10104582" cy="44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Engineering, IIT Roorkee, Roorkee -247667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7FBEC-5A35-1AB3-2340-ECBF50E2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64C-2B24-286C-9B92-DC07F5F1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Progress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FDE0-4A98-FC41-C684-08A7BBC9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523CA-B145-E387-6722-5583C0B8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81" y="1783838"/>
            <a:ext cx="4585753" cy="29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90" y="16529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64C-2B24-286C-9B92-DC07F5F1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1F8210-986E-4D60-A9EE-3064507D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852E3-4AC2-0341-9E25-F62549F5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833"/>
            <a:ext cx="5541490" cy="3018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56358-7EA4-8E67-5D7D-E4CA21EDF6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41490" y="3554223"/>
            <a:ext cx="1390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7DE573-B4BC-81C7-649E-3258415BE3D6}"/>
              </a:ext>
            </a:extLst>
          </p:cNvPr>
          <p:cNvSpPr txBox="1"/>
          <p:nvPr/>
        </p:nvSpPr>
        <p:spPr>
          <a:xfrm>
            <a:off x="972923" y="5660592"/>
            <a:ext cx="3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SENSORED FIELD ORIENTED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7059F-A203-E94B-E804-A69E83AEB7E7}"/>
              </a:ext>
            </a:extLst>
          </p:cNvPr>
          <p:cNvSpPr txBox="1"/>
          <p:nvPr/>
        </p:nvSpPr>
        <p:spPr>
          <a:xfrm>
            <a:off x="8138652" y="5709870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SPEED CLOSED-LOOP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E9E12-97EB-5C2E-BDCF-939CA73B7BE1}"/>
              </a:ext>
            </a:extLst>
          </p:cNvPr>
          <p:cNvSpPr txBox="1"/>
          <p:nvPr/>
        </p:nvSpPr>
        <p:spPr>
          <a:xfrm>
            <a:off x="5735677" y="3303777"/>
            <a:ext cx="1288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MODIFIED TO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0F3498-EAC0-3B75-BA6A-644DA73D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67" y="1407863"/>
            <a:ext cx="5236333" cy="37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6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29015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64C-2B24-286C-9B92-DC07F5F1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24"/>
            <a:ext cx="10515600" cy="4680239"/>
          </a:xfrm>
        </p:spPr>
        <p:txBody>
          <a:bodyPr/>
          <a:lstStyle/>
          <a:p>
            <a:pPr marL="0" indent="0" algn="l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8F065-A5EB-8318-8031-D0A40489211A}"/>
              </a:ext>
            </a:extLst>
          </p:cNvPr>
          <p:cNvSpPr txBox="1"/>
          <p:nvPr/>
        </p:nvSpPr>
        <p:spPr>
          <a:xfrm>
            <a:off x="108155" y="4488549"/>
            <a:ext cx="4277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LEGEND</a:t>
            </a:r>
          </a:p>
          <a:p>
            <a:endParaRPr lang="en-IN" sz="1600" b="1" dirty="0"/>
          </a:p>
          <a:p>
            <a:r>
              <a:rPr lang="en-IN" sz="1600" dirty="0"/>
              <a:t>IMPLEMENTED CODE BLOCKS –</a:t>
            </a:r>
          </a:p>
          <a:p>
            <a:endParaRPr lang="en-IN" sz="1600" dirty="0"/>
          </a:p>
          <a:p>
            <a:r>
              <a:rPr lang="en-IN" sz="1600" dirty="0"/>
              <a:t>PROCESSING –</a:t>
            </a:r>
          </a:p>
          <a:p>
            <a:endParaRPr lang="en-IN" sz="1600" dirty="0"/>
          </a:p>
          <a:p>
            <a:r>
              <a:rPr lang="en-IN" sz="1600" dirty="0"/>
              <a:t>PREDEFINED MODULES OR RESULTS –</a:t>
            </a:r>
          </a:p>
          <a:p>
            <a:endParaRPr lang="en-IN" sz="1600" dirty="0"/>
          </a:p>
          <a:p>
            <a:r>
              <a:rPr lang="en-IN" sz="1600" dirty="0"/>
              <a:t>DECISION -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A8095-B961-6A72-A52C-DA8F70A7FF24}"/>
              </a:ext>
            </a:extLst>
          </p:cNvPr>
          <p:cNvSpPr/>
          <p:nvPr/>
        </p:nvSpPr>
        <p:spPr>
          <a:xfrm>
            <a:off x="2986548" y="4956610"/>
            <a:ext cx="739877" cy="33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AECB95-47AE-09EC-7EC8-7059FA7BB1B6}"/>
              </a:ext>
            </a:extLst>
          </p:cNvPr>
          <p:cNvSpPr/>
          <p:nvPr/>
        </p:nvSpPr>
        <p:spPr>
          <a:xfrm>
            <a:off x="3251331" y="5951401"/>
            <a:ext cx="739877" cy="334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76786BE-7F43-9EF8-7098-EBB3D50ECB64}"/>
              </a:ext>
            </a:extLst>
          </p:cNvPr>
          <p:cNvSpPr/>
          <p:nvPr/>
        </p:nvSpPr>
        <p:spPr>
          <a:xfrm>
            <a:off x="1506794" y="5443661"/>
            <a:ext cx="739877" cy="33429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C81E5E58-3DA5-7114-C4BD-5B95AA1EB046}"/>
              </a:ext>
            </a:extLst>
          </p:cNvPr>
          <p:cNvSpPr/>
          <p:nvPr/>
        </p:nvSpPr>
        <p:spPr>
          <a:xfrm>
            <a:off x="1174807" y="6268914"/>
            <a:ext cx="739877" cy="566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B0F46-54B7-5683-25C4-CE3266E5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232" y="0"/>
            <a:ext cx="70453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9C3D7-73F5-F3A6-0096-4D6E9280CAF1}"/>
              </a:ext>
            </a:extLst>
          </p:cNvPr>
          <p:cNvSpPr txBox="1"/>
          <p:nvPr/>
        </p:nvSpPr>
        <p:spPr>
          <a:xfrm>
            <a:off x="3251331" y="2682803"/>
            <a:ext cx="16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PI TUNING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BCB48E-00D8-13B3-578C-BA03E574286F}"/>
              </a:ext>
            </a:extLst>
          </p:cNvPr>
          <p:cNvCxnSpPr>
            <a:endCxn id="6" idx="3"/>
          </p:cNvCxnSpPr>
          <p:nvPr/>
        </p:nvCxnSpPr>
        <p:spPr>
          <a:xfrm flipH="1">
            <a:off x="4907903" y="2867469"/>
            <a:ext cx="43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7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83959-7413-01B8-1272-12674956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197" y="6291065"/>
            <a:ext cx="2743200" cy="365125"/>
          </a:xfrm>
        </p:spPr>
        <p:txBody>
          <a:bodyPr/>
          <a:lstStyle/>
          <a:p>
            <a:fld id="{FFB2BEE4-35E7-4D17-B47A-8230CF1D7456}" type="slidenum">
              <a:rPr lang="en-IN" smtClean="0"/>
              <a:t>5</a:t>
            </a:fld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E11CEE-C08E-6A61-8112-C7FB2432404A}"/>
              </a:ext>
            </a:extLst>
          </p:cNvPr>
          <p:cNvSpPr/>
          <p:nvPr/>
        </p:nvSpPr>
        <p:spPr>
          <a:xfrm>
            <a:off x="2083265" y="2834451"/>
            <a:ext cx="8612828" cy="276999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259BC-A052-A2FA-D6FD-053BB3F67797}"/>
              </a:ext>
            </a:extLst>
          </p:cNvPr>
          <p:cNvSpPr/>
          <p:nvPr/>
        </p:nvSpPr>
        <p:spPr>
          <a:xfrm>
            <a:off x="1654201" y="2676190"/>
            <a:ext cx="504094" cy="53926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18103-9B3E-B217-B74B-7E16D9598AEE}"/>
              </a:ext>
            </a:extLst>
          </p:cNvPr>
          <p:cNvSpPr/>
          <p:nvPr/>
        </p:nvSpPr>
        <p:spPr>
          <a:xfrm>
            <a:off x="8322285" y="2676190"/>
            <a:ext cx="504094" cy="53926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FE4E75-C57A-82D7-92C6-1A55A322A994}"/>
              </a:ext>
            </a:extLst>
          </p:cNvPr>
          <p:cNvSpPr/>
          <p:nvPr/>
        </p:nvSpPr>
        <p:spPr>
          <a:xfrm>
            <a:off x="6655264" y="2676190"/>
            <a:ext cx="504094" cy="53926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4CDC1A-37F0-22BD-717E-BE9AB1E757E2}"/>
              </a:ext>
            </a:extLst>
          </p:cNvPr>
          <p:cNvSpPr/>
          <p:nvPr/>
        </p:nvSpPr>
        <p:spPr>
          <a:xfrm>
            <a:off x="3321222" y="2676190"/>
            <a:ext cx="504094" cy="53926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8BB67-C3CE-2F29-57D4-85D1281652BD}"/>
              </a:ext>
            </a:extLst>
          </p:cNvPr>
          <p:cNvSpPr/>
          <p:nvPr/>
        </p:nvSpPr>
        <p:spPr>
          <a:xfrm>
            <a:off x="4988243" y="2676190"/>
            <a:ext cx="504094" cy="53926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E15D9-665B-64FC-D40B-21E08DC8E2AF}"/>
              </a:ext>
            </a:extLst>
          </p:cNvPr>
          <p:cNvSpPr txBox="1"/>
          <p:nvPr/>
        </p:nvSpPr>
        <p:spPr>
          <a:xfrm>
            <a:off x="5515198" y="1538274"/>
            <a:ext cx="9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Week 3</a:t>
            </a:r>
            <a:endParaRPr lang="en-IN" b="1" dirty="0">
              <a:solidFill>
                <a:srgbClr val="FF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1E716-F60C-3D6E-B3F4-9374083B9F83}"/>
              </a:ext>
            </a:extLst>
          </p:cNvPr>
          <p:cNvSpPr txBox="1"/>
          <p:nvPr/>
        </p:nvSpPr>
        <p:spPr>
          <a:xfrm>
            <a:off x="7159358" y="1538274"/>
            <a:ext cx="9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Week 4</a:t>
            </a:r>
            <a:endParaRPr lang="en-IN" b="1" dirty="0">
              <a:solidFill>
                <a:srgbClr val="FF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D753F-0A64-495F-8B30-17A2010E6B17}"/>
              </a:ext>
            </a:extLst>
          </p:cNvPr>
          <p:cNvSpPr txBox="1"/>
          <p:nvPr/>
        </p:nvSpPr>
        <p:spPr>
          <a:xfrm>
            <a:off x="2226878" y="1538274"/>
            <a:ext cx="9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Week 1</a:t>
            </a:r>
            <a:endParaRPr lang="en-IN" b="1" dirty="0">
              <a:solidFill>
                <a:srgbClr val="FF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8A530-2A8C-98BD-8DA3-5A3CD27B498A}"/>
              </a:ext>
            </a:extLst>
          </p:cNvPr>
          <p:cNvSpPr txBox="1"/>
          <p:nvPr/>
        </p:nvSpPr>
        <p:spPr>
          <a:xfrm>
            <a:off x="3871038" y="1538274"/>
            <a:ext cx="9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Week 2</a:t>
            </a:r>
            <a:endParaRPr lang="en-IN" b="1" dirty="0">
              <a:solidFill>
                <a:srgbClr val="FF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0B202-94B2-8DC4-B17C-18F3B6BDDE61}"/>
              </a:ext>
            </a:extLst>
          </p:cNvPr>
          <p:cNvSpPr txBox="1"/>
          <p:nvPr/>
        </p:nvSpPr>
        <p:spPr>
          <a:xfrm>
            <a:off x="8803518" y="1538274"/>
            <a:ext cx="9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Week 5</a:t>
            </a:r>
            <a:endParaRPr lang="en-IN" b="1" dirty="0">
              <a:solidFill>
                <a:srgbClr val="FF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21C2D-E329-A39C-E2E0-85FD0693BA97}"/>
              </a:ext>
            </a:extLst>
          </p:cNvPr>
          <p:cNvSpPr txBox="1"/>
          <p:nvPr/>
        </p:nvSpPr>
        <p:spPr>
          <a:xfrm>
            <a:off x="5470933" y="2176067"/>
            <a:ext cx="13956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Testing and debugging of code blocks on Hardware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FCD98-22F9-C32E-27D9-6FAB5A1CA955}"/>
              </a:ext>
            </a:extLst>
          </p:cNvPr>
          <p:cNvSpPr txBox="1"/>
          <p:nvPr/>
        </p:nvSpPr>
        <p:spPr>
          <a:xfrm>
            <a:off x="7159358" y="2206435"/>
            <a:ext cx="1180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Closed loop control of motor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951D9-4FA6-041A-778D-169B2EE47660}"/>
              </a:ext>
            </a:extLst>
          </p:cNvPr>
          <p:cNvSpPr txBox="1"/>
          <p:nvPr/>
        </p:nvSpPr>
        <p:spPr>
          <a:xfrm>
            <a:off x="2226878" y="2206435"/>
            <a:ext cx="1180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Explored DSP F28379D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F5988-63DD-7C75-0646-776CEAA358BE}"/>
              </a:ext>
            </a:extLst>
          </p:cNvPr>
          <p:cNvSpPr txBox="1"/>
          <p:nvPr/>
        </p:nvSpPr>
        <p:spPr>
          <a:xfrm>
            <a:off x="3871038" y="2206435"/>
            <a:ext cx="1203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Implementation of blocks of code</a:t>
            </a:r>
            <a:endParaRPr lang="en-IN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82AAC2-834E-3191-2283-CD667705EA45}"/>
              </a:ext>
            </a:extLst>
          </p:cNvPr>
          <p:cNvSpPr txBox="1"/>
          <p:nvPr/>
        </p:nvSpPr>
        <p:spPr>
          <a:xfrm>
            <a:off x="8803518" y="2206435"/>
            <a:ext cx="1180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Worked on Current Closed Implementation</a:t>
            </a:r>
            <a:endParaRPr lang="en-IN" sz="11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07E777-51CD-E3C2-218D-5E3A8DF16A7B}"/>
              </a:ext>
            </a:extLst>
          </p:cNvPr>
          <p:cNvCxnSpPr>
            <a:cxnSpLocks/>
          </p:cNvCxnSpPr>
          <p:nvPr/>
        </p:nvCxnSpPr>
        <p:spPr>
          <a:xfrm>
            <a:off x="3573270" y="3323525"/>
            <a:ext cx="0" cy="17584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CB99F4-2CFA-9CF3-59C5-568DC9819A5D}"/>
              </a:ext>
            </a:extLst>
          </p:cNvPr>
          <p:cNvCxnSpPr>
            <a:cxnSpLocks/>
          </p:cNvCxnSpPr>
          <p:nvPr/>
        </p:nvCxnSpPr>
        <p:spPr>
          <a:xfrm>
            <a:off x="5228567" y="3323525"/>
            <a:ext cx="0" cy="17584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EE54DA-06B0-6E79-DC53-7C3FB4F93CD6}"/>
              </a:ext>
            </a:extLst>
          </p:cNvPr>
          <p:cNvCxnSpPr>
            <a:cxnSpLocks/>
          </p:cNvCxnSpPr>
          <p:nvPr/>
        </p:nvCxnSpPr>
        <p:spPr>
          <a:xfrm>
            <a:off x="6922553" y="3323525"/>
            <a:ext cx="0" cy="17584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5E7B57-4A87-5784-9D5E-A9C20A8B6F85}"/>
              </a:ext>
            </a:extLst>
          </p:cNvPr>
          <p:cNvCxnSpPr>
            <a:cxnSpLocks/>
          </p:cNvCxnSpPr>
          <p:nvPr/>
        </p:nvCxnSpPr>
        <p:spPr>
          <a:xfrm>
            <a:off x="8535648" y="3323525"/>
            <a:ext cx="0" cy="17584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D2D26-E1F1-187B-8290-911D338B5BD6}"/>
              </a:ext>
            </a:extLst>
          </p:cNvPr>
          <p:cNvCxnSpPr>
            <a:cxnSpLocks/>
          </p:cNvCxnSpPr>
          <p:nvPr/>
        </p:nvCxnSpPr>
        <p:spPr>
          <a:xfrm>
            <a:off x="10241356" y="3323525"/>
            <a:ext cx="0" cy="17584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F11B6B-1151-F470-3819-415B75EB1F9C}"/>
              </a:ext>
            </a:extLst>
          </p:cNvPr>
          <p:cNvSpPr txBox="1"/>
          <p:nvPr/>
        </p:nvSpPr>
        <p:spPr>
          <a:xfrm>
            <a:off x="5186365" y="3495320"/>
            <a:ext cx="1829337" cy="365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debugging of SVPWM on 3-phase resistive load to obtain sine wave.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debugging of ADC code such that a similar waveform is visible in the software also.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Debugging of position and speed-sensing code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Implemented open loop control with STARTUP.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9514A6-F7E7-080E-E1F9-4B191EF69E90}"/>
              </a:ext>
            </a:extLst>
          </p:cNvPr>
          <p:cNvSpPr txBox="1"/>
          <p:nvPr/>
        </p:nvSpPr>
        <p:spPr>
          <a:xfrm>
            <a:off x="7015703" y="3495320"/>
            <a:ext cx="1600834" cy="206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motor in an open loop with and without startup.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 tuning.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running motor in complete closed loop.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BCA63E-22A7-991E-AAAF-486C4528A986}"/>
              </a:ext>
            </a:extLst>
          </p:cNvPr>
          <p:cNvSpPr txBox="1"/>
          <p:nvPr/>
        </p:nvSpPr>
        <p:spPr>
          <a:xfrm>
            <a:off x="1775367" y="3496246"/>
            <a:ext cx="177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Installation &amp;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how to use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User Manual of DSP for required modules</a:t>
            </a:r>
            <a:b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9983F-6CBE-BC8D-5C5C-A3B733915FB9}"/>
              </a:ext>
            </a:extLst>
          </p:cNvPr>
          <p:cNvSpPr txBox="1"/>
          <p:nvPr/>
        </p:nvSpPr>
        <p:spPr>
          <a:xfrm>
            <a:off x="3654162" y="3496246"/>
            <a:ext cx="1439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Implemented simple PWM.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Implemented SVPWM.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Configured ADC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Implemented position &amp; speed calculation from the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Replaced the encoder with new connectors for noise removal.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FD1DF5-B2C9-E037-C82B-8105C62375E2}"/>
              </a:ext>
            </a:extLst>
          </p:cNvPr>
          <p:cNvSpPr txBox="1"/>
          <p:nvPr/>
        </p:nvSpPr>
        <p:spPr>
          <a:xfrm>
            <a:off x="8535647" y="3495320"/>
            <a:ext cx="170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DC88EF-4648-AF31-7D14-7FCBD2AD6BC0}"/>
              </a:ext>
            </a:extLst>
          </p:cNvPr>
          <p:cNvSpPr txBox="1">
            <a:spLocks/>
          </p:cNvSpPr>
          <p:nvPr/>
        </p:nvSpPr>
        <p:spPr>
          <a:xfrm>
            <a:off x="257398" y="2339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Progress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28C9F-5725-9421-F143-F74358F8B1DF}"/>
              </a:ext>
            </a:extLst>
          </p:cNvPr>
          <p:cNvSpPr txBox="1"/>
          <p:nvPr/>
        </p:nvSpPr>
        <p:spPr>
          <a:xfrm>
            <a:off x="8592342" y="3545283"/>
            <a:ext cx="161308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Current Sensing and transforms.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Calibrated the current sensors.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Closed loop’s </a:t>
            </a:r>
            <a:r>
              <a:rPr lang="en-IN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documentation.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59" y="1784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Approach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719A15-5DDA-6308-9CD1-4058527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1C86C-7BE2-977B-8418-D004168C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9" y="1227582"/>
            <a:ext cx="2972292" cy="222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A0F98-058D-929B-5DC5-6CF7D9F290FF}"/>
              </a:ext>
            </a:extLst>
          </p:cNvPr>
          <p:cNvSpPr txBox="1"/>
          <p:nvPr/>
        </p:nvSpPr>
        <p:spPr>
          <a:xfrm>
            <a:off x="376404" y="3477249"/>
            <a:ext cx="576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 Sensor Waveform on DSO for 3-phase resistive load</a:t>
            </a:r>
          </a:p>
          <a:p>
            <a:r>
              <a:rPr lang="en-IN" dirty="0"/>
              <a:t>=&gt; </a:t>
            </a:r>
            <a:r>
              <a:rPr lang="en-IN" b="1" dirty="0"/>
              <a:t>Testing of SVPWM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3BA4-7331-EACD-F03F-DE35D4ED9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6"/>
          <a:stretch/>
        </p:blipFill>
        <p:spPr>
          <a:xfrm>
            <a:off x="176980" y="4160580"/>
            <a:ext cx="5585058" cy="1987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BA634-9560-31D6-52D3-68EC715245CE}"/>
              </a:ext>
            </a:extLst>
          </p:cNvPr>
          <p:cNvSpPr txBox="1"/>
          <p:nvPr/>
        </p:nvSpPr>
        <p:spPr>
          <a:xfrm>
            <a:off x="176980" y="6127017"/>
            <a:ext cx="6117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 Sensor Waveform in Software for 3 phase resistive load</a:t>
            </a:r>
          </a:p>
          <a:p>
            <a:r>
              <a:rPr lang="en-IN" dirty="0"/>
              <a:t>=&gt; </a:t>
            </a:r>
            <a:r>
              <a:rPr lang="en-IN" b="1" dirty="0"/>
              <a:t>Testing of ADC and calibration of current sensors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E506FA-D447-B4D8-28BC-5A874E3B4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80"/>
          <a:stretch/>
        </p:blipFill>
        <p:spPr>
          <a:xfrm>
            <a:off x="6528775" y="977507"/>
            <a:ext cx="5191276" cy="3475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4A00E6-8B7F-B1D6-72C7-28B7BF6EFFD8}"/>
              </a:ext>
            </a:extLst>
          </p:cNvPr>
          <p:cNvSpPr txBox="1"/>
          <p:nvPr/>
        </p:nvSpPr>
        <p:spPr>
          <a:xfrm>
            <a:off x="6528775" y="4674149"/>
            <a:ext cx="5385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PI Tuning, the </a:t>
            </a:r>
            <a:r>
              <a:rPr lang="en-IN" dirty="0" err="1"/>
              <a:t>Kp</a:t>
            </a:r>
            <a:r>
              <a:rPr lang="en-IN" dirty="0"/>
              <a:t> and Ki values were continuously documented in Excel along with the waveform of sensed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Tuning was done by observing motor behaviour for different </a:t>
            </a:r>
            <a:r>
              <a:rPr lang="en-IN" dirty="0" err="1"/>
              <a:t>Kp</a:t>
            </a:r>
            <a:r>
              <a:rPr lang="en-IN" dirty="0"/>
              <a:t> and Ki values.</a:t>
            </a:r>
          </a:p>
          <a:p>
            <a:r>
              <a:rPr lang="en-IN" dirty="0"/>
              <a:t>=&gt; </a:t>
            </a:r>
            <a:r>
              <a:rPr lang="en-IN" b="1" dirty="0"/>
              <a:t>PI TUNING</a:t>
            </a:r>
          </a:p>
        </p:txBody>
      </p:sp>
    </p:spTree>
    <p:extLst>
      <p:ext uri="{BB962C8B-B14F-4D97-AF65-F5344CB8AC3E}">
        <p14:creationId xmlns:p14="http://schemas.microsoft.com/office/powerpoint/2010/main" val="4400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59" y="1784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Approach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719A15-5DDA-6308-9CD1-4058527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CF965F-9F9F-94AA-77A9-966A298DC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88156"/>
              </p:ext>
            </p:extLst>
          </p:nvPr>
        </p:nvGraphicFramePr>
        <p:xfrm>
          <a:off x="1686560" y="1594270"/>
          <a:ext cx="8818880" cy="2794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9627">
                  <a:extLst>
                    <a:ext uri="{9D8B030D-6E8A-4147-A177-3AD203B41FA5}">
                      <a16:colId xmlns:a16="http://schemas.microsoft.com/office/drawing/2014/main" val="3216168608"/>
                    </a:ext>
                  </a:extLst>
                </a:gridCol>
                <a:gridCol w="2891858">
                  <a:extLst>
                    <a:ext uri="{9D8B030D-6E8A-4147-A177-3AD203B41FA5}">
                      <a16:colId xmlns:a16="http://schemas.microsoft.com/office/drawing/2014/main" val="3749385209"/>
                    </a:ext>
                  </a:extLst>
                </a:gridCol>
                <a:gridCol w="2987395">
                  <a:extLst>
                    <a:ext uri="{9D8B030D-6E8A-4147-A177-3AD203B41FA5}">
                      <a16:colId xmlns:a16="http://schemas.microsoft.com/office/drawing/2014/main" val="159105560"/>
                    </a:ext>
                  </a:extLst>
                </a:gridCol>
              </a:tblGrid>
              <a:tr h="5386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TARGET_RPM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 IN OPEN LOOP</a:t>
                      </a:r>
                    </a:p>
                    <a:p>
                      <a:pPr algn="ctr"/>
                      <a:r>
                        <a:rPr lang="en-IN" dirty="0"/>
                        <a:t>WITHOUT STARTUP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 IN CLOSED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46489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72549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05797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95314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±0.1%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405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44C7C8-0C33-7ACE-2E97-929E373C8F86}"/>
              </a:ext>
            </a:extLst>
          </p:cNvPr>
          <p:cNvSpPr txBox="1"/>
          <p:nvPr/>
        </p:nvSpPr>
        <p:spPr>
          <a:xfrm>
            <a:off x="335280" y="4612640"/>
            <a:ext cx="10932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FEW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ENTIRE IMPLEMENTATION WAS DONE THROUGH </a:t>
            </a:r>
            <a:r>
              <a:rPr lang="en-IN" b="1" dirty="0"/>
              <a:t>EMBEDDED C </a:t>
            </a:r>
            <a:r>
              <a:rPr lang="en-IN" dirty="0"/>
              <a:t>CODING ON </a:t>
            </a:r>
            <a:r>
              <a:rPr lang="en-IN" b="1" dirty="0"/>
              <a:t>TI DSP-F28379D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PWM FREQUENCY USED: 20kHz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SPEED SENSING SAMPLING PERIOD: EVERY 1us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 MOTOR STARTS TO VIBRATE AND CREATES NOISE FOR </a:t>
            </a:r>
            <a:r>
              <a:rPr lang="en-IN" b="1" dirty="0"/>
              <a:t>HIGHER RPMS </a:t>
            </a:r>
            <a:r>
              <a:rPr lang="en-IN" dirty="0"/>
              <a:t>ABOVE </a:t>
            </a:r>
            <a:r>
              <a:rPr lang="en-IN" b="1" dirty="0"/>
              <a:t>1600 RPM </a:t>
            </a:r>
            <a:r>
              <a:rPr lang="en-IN" dirty="0"/>
              <a:t>AT </a:t>
            </a:r>
            <a:r>
              <a:rPr lang="en-IN" b="1" dirty="0"/>
              <a:t>VOLTAGES</a:t>
            </a:r>
            <a:r>
              <a:rPr lang="en-IN" dirty="0"/>
              <a:t> ABOVE </a:t>
            </a:r>
            <a:r>
              <a:rPr lang="en-IN" b="1" dirty="0"/>
              <a:t>550V DC LINK</a:t>
            </a:r>
            <a:r>
              <a:rPr lang="en-IN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80072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552-6195-EA29-BB45-CE57AA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95A0-2993-646E-C5ED-E15A7EA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EE4-35E7-4D17-B47A-8230CF1D74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21770</TotalTime>
  <Words>437</Words>
  <Application>Microsoft Office PowerPoint</Application>
  <PresentationFormat>Widescreen</PresentationFormat>
  <Paragraphs>108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Times New Roman</vt:lpstr>
      <vt:lpstr>Office Theme</vt:lpstr>
      <vt:lpstr>SPARK- 2024   Closed Loop Speed Control of SynRM</vt:lpstr>
      <vt:lpstr>Agenda</vt:lpstr>
      <vt:lpstr>Control Algorithm</vt:lpstr>
      <vt:lpstr>Software  Implementation</vt:lpstr>
      <vt:lpstr>PowerPoint Presentation</vt:lpstr>
      <vt:lpstr>Results &amp; Approach</vt:lpstr>
      <vt:lpstr>Results &amp;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Jaya Jha</dc:creator>
  <cp:lastModifiedBy>Anirudh Bhogi</cp:lastModifiedBy>
  <cp:revision>9</cp:revision>
  <dcterms:created xsi:type="dcterms:W3CDTF">2024-04-12T06:49:10Z</dcterms:created>
  <dcterms:modified xsi:type="dcterms:W3CDTF">2024-07-11T04:34:40Z</dcterms:modified>
</cp:coreProperties>
</file>